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Lst>
  <p:sldSz cy="5143500" cx="9144000"/>
  <p:notesSz cx="6858000" cy="9144000"/>
  <p:embeddedFontLst>
    <p:embeddedFont>
      <p:font typeface="Darker Grotesque Medium"/>
      <p:regular r:id="rId66"/>
      <p:bold r:id="rId67"/>
    </p:embeddedFont>
    <p:embeddedFont>
      <p:font typeface="Mulish"/>
      <p:regular r:id="rId68"/>
      <p:bold r:id="rId69"/>
      <p:italic r:id="rId70"/>
      <p:boldItalic r:id="rId71"/>
    </p:embeddedFont>
    <p:embeddedFont>
      <p:font typeface="Bebas Neue"/>
      <p:regular r:id="rId72"/>
    </p:embeddedFont>
    <p:embeddedFont>
      <p:font typeface="Titillium Web"/>
      <p:regular r:id="rId73"/>
      <p:bold r:id="rId74"/>
      <p:italic r:id="rId75"/>
      <p:boldItalic r:id="rId76"/>
    </p:embeddedFont>
    <p:embeddedFont>
      <p:font typeface="Quattrocento Sans"/>
      <p:regular r:id="rId77"/>
      <p:bold r:id="rId78"/>
      <p:italic r:id="rId79"/>
      <p:boldItalic r:id="rId80"/>
    </p:embeddedFont>
    <p:embeddedFont>
      <p:font typeface="PT Sans"/>
      <p:regular r:id="rId81"/>
      <p:bold r:id="rId82"/>
      <p:italic r:id="rId83"/>
      <p:boldItalic r:id="rId84"/>
    </p:embeddedFont>
    <p:embeddedFont>
      <p:font typeface="Adamina"/>
      <p:regular r:id="rId8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9AA0A6"/>
          </p15:clr>
        </p15:guide>
        <p15:guide id="2" pos="2880">
          <p15:clr>
            <a:srgbClr val="9AA0A6"/>
          </p15:clr>
        </p15:guide>
        <p15:guide id="3" orient="horz" pos="587">
          <p15:clr>
            <a:srgbClr val="9AA0A6"/>
          </p15:clr>
        </p15:guide>
      </p15:sldGuideLst>
    </p:ext>
    <p:ext uri="GoogleSlidesCustomDataVersion2">
      <go:slidesCustomData xmlns:go="http://customooxmlschemas.google.com/" r:id="rId86" roundtripDataSignature="AMtx7mjfzc9pbbleZsQbJltjYOO3l+Bfl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 pos="587"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font" Target="fonts/PTSans-boldItalic.fntdata"/><Relationship Id="rId83" Type="http://schemas.openxmlformats.org/officeDocument/2006/relationships/font" Target="fonts/PTSans-italic.fntdata"/><Relationship Id="rId42" Type="http://schemas.openxmlformats.org/officeDocument/2006/relationships/slide" Target="slides/slide37.xml"/><Relationship Id="rId86" Type="http://customschemas.google.com/relationships/presentationmetadata" Target="metadata"/><Relationship Id="rId41" Type="http://schemas.openxmlformats.org/officeDocument/2006/relationships/slide" Target="slides/slide36.xml"/><Relationship Id="rId85" Type="http://schemas.openxmlformats.org/officeDocument/2006/relationships/font" Target="fonts/Adamina-regular.fntdata"/><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80" Type="http://schemas.openxmlformats.org/officeDocument/2006/relationships/font" Target="fonts/QuattrocentoSans-boldItalic.fntdata"/><Relationship Id="rId82" Type="http://schemas.openxmlformats.org/officeDocument/2006/relationships/font" Target="fonts/PTSans-bold.fntdata"/><Relationship Id="rId81" Type="http://schemas.openxmlformats.org/officeDocument/2006/relationships/font" Target="fonts/PTSans-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TitilliumWeb-regular.fntdata"/><Relationship Id="rId72" Type="http://schemas.openxmlformats.org/officeDocument/2006/relationships/font" Target="fonts/BebasNeue-regular.fntdata"/><Relationship Id="rId31" Type="http://schemas.openxmlformats.org/officeDocument/2006/relationships/slide" Target="slides/slide26.xml"/><Relationship Id="rId75" Type="http://schemas.openxmlformats.org/officeDocument/2006/relationships/font" Target="fonts/TitilliumWeb-italic.fntdata"/><Relationship Id="rId30" Type="http://schemas.openxmlformats.org/officeDocument/2006/relationships/slide" Target="slides/slide25.xml"/><Relationship Id="rId74" Type="http://schemas.openxmlformats.org/officeDocument/2006/relationships/font" Target="fonts/TitilliumWeb-bold.fntdata"/><Relationship Id="rId33" Type="http://schemas.openxmlformats.org/officeDocument/2006/relationships/slide" Target="slides/slide28.xml"/><Relationship Id="rId77" Type="http://schemas.openxmlformats.org/officeDocument/2006/relationships/font" Target="fonts/QuattrocentoSans-regular.fntdata"/><Relationship Id="rId32" Type="http://schemas.openxmlformats.org/officeDocument/2006/relationships/slide" Target="slides/slide27.xml"/><Relationship Id="rId76" Type="http://schemas.openxmlformats.org/officeDocument/2006/relationships/font" Target="fonts/TitilliumWeb-boldItalic.fntdata"/><Relationship Id="rId35" Type="http://schemas.openxmlformats.org/officeDocument/2006/relationships/slide" Target="slides/slide30.xml"/><Relationship Id="rId79" Type="http://schemas.openxmlformats.org/officeDocument/2006/relationships/font" Target="fonts/QuattrocentoSans-italic.fntdata"/><Relationship Id="rId34" Type="http://schemas.openxmlformats.org/officeDocument/2006/relationships/slide" Target="slides/slide29.xml"/><Relationship Id="rId78" Type="http://schemas.openxmlformats.org/officeDocument/2006/relationships/font" Target="fonts/QuattrocentoSans-bold.fntdata"/><Relationship Id="rId71" Type="http://schemas.openxmlformats.org/officeDocument/2006/relationships/font" Target="fonts/Mulish-boldItalic.fntdata"/><Relationship Id="rId70" Type="http://schemas.openxmlformats.org/officeDocument/2006/relationships/font" Target="fonts/Mulish-italic.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font" Target="fonts/DarkerGrotesqueMedium-regular.fntdata"/><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font" Target="fonts/Mulish-regular.fntdata"/><Relationship Id="rId23" Type="http://schemas.openxmlformats.org/officeDocument/2006/relationships/slide" Target="slides/slide18.xml"/><Relationship Id="rId67" Type="http://schemas.openxmlformats.org/officeDocument/2006/relationships/font" Target="fonts/DarkerGrotesqueMedium-bold.fntdata"/><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font" Target="fonts/Mulish-bold.fntdata"/><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 name="Shape 554"/>
        <p:cNvGrpSpPr/>
        <p:nvPr/>
      </p:nvGrpSpPr>
      <p:grpSpPr>
        <a:xfrm>
          <a:off x="0" y="0"/>
          <a:ext cx="0" cy="0"/>
          <a:chOff x="0" y="0"/>
          <a:chExt cx="0" cy="0"/>
        </a:xfrm>
      </p:grpSpPr>
      <p:sp>
        <p:nvSpPr>
          <p:cNvPr id="555" name="Google Shape;555;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6" name="Google Shape;55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6" name="Shape 1086"/>
        <p:cNvGrpSpPr/>
        <p:nvPr/>
      </p:nvGrpSpPr>
      <p:grpSpPr>
        <a:xfrm>
          <a:off x="0" y="0"/>
          <a:ext cx="0" cy="0"/>
          <a:chOff x="0" y="0"/>
          <a:chExt cx="0" cy="0"/>
        </a:xfrm>
      </p:grpSpPr>
      <p:sp>
        <p:nvSpPr>
          <p:cNvPr id="1087" name="Google Shape;1087;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88" name="Google Shape;1088;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3" name="Shape 1133"/>
        <p:cNvGrpSpPr/>
        <p:nvPr/>
      </p:nvGrpSpPr>
      <p:grpSpPr>
        <a:xfrm>
          <a:off x="0" y="0"/>
          <a:ext cx="0" cy="0"/>
          <a:chOff x="0" y="0"/>
          <a:chExt cx="0" cy="0"/>
        </a:xfrm>
      </p:grpSpPr>
      <p:sp>
        <p:nvSpPr>
          <p:cNvPr id="1134" name="Google Shape;1134;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35" name="Google Shape;1135;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6" name="Shape 1216"/>
        <p:cNvGrpSpPr/>
        <p:nvPr/>
      </p:nvGrpSpPr>
      <p:grpSpPr>
        <a:xfrm>
          <a:off x="0" y="0"/>
          <a:ext cx="0" cy="0"/>
          <a:chOff x="0" y="0"/>
          <a:chExt cx="0" cy="0"/>
        </a:xfrm>
      </p:grpSpPr>
      <p:sp>
        <p:nvSpPr>
          <p:cNvPr id="1217" name="Google Shape;1217;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18" name="Google Shape;1218;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4" name="Shape 1244"/>
        <p:cNvGrpSpPr/>
        <p:nvPr/>
      </p:nvGrpSpPr>
      <p:grpSpPr>
        <a:xfrm>
          <a:off x="0" y="0"/>
          <a:ext cx="0" cy="0"/>
          <a:chOff x="0" y="0"/>
          <a:chExt cx="0" cy="0"/>
        </a:xfrm>
      </p:grpSpPr>
      <p:sp>
        <p:nvSpPr>
          <p:cNvPr id="1245" name="Google Shape;1245;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46" name="Google Shape;1246;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2" name="Shape 1272"/>
        <p:cNvGrpSpPr/>
        <p:nvPr/>
      </p:nvGrpSpPr>
      <p:grpSpPr>
        <a:xfrm>
          <a:off x="0" y="0"/>
          <a:ext cx="0" cy="0"/>
          <a:chOff x="0" y="0"/>
          <a:chExt cx="0" cy="0"/>
        </a:xfrm>
      </p:grpSpPr>
      <p:sp>
        <p:nvSpPr>
          <p:cNvPr id="1273" name="Google Shape;1273;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4" name="Google Shape;1274;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6" name="Shape 1286"/>
        <p:cNvGrpSpPr/>
        <p:nvPr/>
      </p:nvGrpSpPr>
      <p:grpSpPr>
        <a:xfrm>
          <a:off x="0" y="0"/>
          <a:ext cx="0" cy="0"/>
          <a:chOff x="0" y="0"/>
          <a:chExt cx="0" cy="0"/>
        </a:xfrm>
      </p:grpSpPr>
      <p:sp>
        <p:nvSpPr>
          <p:cNvPr id="1287" name="Google Shape;1287;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8" name="Google Shape;1288;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5" name="Shape 1295"/>
        <p:cNvGrpSpPr/>
        <p:nvPr/>
      </p:nvGrpSpPr>
      <p:grpSpPr>
        <a:xfrm>
          <a:off x="0" y="0"/>
          <a:ext cx="0" cy="0"/>
          <a:chOff x="0" y="0"/>
          <a:chExt cx="0" cy="0"/>
        </a:xfrm>
      </p:grpSpPr>
      <p:sp>
        <p:nvSpPr>
          <p:cNvPr id="1296" name="Google Shape;1296;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97" name="Google Shape;1297;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1" name="Shape 1301"/>
        <p:cNvGrpSpPr/>
        <p:nvPr/>
      </p:nvGrpSpPr>
      <p:grpSpPr>
        <a:xfrm>
          <a:off x="0" y="0"/>
          <a:ext cx="0" cy="0"/>
          <a:chOff x="0" y="0"/>
          <a:chExt cx="0" cy="0"/>
        </a:xfrm>
      </p:grpSpPr>
      <p:sp>
        <p:nvSpPr>
          <p:cNvPr id="1302" name="Google Shape;1302;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3" name="Google Shape;1303;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8" name="Shape 1308"/>
        <p:cNvGrpSpPr/>
        <p:nvPr/>
      </p:nvGrpSpPr>
      <p:grpSpPr>
        <a:xfrm>
          <a:off x="0" y="0"/>
          <a:ext cx="0" cy="0"/>
          <a:chOff x="0" y="0"/>
          <a:chExt cx="0" cy="0"/>
        </a:xfrm>
      </p:grpSpPr>
      <p:sp>
        <p:nvSpPr>
          <p:cNvPr id="1309" name="Google Shape;1309;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10" name="Google Shape;1310;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4" name="Shape 1314"/>
        <p:cNvGrpSpPr/>
        <p:nvPr/>
      </p:nvGrpSpPr>
      <p:grpSpPr>
        <a:xfrm>
          <a:off x="0" y="0"/>
          <a:ext cx="0" cy="0"/>
          <a:chOff x="0" y="0"/>
          <a:chExt cx="0" cy="0"/>
        </a:xfrm>
      </p:grpSpPr>
      <p:sp>
        <p:nvSpPr>
          <p:cNvPr id="1315" name="Google Shape;1315;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16" name="Google Shape;1316;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9" name="Shape 659"/>
        <p:cNvGrpSpPr/>
        <p:nvPr/>
      </p:nvGrpSpPr>
      <p:grpSpPr>
        <a:xfrm>
          <a:off x="0" y="0"/>
          <a:ext cx="0" cy="0"/>
          <a:chOff x="0" y="0"/>
          <a:chExt cx="0" cy="0"/>
        </a:xfrm>
      </p:grpSpPr>
      <p:sp>
        <p:nvSpPr>
          <p:cNvPr id="660" name="Google Shape;660;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1" name="Google Shape;661;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0" name="Shape 1320"/>
        <p:cNvGrpSpPr/>
        <p:nvPr/>
      </p:nvGrpSpPr>
      <p:grpSpPr>
        <a:xfrm>
          <a:off x="0" y="0"/>
          <a:ext cx="0" cy="0"/>
          <a:chOff x="0" y="0"/>
          <a:chExt cx="0" cy="0"/>
        </a:xfrm>
      </p:grpSpPr>
      <p:sp>
        <p:nvSpPr>
          <p:cNvPr id="1321" name="Google Shape;1321;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2" name="Google Shape;1322;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6" name="Shape 1326"/>
        <p:cNvGrpSpPr/>
        <p:nvPr/>
      </p:nvGrpSpPr>
      <p:grpSpPr>
        <a:xfrm>
          <a:off x="0" y="0"/>
          <a:ext cx="0" cy="0"/>
          <a:chOff x="0" y="0"/>
          <a:chExt cx="0" cy="0"/>
        </a:xfrm>
      </p:grpSpPr>
      <p:sp>
        <p:nvSpPr>
          <p:cNvPr id="1327" name="Google Shape;1327;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8" name="Google Shape;1328;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2" name="Shape 1332"/>
        <p:cNvGrpSpPr/>
        <p:nvPr/>
      </p:nvGrpSpPr>
      <p:grpSpPr>
        <a:xfrm>
          <a:off x="0" y="0"/>
          <a:ext cx="0" cy="0"/>
          <a:chOff x="0" y="0"/>
          <a:chExt cx="0" cy="0"/>
        </a:xfrm>
      </p:grpSpPr>
      <p:sp>
        <p:nvSpPr>
          <p:cNvPr id="1333" name="Google Shape;1333;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4" name="Google Shape;1334;p2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8" name="Shape 1338"/>
        <p:cNvGrpSpPr/>
        <p:nvPr/>
      </p:nvGrpSpPr>
      <p:grpSpPr>
        <a:xfrm>
          <a:off x="0" y="0"/>
          <a:ext cx="0" cy="0"/>
          <a:chOff x="0" y="0"/>
          <a:chExt cx="0" cy="0"/>
        </a:xfrm>
      </p:grpSpPr>
      <p:sp>
        <p:nvSpPr>
          <p:cNvPr id="1339" name="Google Shape;1339;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0" name="Google Shape;1340;p2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4" name="Shape 1344"/>
        <p:cNvGrpSpPr/>
        <p:nvPr/>
      </p:nvGrpSpPr>
      <p:grpSpPr>
        <a:xfrm>
          <a:off x="0" y="0"/>
          <a:ext cx="0" cy="0"/>
          <a:chOff x="0" y="0"/>
          <a:chExt cx="0" cy="0"/>
        </a:xfrm>
      </p:grpSpPr>
      <p:sp>
        <p:nvSpPr>
          <p:cNvPr id="1345" name="Google Shape;1345;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6" name="Google Shape;1346;p2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0" name="Shape 1350"/>
        <p:cNvGrpSpPr/>
        <p:nvPr/>
      </p:nvGrpSpPr>
      <p:grpSpPr>
        <a:xfrm>
          <a:off x="0" y="0"/>
          <a:ext cx="0" cy="0"/>
          <a:chOff x="0" y="0"/>
          <a:chExt cx="0" cy="0"/>
        </a:xfrm>
      </p:grpSpPr>
      <p:sp>
        <p:nvSpPr>
          <p:cNvPr id="1351" name="Google Shape;1351;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52" name="Google Shape;1352;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6" name="Shape 1356"/>
        <p:cNvGrpSpPr/>
        <p:nvPr/>
      </p:nvGrpSpPr>
      <p:grpSpPr>
        <a:xfrm>
          <a:off x="0" y="0"/>
          <a:ext cx="0" cy="0"/>
          <a:chOff x="0" y="0"/>
          <a:chExt cx="0" cy="0"/>
        </a:xfrm>
      </p:grpSpPr>
      <p:sp>
        <p:nvSpPr>
          <p:cNvPr id="1357" name="Google Shape;1357;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58" name="Google Shape;1358;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2" name="Shape 1362"/>
        <p:cNvGrpSpPr/>
        <p:nvPr/>
      </p:nvGrpSpPr>
      <p:grpSpPr>
        <a:xfrm>
          <a:off x="0" y="0"/>
          <a:ext cx="0" cy="0"/>
          <a:chOff x="0" y="0"/>
          <a:chExt cx="0" cy="0"/>
        </a:xfrm>
      </p:grpSpPr>
      <p:sp>
        <p:nvSpPr>
          <p:cNvPr id="1363" name="Google Shape;1363;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4" name="Google Shape;1364;p2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1" name="Shape 1371"/>
        <p:cNvGrpSpPr/>
        <p:nvPr/>
      </p:nvGrpSpPr>
      <p:grpSpPr>
        <a:xfrm>
          <a:off x="0" y="0"/>
          <a:ext cx="0" cy="0"/>
          <a:chOff x="0" y="0"/>
          <a:chExt cx="0" cy="0"/>
        </a:xfrm>
      </p:grpSpPr>
      <p:sp>
        <p:nvSpPr>
          <p:cNvPr id="1372" name="Google Shape;1372;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3" name="Google Shape;1373;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7" name="Shape 1377"/>
        <p:cNvGrpSpPr/>
        <p:nvPr/>
      </p:nvGrpSpPr>
      <p:grpSpPr>
        <a:xfrm>
          <a:off x="0" y="0"/>
          <a:ext cx="0" cy="0"/>
          <a:chOff x="0" y="0"/>
          <a:chExt cx="0" cy="0"/>
        </a:xfrm>
      </p:grpSpPr>
      <p:sp>
        <p:nvSpPr>
          <p:cNvPr id="1378" name="Google Shape;1378;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9" name="Google Shape;1379;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7" name="Shape 697"/>
        <p:cNvGrpSpPr/>
        <p:nvPr/>
      </p:nvGrpSpPr>
      <p:grpSpPr>
        <a:xfrm>
          <a:off x="0" y="0"/>
          <a:ext cx="0" cy="0"/>
          <a:chOff x="0" y="0"/>
          <a:chExt cx="0" cy="0"/>
        </a:xfrm>
      </p:grpSpPr>
      <p:sp>
        <p:nvSpPr>
          <p:cNvPr id="698" name="Google Shape;698;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9" name="Google Shape;699;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3" name="Shape 1383"/>
        <p:cNvGrpSpPr/>
        <p:nvPr/>
      </p:nvGrpSpPr>
      <p:grpSpPr>
        <a:xfrm>
          <a:off x="0" y="0"/>
          <a:ext cx="0" cy="0"/>
          <a:chOff x="0" y="0"/>
          <a:chExt cx="0" cy="0"/>
        </a:xfrm>
      </p:grpSpPr>
      <p:sp>
        <p:nvSpPr>
          <p:cNvPr id="1384" name="Google Shape;1384;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85" name="Google Shape;1385;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0" name="Shape 1390"/>
        <p:cNvGrpSpPr/>
        <p:nvPr/>
      </p:nvGrpSpPr>
      <p:grpSpPr>
        <a:xfrm>
          <a:off x="0" y="0"/>
          <a:ext cx="0" cy="0"/>
          <a:chOff x="0" y="0"/>
          <a:chExt cx="0" cy="0"/>
        </a:xfrm>
      </p:grpSpPr>
      <p:sp>
        <p:nvSpPr>
          <p:cNvPr id="1391" name="Google Shape;1391;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2" name="Google Shape;1392;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6" name="Shape 1396"/>
        <p:cNvGrpSpPr/>
        <p:nvPr/>
      </p:nvGrpSpPr>
      <p:grpSpPr>
        <a:xfrm>
          <a:off x="0" y="0"/>
          <a:ext cx="0" cy="0"/>
          <a:chOff x="0" y="0"/>
          <a:chExt cx="0" cy="0"/>
        </a:xfrm>
      </p:grpSpPr>
      <p:sp>
        <p:nvSpPr>
          <p:cNvPr id="1397" name="Google Shape;1397;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8" name="Google Shape;1398;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2" name="Shape 1402"/>
        <p:cNvGrpSpPr/>
        <p:nvPr/>
      </p:nvGrpSpPr>
      <p:grpSpPr>
        <a:xfrm>
          <a:off x="0" y="0"/>
          <a:ext cx="0" cy="0"/>
          <a:chOff x="0" y="0"/>
          <a:chExt cx="0" cy="0"/>
        </a:xfrm>
      </p:grpSpPr>
      <p:sp>
        <p:nvSpPr>
          <p:cNvPr id="1403" name="Google Shape;1403;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04" name="Google Shape;1404;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8" name="Shape 1408"/>
        <p:cNvGrpSpPr/>
        <p:nvPr/>
      </p:nvGrpSpPr>
      <p:grpSpPr>
        <a:xfrm>
          <a:off x="0" y="0"/>
          <a:ext cx="0" cy="0"/>
          <a:chOff x="0" y="0"/>
          <a:chExt cx="0" cy="0"/>
        </a:xfrm>
      </p:grpSpPr>
      <p:sp>
        <p:nvSpPr>
          <p:cNvPr id="1409" name="Google Shape;1409;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10" name="Google Shape;1410;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4" name="Shape 1414"/>
        <p:cNvGrpSpPr/>
        <p:nvPr/>
      </p:nvGrpSpPr>
      <p:grpSpPr>
        <a:xfrm>
          <a:off x="0" y="0"/>
          <a:ext cx="0" cy="0"/>
          <a:chOff x="0" y="0"/>
          <a:chExt cx="0" cy="0"/>
        </a:xfrm>
      </p:grpSpPr>
      <p:sp>
        <p:nvSpPr>
          <p:cNvPr id="1415" name="Google Shape;1415;p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6" name="Google Shape;1416;p35: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4" name="Shape 1424"/>
        <p:cNvGrpSpPr/>
        <p:nvPr/>
      </p:nvGrpSpPr>
      <p:grpSpPr>
        <a:xfrm>
          <a:off x="0" y="0"/>
          <a:ext cx="0" cy="0"/>
          <a:chOff x="0" y="0"/>
          <a:chExt cx="0" cy="0"/>
        </a:xfrm>
      </p:grpSpPr>
      <p:sp>
        <p:nvSpPr>
          <p:cNvPr id="1425" name="Google Shape;1425;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26" name="Google Shape;1426;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2" name="Shape 1432"/>
        <p:cNvGrpSpPr/>
        <p:nvPr/>
      </p:nvGrpSpPr>
      <p:grpSpPr>
        <a:xfrm>
          <a:off x="0" y="0"/>
          <a:ext cx="0" cy="0"/>
          <a:chOff x="0" y="0"/>
          <a:chExt cx="0" cy="0"/>
        </a:xfrm>
      </p:grpSpPr>
      <p:sp>
        <p:nvSpPr>
          <p:cNvPr id="1433" name="Google Shape;1433;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34" name="Google Shape;1434;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5" name="Shape 1445"/>
        <p:cNvGrpSpPr/>
        <p:nvPr/>
      </p:nvGrpSpPr>
      <p:grpSpPr>
        <a:xfrm>
          <a:off x="0" y="0"/>
          <a:ext cx="0" cy="0"/>
          <a:chOff x="0" y="0"/>
          <a:chExt cx="0" cy="0"/>
        </a:xfrm>
      </p:grpSpPr>
      <p:sp>
        <p:nvSpPr>
          <p:cNvPr id="1446" name="Google Shape;1446;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47" name="Google Shape;1447;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5" name="Shape 1455"/>
        <p:cNvGrpSpPr/>
        <p:nvPr/>
      </p:nvGrpSpPr>
      <p:grpSpPr>
        <a:xfrm>
          <a:off x="0" y="0"/>
          <a:ext cx="0" cy="0"/>
          <a:chOff x="0" y="0"/>
          <a:chExt cx="0" cy="0"/>
        </a:xfrm>
      </p:grpSpPr>
      <p:sp>
        <p:nvSpPr>
          <p:cNvPr id="1456" name="Google Shape;1456;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57" name="Google Shape;1457;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4" name="Shape 734"/>
        <p:cNvGrpSpPr/>
        <p:nvPr/>
      </p:nvGrpSpPr>
      <p:grpSpPr>
        <a:xfrm>
          <a:off x="0" y="0"/>
          <a:ext cx="0" cy="0"/>
          <a:chOff x="0" y="0"/>
          <a:chExt cx="0" cy="0"/>
        </a:xfrm>
      </p:grpSpPr>
      <p:sp>
        <p:nvSpPr>
          <p:cNvPr id="735" name="Google Shape;735;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6" name="Google Shape;736;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5" name="Shape 1465"/>
        <p:cNvGrpSpPr/>
        <p:nvPr/>
      </p:nvGrpSpPr>
      <p:grpSpPr>
        <a:xfrm>
          <a:off x="0" y="0"/>
          <a:ext cx="0" cy="0"/>
          <a:chOff x="0" y="0"/>
          <a:chExt cx="0" cy="0"/>
        </a:xfrm>
      </p:grpSpPr>
      <p:sp>
        <p:nvSpPr>
          <p:cNvPr id="1466" name="Google Shape;1466;p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7" name="Google Shape;1467;p40: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6" name="Shape 1476"/>
        <p:cNvGrpSpPr/>
        <p:nvPr/>
      </p:nvGrpSpPr>
      <p:grpSpPr>
        <a:xfrm>
          <a:off x="0" y="0"/>
          <a:ext cx="0" cy="0"/>
          <a:chOff x="0" y="0"/>
          <a:chExt cx="0" cy="0"/>
        </a:xfrm>
      </p:grpSpPr>
      <p:sp>
        <p:nvSpPr>
          <p:cNvPr id="1477" name="Google Shape;1477;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78" name="Google Shape;1478;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6" name="Shape 1486"/>
        <p:cNvGrpSpPr/>
        <p:nvPr/>
      </p:nvGrpSpPr>
      <p:grpSpPr>
        <a:xfrm>
          <a:off x="0" y="0"/>
          <a:ext cx="0" cy="0"/>
          <a:chOff x="0" y="0"/>
          <a:chExt cx="0" cy="0"/>
        </a:xfrm>
      </p:grpSpPr>
      <p:sp>
        <p:nvSpPr>
          <p:cNvPr id="1487" name="Google Shape;1487;p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8" name="Google Shape;1488;p4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6" name="Shape 1496"/>
        <p:cNvGrpSpPr/>
        <p:nvPr/>
      </p:nvGrpSpPr>
      <p:grpSpPr>
        <a:xfrm>
          <a:off x="0" y="0"/>
          <a:ext cx="0" cy="0"/>
          <a:chOff x="0" y="0"/>
          <a:chExt cx="0" cy="0"/>
        </a:xfrm>
      </p:grpSpPr>
      <p:sp>
        <p:nvSpPr>
          <p:cNvPr id="1497" name="Google Shape;1497;p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98" name="Google Shape;1498;p4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6" name="Shape 1506"/>
        <p:cNvGrpSpPr/>
        <p:nvPr/>
      </p:nvGrpSpPr>
      <p:grpSpPr>
        <a:xfrm>
          <a:off x="0" y="0"/>
          <a:ext cx="0" cy="0"/>
          <a:chOff x="0" y="0"/>
          <a:chExt cx="0" cy="0"/>
        </a:xfrm>
      </p:grpSpPr>
      <p:sp>
        <p:nvSpPr>
          <p:cNvPr id="1507" name="Google Shape;1507;p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8" name="Google Shape;1508;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6" name="Shape 1516"/>
        <p:cNvGrpSpPr/>
        <p:nvPr/>
      </p:nvGrpSpPr>
      <p:grpSpPr>
        <a:xfrm>
          <a:off x="0" y="0"/>
          <a:ext cx="0" cy="0"/>
          <a:chOff x="0" y="0"/>
          <a:chExt cx="0" cy="0"/>
        </a:xfrm>
      </p:grpSpPr>
      <p:sp>
        <p:nvSpPr>
          <p:cNvPr id="1517" name="Google Shape;1517;p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18" name="Google Shape;1518;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6" name="Shape 1526"/>
        <p:cNvGrpSpPr/>
        <p:nvPr/>
      </p:nvGrpSpPr>
      <p:grpSpPr>
        <a:xfrm>
          <a:off x="0" y="0"/>
          <a:ext cx="0" cy="0"/>
          <a:chOff x="0" y="0"/>
          <a:chExt cx="0" cy="0"/>
        </a:xfrm>
      </p:grpSpPr>
      <p:sp>
        <p:nvSpPr>
          <p:cNvPr id="1527" name="Google Shape;1527;p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28" name="Google Shape;1528;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6" name="Shape 1536"/>
        <p:cNvGrpSpPr/>
        <p:nvPr/>
      </p:nvGrpSpPr>
      <p:grpSpPr>
        <a:xfrm>
          <a:off x="0" y="0"/>
          <a:ext cx="0" cy="0"/>
          <a:chOff x="0" y="0"/>
          <a:chExt cx="0" cy="0"/>
        </a:xfrm>
      </p:grpSpPr>
      <p:sp>
        <p:nvSpPr>
          <p:cNvPr id="1537" name="Google Shape;1537;p4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8" name="Google Shape;1538;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6" name="Shape 1546"/>
        <p:cNvGrpSpPr/>
        <p:nvPr/>
      </p:nvGrpSpPr>
      <p:grpSpPr>
        <a:xfrm>
          <a:off x="0" y="0"/>
          <a:ext cx="0" cy="0"/>
          <a:chOff x="0" y="0"/>
          <a:chExt cx="0" cy="0"/>
        </a:xfrm>
      </p:grpSpPr>
      <p:sp>
        <p:nvSpPr>
          <p:cNvPr id="1547" name="Google Shape;1547;p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48" name="Google Shape;1548;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6" name="Shape 1556"/>
        <p:cNvGrpSpPr/>
        <p:nvPr/>
      </p:nvGrpSpPr>
      <p:grpSpPr>
        <a:xfrm>
          <a:off x="0" y="0"/>
          <a:ext cx="0" cy="0"/>
          <a:chOff x="0" y="0"/>
          <a:chExt cx="0" cy="0"/>
        </a:xfrm>
      </p:grpSpPr>
      <p:sp>
        <p:nvSpPr>
          <p:cNvPr id="1557" name="Google Shape;1557;p4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58" name="Google Shape;1558;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8" name="Shape 768"/>
        <p:cNvGrpSpPr/>
        <p:nvPr/>
      </p:nvGrpSpPr>
      <p:grpSpPr>
        <a:xfrm>
          <a:off x="0" y="0"/>
          <a:ext cx="0" cy="0"/>
          <a:chOff x="0" y="0"/>
          <a:chExt cx="0" cy="0"/>
        </a:xfrm>
      </p:grpSpPr>
      <p:sp>
        <p:nvSpPr>
          <p:cNvPr id="769" name="Google Shape;76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70" name="Google Shape;77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6" name="Shape 1566"/>
        <p:cNvGrpSpPr/>
        <p:nvPr/>
      </p:nvGrpSpPr>
      <p:grpSpPr>
        <a:xfrm>
          <a:off x="0" y="0"/>
          <a:ext cx="0" cy="0"/>
          <a:chOff x="0" y="0"/>
          <a:chExt cx="0" cy="0"/>
        </a:xfrm>
      </p:grpSpPr>
      <p:sp>
        <p:nvSpPr>
          <p:cNvPr id="1567" name="Google Shape;1567;p5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8" name="Google Shape;1568;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6" name="Shape 1576"/>
        <p:cNvGrpSpPr/>
        <p:nvPr/>
      </p:nvGrpSpPr>
      <p:grpSpPr>
        <a:xfrm>
          <a:off x="0" y="0"/>
          <a:ext cx="0" cy="0"/>
          <a:chOff x="0" y="0"/>
          <a:chExt cx="0" cy="0"/>
        </a:xfrm>
      </p:grpSpPr>
      <p:sp>
        <p:nvSpPr>
          <p:cNvPr id="1577" name="Google Shape;1577;p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78" name="Google Shape;1578;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6" name="Shape 1586"/>
        <p:cNvGrpSpPr/>
        <p:nvPr/>
      </p:nvGrpSpPr>
      <p:grpSpPr>
        <a:xfrm>
          <a:off x="0" y="0"/>
          <a:ext cx="0" cy="0"/>
          <a:chOff x="0" y="0"/>
          <a:chExt cx="0" cy="0"/>
        </a:xfrm>
      </p:grpSpPr>
      <p:sp>
        <p:nvSpPr>
          <p:cNvPr id="1587" name="Google Shape;1587;p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88" name="Google Shape;1588;p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6" name="Shape 1596"/>
        <p:cNvGrpSpPr/>
        <p:nvPr/>
      </p:nvGrpSpPr>
      <p:grpSpPr>
        <a:xfrm>
          <a:off x="0" y="0"/>
          <a:ext cx="0" cy="0"/>
          <a:chOff x="0" y="0"/>
          <a:chExt cx="0" cy="0"/>
        </a:xfrm>
      </p:grpSpPr>
      <p:sp>
        <p:nvSpPr>
          <p:cNvPr id="1597" name="Google Shape;1597;p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8" name="Google Shape;1598;p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6" name="Shape 1606"/>
        <p:cNvGrpSpPr/>
        <p:nvPr/>
      </p:nvGrpSpPr>
      <p:grpSpPr>
        <a:xfrm>
          <a:off x="0" y="0"/>
          <a:ext cx="0" cy="0"/>
          <a:chOff x="0" y="0"/>
          <a:chExt cx="0" cy="0"/>
        </a:xfrm>
      </p:grpSpPr>
      <p:sp>
        <p:nvSpPr>
          <p:cNvPr id="1607" name="Google Shape;1607;p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8" name="Google Shape;1608;p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6" name="Shape 1616"/>
        <p:cNvGrpSpPr/>
        <p:nvPr/>
      </p:nvGrpSpPr>
      <p:grpSpPr>
        <a:xfrm>
          <a:off x="0" y="0"/>
          <a:ext cx="0" cy="0"/>
          <a:chOff x="0" y="0"/>
          <a:chExt cx="0" cy="0"/>
        </a:xfrm>
      </p:grpSpPr>
      <p:sp>
        <p:nvSpPr>
          <p:cNvPr id="1617" name="Google Shape;1617;p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8" name="Google Shape;1618;p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6" name="Shape 1626"/>
        <p:cNvGrpSpPr/>
        <p:nvPr/>
      </p:nvGrpSpPr>
      <p:grpSpPr>
        <a:xfrm>
          <a:off x="0" y="0"/>
          <a:ext cx="0" cy="0"/>
          <a:chOff x="0" y="0"/>
          <a:chExt cx="0" cy="0"/>
        </a:xfrm>
      </p:grpSpPr>
      <p:sp>
        <p:nvSpPr>
          <p:cNvPr id="1627" name="Google Shape;1627;p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28" name="Google Shape;1628;p5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6" name="Shape 1636"/>
        <p:cNvGrpSpPr/>
        <p:nvPr/>
      </p:nvGrpSpPr>
      <p:grpSpPr>
        <a:xfrm>
          <a:off x="0" y="0"/>
          <a:ext cx="0" cy="0"/>
          <a:chOff x="0" y="0"/>
          <a:chExt cx="0" cy="0"/>
        </a:xfrm>
      </p:grpSpPr>
      <p:sp>
        <p:nvSpPr>
          <p:cNvPr id="1637" name="Google Shape;1637;p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38" name="Google Shape;1638;p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6" name="Shape 1646"/>
        <p:cNvGrpSpPr/>
        <p:nvPr/>
      </p:nvGrpSpPr>
      <p:grpSpPr>
        <a:xfrm>
          <a:off x="0" y="0"/>
          <a:ext cx="0" cy="0"/>
          <a:chOff x="0" y="0"/>
          <a:chExt cx="0" cy="0"/>
        </a:xfrm>
      </p:grpSpPr>
      <p:sp>
        <p:nvSpPr>
          <p:cNvPr id="1647" name="Google Shape;1647;p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8" name="Google Shape;1648;p5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2" name="Shape 1652"/>
        <p:cNvGrpSpPr/>
        <p:nvPr/>
      </p:nvGrpSpPr>
      <p:grpSpPr>
        <a:xfrm>
          <a:off x="0" y="0"/>
          <a:ext cx="0" cy="0"/>
          <a:chOff x="0" y="0"/>
          <a:chExt cx="0" cy="0"/>
        </a:xfrm>
      </p:grpSpPr>
      <p:sp>
        <p:nvSpPr>
          <p:cNvPr id="1653" name="Google Shape;1653;p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54" name="Google Shape;1654;p59: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9" name="Shape 789"/>
        <p:cNvGrpSpPr/>
        <p:nvPr/>
      </p:nvGrpSpPr>
      <p:grpSpPr>
        <a:xfrm>
          <a:off x="0" y="0"/>
          <a:ext cx="0" cy="0"/>
          <a:chOff x="0" y="0"/>
          <a:chExt cx="0" cy="0"/>
        </a:xfrm>
      </p:grpSpPr>
      <p:sp>
        <p:nvSpPr>
          <p:cNvPr id="790" name="Google Shape;790;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1" name="Google Shape;79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2" name="Shape 1662"/>
        <p:cNvGrpSpPr/>
        <p:nvPr/>
      </p:nvGrpSpPr>
      <p:grpSpPr>
        <a:xfrm>
          <a:off x="0" y="0"/>
          <a:ext cx="0" cy="0"/>
          <a:chOff x="0" y="0"/>
          <a:chExt cx="0" cy="0"/>
        </a:xfrm>
      </p:grpSpPr>
      <p:sp>
        <p:nvSpPr>
          <p:cNvPr id="1663" name="Google Shape;1663;p6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64" name="Google Shape;1664;p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4" name="Shape 844"/>
        <p:cNvGrpSpPr/>
        <p:nvPr/>
      </p:nvGrpSpPr>
      <p:grpSpPr>
        <a:xfrm>
          <a:off x="0" y="0"/>
          <a:ext cx="0" cy="0"/>
          <a:chOff x="0" y="0"/>
          <a:chExt cx="0" cy="0"/>
        </a:xfrm>
      </p:grpSpPr>
      <p:sp>
        <p:nvSpPr>
          <p:cNvPr id="845" name="Google Shape;845;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6" name="Google Shape;846;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2" name="Shape 952"/>
        <p:cNvGrpSpPr/>
        <p:nvPr/>
      </p:nvGrpSpPr>
      <p:grpSpPr>
        <a:xfrm>
          <a:off x="0" y="0"/>
          <a:ext cx="0" cy="0"/>
          <a:chOff x="0" y="0"/>
          <a:chExt cx="0" cy="0"/>
        </a:xfrm>
      </p:grpSpPr>
      <p:sp>
        <p:nvSpPr>
          <p:cNvPr id="953" name="Google Shape;953;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4" name="Google Shape;95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5" name="Shape 1015"/>
        <p:cNvGrpSpPr/>
        <p:nvPr/>
      </p:nvGrpSpPr>
      <p:grpSpPr>
        <a:xfrm>
          <a:off x="0" y="0"/>
          <a:ext cx="0" cy="0"/>
          <a:chOff x="0" y="0"/>
          <a:chExt cx="0" cy="0"/>
        </a:xfrm>
      </p:grpSpPr>
      <p:sp>
        <p:nvSpPr>
          <p:cNvPr id="1016" name="Google Shape;1016;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17" name="Google Shape;101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62"/>
          <p:cNvSpPr txBox="1"/>
          <p:nvPr>
            <p:ph type="ctrTitle"/>
          </p:nvPr>
        </p:nvSpPr>
        <p:spPr>
          <a:xfrm>
            <a:off x="2006550" y="573525"/>
            <a:ext cx="5130900" cy="838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4500"/>
              <a:buFont typeface="Loved by the King"/>
              <a:buNone/>
              <a:defRPr sz="5000"/>
            </a:lvl1pPr>
            <a:lvl2pPr lvl="1" algn="ctr">
              <a:lnSpc>
                <a:spcPct val="100000"/>
              </a:lnSpc>
              <a:spcBef>
                <a:spcPts val="0"/>
              </a:spcBef>
              <a:spcAft>
                <a:spcPts val="0"/>
              </a:spcAft>
              <a:buClr>
                <a:schemeClr val="lt1"/>
              </a:buClr>
              <a:buSzPts val="5200"/>
              <a:buNone/>
              <a:defRPr sz="5200">
                <a:solidFill>
                  <a:schemeClr val="lt1"/>
                </a:solidFill>
              </a:defRPr>
            </a:lvl2pPr>
            <a:lvl3pPr lvl="2" algn="ctr">
              <a:lnSpc>
                <a:spcPct val="100000"/>
              </a:lnSpc>
              <a:spcBef>
                <a:spcPts val="0"/>
              </a:spcBef>
              <a:spcAft>
                <a:spcPts val="0"/>
              </a:spcAft>
              <a:buClr>
                <a:schemeClr val="lt1"/>
              </a:buClr>
              <a:buSzPts val="5200"/>
              <a:buNone/>
              <a:defRPr sz="5200">
                <a:solidFill>
                  <a:schemeClr val="lt1"/>
                </a:solidFill>
              </a:defRPr>
            </a:lvl3pPr>
            <a:lvl4pPr lvl="3" algn="ctr">
              <a:lnSpc>
                <a:spcPct val="100000"/>
              </a:lnSpc>
              <a:spcBef>
                <a:spcPts val="0"/>
              </a:spcBef>
              <a:spcAft>
                <a:spcPts val="0"/>
              </a:spcAft>
              <a:buClr>
                <a:schemeClr val="lt1"/>
              </a:buClr>
              <a:buSzPts val="5200"/>
              <a:buNone/>
              <a:defRPr sz="5200">
                <a:solidFill>
                  <a:schemeClr val="lt1"/>
                </a:solidFill>
              </a:defRPr>
            </a:lvl4pPr>
            <a:lvl5pPr lvl="4" algn="ctr">
              <a:lnSpc>
                <a:spcPct val="100000"/>
              </a:lnSpc>
              <a:spcBef>
                <a:spcPts val="0"/>
              </a:spcBef>
              <a:spcAft>
                <a:spcPts val="0"/>
              </a:spcAft>
              <a:buClr>
                <a:schemeClr val="lt1"/>
              </a:buClr>
              <a:buSzPts val="5200"/>
              <a:buNone/>
              <a:defRPr sz="5200">
                <a:solidFill>
                  <a:schemeClr val="lt1"/>
                </a:solidFill>
              </a:defRPr>
            </a:lvl5pPr>
            <a:lvl6pPr lvl="5" algn="ctr">
              <a:lnSpc>
                <a:spcPct val="100000"/>
              </a:lnSpc>
              <a:spcBef>
                <a:spcPts val="0"/>
              </a:spcBef>
              <a:spcAft>
                <a:spcPts val="0"/>
              </a:spcAft>
              <a:buClr>
                <a:schemeClr val="lt1"/>
              </a:buClr>
              <a:buSzPts val="5200"/>
              <a:buNone/>
              <a:defRPr sz="5200">
                <a:solidFill>
                  <a:schemeClr val="lt1"/>
                </a:solidFill>
              </a:defRPr>
            </a:lvl6pPr>
            <a:lvl7pPr lvl="6" algn="ctr">
              <a:lnSpc>
                <a:spcPct val="100000"/>
              </a:lnSpc>
              <a:spcBef>
                <a:spcPts val="0"/>
              </a:spcBef>
              <a:spcAft>
                <a:spcPts val="0"/>
              </a:spcAft>
              <a:buClr>
                <a:schemeClr val="lt1"/>
              </a:buClr>
              <a:buSzPts val="5200"/>
              <a:buNone/>
              <a:defRPr sz="5200">
                <a:solidFill>
                  <a:schemeClr val="lt1"/>
                </a:solidFill>
              </a:defRPr>
            </a:lvl7pPr>
            <a:lvl8pPr lvl="7" algn="ctr">
              <a:lnSpc>
                <a:spcPct val="100000"/>
              </a:lnSpc>
              <a:spcBef>
                <a:spcPts val="0"/>
              </a:spcBef>
              <a:spcAft>
                <a:spcPts val="0"/>
              </a:spcAft>
              <a:buClr>
                <a:schemeClr val="lt1"/>
              </a:buClr>
              <a:buSzPts val="5200"/>
              <a:buNone/>
              <a:defRPr sz="5200">
                <a:solidFill>
                  <a:schemeClr val="lt1"/>
                </a:solidFill>
              </a:defRPr>
            </a:lvl8pPr>
            <a:lvl9pPr lvl="8" algn="ctr">
              <a:lnSpc>
                <a:spcPct val="100000"/>
              </a:lnSpc>
              <a:spcBef>
                <a:spcPts val="0"/>
              </a:spcBef>
              <a:spcAft>
                <a:spcPts val="0"/>
              </a:spcAft>
              <a:buClr>
                <a:schemeClr val="lt1"/>
              </a:buClr>
              <a:buSzPts val="5200"/>
              <a:buNone/>
              <a:defRPr sz="5200">
                <a:solidFill>
                  <a:schemeClr val="lt1"/>
                </a:solidFill>
              </a:defRPr>
            </a:lvl9pPr>
          </a:lstStyle>
          <a:p/>
        </p:txBody>
      </p:sp>
      <p:sp>
        <p:nvSpPr>
          <p:cNvPr id="10" name="Google Shape;10;p62"/>
          <p:cNvSpPr txBox="1"/>
          <p:nvPr>
            <p:ph idx="1" type="subTitle"/>
          </p:nvPr>
        </p:nvSpPr>
        <p:spPr>
          <a:xfrm>
            <a:off x="2007150" y="1530050"/>
            <a:ext cx="5129700" cy="365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Font typeface="Darker Grotesque Medium"/>
              <a:buNone/>
              <a:defRPr sz="1700">
                <a:solidFill>
                  <a:schemeClr val="lt1"/>
                </a:solidFill>
                <a:latin typeface="Darker Grotesque Medium"/>
                <a:ea typeface="Darker Grotesque Medium"/>
                <a:cs typeface="Darker Grotesque Medium"/>
                <a:sym typeface="Darker Grotesque Medium"/>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grpSp>
        <p:nvGrpSpPr>
          <p:cNvPr id="11" name="Google Shape;11;p62"/>
          <p:cNvGrpSpPr/>
          <p:nvPr/>
        </p:nvGrpSpPr>
        <p:grpSpPr>
          <a:xfrm>
            <a:off x="-143200" y="2391747"/>
            <a:ext cx="1138550" cy="3112118"/>
            <a:chOff x="-143200" y="2391747"/>
            <a:chExt cx="1138550" cy="3112118"/>
          </a:xfrm>
        </p:grpSpPr>
        <p:sp>
          <p:nvSpPr>
            <p:cNvPr id="12" name="Google Shape;12;p62"/>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62"/>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62"/>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62"/>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Google Shape;16;p62"/>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 name="Google Shape;17;p62"/>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62"/>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62"/>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0" name="Google Shape;20;p62"/>
          <p:cNvGrpSpPr/>
          <p:nvPr/>
        </p:nvGrpSpPr>
        <p:grpSpPr>
          <a:xfrm>
            <a:off x="8612552" y="2501250"/>
            <a:ext cx="1151023" cy="3259524"/>
            <a:chOff x="8612552" y="2501250"/>
            <a:chExt cx="1151023" cy="3259524"/>
          </a:xfrm>
        </p:grpSpPr>
        <p:sp>
          <p:nvSpPr>
            <p:cNvPr id="21" name="Google Shape;21;p62"/>
            <p:cNvSpPr/>
            <p:nvPr/>
          </p:nvSpPr>
          <p:spPr>
            <a:xfrm>
              <a:off x="9012818" y="2959678"/>
              <a:ext cx="232573" cy="1090395"/>
            </a:xfrm>
            <a:custGeom>
              <a:rect b="b" l="l" r="r" t="t"/>
              <a:pathLst>
                <a:path extrusionOk="0" h="25308" w="5398">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62"/>
            <p:cNvSpPr/>
            <p:nvPr/>
          </p:nvSpPr>
          <p:spPr>
            <a:xfrm>
              <a:off x="8612552" y="4549956"/>
              <a:ext cx="800562" cy="1210818"/>
            </a:xfrm>
            <a:custGeom>
              <a:rect b="b" l="l" r="r" t="t"/>
              <a:pathLst>
                <a:path extrusionOk="0" h="28103" w="18581">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62"/>
            <p:cNvSpPr/>
            <p:nvPr/>
          </p:nvSpPr>
          <p:spPr>
            <a:xfrm>
              <a:off x="8796915" y="4809028"/>
              <a:ext cx="509911" cy="777340"/>
            </a:xfrm>
            <a:custGeom>
              <a:rect b="b" l="l" r="r" t="t"/>
              <a:pathLst>
                <a:path extrusionOk="0" h="18042" w="11835">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 name="Google Shape;24;p62"/>
            <p:cNvSpPr/>
            <p:nvPr/>
          </p:nvSpPr>
          <p:spPr>
            <a:xfrm>
              <a:off x="8723023" y="3433013"/>
              <a:ext cx="657736" cy="2273768"/>
            </a:xfrm>
            <a:custGeom>
              <a:rect b="b" l="l" r="r" t="t"/>
              <a:pathLst>
                <a:path extrusionOk="0" h="52774" w="15266">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 name="Google Shape;25;p62"/>
            <p:cNvSpPr/>
            <p:nvPr/>
          </p:nvSpPr>
          <p:spPr>
            <a:xfrm>
              <a:off x="8877486" y="3749388"/>
              <a:ext cx="348816" cy="1627708"/>
            </a:xfrm>
            <a:custGeom>
              <a:rect b="b" l="l" r="r" t="t"/>
              <a:pathLst>
                <a:path extrusionOk="0" h="37779" w="8096">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62"/>
            <p:cNvSpPr/>
            <p:nvPr/>
          </p:nvSpPr>
          <p:spPr>
            <a:xfrm>
              <a:off x="9063487" y="2501250"/>
              <a:ext cx="700088" cy="1675016"/>
            </a:xfrm>
            <a:custGeom>
              <a:rect b="b" l="l" r="r" t="t"/>
              <a:pathLst>
                <a:path extrusionOk="0" h="38877" w="16249">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62"/>
            <p:cNvSpPr/>
            <p:nvPr/>
          </p:nvSpPr>
          <p:spPr>
            <a:xfrm>
              <a:off x="9164825" y="2775316"/>
              <a:ext cx="309781" cy="798063"/>
            </a:xfrm>
            <a:custGeom>
              <a:rect b="b" l="l" r="r" t="t"/>
              <a:pathLst>
                <a:path extrusionOk="0" h="18523" w="719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8" name="Google Shape;28;p62"/>
          <p:cNvSpPr/>
          <p:nvPr/>
        </p:nvSpPr>
        <p:spPr>
          <a:xfrm>
            <a:off x="351925" y="2184563"/>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62"/>
          <p:cNvSpPr/>
          <p:nvPr/>
        </p:nvSpPr>
        <p:spPr>
          <a:xfrm>
            <a:off x="399369" y="2488464"/>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 name="Google Shape;30;p62"/>
          <p:cNvSpPr/>
          <p:nvPr/>
        </p:nvSpPr>
        <p:spPr>
          <a:xfrm flipH="1" rot="10800000">
            <a:off x="8809119" y="2782863"/>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 name="Google Shape;31;p62"/>
          <p:cNvSpPr/>
          <p:nvPr/>
        </p:nvSpPr>
        <p:spPr>
          <a:xfrm flipH="1" rot="10800000">
            <a:off x="8761675" y="2991918"/>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59" name="Shape 259"/>
        <p:cNvGrpSpPr/>
        <p:nvPr/>
      </p:nvGrpSpPr>
      <p:grpSpPr>
        <a:xfrm>
          <a:off x="0" y="0"/>
          <a:ext cx="0" cy="0"/>
          <a:chOff x="0" y="0"/>
          <a:chExt cx="0" cy="0"/>
        </a:xfrm>
      </p:grpSpPr>
      <p:sp>
        <p:nvSpPr>
          <p:cNvPr id="260" name="Google Shape;260;p71"/>
          <p:cNvSpPr/>
          <p:nvPr/>
        </p:nvSpPr>
        <p:spPr>
          <a:xfrm>
            <a:off x="524433" y="247239"/>
            <a:ext cx="8095135" cy="4649022"/>
          </a:xfrm>
          <a:custGeom>
            <a:rect b="b" l="l" r="r" t="t"/>
            <a:pathLst>
              <a:path extrusionOk="0" h="29218" w="50876">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71"/>
          <p:cNvSpPr txBox="1"/>
          <p:nvPr>
            <p:ph type="title"/>
          </p:nvPr>
        </p:nvSpPr>
        <p:spPr>
          <a:xfrm>
            <a:off x="720000" y="539500"/>
            <a:ext cx="7704000" cy="457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Clr>
                <a:schemeClr val="lt1"/>
              </a:buClr>
              <a:buSzPts val="3500"/>
              <a:buNone/>
              <a:defRPr>
                <a:solidFill>
                  <a:schemeClr val="lt1"/>
                </a:solidFill>
              </a:defRPr>
            </a:lvl2pPr>
            <a:lvl3pPr lvl="2" algn="ctr">
              <a:lnSpc>
                <a:spcPct val="100000"/>
              </a:lnSpc>
              <a:spcBef>
                <a:spcPts val="0"/>
              </a:spcBef>
              <a:spcAft>
                <a:spcPts val="0"/>
              </a:spcAft>
              <a:buClr>
                <a:schemeClr val="lt1"/>
              </a:buClr>
              <a:buSzPts val="3500"/>
              <a:buNone/>
              <a:defRPr>
                <a:solidFill>
                  <a:schemeClr val="lt1"/>
                </a:solidFill>
              </a:defRPr>
            </a:lvl3pPr>
            <a:lvl4pPr lvl="3" algn="ctr">
              <a:lnSpc>
                <a:spcPct val="100000"/>
              </a:lnSpc>
              <a:spcBef>
                <a:spcPts val="0"/>
              </a:spcBef>
              <a:spcAft>
                <a:spcPts val="0"/>
              </a:spcAft>
              <a:buClr>
                <a:schemeClr val="lt1"/>
              </a:buClr>
              <a:buSzPts val="3500"/>
              <a:buNone/>
              <a:defRPr>
                <a:solidFill>
                  <a:schemeClr val="lt1"/>
                </a:solidFill>
              </a:defRPr>
            </a:lvl4pPr>
            <a:lvl5pPr lvl="4" algn="ctr">
              <a:lnSpc>
                <a:spcPct val="100000"/>
              </a:lnSpc>
              <a:spcBef>
                <a:spcPts val="0"/>
              </a:spcBef>
              <a:spcAft>
                <a:spcPts val="0"/>
              </a:spcAft>
              <a:buClr>
                <a:schemeClr val="lt1"/>
              </a:buClr>
              <a:buSzPts val="3500"/>
              <a:buNone/>
              <a:defRPr>
                <a:solidFill>
                  <a:schemeClr val="lt1"/>
                </a:solidFill>
              </a:defRPr>
            </a:lvl5pPr>
            <a:lvl6pPr lvl="5" algn="ctr">
              <a:lnSpc>
                <a:spcPct val="100000"/>
              </a:lnSpc>
              <a:spcBef>
                <a:spcPts val="0"/>
              </a:spcBef>
              <a:spcAft>
                <a:spcPts val="0"/>
              </a:spcAft>
              <a:buClr>
                <a:schemeClr val="lt1"/>
              </a:buClr>
              <a:buSzPts val="3500"/>
              <a:buNone/>
              <a:defRPr>
                <a:solidFill>
                  <a:schemeClr val="lt1"/>
                </a:solidFill>
              </a:defRPr>
            </a:lvl6pPr>
            <a:lvl7pPr lvl="6" algn="ctr">
              <a:lnSpc>
                <a:spcPct val="100000"/>
              </a:lnSpc>
              <a:spcBef>
                <a:spcPts val="0"/>
              </a:spcBef>
              <a:spcAft>
                <a:spcPts val="0"/>
              </a:spcAft>
              <a:buClr>
                <a:schemeClr val="lt1"/>
              </a:buClr>
              <a:buSzPts val="3500"/>
              <a:buNone/>
              <a:defRPr>
                <a:solidFill>
                  <a:schemeClr val="lt1"/>
                </a:solidFill>
              </a:defRPr>
            </a:lvl7pPr>
            <a:lvl8pPr lvl="7" algn="ctr">
              <a:lnSpc>
                <a:spcPct val="100000"/>
              </a:lnSpc>
              <a:spcBef>
                <a:spcPts val="0"/>
              </a:spcBef>
              <a:spcAft>
                <a:spcPts val="0"/>
              </a:spcAft>
              <a:buClr>
                <a:schemeClr val="lt1"/>
              </a:buClr>
              <a:buSzPts val="3500"/>
              <a:buNone/>
              <a:defRPr>
                <a:solidFill>
                  <a:schemeClr val="lt1"/>
                </a:solidFill>
              </a:defRPr>
            </a:lvl8pPr>
            <a:lvl9pPr lvl="8" algn="ctr">
              <a:lnSpc>
                <a:spcPct val="100000"/>
              </a:lnSpc>
              <a:spcBef>
                <a:spcPts val="0"/>
              </a:spcBef>
              <a:spcAft>
                <a:spcPts val="0"/>
              </a:spcAft>
              <a:buClr>
                <a:schemeClr val="lt1"/>
              </a:buClr>
              <a:buSzPts val="3500"/>
              <a:buNone/>
              <a:defRPr>
                <a:solidFill>
                  <a:schemeClr val="lt1"/>
                </a:solidFill>
              </a:defRPr>
            </a:lvl9pPr>
          </a:lstStyle>
          <a:p/>
        </p:txBody>
      </p:sp>
      <p:sp>
        <p:nvSpPr>
          <p:cNvPr id="262" name="Google Shape;262;p71"/>
          <p:cNvSpPr txBox="1"/>
          <p:nvPr>
            <p:ph idx="1" type="body"/>
          </p:nvPr>
        </p:nvSpPr>
        <p:spPr>
          <a:xfrm>
            <a:off x="720000" y="1078373"/>
            <a:ext cx="7704000" cy="548700"/>
          </a:xfrm>
          <a:prstGeom prst="rect">
            <a:avLst/>
          </a:prstGeom>
          <a:noFill/>
          <a:ln>
            <a:noFill/>
          </a:ln>
        </p:spPr>
        <p:txBody>
          <a:bodyPr anchorCtr="0" anchor="ctr" bIns="91425" lIns="91425" spcFirstLastPara="1" rIns="91425" wrap="square" tIns="91425">
            <a:noAutofit/>
          </a:bodyPr>
          <a:lstStyle>
            <a:lvl1pPr indent="-330200" lvl="0" marL="457200" algn="ctr">
              <a:lnSpc>
                <a:spcPct val="100000"/>
              </a:lnSpc>
              <a:spcBef>
                <a:spcPts val="0"/>
              </a:spcBef>
              <a:spcAft>
                <a:spcPts val="0"/>
              </a:spcAft>
              <a:buSzPts val="1600"/>
              <a:buFont typeface="Mulish SemiBold"/>
              <a:buAutoNum type="arabicPeriod"/>
              <a:defRPr sz="1400"/>
            </a:lvl1pPr>
            <a:lvl2pPr indent="-330200" lvl="1" marL="914400" algn="l">
              <a:lnSpc>
                <a:spcPct val="100000"/>
              </a:lnSpc>
              <a:spcBef>
                <a:spcPts val="0"/>
              </a:spcBef>
              <a:spcAft>
                <a:spcPts val="0"/>
              </a:spcAft>
              <a:buSzPts val="1600"/>
              <a:buFont typeface="Roboto Condensed Light"/>
              <a:buAutoNum type="alphaLcPeriod"/>
              <a:defRPr sz="1600"/>
            </a:lvl2pPr>
            <a:lvl3pPr indent="-330200" lvl="2" marL="1371600" algn="l">
              <a:lnSpc>
                <a:spcPct val="100000"/>
              </a:lnSpc>
              <a:spcBef>
                <a:spcPts val="0"/>
              </a:spcBef>
              <a:spcAft>
                <a:spcPts val="0"/>
              </a:spcAft>
              <a:buSzPts val="1600"/>
              <a:buFont typeface="Roboto Condensed Light"/>
              <a:buAutoNum type="romanLcPeriod"/>
              <a:defRPr sz="1600"/>
            </a:lvl3pPr>
            <a:lvl4pPr indent="-330200" lvl="3" marL="1828800" algn="l">
              <a:lnSpc>
                <a:spcPct val="100000"/>
              </a:lnSpc>
              <a:spcBef>
                <a:spcPts val="0"/>
              </a:spcBef>
              <a:spcAft>
                <a:spcPts val="0"/>
              </a:spcAft>
              <a:buSzPts val="1600"/>
              <a:buFont typeface="Roboto Condensed Light"/>
              <a:buAutoNum type="arabicPeriod"/>
              <a:defRPr sz="1600"/>
            </a:lvl4pPr>
            <a:lvl5pPr indent="-330200" lvl="4" marL="2286000" algn="l">
              <a:lnSpc>
                <a:spcPct val="100000"/>
              </a:lnSpc>
              <a:spcBef>
                <a:spcPts val="0"/>
              </a:spcBef>
              <a:spcAft>
                <a:spcPts val="0"/>
              </a:spcAft>
              <a:buSzPts val="1600"/>
              <a:buFont typeface="Roboto Condensed Light"/>
              <a:buAutoNum type="alphaLcPeriod"/>
              <a:defRPr sz="1600"/>
            </a:lvl5pPr>
            <a:lvl6pPr indent="-330200" lvl="5" marL="2743200" algn="l">
              <a:lnSpc>
                <a:spcPct val="100000"/>
              </a:lnSpc>
              <a:spcBef>
                <a:spcPts val="0"/>
              </a:spcBef>
              <a:spcAft>
                <a:spcPts val="0"/>
              </a:spcAft>
              <a:buSzPts val="1600"/>
              <a:buFont typeface="Roboto Condensed Light"/>
              <a:buAutoNum type="romanLcPeriod"/>
              <a:defRPr sz="1600"/>
            </a:lvl6pPr>
            <a:lvl7pPr indent="-330200" lvl="6" marL="3200400" algn="l">
              <a:lnSpc>
                <a:spcPct val="100000"/>
              </a:lnSpc>
              <a:spcBef>
                <a:spcPts val="0"/>
              </a:spcBef>
              <a:spcAft>
                <a:spcPts val="0"/>
              </a:spcAft>
              <a:buSzPts val="1600"/>
              <a:buFont typeface="Roboto Condensed Light"/>
              <a:buAutoNum type="arabicPeriod"/>
              <a:defRPr sz="1600"/>
            </a:lvl7pPr>
            <a:lvl8pPr indent="-330200" lvl="7" marL="3657600" algn="l">
              <a:lnSpc>
                <a:spcPct val="100000"/>
              </a:lnSpc>
              <a:spcBef>
                <a:spcPts val="0"/>
              </a:spcBef>
              <a:spcAft>
                <a:spcPts val="0"/>
              </a:spcAft>
              <a:buSzPts val="1600"/>
              <a:buFont typeface="Roboto Condensed Light"/>
              <a:buAutoNum type="alphaLcPeriod"/>
              <a:defRPr sz="1600"/>
            </a:lvl8pPr>
            <a:lvl9pPr indent="-330200" lvl="8" marL="4114800" algn="l">
              <a:lnSpc>
                <a:spcPct val="100000"/>
              </a:lnSpc>
              <a:spcBef>
                <a:spcPts val="0"/>
              </a:spcBef>
              <a:spcAft>
                <a:spcPts val="0"/>
              </a:spcAft>
              <a:buSzPts val="1600"/>
              <a:buFont typeface="Roboto Condensed Light"/>
              <a:buAutoNum type="romanLcPeriod"/>
              <a:defRPr sz="1600"/>
            </a:lvl9pPr>
          </a:lstStyle>
          <a:p/>
        </p:txBody>
      </p:sp>
      <p:sp>
        <p:nvSpPr>
          <p:cNvPr id="263" name="Google Shape;263;p71"/>
          <p:cNvSpPr/>
          <p:nvPr/>
        </p:nvSpPr>
        <p:spPr>
          <a:xfrm flipH="1" rot="10800000">
            <a:off x="8862725" y="2577130"/>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 name="Google Shape;264;p71"/>
          <p:cNvSpPr/>
          <p:nvPr/>
        </p:nvSpPr>
        <p:spPr>
          <a:xfrm flipH="1" rot="10800000">
            <a:off x="8734950" y="2355292"/>
            <a:ext cx="138769" cy="138744"/>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71"/>
          <p:cNvSpPr/>
          <p:nvPr/>
        </p:nvSpPr>
        <p:spPr>
          <a:xfrm flipH="1" rot="-532965">
            <a:off x="197926" y="3042569"/>
            <a:ext cx="211117" cy="211079"/>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71"/>
          <p:cNvSpPr/>
          <p:nvPr/>
        </p:nvSpPr>
        <p:spPr>
          <a:xfrm flipH="1" rot="10800000">
            <a:off x="245369" y="2833513"/>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67" name="Shape 267"/>
        <p:cNvGrpSpPr/>
        <p:nvPr/>
      </p:nvGrpSpPr>
      <p:grpSpPr>
        <a:xfrm>
          <a:off x="0" y="0"/>
          <a:ext cx="0" cy="0"/>
          <a:chOff x="0" y="0"/>
          <a:chExt cx="0" cy="0"/>
        </a:xfrm>
      </p:grpSpPr>
      <p:sp>
        <p:nvSpPr>
          <p:cNvPr id="268" name="Google Shape;268;p72"/>
          <p:cNvSpPr/>
          <p:nvPr/>
        </p:nvSpPr>
        <p:spPr>
          <a:xfrm>
            <a:off x="524433" y="247239"/>
            <a:ext cx="8095135" cy="4649022"/>
          </a:xfrm>
          <a:custGeom>
            <a:rect b="b" l="l" r="r" t="t"/>
            <a:pathLst>
              <a:path extrusionOk="0" h="29218" w="50876">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 name="Google Shape;269;p72"/>
          <p:cNvSpPr txBox="1"/>
          <p:nvPr>
            <p:ph idx="1" type="body"/>
          </p:nvPr>
        </p:nvSpPr>
        <p:spPr>
          <a:xfrm>
            <a:off x="831394" y="1613500"/>
            <a:ext cx="4562400" cy="2194500"/>
          </a:xfrm>
          <a:prstGeom prst="rect">
            <a:avLst/>
          </a:prstGeom>
          <a:noFill/>
          <a:ln>
            <a:noFill/>
          </a:ln>
        </p:spPr>
        <p:txBody>
          <a:bodyPr anchorCtr="0" anchor="ctr" bIns="91425" lIns="91425" spcFirstLastPara="1" rIns="91425" wrap="square" tIns="91425">
            <a:noAutofit/>
          </a:bodyPr>
          <a:lstStyle>
            <a:lvl1pPr indent="-330200" lvl="0" marL="457200" algn="l">
              <a:lnSpc>
                <a:spcPct val="100000"/>
              </a:lnSpc>
              <a:spcBef>
                <a:spcPts val="0"/>
              </a:spcBef>
              <a:spcAft>
                <a:spcPts val="0"/>
              </a:spcAft>
              <a:buClr>
                <a:schemeClr val="accent2"/>
              </a:buClr>
              <a:buSzPts val="1600"/>
              <a:buFont typeface="Nunito Light"/>
              <a:buChar char="●"/>
              <a:defRPr/>
            </a:lvl1pPr>
            <a:lvl2pPr indent="-330200" lvl="1" marL="914400" algn="l">
              <a:lnSpc>
                <a:spcPct val="100000"/>
              </a:lnSpc>
              <a:spcBef>
                <a:spcPts val="0"/>
              </a:spcBef>
              <a:spcAft>
                <a:spcPts val="0"/>
              </a:spcAft>
              <a:buSzPts val="1600"/>
              <a:buFont typeface="Nunito Light"/>
              <a:buChar char="○"/>
              <a:defRPr/>
            </a:lvl2pPr>
            <a:lvl3pPr indent="-323850" lvl="2" marL="1371600" algn="l">
              <a:lnSpc>
                <a:spcPct val="100000"/>
              </a:lnSpc>
              <a:spcBef>
                <a:spcPts val="1600"/>
              </a:spcBef>
              <a:spcAft>
                <a:spcPts val="0"/>
              </a:spcAft>
              <a:buSzPts val="1500"/>
              <a:buFont typeface="Nunito Light"/>
              <a:buChar char="■"/>
              <a:defRPr/>
            </a:lvl3pPr>
            <a:lvl4pPr indent="-323850" lvl="3" marL="1828800" algn="l">
              <a:lnSpc>
                <a:spcPct val="100000"/>
              </a:lnSpc>
              <a:spcBef>
                <a:spcPts val="1600"/>
              </a:spcBef>
              <a:spcAft>
                <a:spcPts val="0"/>
              </a:spcAft>
              <a:buSzPts val="1500"/>
              <a:buFont typeface="Nunito Light"/>
              <a:buChar char="●"/>
              <a:defRPr/>
            </a:lvl4pPr>
            <a:lvl5pPr indent="-317500" lvl="4" marL="2286000" algn="l">
              <a:lnSpc>
                <a:spcPct val="100000"/>
              </a:lnSpc>
              <a:spcBef>
                <a:spcPts val="1600"/>
              </a:spcBef>
              <a:spcAft>
                <a:spcPts val="0"/>
              </a:spcAft>
              <a:buSzPts val="1400"/>
              <a:buFont typeface="Nunito Light"/>
              <a:buChar char="○"/>
              <a:defRPr/>
            </a:lvl5pPr>
            <a:lvl6pPr indent="-317500" lvl="5" marL="2743200" algn="l">
              <a:lnSpc>
                <a:spcPct val="100000"/>
              </a:lnSpc>
              <a:spcBef>
                <a:spcPts val="1600"/>
              </a:spcBef>
              <a:spcAft>
                <a:spcPts val="0"/>
              </a:spcAft>
              <a:buSzPts val="1400"/>
              <a:buFont typeface="Nunito Light"/>
              <a:buChar char="■"/>
              <a:defRPr/>
            </a:lvl6pPr>
            <a:lvl7pPr indent="-311150" lvl="6" marL="3200400" algn="l">
              <a:lnSpc>
                <a:spcPct val="100000"/>
              </a:lnSpc>
              <a:spcBef>
                <a:spcPts val="1600"/>
              </a:spcBef>
              <a:spcAft>
                <a:spcPts val="0"/>
              </a:spcAft>
              <a:buSzPts val="1300"/>
              <a:buFont typeface="Nunito Light"/>
              <a:buChar char="●"/>
              <a:defRPr/>
            </a:lvl7pPr>
            <a:lvl8pPr indent="-311150" lvl="7" marL="3657600" algn="l">
              <a:lnSpc>
                <a:spcPct val="100000"/>
              </a:lnSpc>
              <a:spcBef>
                <a:spcPts val="1600"/>
              </a:spcBef>
              <a:spcAft>
                <a:spcPts val="0"/>
              </a:spcAft>
              <a:buSzPts val="1300"/>
              <a:buFont typeface="Nunito Light"/>
              <a:buChar char="○"/>
              <a:defRPr/>
            </a:lvl8pPr>
            <a:lvl9pPr indent="-317500" lvl="8" marL="4114800" algn="l">
              <a:lnSpc>
                <a:spcPct val="100000"/>
              </a:lnSpc>
              <a:spcBef>
                <a:spcPts val="1600"/>
              </a:spcBef>
              <a:spcAft>
                <a:spcPts val="1600"/>
              </a:spcAft>
              <a:buSzPts val="1400"/>
              <a:buFont typeface="Nunito Light"/>
              <a:buChar char="■"/>
              <a:defRPr/>
            </a:lvl9pPr>
          </a:lstStyle>
          <a:p/>
        </p:txBody>
      </p:sp>
      <p:sp>
        <p:nvSpPr>
          <p:cNvPr id="270" name="Google Shape;270;p72"/>
          <p:cNvSpPr txBox="1"/>
          <p:nvPr>
            <p:ph type="title"/>
          </p:nvPr>
        </p:nvSpPr>
        <p:spPr>
          <a:xfrm>
            <a:off x="720000" y="539500"/>
            <a:ext cx="7704000" cy="457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grpSp>
        <p:nvGrpSpPr>
          <p:cNvPr id="271" name="Google Shape;271;p72"/>
          <p:cNvGrpSpPr/>
          <p:nvPr/>
        </p:nvGrpSpPr>
        <p:grpSpPr>
          <a:xfrm>
            <a:off x="8612552" y="2501250"/>
            <a:ext cx="1151023" cy="3259524"/>
            <a:chOff x="8612552" y="2501250"/>
            <a:chExt cx="1151023" cy="3259524"/>
          </a:xfrm>
        </p:grpSpPr>
        <p:sp>
          <p:nvSpPr>
            <p:cNvPr id="272" name="Google Shape;272;p72"/>
            <p:cNvSpPr/>
            <p:nvPr/>
          </p:nvSpPr>
          <p:spPr>
            <a:xfrm>
              <a:off x="9012818" y="2959678"/>
              <a:ext cx="232573" cy="1090395"/>
            </a:xfrm>
            <a:custGeom>
              <a:rect b="b" l="l" r="r" t="t"/>
              <a:pathLst>
                <a:path extrusionOk="0" h="25308" w="5398">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 name="Google Shape;273;p72"/>
            <p:cNvSpPr/>
            <p:nvPr/>
          </p:nvSpPr>
          <p:spPr>
            <a:xfrm>
              <a:off x="8612552" y="4549956"/>
              <a:ext cx="800562" cy="1210818"/>
            </a:xfrm>
            <a:custGeom>
              <a:rect b="b" l="l" r="r" t="t"/>
              <a:pathLst>
                <a:path extrusionOk="0" h="28103" w="18581">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p72"/>
            <p:cNvSpPr/>
            <p:nvPr/>
          </p:nvSpPr>
          <p:spPr>
            <a:xfrm>
              <a:off x="8796915" y="4809028"/>
              <a:ext cx="509911" cy="777340"/>
            </a:xfrm>
            <a:custGeom>
              <a:rect b="b" l="l" r="r" t="t"/>
              <a:pathLst>
                <a:path extrusionOk="0" h="18042" w="11835">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 name="Google Shape;275;p72"/>
            <p:cNvSpPr/>
            <p:nvPr/>
          </p:nvSpPr>
          <p:spPr>
            <a:xfrm>
              <a:off x="8723023" y="3433013"/>
              <a:ext cx="657736" cy="2273768"/>
            </a:xfrm>
            <a:custGeom>
              <a:rect b="b" l="l" r="r" t="t"/>
              <a:pathLst>
                <a:path extrusionOk="0" h="52774" w="15266">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72"/>
            <p:cNvSpPr/>
            <p:nvPr/>
          </p:nvSpPr>
          <p:spPr>
            <a:xfrm>
              <a:off x="8877486" y="3749388"/>
              <a:ext cx="348816" cy="1627708"/>
            </a:xfrm>
            <a:custGeom>
              <a:rect b="b" l="l" r="r" t="t"/>
              <a:pathLst>
                <a:path extrusionOk="0" h="37779" w="8096">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72"/>
            <p:cNvSpPr/>
            <p:nvPr/>
          </p:nvSpPr>
          <p:spPr>
            <a:xfrm>
              <a:off x="9063487" y="2501250"/>
              <a:ext cx="700088" cy="1675016"/>
            </a:xfrm>
            <a:custGeom>
              <a:rect b="b" l="l" r="r" t="t"/>
              <a:pathLst>
                <a:path extrusionOk="0" h="38877" w="16249">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p72"/>
            <p:cNvSpPr/>
            <p:nvPr/>
          </p:nvSpPr>
          <p:spPr>
            <a:xfrm>
              <a:off x="9164825" y="2775316"/>
              <a:ext cx="309781" cy="798063"/>
            </a:xfrm>
            <a:custGeom>
              <a:rect b="b" l="l" r="r" t="t"/>
              <a:pathLst>
                <a:path extrusionOk="0" h="18523" w="719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79" name="Google Shape;279;p72"/>
          <p:cNvGrpSpPr/>
          <p:nvPr/>
        </p:nvGrpSpPr>
        <p:grpSpPr>
          <a:xfrm flipH="1" rot="10800000">
            <a:off x="-152400" y="-762003"/>
            <a:ext cx="1138550" cy="3112118"/>
            <a:chOff x="-143200" y="2391747"/>
            <a:chExt cx="1138550" cy="3112118"/>
          </a:xfrm>
        </p:grpSpPr>
        <p:sp>
          <p:nvSpPr>
            <p:cNvPr id="280" name="Google Shape;280;p72"/>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72"/>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p72"/>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 name="Google Shape;283;p72"/>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 name="Google Shape;284;p72"/>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p72"/>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 name="Google Shape;286;p72"/>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72"/>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88" name="Google Shape;288;p72"/>
          <p:cNvSpPr/>
          <p:nvPr/>
        </p:nvSpPr>
        <p:spPr>
          <a:xfrm flipH="1" rot="10800000">
            <a:off x="8761675" y="2991918"/>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p72"/>
          <p:cNvSpPr/>
          <p:nvPr/>
        </p:nvSpPr>
        <p:spPr>
          <a:xfrm flipH="1" rot="10800000">
            <a:off x="8809119" y="2782863"/>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 name="Google Shape;290;p72"/>
          <p:cNvSpPr/>
          <p:nvPr/>
        </p:nvSpPr>
        <p:spPr>
          <a:xfrm>
            <a:off x="275725" y="1613488"/>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p72"/>
          <p:cNvSpPr/>
          <p:nvPr/>
        </p:nvSpPr>
        <p:spPr>
          <a:xfrm>
            <a:off x="323169" y="1917389"/>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92" name="Shape 292"/>
        <p:cNvGrpSpPr/>
        <p:nvPr/>
      </p:nvGrpSpPr>
      <p:grpSpPr>
        <a:xfrm>
          <a:off x="0" y="0"/>
          <a:ext cx="0" cy="0"/>
          <a:chOff x="0" y="0"/>
          <a:chExt cx="0" cy="0"/>
        </a:xfrm>
      </p:grpSpPr>
      <p:sp>
        <p:nvSpPr>
          <p:cNvPr id="293" name="Google Shape;293;p73"/>
          <p:cNvSpPr txBox="1"/>
          <p:nvPr>
            <p:ph type="title"/>
          </p:nvPr>
        </p:nvSpPr>
        <p:spPr>
          <a:xfrm>
            <a:off x="1561350" y="1322700"/>
            <a:ext cx="6021300" cy="2498100"/>
          </a:xfrm>
          <a:prstGeom prst="rect">
            <a:avLst/>
          </a:prstGeom>
          <a:noFill/>
          <a:ln>
            <a:noFill/>
          </a:ln>
        </p:spPr>
        <p:txBody>
          <a:bodyPr anchorCtr="0" anchor="ctr" bIns="91425" lIns="91425" spcFirstLastPara="1" rIns="91425" wrap="square" tIns="91425">
            <a:noAutofit/>
          </a:bodyPr>
          <a:lstStyle>
            <a:lvl1pPr lvl="0" algn="ctr">
              <a:lnSpc>
                <a:spcPct val="90000"/>
              </a:lnSpc>
              <a:spcBef>
                <a:spcPts val="0"/>
              </a:spcBef>
              <a:spcAft>
                <a:spcPts val="0"/>
              </a:spcAft>
              <a:buSzPts val="4800"/>
              <a:buNone/>
              <a:defRPr sz="100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grpSp>
        <p:nvGrpSpPr>
          <p:cNvPr id="294" name="Google Shape;294;p73"/>
          <p:cNvGrpSpPr/>
          <p:nvPr/>
        </p:nvGrpSpPr>
        <p:grpSpPr>
          <a:xfrm>
            <a:off x="8612552" y="2501250"/>
            <a:ext cx="1151023" cy="3259524"/>
            <a:chOff x="8612552" y="2501250"/>
            <a:chExt cx="1151023" cy="3259524"/>
          </a:xfrm>
        </p:grpSpPr>
        <p:sp>
          <p:nvSpPr>
            <p:cNvPr id="295" name="Google Shape;295;p73"/>
            <p:cNvSpPr/>
            <p:nvPr/>
          </p:nvSpPr>
          <p:spPr>
            <a:xfrm>
              <a:off x="9012818" y="2959678"/>
              <a:ext cx="232573" cy="1090395"/>
            </a:xfrm>
            <a:custGeom>
              <a:rect b="b" l="l" r="r" t="t"/>
              <a:pathLst>
                <a:path extrusionOk="0" h="25308" w="5398">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73"/>
            <p:cNvSpPr/>
            <p:nvPr/>
          </p:nvSpPr>
          <p:spPr>
            <a:xfrm>
              <a:off x="8612552" y="4549956"/>
              <a:ext cx="800562" cy="1210818"/>
            </a:xfrm>
            <a:custGeom>
              <a:rect b="b" l="l" r="r" t="t"/>
              <a:pathLst>
                <a:path extrusionOk="0" h="28103" w="18581">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 name="Google Shape;297;p73"/>
            <p:cNvSpPr/>
            <p:nvPr/>
          </p:nvSpPr>
          <p:spPr>
            <a:xfrm>
              <a:off x="8796915" y="4809028"/>
              <a:ext cx="509911" cy="777340"/>
            </a:xfrm>
            <a:custGeom>
              <a:rect b="b" l="l" r="r" t="t"/>
              <a:pathLst>
                <a:path extrusionOk="0" h="18042" w="11835">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p73"/>
            <p:cNvSpPr/>
            <p:nvPr/>
          </p:nvSpPr>
          <p:spPr>
            <a:xfrm>
              <a:off x="8723023" y="3433013"/>
              <a:ext cx="657736" cy="2273768"/>
            </a:xfrm>
            <a:custGeom>
              <a:rect b="b" l="l" r="r" t="t"/>
              <a:pathLst>
                <a:path extrusionOk="0" h="52774" w="15266">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73"/>
            <p:cNvSpPr/>
            <p:nvPr/>
          </p:nvSpPr>
          <p:spPr>
            <a:xfrm>
              <a:off x="8877486" y="3749388"/>
              <a:ext cx="348816" cy="1627708"/>
            </a:xfrm>
            <a:custGeom>
              <a:rect b="b" l="l" r="r" t="t"/>
              <a:pathLst>
                <a:path extrusionOk="0" h="37779" w="8096">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 name="Google Shape;300;p73"/>
            <p:cNvSpPr/>
            <p:nvPr/>
          </p:nvSpPr>
          <p:spPr>
            <a:xfrm>
              <a:off x="9063487" y="2501250"/>
              <a:ext cx="700088" cy="1675016"/>
            </a:xfrm>
            <a:custGeom>
              <a:rect b="b" l="l" r="r" t="t"/>
              <a:pathLst>
                <a:path extrusionOk="0" h="38877" w="16249">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 name="Google Shape;301;p73"/>
            <p:cNvSpPr/>
            <p:nvPr/>
          </p:nvSpPr>
          <p:spPr>
            <a:xfrm>
              <a:off x="9164825" y="2775316"/>
              <a:ext cx="309781" cy="798063"/>
            </a:xfrm>
            <a:custGeom>
              <a:rect b="b" l="l" r="r" t="t"/>
              <a:pathLst>
                <a:path extrusionOk="0" h="18523" w="719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2" name="Google Shape;302;p73"/>
          <p:cNvGrpSpPr/>
          <p:nvPr/>
        </p:nvGrpSpPr>
        <p:grpSpPr>
          <a:xfrm flipH="1" rot="10800000">
            <a:off x="-152400" y="-762003"/>
            <a:ext cx="1138550" cy="3112118"/>
            <a:chOff x="-143200" y="2391747"/>
            <a:chExt cx="1138550" cy="3112118"/>
          </a:xfrm>
        </p:grpSpPr>
        <p:sp>
          <p:nvSpPr>
            <p:cNvPr id="303" name="Google Shape;303;p73"/>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 name="Google Shape;304;p73"/>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 name="Google Shape;305;p73"/>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 name="Google Shape;306;p73"/>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73"/>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 name="Google Shape;308;p73"/>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73"/>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73"/>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1" name="Shape 311"/>
        <p:cNvGrpSpPr/>
        <p:nvPr/>
      </p:nvGrpSpPr>
      <p:grpSpPr>
        <a:xfrm>
          <a:off x="0" y="0"/>
          <a:ext cx="0" cy="0"/>
          <a:chOff x="0" y="0"/>
          <a:chExt cx="0" cy="0"/>
        </a:xfrm>
      </p:grpSpPr>
      <p:sp>
        <p:nvSpPr>
          <p:cNvPr id="312" name="Google Shape;312;p74"/>
          <p:cNvSpPr/>
          <p:nvPr/>
        </p:nvSpPr>
        <p:spPr>
          <a:xfrm>
            <a:off x="524433" y="247239"/>
            <a:ext cx="8095135" cy="4649022"/>
          </a:xfrm>
          <a:custGeom>
            <a:rect b="b" l="l" r="r" t="t"/>
            <a:pathLst>
              <a:path extrusionOk="0" h="29218" w="50876">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74"/>
          <p:cNvSpPr txBox="1"/>
          <p:nvPr>
            <p:ph type="title"/>
          </p:nvPr>
        </p:nvSpPr>
        <p:spPr>
          <a:xfrm>
            <a:off x="4629150" y="1336800"/>
            <a:ext cx="3813000" cy="8229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300"/>
              <a:buNone/>
              <a:defRPr sz="6000"/>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
        <p:nvSpPr>
          <p:cNvPr id="314" name="Google Shape;314;p74"/>
          <p:cNvSpPr txBox="1"/>
          <p:nvPr>
            <p:ph idx="1" type="subTitle"/>
          </p:nvPr>
        </p:nvSpPr>
        <p:spPr>
          <a:xfrm>
            <a:off x="4629150" y="2160900"/>
            <a:ext cx="3813000" cy="1645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sz="17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grpSp>
        <p:nvGrpSpPr>
          <p:cNvPr id="315" name="Google Shape;315;p74"/>
          <p:cNvGrpSpPr/>
          <p:nvPr/>
        </p:nvGrpSpPr>
        <p:grpSpPr>
          <a:xfrm rot="10800000">
            <a:off x="8162925" y="-800103"/>
            <a:ext cx="1138550" cy="3112118"/>
            <a:chOff x="-143200" y="2391747"/>
            <a:chExt cx="1138550" cy="3112118"/>
          </a:xfrm>
        </p:grpSpPr>
        <p:sp>
          <p:nvSpPr>
            <p:cNvPr id="316" name="Google Shape;316;p74"/>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 name="Google Shape;317;p74"/>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p74"/>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 name="Google Shape;319;p74"/>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74"/>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74"/>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 name="Google Shape;322;p74"/>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 name="Google Shape;323;p74"/>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24" name="Google Shape;324;p74"/>
          <p:cNvGrpSpPr/>
          <p:nvPr/>
        </p:nvGrpSpPr>
        <p:grpSpPr>
          <a:xfrm flipH="1" rot="10800000">
            <a:off x="-152400" y="-762003"/>
            <a:ext cx="1138550" cy="3112118"/>
            <a:chOff x="-143200" y="2391747"/>
            <a:chExt cx="1138550" cy="3112118"/>
          </a:xfrm>
        </p:grpSpPr>
        <p:sp>
          <p:nvSpPr>
            <p:cNvPr id="325" name="Google Shape;325;p74"/>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 name="Google Shape;326;p74"/>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 name="Google Shape;327;p74"/>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 name="Google Shape;328;p74"/>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p74"/>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 name="Google Shape;330;p74"/>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74"/>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p74"/>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33" name="Google Shape;333;p74"/>
          <p:cNvSpPr/>
          <p:nvPr/>
        </p:nvSpPr>
        <p:spPr>
          <a:xfrm>
            <a:off x="351925" y="1727363"/>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 name="Google Shape;334;p74"/>
          <p:cNvSpPr/>
          <p:nvPr/>
        </p:nvSpPr>
        <p:spPr>
          <a:xfrm>
            <a:off x="399369" y="2031264"/>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 name="Google Shape;335;p74"/>
          <p:cNvSpPr/>
          <p:nvPr/>
        </p:nvSpPr>
        <p:spPr>
          <a:xfrm flipH="1" rot="10800000">
            <a:off x="8761675" y="2687118"/>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74"/>
          <p:cNvSpPr/>
          <p:nvPr/>
        </p:nvSpPr>
        <p:spPr>
          <a:xfrm flipH="1" rot="10800000">
            <a:off x="8809119" y="2478063"/>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37" name="Shape 337"/>
        <p:cNvGrpSpPr/>
        <p:nvPr/>
      </p:nvGrpSpPr>
      <p:grpSpPr>
        <a:xfrm>
          <a:off x="0" y="0"/>
          <a:ext cx="0" cy="0"/>
          <a:chOff x="0" y="0"/>
          <a:chExt cx="0" cy="0"/>
        </a:xfrm>
      </p:grpSpPr>
      <p:sp>
        <p:nvSpPr>
          <p:cNvPr id="338" name="Google Shape;338;p75"/>
          <p:cNvSpPr txBox="1"/>
          <p:nvPr>
            <p:ph type="title"/>
          </p:nvPr>
        </p:nvSpPr>
        <p:spPr>
          <a:xfrm>
            <a:off x="3941275" y="479865"/>
            <a:ext cx="4489500" cy="10620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3300"/>
              <a:buNone/>
              <a:defRPr/>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grpSp>
        <p:nvGrpSpPr>
          <p:cNvPr id="339" name="Google Shape;339;p75"/>
          <p:cNvGrpSpPr/>
          <p:nvPr/>
        </p:nvGrpSpPr>
        <p:grpSpPr>
          <a:xfrm>
            <a:off x="-143200" y="2391747"/>
            <a:ext cx="1138550" cy="3112118"/>
            <a:chOff x="-143200" y="2391747"/>
            <a:chExt cx="1138550" cy="3112118"/>
          </a:xfrm>
        </p:grpSpPr>
        <p:sp>
          <p:nvSpPr>
            <p:cNvPr id="340" name="Google Shape;340;p75"/>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 name="Google Shape;341;p75"/>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p75"/>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75"/>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 name="Google Shape;344;p75"/>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 name="Google Shape;345;p75"/>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 name="Google Shape;346;p75"/>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75"/>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48" name="Google Shape;348;p75"/>
          <p:cNvGrpSpPr/>
          <p:nvPr/>
        </p:nvGrpSpPr>
        <p:grpSpPr>
          <a:xfrm flipH="1">
            <a:off x="8148400" y="2496897"/>
            <a:ext cx="1138550" cy="3112118"/>
            <a:chOff x="-143200" y="2391747"/>
            <a:chExt cx="1138550" cy="3112118"/>
          </a:xfrm>
        </p:grpSpPr>
        <p:sp>
          <p:nvSpPr>
            <p:cNvPr id="349" name="Google Shape;349;p75"/>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 name="Google Shape;350;p75"/>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p75"/>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 name="Google Shape;352;p75"/>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75"/>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 name="Google Shape;354;p75"/>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 name="Google Shape;355;p75"/>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 name="Google Shape;356;p75"/>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57" name="Shape 357"/>
        <p:cNvGrpSpPr/>
        <p:nvPr/>
      </p:nvGrpSpPr>
      <p:grpSpPr>
        <a:xfrm>
          <a:off x="0" y="0"/>
          <a:ext cx="0" cy="0"/>
          <a:chOff x="0" y="0"/>
          <a:chExt cx="0" cy="0"/>
        </a:xfrm>
      </p:grpSpPr>
      <p:sp>
        <p:nvSpPr>
          <p:cNvPr id="358" name="Google Shape;358;p76"/>
          <p:cNvSpPr txBox="1"/>
          <p:nvPr>
            <p:ph hasCustomPrompt="1" type="title"/>
          </p:nvPr>
        </p:nvSpPr>
        <p:spPr>
          <a:xfrm>
            <a:off x="1861800" y="582398"/>
            <a:ext cx="5420400" cy="12801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9600"/>
              <a:buNone/>
              <a:defRPr sz="10000"/>
            </a:lvl1pPr>
            <a:lvl2pPr lvl="1" algn="ctr">
              <a:lnSpc>
                <a:spcPct val="100000"/>
              </a:lnSpc>
              <a:spcBef>
                <a:spcPts val="0"/>
              </a:spcBef>
              <a:spcAft>
                <a:spcPts val="0"/>
              </a:spcAft>
              <a:buSzPts val="9600"/>
              <a:buNone/>
              <a:defRPr sz="9600"/>
            </a:lvl2pPr>
            <a:lvl3pPr lvl="2" algn="ctr">
              <a:lnSpc>
                <a:spcPct val="100000"/>
              </a:lnSpc>
              <a:spcBef>
                <a:spcPts val="0"/>
              </a:spcBef>
              <a:spcAft>
                <a:spcPts val="0"/>
              </a:spcAft>
              <a:buSzPts val="9600"/>
              <a:buNone/>
              <a:defRPr sz="9600"/>
            </a:lvl3pPr>
            <a:lvl4pPr lvl="3" algn="ctr">
              <a:lnSpc>
                <a:spcPct val="100000"/>
              </a:lnSpc>
              <a:spcBef>
                <a:spcPts val="0"/>
              </a:spcBef>
              <a:spcAft>
                <a:spcPts val="0"/>
              </a:spcAft>
              <a:buSzPts val="9600"/>
              <a:buNone/>
              <a:defRPr sz="9600"/>
            </a:lvl4pPr>
            <a:lvl5pPr lvl="4" algn="ctr">
              <a:lnSpc>
                <a:spcPct val="100000"/>
              </a:lnSpc>
              <a:spcBef>
                <a:spcPts val="0"/>
              </a:spcBef>
              <a:spcAft>
                <a:spcPts val="0"/>
              </a:spcAft>
              <a:buSzPts val="9600"/>
              <a:buNone/>
              <a:defRPr sz="9600"/>
            </a:lvl5pPr>
            <a:lvl6pPr lvl="5" algn="ctr">
              <a:lnSpc>
                <a:spcPct val="100000"/>
              </a:lnSpc>
              <a:spcBef>
                <a:spcPts val="0"/>
              </a:spcBef>
              <a:spcAft>
                <a:spcPts val="0"/>
              </a:spcAft>
              <a:buSzPts val="9600"/>
              <a:buNone/>
              <a:defRPr sz="9600"/>
            </a:lvl6pPr>
            <a:lvl7pPr lvl="6" algn="ctr">
              <a:lnSpc>
                <a:spcPct val="100000"/>
              </a:lnSpc>
              <a:spcBef>
                <a:spcPts val="0"/>
              </a:spcBef>
              <a:spcAft>
                <a:spcPts val="0"/>
              </a:spcAft>
              <a:buSzPts val="9600"/>
              <a:buNone/>
              <a:defRPr sz="9600"/>
            </a:lvl7pPr>
            <a:lvl8pPr lvl="7" algn="ctr">
              <a:lnSpc>
                <a:spcPct val="100000"/>
              </a:lnSpc>
              <a:spcBef>
                <a:spcPts val="0"/>
              </a:spcBef>
              <a:spcAft>
                <a:spcPts val="0"/>
              </a:spcAft>
              <a:buSzPts val="9600"/>
              <a:buNone/>
              <a:defRPr sz="9600"/>
            </a:lvl8pPr>
            <a:lvl9pPr lvl="8" algn="ctr">
              <a:lnSpc>
                <a:spcPct val="100000"/>
              </a:lnSpc>
              <a:spcBef>
                <a:spcPts val="0"/>
              </a:spcBef>
              <a:spcAft>
                <a:spcPts val="0"/>
              </a:spcAft>
              <a:buSzPts val="9600"/>
              <a:buNone/>
              <a:defRPr sz="9600"/>
            </a:lvl9pPr>
          </a:lstStyle>
          <a:p>
            <a:r>
              <a:t>xx%</a:t>
            </a:r>
          </a:p>
        </p:txBody>
      </p:sp>
      <p:sp>
        <p:nvSpPr>
          <p:cNvPr id="359" name="Google Shape;359;p76"/>
          <p:cNvSpPr txBox="1"/>
          <p:nvPr>
            <p:ph idx="1" type="subTitle"/>
          </p:nvPr>
        </p:nvSpPr>
        <p:spPr>
          <a:xfrm>
            <a:off x="1860450" y="2016073"/>
            <a:ext cx="5423100" cy="365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600"/>
              <a:buNone/>
              <a:defRPr>
                <a:solidFill>
                  <a:schemeClr val="lt1"/>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grpSp>
        <p:nvGrpSpPr>
          <p:cNvPr id="360" name="Google Shape;360;p76"/>
          <p:cNvGrpSpPr/>
          <p:nvPr/>
        </p:nvGrpSpPr>
        <p:grpSpPr>
          <a:xfrm flipH="1" rot="10800000">
            <a:off x="-152400" y="-762003"/>
            <a:ext cx="1138550" cy="3112118"/>
            <a:chOff x="-143200" y="2391747"/>
            <a:chExt cx="1138550" cy="3112118"/>
          </a:xfrm>
        </p:grpSpPr>
        <p:sp>
          <p:nvSpPr>
            <p:cNvPr id="361" name="Google Shape;361;p76"/>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 name="Google Shape;362;p76"/>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 name="Google Shape;363;p76"/>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76"/>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76"/>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 name="Google Shape;366;p76"/>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 name="Google Shape;367;p76"/>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 name="Google Shape;368;p76"/>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69" name="Google Shape;369;p76"/>
          <p:cNvGrpSpPr/>
          <p:nvPr/>
        </p:nvGrpSpPr>
        <p:grpSpPr>
          <a:xfrm rot="10800000">
            <a:off x="8162925" y="-800103"/>
            <a:ext cx="1138550" cy="3112118"/>
            <a:chOff x="-143200" y="2391747"/>
            <a:chExt cx="1138550" cy="3112118"/>
          </a:xfrm>
        </p:grpSpPr>
        <p:sp>
          <p:nvSpPr>
            <p:cNvPr id="370" name="Google Shape;370;p76"/>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 name="Google Shape;371;p76"/>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 name="Google Shape;372;p76"/>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p76"/>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 name="Google Shape;374;p76"/>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76"/>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76"/>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 name="Google Shape;377;p76"/>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78" name="Google Shape;378;p76"/>
          <p:cNvSpPr/>
          <p:nvPr/>
        </p:nvSpPr>
        <p:spPr>
          <a:xfrm>
            <a:off x="256925" y="1550163"/>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 name="Google Shape;379;p76"/>
          <p:cNvSpPr/>
          <p:nvPr/>
        </p:nvSpPr>
        <p:spPr>
          <a:xfrm>
            <a:off x="304369" y="1854064"/>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p76"/>
          <p:cNvSpPr/>
          <p:nvPr/>
        </p:nvSpPr>
        <p:spPr>
          <a:xfrm flipH="1" rot="10800000">
            <a:off x="8675950" y="1804993"/>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 name="Google Shape;381;p76"/>
          <p:cNvSpPr/>
          <p:nvPr/>
        </p:nvSpPr>
        <p:spPr>
          <a:xfrm flipH="1" rot="10800000">
            <a:off x="8723394" y="1595938"/>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lt1"/>
        </a:solidFill>
      </p:bgPr>
    </p:bg>
    <p:spTree>
      <p:nvGrpSpPr>
        <p:cNvPr id="382" name="Shape 382"/>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22">
    <p:spTree>
      <p:nvGrpSpPr>
        <p:cNvPr id="383" name="Shape 383"/>
        <p:cNvGrpSpPr/>
        <p:nvPr/>
      </p:nvGrpSpPr>
      <p:grpSpPr>
        <a:xfrm>
          <a:off x="0" y="0"/>
          <a:ext cx="0" cy="0"/>
          <a:chOff x="0" y="0"/>
          <a:chExt cx="0" cy="0"/>
        </a:xfrm>
      </p:grpSpPr>
      <p:sp>
        <p:nvSpPr>
          <p:cNvPr id="384" name="Google Shape;384;p78"/>
          <p:cNvSpPr/>
          <p:nvPr/>
        </p:nvSpPr>
        <p:spPr>
          <a:xfrm>
            <a:off x="524433" y="247239"/>
            <a:ext cx="8095135" cy="4649022"/>
          </a:xfrm>
          <a:custGeom>
            <a:rect b="b" l="l" r="r" t="t"/>
            <a:pathLst>
              <a:path extrusionOk="0" h="29218" w="50876">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 name="Google Shape;385;p78"/>
          <p:cNvSpPr txBox="1"/>
          <p:nvPr>
            <p:ph type="title"/>
          </p:nvPr>
        </p:nvSpPr>
        <p:spPr>
          <a:xfrm>
            <a:off x="720000" y="539500"/>
            <a:ext cx="7704000" cy="457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grpSp>
        <p:nvGrpSpPr>
          <p:cNvPr id="386" name="Google Shape;386;p78"/>
          <p:cNvGrpSpPr/>
          <p:nvPr/>
        </p:nvGrpSpPr>
        <p:grpSpPr>
          <a:xfrm>
            <a:off x="8612552" y="2501250"/>
            <a:ext cx="1151023" cy="3259524"/>
            <a:chOff x="8612552" y="2501250"/>
            <a:chExt cx="1151023" cy="3259524"/>
          </a:xfrm>
        </p:grpSpPr>
        <p:sp>
          <p:nvSpPr>
            <p:cNvPr id="387" name="Google Shape;387;p78"/>
            <p:cNvSpPr/>
            <p:nvPr/>
          </p:nvSpPr>
          <p:spPr>
            <a:xfrm>
              <a:off x="9012818" y="2959678"/>
              <a:ext cx="232573" cy="1090395"/>
            </a:xfrm>
            <a:custGeom>
              <a:rect b="b" l="l" r="r" t="t"/>
              <a:pathLst>
                <a:path extrusionOk="0" h="25308" w="5398">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 name="Google Shape;388;p78"/>
            <p:cNvSpPr/>
            <p:nvPr/>
          </p:nvSpPr>
          <p:spPr>
            <a:xfrm>
              <a:off x="8612552" y="4549956"/>
              <a:ext cx="800562" cy="1210818"/>
            </a:xfrm>
            <a:custGeom>
              <a:rect b="b" l="l" r="r" t="t"/>
              <a:pathLst>
                <a:path extrusionOk="0" h="28103" w="18581">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 name="Google Shape;389;p78"/>
            <p:cNvSpPr/>
            <p:nvPr/>
          </p:nvSpPr>
          <p:spPr>
            <a:xfrm>
              <a:off x="8796915" y="4809028"/>
              <a:ext cx="509911" cy="777340"/>
            </a:xfrm>
            <a:custGeom>
              <a:rect b="b" l="l" r="r" t="t"/>
              <a:pathLst>
                <a:path extrusionOk="0" h="18042" w="11835">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 name="Google Shape;390;p78"/>
            <p:cNvSpPr/>
            <p:nvPr/>
          </p:nvSpPr>
          <p:spPr>
            <a:xfrm>
              <a:off x="8723023" y="3433013"/>
              <a:ext cx="657736" cy="2273768"/>
            </a:xfrm>
            <a:custGeom>
              <a:rect b="b" l="l" r="r" t="t"/>
              <a:pathLst>
                <a:path extrusionOk="0" h="52774" w="15266">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78"/>
            <p:cNvSpPr/>
            <p:nvPr/>
          </p:nvSpPr>
          <p:spPr>
            <a:xfrm>
              <a:off x="8877486" y="3749388"/>
              <a:ext cx="348816" cy="1627708"/>
            </a:xfrm>
            <a:custGeom>
              <a:rect b="b" l="l" r="r" t="t"/>
              <a:pathLst>
                <a:path extrusionOk="0" h="37779" w="8096">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 name="Google Shape;392;p78"/>
            <p:cNvSpPr/>
            <p:nvPr/>
          </p:nvSpPr>
          <p:spPr>
            <a:xfrm>
              <a:off x="9063487" y="2501250"/>
              <a:ext cx="700088" cy="1675016"/>
            </a:xfrm>
            <a:custGeom>
              <a:rect b="b" l="l" r="r" t="t"/>
              <a:pathLst>
                <a:path extrusionOk="0" h="38877" w="16249">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 name="Google Shape;393;p78"/>
            <p:cNvSpPr/>
            <p:nvPr/>
          </p:nvSpPr>
          <p:spPr>
            <a:xfrm>
              <a:off x="9164825" y="2775316"/>
              <a:ext cx="309781" cy="798063"/>
            </a:xfrm>
            <a:custGeom>
              <a:rect b="b" l="l" r="r" t="t"/>
              <a:pathLst>
                <a:path extrusionOk="0" h="18523" w="719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94" name="Google Shape;394;p78"/>
          <p:cNvGrpSpPr/>
          <p:nvPr/>
        </p:nvGrpSpPr>
        <p:grpSpPr>
          <a:xfrm flipH="1" rot="10800000">
            <a:off x="-152400" y="-762003"/>
            <a:ext cx="1138550" cy="3112118"/>
            <a:chOff x="-143200" y="2391747"/>
            <a:chExt cx="1138550" cy="3112118"/>
          </a:xfrm>
        </p:grpSpPr>
        <p:sp>
          <p:nvSpPr>
            <p:cNvPr id="395" name="Google Shape;395;p78"/>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 name="Google Shape;396;p78"/>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78"/>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78"/>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 name="Google Shape;399;p78"/>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 name="Google Shape;400;p78"/>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 name="Google Shape;401;p78"/>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78"/>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03" name="Google Shape;403;p78"/>
          <p:cNvSpPr/>
          <p:nvPr/>
        </p:nvSpPr>
        <p:spPr>
          <a:xfrm flipH="1" rot="10800000">
            <a:off x="8761675" y="2991918"/>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 name="Google Shape;404;p78"/>
          <p:cNvSpPr/>
          <p:nvPr/>
        </p:nvSpPr>
        <p:spPr>
          <a:xfrm flipH="1" rot="10800000">
            <a:off x="8809119" y="2782863"/>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 name="Google Shape;405;p78"/>
          <p:cNvSpPr/>
          <p:nvPr/>
        </p:nvSpPr>
        <p:spPr>
          <a:xfrm rot="-4499987">
            <a:off x="1146310" y="128434"/>
            <a:ext cx="211120" cy="21108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 name="Google Shape;406;p78"/>
          <p:cNvSpPr/>
          <p:nvPr/>
        </p:nvSpPr>
        <p:spPr>
          <a:xfrm rot="-4500061">
            <a:off x="1441487" y="242236"/>
            <a:ext cx="116235" cy="11622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14_1">
    <p:spTree>
      <p:nvGrpSpPr>
        <p:cNvPr id="407" name="Shape 407"/>
        <p:cNvGrpSpPr/>
        <p:nvPr/>
      </p:nvGrpSpPr>
      <p:grpSpPr>
        <a:xfrm>
          <a:off x="0" y="0"/>
          <a:ext cx="0" cy="0"/>
          <a:chOff x="0" y="0"/>
          <a:chExt cx="0" cy="0"/>
        </a:xfrm>
      </p:grpSpPr>
      <p:sp>
        <p:nvSpPr>
          <p:cNvPr id="408" name="Google Shape;408;p79"/>
          <p:cNvSpPr/>
          <p:nvPr/>
        </p:nvSpPr>
        <p:spPr>
          <a:xfrm>
            <a:off x="524433" y="247239"/>
            <a:ext cx="8095135" cy="4649022"/>
          </a:xfrm>
          <a:custGeom>
            <a:rect b="b" l="l" r="r" t="t"/>
            <a:pathLst>
              <a:path extrusionOk="0" h="29218" w="50876">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79"/>
          <p:cNvSpPr txBox="1"/>
          <p:nvPr>
            <p:ph type="title"/>
          </p:nvPr>
        </p:nvSpPr>
        <p:spPr>
          <a:xfrm>
            <a:off x="720000" y="539500"/>
            <a:ext cx="7704000" cy="457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sp>
        <p:nvSpPr>
          <p:cNvPr id="410" name="Google Shape;410;p79"/>
          <p:cNvSpPr txBox="1"/>
          <p:nvPr>
            <p:ph idx="1" type="subTitle"/>
          </p:nvPr>
        </p:nvSpPr>
        <p:spPr>
          <a:xfrm>
            <a:off x="719929" y="3163575"/>
            <a:ext cx="2501700" cy="365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Font typeface="Titillium Web"/>
              <a:buNone/>
              <a:defRPr sz="2300">
                <a:latin typeface="Adamina"/>
                <a:ea typeface="Adamina"/>
                <a:cs typeface="Adamina"/>
                <a:sym typeface="Adamina"/>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411" name="Google Shape;411;p79"/>
          <p:cNvSpPr txBox="1"/>
          <p:nvPr>
            <p:ph idx="2" type="subTitle"/>
          </p:nvPr>
        </p:nvSpPr>
        <p:spPr>
          <a:xfrm>
            <a:off x="719929" y="3535050"/>
            <a:ext cx="2501700" cy="548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b="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412" name="Google Shape;412;p79"/>
          <p:cNvSpPr txBox="1"/>
          <p:nvPr>
            <p:ph idx="3" type="subTitle"/>
          </p:nvPr>
        </p:nvSpPr>
        <p:spPr>
          <a:xfrm>
            <a:off x="3321150" y="3163575"/>
            <a:ext cx="2501700" cy="365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Font typeface="Titillium Web"/>
              <a:buNone/>
              <a:defRPr sz="2300">
                <a:latin typeface="Adamina"/>
                <a:ea typeface="Adamina"/>
                <a:cs typeface="Adamina"/>
                <a:sym typeface="Adamina"/>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413" name="Google Shape;413;p79"/>
          <p:cNvSpPr txBox="1"/>
          <p:nvPr>
            <p:ph idx="4" type="subTitle"/>
          </p:nvPr>
        </p:nvSpPr>
        <p:spPr>
          <a:xfrm>
            <a:off x="3321150" y="3535050"/>
            <a:ext cx="2501700" cy="548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b="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414" name="Google Shape;414;p79"/>
          <p:cNvSpPr txBox="1"/>
          <p:nvPr>
            <p:ph idx="5" type="subTitle"/>
          </p:nvPr>
        </p:nvSpPr>
        <p:spPr>
          <a:xfrm>
            <a:off x="5922371" y="3163575"/>
            <a:ext cx="2501700" cy="365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Font typeface="Titillium Web"/>
              <a:buNone/>
              <a:defRPr sz="2300">
                <a:latin typeface="Adamina"/>
                <a:ea typeface="Adamina"/>
                <a:cs typeface="Adamina"/>
                <a:sym typeface="Adamina"/>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415" name="Google Shape;415;p79"/>
          <p:cNvSpPr txBox="1"/>
          <p:nvPr>
            <p:ph idx="6" type="subTitle"/>
          </p:nvPr>
        </p:nvSpPr>
        <p:spPr>
          <a:xfrm>
            <a:off x="5922371" y="3535050"/>
            <a:ext cx="2501700" cy="548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b="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416" name="Google Shape;416;p79"/>
          <p:cNvSpPr/>
          <p:nvPr/>
        </p:nvSpPr>
        <p:spPr>
          <a:xfrm rot="2700000">
            <a:off x="1834311" y="176828"/>
            <a:ext cx="211118" cy="211080"/>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p79"/>
          <p:cNvSpPr/>
          <p:nvPr/>
        </p:nvSpPr>
        <p:spPr>
          <a:xfrm rot="2700000">
            <a:off x="1700395" y="405612"/>
            <a:ext cx="116239" cy="11623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 name="Google Shape;418;p79"/>
          <p:cNvSpPr/>
          <p:nvPr/>
        </p:nvSpPr>
        <p:spPr>
          <a:xfrm flipH="1" rot="10800000">
            <a:off x="8142550" y="4811193"/>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79"/>
          <p:cNvSpPr/>
          <p:nvPr/>
        </p:nvSpPr>
        <p:spPr>
          <a:xfrm flipH="1" rot="10800000">
            <a:off x="8189994" y="4602138"/>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20" name="Google Shape;420;p79"/>
          <p:cNvGrpSpPr/>
          <p:nvPr/>
        </p:nvGrpSpPr>
        <p:grpSpPr>
          <a:xfrm rot="10800000">
            <a:off x="8162925" y="-800103"/>
            <a:ext cx="1138550" cy="3112118"/>
            <a:chOff x="-143200" y="2391747"/>
            <a:chExt cx="1138550" cy="3112118"/>
          </a:xfrm>
        </p:grpSpPr>
        <p:sp>
          <p:nvSpPr>
            <p:cNvPr id="421" name="Google Shape;421;p79"/>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 name="Google Shape;422;p79"/>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 name="Google Shape;423;p79"/>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79"/>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p79"/>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 name="Google Shape;426;p79"/>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 name="Google Shape;427;p79"/>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p79"/>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29" name="Google Shape;429;p79"/>
          <p:cNvGrpSpPr/>
          <p:nvPr/>
        </p:nvGrpSpPr>
        <p:grpSpPr>
          <a:xfrm>
            <a:off x="-143200" y="2391747"/>
            <a:ext cx="1138550" cy="3112118"/>
            <a:chOff x="-143200" y="2391747"/>
            <a:chExt cx="1138550" cy="3112118"/>
          </a:xfrm>
        </p:grpSpPr>
        <p:sp>
          <p:nvSpPr>
            <p:cNvPr id="430" name="Google Shape;430;p79"/>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p79"/>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 name="Google Shape;432;p79"/>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 name="Google Shape;433;p79"/>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 name="Google Shape;434;p79"/>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 name="Google Shape;435;p79"/>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 name="Google Shape;436;p79"/>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 name="Google Shape;437;p79"/>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5">
    <p:spTree>
      <p:nvGrpSpPr>
        <p:cNvPr id="438" name="Shape 438"/>
        <p:cNvGrpSpPr/>
        <p:nvPr/>
      </p:nvGrpSpPr>
      <p:grpSpPr>
        <a:xfrm>
          <a:off x="0" y="0"/>
          <a:ext cx="0" cy="0"/>
          <a:chOff x="0" y="0"/>
          <a:chExt cx="0" cy="0"/>
        </a:xfrm>
      </p:grpSpPr>
      <p:sp>
        <p:nvSpPr>
          <p:cNvPr id="439" name="Google Shape;439;p80"/>
          <p:cNvSpPr/>
          <p:nvPr/>
        </p:nvSpPr>
        <p:spPr>
          <a:xfrm>
            <a:off x="524433" y="247239"/>
            <a:ext cx="8095135" cy="4649022"/>
          </a:xfrm>
          <a:custGeom>
            <a:rect b="b" l="l" r="r" t="t"/>
            <a:pathLst>
              <a:path extrusionOk="0" h="29218" w="50876">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80"/>
          <p:cNvSpPr txBox="1"/>
          <p:nvPr>
            <p:ph type="title"/>
          </p:nvPr>
        </p:nvSpPr>
        <p:spPr>
          <a:xfrm>
            <a:off x="2510514" y="1578920"/>
            <a:ext cx="19782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b="0" sz="2300">
                <a:solidFill>
                  <a:schemeClr val="dk1"/>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441" name="Google Shape;441;p80"/>
          <p:cNvSpPr txBox="1"/>
          <p:nvPr>
            <p:ph idx="1" type="subTitle"/>
          </p:nvPr>
        </p:nvSpPr>
        <p:spPr>
          <a:xfrm>
            <a:off x="2510514" y="1948751"/>
            <a:ext cx="19782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42" name="Google Shape;442;p80"/>
          <p:cNvSpPr txBox="1"/>
          <p:nvPr>
            <p:ph idx="2" type="title"/>
          </p:nvPr>
        </p:nvSpPr>
        <p:spPr>
          <a:xfrm>
            <a:off x="5714455" y="1578915"/>
            <a:ext cx="19782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b="0" sz="2300">
                <a:solidFill>
                  <a:schemeClr val="dk1"/>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443" name="Google Shape;443;p80"/>
          <p:cNvSpPr txBox="1"/>
          <p:nvPr>
            <p:ph idx="3" type="subTitle"/>
          </p:nvPr>
        </p:nvSpPr>
        <p:spPr>
          <a:xfrm>
            <a:off x="5714455" y="1948751"/>
            <a:ext cx="19782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44" name="Google Shape;444;p80"/>
          <p:cNvSpPr txBox="1"/>
          <p:nvPr>
            <p:ph idx="4" type="title"/>
          </p:nvPr>
        </p:nvSpPr>
        <p:spPr>
          <a:xfrm>
            <a:off x="2510514" y="3102922"/>
            <a:ext cx="19752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b="0" sz="2300">
                <a:solidFill>
                  <a:schemeClr val="dk1"/>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445" name="Google Shape;445;p80"/>
          <p:cNvSpPr txBox="1"/>
          <p:nvPr>
            <p:ph idx="5" type="subTitle"/>
          </p:nvPr>
        </p:nvSpPr>
        <p:spPr>
          <a:xfrm>
            <a:off x="2510514" y="3472753"/>
            <a:ext cx="19782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46" name="Google Shape;446;p80"/>
          <p:cNvSpPr txBox="1"/>
          <p:nvPr>
            <p:ph idx="6" type="title"/>
          </p:nvPr>
        </p:nvSpPr>
        <p:spPr>
          <a:xfrm>
            <a:off x="5714455" y="3102915"/>
            <a:ext cx="19782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b="0" sz="2300">
                <a:solidFill>
                  <a:schemeClr val="dk1"/>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447" name="Google Shape;447;p80"/>
          <p:cNvSpPr txBox="1"/>
          <p:nvPr>
            <p:ph idx="7" type="subTitle"/>
          </p:nvPr>
        </p:nvSpPr>
        <p:spPr>
          <a:xfrm>
            <a:off x="5714455" y="3472753"/>
            <a:ext cx="19782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48" name="Google Shape;448;p80"/>
          <p:cNvSpPr txBox="1"/>
          <p:nvPr>
            <p:ph idx="8" type="title"/>
          </p:nvPr>
        </p:nvSpPr>
        <p:spPr>
          <a:xfrm>
            <a:off x="720000" y="539500"/>
            <a:ext cx="7704000" cy="457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grpSp>
        <p:nvGrpSpPr>
          <p:cNvPr id="449" name="Google Shape;449;p80"/>
          <p:cNvGrpSpPr/>
          <p:nvPr/>
        </p:nvGrpSpPr>
        <p:grpSpPr>
          <a:xfrm>
            <a:off x="-143200" y="2391747"/>
            <a:ext cx="1138550" cy="3112118"/>
            <a:chOff x="-143200" y="2391747"/>
            <a:chExt cx="1138550" cy="3112118"/>
          </a:xfrm>
        </p:grpSpPr>
        <p:sp>
          <p:nvSpPr>
            <p:cNvPr id="450" name="Google Shape;450;p80"/>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80"/>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p80"/>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 name="Google Shape;453;p80"/>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 name="Google Shape;454;p80"/>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 name="Google Shape;455;p80"/>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80"/>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 name="Google Shape;457;p80"/>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58" name="Google Shape;458;p80"/>
          <p:cNvGrpSpPr/>
          <p:nvPr/>
        </p:nvGrpSpPr>
        <p:grpSpPr>
          <a:xfrm rot="10800000">
            <a:off x="8162925" y="-800103"/>
            <a:ext cx="1138550" cy="3112118"/>
            <a:chOff x="-143200" y="2391747"/>
            <a:chExt cx="1138550" cy="3112118"/>
          </a:xfrm>
        </p:grpSpPr>
        <p:sp>
          <p:nvSpPr>
            <p:cNvPr id="459" name="Google Shape;459;p80"/>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 name="Google Shape;460;p80"/>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 name="Google Shape;461;p80"/>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80"/>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p80"/>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 name="Google Shape;464;p80"/>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 name="Google Shape;465;p80"/>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 name="Google Shape;466;p80"/>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67" name="Google Shape;467;p80"/>
          <p:cNvSpPr/>
          <p:nvPr/>
        </p:nvSpPr>
        <p:spPr>
          <a:xfrm rot="2700000">
            <a:off x="234111" y="1856266"/>
            <a:ext cx="211118" cy="211080"/>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 name="Google Shape;468;p80"/>
          <p:cNvSpPr/>
          <p:nvPr/>
        </p:nvSpPr>
        <p:spPr>
          <a:xfrm rot="2700000">
            <a:off x="100195" y="2085049"/>
            <a:ext cx="116239" cy="11623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 name="Google Shape;469;p80"/>
          <p:cNvSpPr/>
          <p:nvPr/>
        </p:nvSpPr>
        <p:spPr>
          <a:xfrm rot="2700000">
            <a:off x="8663736" y="1599091"/>
            <a:ext cx="211118" cy="211080"/>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 name="Google Shape;470;p80"/>
          <p:cNvSpPr/>
          <p:nvPr/>
        </p:nvSpPr>
        <p:spPr>
          <a:xfrm rot="2700000">
            <a:off x="8529820" y="1827874"/>
            <a:ext cx="116239" cy="11623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2" name="Shape 32"/>
        <p:cNvGrpSpPr/>
        <p:nvPr/>
      </p:nvGrpSpPr>
      <p:grpSpPr>
        <a:xfrm>
          <a:off x="0" y="0"/>
          <a:ext cx="0" cy="0"/>
          <a:chOff x="0" y="0"/>
          <a:chExt cx="0" cy="0"/>
        </a:xfrm>
      </p:grpSpPr>
      <p:sp>
        <p:nvSpPr>
          <p:cNvPr id="33" name="Google Shape;33;p63"/>
          <p:cNvSpPr/>
          <p:nvPr/>
        </p:nvSpPr>
        <p:spPr>
          <a:xfrm>
            <a:off x="524433" y="247239"/>
            <a:ext cx="8095135" cy="4649022"/>
          </a:xfrm>
          <a:custGeom>
            <a:rect b="b" l="l" r="r" t="t"/>
            <a:pathLst>
              <a:path extrusionOk="0" h="29218" w="50876">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 name="Google Shape;34;p63"/>
          <p:cNvSpPr txBox="1"/>
          <p:nvPr>
            <p:ph type="title"/>
          </p:nvPr>
        </p:nvSpPr>
        <p:spPr>
          <a:xfrm>
            <a:off x="968825" y="2874836"/>
            <a:ext cx="2913300" cy="365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300"/>
              <a:buNone/>
              <a:defRPr b="0" sz="2300">
                <a:solidFill>
                  <a:schemeClr val="dk1"/>
                </a:solidFill>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
        <p:nvSpPr>
          <p:cNvPr id="35" name="Google Shape;35;p63"/>
          <p:cNvSpPr txBox="1"/>
          <p:nvPr>
            <p:ph idx="2" type="title"/>
          </p:nvPr>
        </p:nvSpPr>
        <p:spPr>
          <a:xfrm>
            <a:off x="5262175" y="2874836"/>
            <a:ext cx="2913300" cy="365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300"/>
              <a:buNone/>
              <a:defRPr b="0" sz="2300">
                <a:solidFill>
                  <a:schemeClr val="dk1"/>
                </a:solidFill>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
        <p:nvSpPr>
          <p:cNvPr id="36" name="Google Shape;36;p63"/>
          <p:cNvSpPr txBox="1"/>
          <p:nvPr>
            <p:ph idx="1" type="subTitle"/>
          </p:nvPr>
        </p:nvSpPr>
        <p:spPr>
          <a:xfrm>
            <a:off x="5262175" y="3243861"/>
            <a:ext cx="2913300" cy="548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b="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37" name="Google Shape;37;p63"/>
          <p:cNvSpPr txBox="1"/>
          <p:nvPr>
            <p:ph idx="3" type="subTitle"/>
          </p:nvPr>
        </p:nvSpPr>
        <p:spPr>
          <a:xfrm>
            <a:off x="968525" y="3243861"/>
            <a:ext cx="2913900" cy="548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b="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38" name="Google Shape;38;p63"/>
          <p:cNvSpPr txBox="1"/>
          <p:nvPr>
            <p:ph idx="4" type="title"/>
          </p:nvPr>
        </p:nvSpPr>
        <p:spPr>
          <a:xfrm>
            <a:off x="720000" y="539500"/>
            <a:ext cx="7704000" cy="457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Clr>
                <a:schemeClr val="lt1"/>
              </a:buClr>
              <a:buSzPts val="3500"/>
              <a:buNone/>
              <a:defRPr>
                <a:solidFill>
                  <a:schemeClr val="lt1"/>
                </a:solidFill>
              </a:defRPr>
            </a:lvl2pPr>
            <a:lvl3pPr lvl="2" algn="ctr">
              <a:lnSpc>
                <a:spcPct val="100000"/>
              </a:lnSpc>
              <a:spcBef>
                <a:spcPts val="0"/>
              </a:spcBef>
              <a:spcAft>
                <a:spcPts val="0"/>
              </a:spcAft>
              <a:buClr>
                <a:schemeClr val="lt1"/>
              </a:buClr>
              <a:buSzPts val="3500"/>
              <a:buNone/>
              <a:defRPr>
                <a:solidFill>
                  <a:schemeClr val="lt1"/>
                </a:solidFill>
              </a:defRPr>
            </a:lvl3pPr>
            <a:lvl4pPr lvl="3" algn="ctr">
              <a:lnSpc>
                <a:spcPct val="100000"/>
              </a:lnSpc>
              <a:spcBef>
                <a:spcPts val="0"/>
              </a:spcBef>
              <a:spcAft>
                <a:spcPts val="0"/>
              </a:spcAft>
              <a:buClr>
                <a:schemeClr val="lt1"/>
              </a:buClr>
              <a:buSzPts val="3500"/>
              <a:buNone/>
              <a:defRPr>
                <a:solidFill>
                  <a:schemeClr val="lt1"/>
                </a:solidFill>
              </a:defRPr>
            </a:lvl4pPr>
            <a:lvl5pPr lvl="4" algn="ctr">
              <a:lnSpc>
                <a:spcPct val="100000"/>
              </a:lnSpc>
              <a:spcBef>
                <a:spcPts val="0"/>
              </a:spcBef>
              <a:spcAft>
                <a:spcPts val="0"/>
              </a:spcAft>
              <a:buClr>
                <a:schemeClr val="lt1"/>
              </a:buClr>
              <a:buSzPts val="3500"/>
              <a:buNone/>
              <a:defRPr>
                <a:solidFill>
                  <a:schemeClr val="lt1"/>
                </a:solidFill>
              </a:defRPr>
            </a:lvl5pPr>
            <a:lvl6pPr lvl="5" algn="ctr">
              <a:lnSpc>
                <a:spcPct val="100000"/>
              </a:lnSpc>
              <a:spcBef>
                <a:spcPts val="0"/>
              </a:spcBef>
              <a:spcAft>
                <a:spcPts val="0"/>
              </a:spcAft>
              <a:buClr>
                <a:schemeClr val="lt1"/>
              </a:buClr>
              <a:buSzPts val="3500"/>
              <a:buNone/>
              <a:defRPr>
                <a:solidFill>
                  <a:schemeClr val="lt1"/>
                </a:solidFill>
              </a:defRPr>
            </a:lvl6pPr>
            <a:lvl7pPr lvl="6" algn="ctr">
              <a:lnSpc>
                <a:spcPct val="100000"/>
              </a:lnSpc>
              <a:spcBef>
                <a:spcPts val="0"/>
              </a:spcBef>
              <a:spcAft>
                <a:spcPts val="0"/>
              </a:spcAft>
              <a:buClr>
                <a:schemeClr val="lt1"/>
              </a:buClr>
              <a:buSzPts val="3500"/>
              <a:buNone/>
              <a:defRPr>
                <a:solidFill>
                  <a:schemeClr val="lt1"/>
                </a:solidFill>
              </a:defRPr>
            </a:lvl7pPr>
            <a:lvl8pPr lvl="7" algn="ctr">
              <a:lnSpc>
                <a:spcPct val="100000"/>
              </a:lnSpc>
              <a:spcBef>
                <a:spcPts val="0"/>
              </a:spcBef>
              <a:spcAft>
                <a:spcPts val="0"/>
              </a:spcAft>
              <a:buClr>
                <a:schemeClr val="lt1"/>
              </a:buClr>
              <a:buSzPts val="3500"/>
              <a:buNone/>
              <a:defRPr>
                <a:solidFill>
                  <a:schemeClr val="lt1"/>
                </a:solidFill>
              </a:defRPr>
            </a:lvl8pPr>
            <a:lvl9pPr lvl="8" algn="ctr">
              <a:lnSpc>
                <a:spcPct val="100000"/>
              </a:lnSpc>
              <a:spcBef>
                <a:spcPts val="0"/>
              </a:spcBef>
              <a:spcAft>
                <a:spcPts val="0"/>
              </a:spcAft>
              <a:buClr>
                <a:schemeClr val="lt1"/>
              </a:buClr>
              <a:buSzPts val="3500"/>
              <a:buNone/>
              <a:defRPr>
                <a:solidFill>
                  <a:schemeClr val="lt1"/>
                </a:solidFill>
              </a:defRPr>
            </a:lvl9pPr>
          </a:lstStyle>
          <a:p/>
        </p:txBody>
      </p:sp>
      <p:sp>
        <p:nvSpPr>
          <p:cNvPr id="39" name="Google Shape;39;p63"/>
          <p:cNvSpPr/>
          <p:nvPr/>
        </p:nvSpPr>
        <p:spPr>
          <a:xfrm>
            <a:off x="7114379" y="4747621"/>
            <a:ext cx="111863" cy="48162"/>
          </a:xfrm>
          <a:custGeom>
            <a:rect b="b" l="l" r="r" t="t"/>
            <a:pathLst>
              <a:path extrusionOk="0" fill="none" h="1277" w="2966">
                <a:moveTo>
                  <a:pt x="0" y="19"/>
                </a:moveTo>
                <a:lnTo>
                  <a:pt x="0" y="19"/>
                </a:lnTo>
                <a:lnTo>
                  <a:pt x="0" y="19"/>
                </a:lnTo>
                <a:lnTo>
                  <a:pt x="601" y="0"/>
                </a:lnTo>
                <a:lnTo>
                  <a:pt x="601" y="0"/>
                </a:lnTo>
                <a:lnTo>
                  <a:pt x="1220" y="19"/>
                </a:lnTo>
                <a:lnTo>
                  <a:pt x="1802" y="75"/>
                </a:lnTo>
                <a:lnTo>
                  <a:pt x="1802" y="75"/>
                </a:lnTo>
                <a:lnTo>
                  <a:pt x="2121" y="113"/>
                </a:lnTo>
                <a:lnTo>
                  <a:pt x="2308" y="150"/>
                </a:lnTo>
                <a:lnTo>
                  <a:pt x="2496" y="188"/>
                </a:lnTo>
                <a:lnTo>
                  <a:pt x="2684" y="263"/>
                </a:lnTo>
                <a:lnTo>
                  <a:pt x="2759" y="319"/>
                </a:lnTo>
                <a:lnTo>
                  <a:pt x="2834" y="376"/>
                </a:lnTo>
                <a:lnTo>
                  <a:pt x="2890" y="432"/>
                </a:lnTo>
                <a:lnTo>
                  <a:pt x="2928" y="507"/>
                </a:lnTo>
                <a:lnTo>
                  <a:pt x="2946" y="582"/>
                </a:lnTo>
                <a:lnTo>
                  <a:pt x="2965" y="676"/>
                </a:lnTo>
                <a:lnTo>
                  <a:pt x="2965" y="676"/>
                </a:lnTo>
                <a:lnTo>
                  <a:pt x="2965" y="770"/>
                </a:lnTo>
                <a:lnTo>
                  <a:pt x="2928" y="864"/>
                </a:lnTo>
                <a:lnTo>
                  <a:pt x="2890" y="976"/>
                </a:lnTo>
                <a:lnTo>
                  <a:pt x="2834" y="1089"/>
                </a:lnTo>
                <a:lnTo>
                  <a:pt x="2834" y="1089"/>
                </a:lnTo>
                <a:lnTo>
                  <a:pt x="2796" y="1126"/>
                </a:lnTo>
                <a:lnTo>
                  <a:pt x="2740" y="1183"/>
                </a:lnTo>
                <a:lnTo>
                  <a:pt x="2665" y="1201"/>
                </a:lnTo>
                <a:lnTo>
                  <a:pt x="2590" y="1239"/>
                </a:lnTo>
                <a:lnTo>
                  <a:pt x="2402" y="1258"/>
                </a:lnTo>
                <a:lnTo>
                  <a:pt x="2177" y="1276"/>
                </a:lnTo>
                <a:lnTo>
                  <a:pt x="2177" y="1276"/>
                </a:lnTo>
                <a:lnTo>
                  <a:pt x="1896" y="1258"/>
                </a:lnTo>
                <a:lnTo>
                  <a:pt x="1614" y="1220"/>
                </a:lnTo>
                <a:lnTo>
                  <a:pt x="1389" y="1183"/>
                </a:lnTo>
                <a:lnTo>
                  <a:pt x="1220" y="1145"/>
                </a:lnTo>
                <a:lnTo>
                  <a:pt x="1220" y="1145"/>
                </a:lnTo>
                <a:lnTo>
                  <a:pt x="976" y="1051"/>
                </a:lnTo>
                <a:lnTo>
                  <a:pt x="770" y="939"/>
                </a:lnTo>
                <a:lnTo>
                  <a:pt x="601" y="826"/>
                </a:lnTo>
                <a:lnTo>
                  <a:pt x="432" y="676"/>
                </a:lnTo>
                <a:lnTo>
                  <a:pt x="301" y="526"/>
                </a:lnTo>
                <a:lnTo>
                  <a:pt x="169" y="376"/>
                </a:lnTo>
                <a:lnTo>
                  <a:pt x="75" y="207"/>
                </a:lnTo>
                <a:lnTo>
                  <a:pt x="0" y="19"/>
                </a:lnTo>
                <a:lnTo>
                  <a:pt x="0" y="19"/>
                </a:lnTo>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 name="Google Shape;40;p63"/>
          <p:cNvSpPr/>
          <p:nvPr/>
        </p:nvSpPr>
        <p:spPr>
          <a:xfrm>
            <a:off x="6344360" y="4890557"/>
            <a:ext cx="21988" cy="66567"/>
          </a:xfrm>
          <a:custGeom>
            <a:rect b="b" l="l" r="r" t="t"/>
            <a:pathLst>
              <a:path extrusionOk="0" fill="none" h="1765" w="583">
                <a:moveTo>
                  <a:pt x="1" y="1765"/>
                </a:moveTo>
                <a:lnTo>
                  <a:pt x="1" y="1765"/>
                </a:lnTo>
                <a:lnTo>
                  <a:pt x="1" y="1521"/>
                </a:lnTo>
                <a:lnTo>
                  <a:pt x="1" y="1277"/>
                </a:lnTo>
                <a:lnTo>
                  <a:pt x="39" y="1052"/>
                </a:lnTo>
                <a:lnTo>
                  <a:pt x="95" y="808"/>
                </a:lnTo>
                <a:lnTo>
                  <a:pt x="170" y="583"/>
                </a:lnTo>
                <a:lnTo>
                  <a:pt x="264" y="376"/>
                </a:lnTo>
                <a:lnTo>
                  <a:pt x="414" y="170"/>
                </a:lnTo>
                <a:lnTo>
                  <a:pt x="583" y="1"/>
                </a:lnTo>
                <a:lnTo>
                  <a:pt x="583" y="1"/>
                </a:lnTo>
                <a:lnTo>
                  <a:pt x="470" y="170"/>
                </a:lnTo>
                <a:lnTo>
                  <a:pt x="376" y="339"/>
                </a:lnTo>
                <a:lnTo>
                  <a:pt x="282" y="508"/>
                </a:lnTo>
                <a:lnTo>
                  <a:pt x="207" y="695"/>
                </a:lnTo>
                <a:lnTo>
                  <a:pt x="95" y="1052"/>
                </a:lnTo>
                <a:lnTo>
                  <a:pt x="39" y="1389"/>
                </a:lnTo>
                <a:lnTo>
                  <a:pt x="39" y="1389"/>
                </a:lnTo>
                <a:lnTo>
                  <a:pt x="20" y="1577"/>
                </a:lnTo>
                <a:lnTo>
                  <a:pt x="1" y="1765"/>
                </a:lnTo>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1" name="Google Shape;41;p63"/>
          <p:cNvGrpSpPr/>
          <p:nvPr/>
        </p:nvGrpSpPr>
        <p:grpSpPr>
          <a:xfrm flipH="1" rot="10800000">
            <a:off x="8603327" y="-311626"/>
            <a:ext cx="1151023" cy="3259524"/>
            <a:chOff x="8612552" y="2501250"/>
            <a:chExt cx="1151023" cy="3259524"/>
          </a:xfrm>
        </p:grpSpPr>
        <p:sp>
          <p:nvSpPr>
            <p:cNvPr id="42" name="Google Shape;42;p63"/>
            <p:cNvSpPr/>
            <p:nvPr/>
          </p:nvSpPr>
          <p:spPr>
            <a:xfrm>
              <a:off x="9012818" y="2959678"/>
              <a:ext cx="232573" cy="1090395"/>
            </a:xfrm>
            <a:custGeom>
              <a:rect b="b" l="l" r="r" t="t"/>
              <a:pathLst>
                <a:path extrusionOk="0" h="25308" w="5398">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63"/>
            <p:cNvSpPr/>
            <p:nvPr/>
          </p:nvSpPr>
          <p:spPr>
            <a:xfrm>
              <a:off x="8612552" y="4549956"/>
              <a:ext cx="800562" cy="1210818"/>
            </a:xfrm>
            <a:custGeom>
              <a:rect b="b" l="l" r="r" t="t"/>
              <a:pathLst>
                <a:path extrusionOk="0" h="28103" w="18581">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63"/>
            <p:cNvSpPr/>
            <p:nvPr/>
          </p:nvSpPr>
          <p:spPr>
            <a:xfrm>
              <a:off x="8796915" y="4809028"/>
              <a:ext cx="509911" cy="777340"/>
            </a:xfrm>
            <a:custGeom>
              <a:rect b="b" l="l" r="r" t="t"/>
              <a:pathLst>
                <a:path extrusionOk="0" h="18042" w="11835">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 name="Google Shape;45;p63"/>
            <p:cNvSpPr/>
            <p:nvPr/>
          </p:nvSpPr>
          <p:spPr>
            <a:xfrm>
              <a:off x="8723023" y="3433013"/>
              <a:ext cx="657736" cy="2273768"/>
            </a:xfrm>
            <a:custGeom>
              <a:rect b="b" l="l" r="r" t="t"/>
              <a:pathLst>
                <a:path extrusionOk="0" h="52774" w="15266">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 name="Google Shape;46;p63"/>
            <p:cNvSpPr/>
            <p:nvPr/>
          </p:nvSpPr>
          <p:spPr>
            <a:xfrm>
              <a:off x="8877486" y="3749388"/>
              <a:ext cx="348816" cy="1627708"/>
            </a:xfrm>
            <a:custGeom>
              <a:rect b="b" l="l" r="r" t="t"/>
              <a:pathLst>
                <a:path extrusionOk="0" h="37779" w="8096">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 name="Google Shape;47;p63"/>
            <p:cNvSpPr/>
            <p:nvPr/>
          </p:nvSpPr>
          <p:spPr>
            <a:xfrm>
              <a:off x="9063487" y="2501250"/>
              <a:ext cx="700088" cy="1675016"/>
            </a:xfrm>
            <a:custGeom>
              <a:rect b="b" l="l" r="r" t="t"/>
              <a:pathLst>
                <a:path extrusionOk="0" h="38877" w="16249">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 name="Google Shape;48;p63"/>
            <p:cNvSpPr/>
            <p:nvPr/>
          </p:nvSpPr>
          <p:spPr>
            <a:xfrm>
              <a:off x="9164825" y="2775316"/>
              <a:ext cx="309781" cy="798063"/>
            </a:xfrm>
            <a:custGeom>
              <a:rect b="b" l="l" r="r" t="t"/>
              <a:pathLst>
                <a:path extrusionOk="0" h="18523" w="719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9" name="Google Shape;49;p63"/>
          <p:cNvGrpSpPr/>
          <p:nvPr/>
        </p:nvGrpSpPr>
        <p:grpSpPr>
          <a:xfrm flipH="1">
            <a:off x="-583422" y="2431575"/>
            <a:ext cx="1151023" cy="3259524"/>
            <a:chOff x="8612552" y="2501250"/>
            <a:chExt cx="1151023" cy="3259524"/>
          </a:xfrm>
        </p:grpSpPr>
        <p:sp>
          <p:nvSpPr>
            <p:cNvPr id="50" name="Google Shape;50;p63"/>
            <p:cNvSpPr/>
            <p:nvPr/>
          </p:nvSpPr>
          <p:spPr>
            <a:xfrm>
              <a:off x="9012818" y="2959678"/>
              <a:ext cx="232573" cy="1090395"/>
            </a:xfrm>
            <a:custGeom>
              <a:rect b="b" l="l" r="r" t="t"/>
              <a:pathLst>
                <a:path extrusionOk="0" h="25308" w="5398">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63"/>
            <p:cNvSpPr/>
            <p:nvPr/>
          </p:nvSpPr>
          <p:spPr>
            <a:xfrm>
              <a:off x="8612552" y="4549956"/>
              <a:ext cx="800562" cy="1210818"/>
            </a:xfrm>
            <a:custGeom>
              <a:rect b="b" l="l" r="r" t="t"/>
              <a:pathLst>
                <a:path extrusionOk="0" h="28103" w="18581">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63"/>
            <p:cNvSpPr/>
            <p:nvPr/>
          </p:nvSpPr>
          <p:spPr>
            <a:xfrm>
              <a:off x="8796915" y="4809028"/>
              <a:ext cx="509911" cy="777340"/>
            </a:xfrm>
            <a:custGeom>
              <a:rect b="b" l="l" r="r" t="t"/>
              <a:pathLst>
                <a:path extrusionOk="0" h="18042" w="11835">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 name="Google Shape;53;p63"/>
            <p:cNvSpPr/>
            <p:nvPr/>
          </p:nvSpPr>
          <p:spPr>
            <a:xfrm>
              <a:off x="8723023" y="3433013"/>
              <a:ext cx="657736" cy="2273768"/>
            </a:xfrm>
            <a:custGeom>
              <a:rect b="b" l="l" r="r" t="t"/>
              <a:pathLst>
                <a:path extrusionOk="0" h="52774" w="15266">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 name="Google Shape;54;p63"/>
            <p:cNvSpPr/>
            <p:nvPr/>
          </p:nvSpPr>
          <p:spPr>
            <a:xfrm>
              <a:off x="8877486" y="3749388"/>
              <a:ext cx="348816" cy="1627708"/>
            </a:xfrm>
            <a:custGeom>
              <a:rect b="b" l="l" r="r" t="t"/>
              <a:pathLst>
                <a:path extrusionOk="0" h="37779" w="8096">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 name="Google Shape;55;p63"/>
            <p:cNvSpPr/>
            <p:nvPr/>
          </p:nvSpPr>
          <p:spPr>
            <a:xfrm>
              <a:off x="9063487" y="2501250"/>
              <a:ext cx="700088" cy="1675016"/>
            </a:xfrm>
            <a:custGeom>
              <a:rect b="b" l="l" r="r" t="t"/>
              <a:pathLst>
                <a:path extrusionOk="0" h="38877" w="16249">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63"/>
            <p:cNvSpPr/>
            <p:nvPr/>
          </p:nvSpPr>
          <p:spPr>
            <a:xfrm>
              <a:off x="9164825" y="2775316"/>
              <a:ext cx="309781" cy="798063"/>
            </a:xfrm>
            <a:custGeom>
              <a:rect b="b" l="l" r="r" t="t"/>
              <a:pathLst>
                <a:path extrusionOk="0" h="18523" w="719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7" name="Google Shape;57;p63"/>
          <p:cNvSpPr/>
          <p:nvPr/>
        </p:nvSpPr>
        <p:spPr>
          <a:xfrm flipH="1" rot="-8221884">
            <a:off x="8146656" y="4570360"/>
            <a:ext cx="211123" cy="211085"/>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63"/>
          <p:cNvSpPr/>
          <p:nvPr/>
        </p:nvSpPr>
        <p:spPr>
          <a:xfrm flipH="1" rot="-8221884">
            <a:off x="8368908" y="4430116"/>
            <a:ext cx="116243"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63"/>
          <p:cNvSpPr/>
          <p:nvPr/>
        </p:nvSpPr>
        <p:spPr>
          <a:xfrm flipH="1" rot="-7856882">
            <a:off x="1503564" y="368590"/>
            <a:ext cx="211125" cy="211087"/>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63"/>
          <p:cNvSpPr/>
          <p:nvPr/>
        </p:nvSpPr>
        <p:spPr>
          <a:xfrm flipH="1" rot="-7856956">
            <a:off x="1744727" y="247935"/>
            <a:ext cx="116244" cy="116234"/>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3">
    <p:spTree>
      <p:nvGrpSpPr>
        <p:cNvPr id="471" name="Shape 471"/>
        <p:cNvGrpSpPr/>
        <p:nvPr/>
      </p:nvGrpSpPr>
      <p:grpSpPr>
        <a:xfrm>
          <a:off x="0" y="0"/>
          <a:ext cx="0" cy="0"/>
          <a:chOff x="0" y="0"/>
          <a:chExt cx="0" cy="0"/>
        </a:xfrm>
      </p:grpSpPr>
      <p:sp>
        <p:nvSpPr>
          <p:cNvPr id="472" name="Google Shape;472;p81"/>
          <p:cNvSpPr/>
          <p:nvPr/>
        </p:nvSpPr>
        <p:spPr>
          <a:xfrm flipH="1">
            <a:off x="524433" y="247239"/>
            <a:ext cx="8095135" cy="4649022"/>
          </a:xfrm>
          <a:custGeom>
            <a:rect b="b" l="l" r="r" t="t"/>
            <a:pathLst>
              <a:path extrusionOk="0" h="29218" w="50876">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81"/>
          <p:cNvSpPr txBox="1"/>
          <p:nvPr>
            <p:ph type="title"/>
          </p:nvPr>
        </p:nvSpPr>
        <p:spPr>
          <a:xfrm>
            <a:off x="4248714" y="543403"/>
            <a:ext cx="4294800" cy="10932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3300"/>
              <a:buNone/>
              <a:defRPr sz="7500"/>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
        <p:nvSpPr>
          <p:cNvPr id="474" name="Google Shape;474;p81"/>
          <p:cNvSpPr txBox="1"/>
          <p:nvPr>
            <p:ph idx="1" type="subTitle"/>
          </p:nvPr>
        </p:nvSpPr>
        <p:spPr>
          <a:xfrm>
            <a:off x="4245714" y="1641931"/>
            <a:ext cx="4297800" cy="9144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grpSp>
        <p:nvGrpSpPr>
          <p:cNvPr id="475" name="Google Shape;475;p81"/>
          <p:cNvGrpSpPr/>
          <p:nvPr/>
        </p:nvGrpSpPr>
        <p:grpSpPr>
          <a:xfrm>
            <a:off x="-143200" y="2391747"/>
            <a:ext cx="1138550" cy="3112118"/>
            <a:chOff x="-143200" y="2391747"/>
            <a:chExt cx="1138550" cy="3112118"/>
          </a:xfrm>
        </p:grpSpPr>
        <p:sp>
          <p:nvSpPr>
            <p:cNvPr id="476" name="Google Shape;476;p81"/>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 name="Google Shape;477;p81"/>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p81"/>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 name="Google Shape;479;p81"/>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 name="Google Shape;480;p81"/>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 name="Google Shape;481;p81"/>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 name="Google Shape;482;p81"/>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 name="Google Shape;483;p81"/>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84" name="Google Shape;484;p81"/>
          <p:cNvSpPr/>
          <p:nvPr/>
        </p:nvSpPr>
        <p:spPr>
          <a:xfrm rot="2700000">
            <a:off x="243636" y="1860228"/>
            <a:ext cx="211118" cy="211080"/>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 name="Google Shape;485;p81"/>
          <p:cNvSpPr/>
          <p:nvPr/>
        </p:nvSpPr>
        <p:spPr>
          <a:xfrm rot="2700000">
            <a:off x="109720" y="2089012"/>
            <a:ext cx="116239" cy="11623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 name="Google Shape;486;p81"/>
          <p:cNvSpPr/>
          <p:nvPr/>
        </p:nvSpPr>
        <p:spPr>
          <a:xfrm rot="2700000">
            <a:off x="8663736" y="174303"/>
            <a:ext cx="211118" cy="211080"/>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 name="Google Shape;487;p81"/>
          <p:cNvSpPr/>
          <p:nvPr/>
        </p:nvSpPr>
        <p:spPr>
          <a:xfrm rot="2700000">
            <a:off x="8529820" y="403087"/>
            <a:ext cx="116239" cy="11623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p81"/>
          <p:cNvSpPr txBox="1"/>
          <p:nvPr/>
        </p:nvSpPr>
        <p:spPr>
          <a:xfrm>
            <a:off x="5008014" y="3387525"/>
            <a:ext cx="3535500" cy="6402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n" sz="1200" u="none" cap="none" strike="noStrike">
                <a:solidFill>
                  <a:schemeClr val="dk1"/>
                </a:solidFill>
                <a:latin typeface="Mulish"/>
                <a:ea typeface="Mulish"/>
                <a:cs typeface="Mulish"/>
                <a:sym typeface="Mulish"/>
              </a:rPr>
              <a:t>CREDITS: This presentation template was created by </a:t>
            </a:r>
            <a:r>
              <a:rPr b="1" i="0" lang="en" sz="1200" u="none" cap="none" strike="noStrike">
                <a:solidFill>
                  <a:schemeClr val="dk1"/>
                </a:solidFill>
                <a:uFill>
                  <a:noFill/>
                </a:uFill>
                <a:latin typeface="Mulish"/>
                <a:ea typeface="Mulish"/>
                <a:cs typeface="Mulish"/>
                <a:sym typeface="Mulish"/>
                <a:hlinkClick r:id="rId2">
                  <a:extLst>
                    <a:ext uri="{A12FA001-AC4F-418D-AE19-62706E023703}">
                      <ahyp:hlinkClr val="tx"/>
                    </a:ext>
                  </a:extLst>
                </a:hlinkClick>
              </a:rPr>
              <a:t>Slidesgo</a:t>
            </a:r>
            <a:r>
              <a:rPr b="0" i="0" lang="en" sz="1200" u="none" cap="none" strike="noStrike">
                <a:solidFill>
                  <a:schemeClr val="dk1"/>
                </a:solidFill>
                <a:latin typeface="Mulish"/>
                <a:ea typeface="Mulish"/>
                <a:cs typeface="Mulish"/>
                <a:sym typeface="Mulish"/>
              </a:rPr>
              <a:t>, and includes icons by </a:t>
            </a:r>
            <a:r>
              <a:rPr b="1" i="0" lang="en" sz="1200" u="none" cap="none" strike="noStrike">
                <a:solidFill>
                  <a:schemeClr val="dk1"/>
                </a:solidFill>
                <a:uFill>
                  <a:noFill/>
                </a:uFill>
                <a:latin typeface="Mulish"/>
                <a:ea typeface="Mulish"/>
                <a:cs typeface="Mulish"/>
                <a:sym typeface="Mulish"/>
                <a:hlinkClick r:id="rId3">
                  <a:extLst>
                    <a:ext uri="{A12FA001-AC4F-418D-AE19-62706E023703}">
                      <ahyp:hlinkClr val="tx"/>
                    </a:ext>
                  </a:extLst>
                </a:hlinkClick>
              </a:rPr>
              <a:t>Flaticon</a:t>
            </a:r>
            <a:r>
              <a:rPr b="0" i="0" lang="en" sz="1200" u="none" cap="none" strike="noStrike">
                <a:solidFill>
                  <a:schemeClr val="dk1"/>
                </a:solidFill>
                <a:latin typeface="Mulish"/>
                <a:ea typeface="Mulish"/>
                <a:cs typeface="Mulish"/>
                <a:sym typeface="Mulish"/>
              </a:rPr>
              <a:t>, and infographics &amp; images by </a:t>
            </a:r>
            <a:r>
              <a:rPr b="1" i="0" lang="en" sz="1200" u="none" cap="none" strike="noStrike">
                <a:solidFill>
                  <a:schemeClr val="dk1"/>
                </a:solidFill>
                <a:uFill>
                  <a:noFill/>
                </a:uFill>
                <a:latin typeface="Mulish"/>
                <a:ea typeface="Mulish"/>
                <a:cs typeface="Mulish"/>
                <a:sym typeface="Mulish"/>
                <a:hlinkClick r:id="rId4">
                  <a:extLst>
                    <a:ext uri="{A12FA001-AC4F-418D-AE19-62706E023703}">
                      <ahyp:hlinkClr val="tx"/>
                    </a:ext>
                  </a:extLst>
                </a:hlinkClick>
              </a:rPr>
              <a:t>Freepik</a:t>
            </a:r>
            <a:endParaRPr b="1" i="0" sz="1200" u="none" cap="none" strike="noStrike">
              <a:solidFill>
                <a:schemeClr val="dk1"/>
              </a:solidFill>
              <a:latin typeface="Mulish"/>
              <a:ea typeface="Mulish"/>
              <a:cs typeface="Mulish"/>
              <a:sym typeface="Mulish"/>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9">
    <p:spTree>
      <p:nvGrpSpPr>
        <p:cNvPr id="489" name="Shape 489"/>
        <p:cNvGrpSpPr/>
        <p:nvPr/>
      </p:nvGrpSpPr>
      <p:grpSpPr>
        <a:xfrm>
          <a:off x="0" y="0"/>
          <a:ext cx="0" cy="0"/>
          <a:chOff x="0" y="0"/>
          <a:chExt cx="0" cy="0"/>
        </a:xfrm>
      </p:grpSpPr>
      <p:sp>
        <p:nvSpPr>
          <p:cNvPr id="490" name="Google Shape;490;p82"/>
          <p:cNvSpPr/>
          <p:nvPr/>
        </p:nvSpPr>
        <p:spPr>
          <a:xfrm>
            <a:off x="524433" y="247239"/>
            <a:ext cx="8095135" cy="4649022"/>
          </a:xfrm>
          <a:custGeom>
            <a:rect b="b" l="l" r="r" t="t"/>
            <a:pathLst>
              <a:path extrusionOk="0" h="29218" w="50876">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91" name="Google Shape;491;p82"/>
          <p:cNvGrpSpPr/>
          <p:nvPr/>
        </p:nvGrpSpPr>
        <p:grpSpPr>
          <a:xfrm>
            <a:off x="-143200" y="2391747"/>
            <a:ext cx="1138550" cy="3112118"/>
            <a:chOff x="-143200" y="2391747"/>
            <a:chExt cx="1138550" cy="3112118"/>
          </a:xfrm>
        </p:grpSpPr>
        <p:sp>
          <p:nvSpPr>
            <p:cNvPr id="492" name="Google Shape;492;p82"/>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 name="Google Shape;493;p82"/>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 name="Google Shape;494;p82"/>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 name="Google Shape;495;p82"/>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 name="Google Shape;496;p82"/>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 name="Google Shape;497;p82"/>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 name="Google Shape;498;p82"/>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 name="Google Shape;499;p82"/>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00" name="Google Shape;500;p82"/>
          <p:cNvGrpSpPr/>
          <p:nvPr/>
        </p:nvGrpSpPr>
        <p:grpSpPr>
          <a:xfrm>
            <a:off x="8612552" y="2501250"/>
            <a:ext cx="1151023" cy="3259524"/>
            <a:chOff x="8612552" y="2501250"/>
            <a:chExt cx="1151023" cy="3259524"/>
          </a:xfrm>
        </p:grpSpPr>
        <p:sp>
          <p:nvSpPr>
            <p:cNvPr id="501" name="Google Shape;501;p82"/>
            <p:cNvSpPr/>
            <p:nvPr/>
          </p:nvSpPr>
          <p:spPr>
            <a:xfrm>
              <a:off x="9012818" y="2959678"/>
              <a:ext cx="232573" cy="1090395"/>
            </a:xfrm>
            <a:custGeom>
              <a:rect b="b" l="l" r="r" t="t"/>
              <a:pathLst>
                <a:path extrusionOk="0" h="25308" w="5398">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 name="Google Shape;502;p82"/>
            <p:cNvSpPr/>
            <p:nvPr/>
          </p:nvSpPr>
          <p:spPr>
            <a:xfrm>
              <a:off x="8612552" y="4549956"/>
              <a:ext cx="800562" cy="1210818"/>
            </a:xfrm>
            <a:custGeom>
              <a:rect b="b" l="l" r="r" t="t"/>
              <a:pathLst>
                <a:path extrusionOk="0" h="28103" w="18581">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 name="Google Shape;503;p82"/>
            <p:cNvSpPr/>
            <p:nvPr/>
          </p:nvSpPr>
          <p:spPr>
            <a:xfrm>
              <a:off x="8796915" y="4809028"/>
              <a:ext cx="509911" cy="777340"/>
            </a:xfrm>
            <a:custGeom>
              <a:rect b="b" l="l" r="r" t="t"/>
              <a:pathLst>
                <a:path extrusionOk="0" h="18042" w="11835">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 name="Google Shape;504;p82"/>
            <p:cNvSpPr/>
            <p:nvPr/>
          </p:nvSpPr>
          <p:spPr>
            <a:xfrm>
              <a:off x="8723023" y="3433013"/>
              <a:ext cx="657736" cy="2273768"/>
            </a:xfrm>
            <a:custGeom>
              <a:rect b="b" l="l" r="r" t="t"/>
              <a:pathLst>
                <a:path extrusionOk="0" h="52774" w="15266">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p82"/>
            <p:cNvSpPr/>
            <p:nvPr/>
          </p:nvSpPr>
          <p:spPr>
            <a:xfrm>
              <a:off x="8877486" y="3749388"/>
              <a:ext cx="348816" cy="1627708"/>
            </a:xfrm>
            <a:custGeom>
              <a:rect b="b" l="l" r="r" t="t"/>
              <a:pathLst>
                <a:path extrusionOk="0" h="37779" w="8096">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82"/>
            <p:cNvSpPr/>
            <p:nvPr/>
          </p:nvSpPr>
          <p:spPr>
            <a:xfrm>
              <a:off x="9063487" y="2501250"/>
              <a:ext cx="700088" cy="1675016"/>
            </a:xfrm>
            <a:custGeom>
              <a:rect b="b" l="l" r="r" t="t"/>
              <a:pathLst>
                <a:path extrusionOk="0" h="38877" w="16249">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 name="Google Shape;507;p82"/>
            <p:cNvSpPr/>
            <p:nvPr/>
          </p:nvSpPr>
          <p:spPr>
            <a:xfrm>
              <a:off x="9164825" y="2775316"/>
              <a:ext cx="309781" cy="798063"/>
            </a:xfrm>
            <a:custGeom>
              <a:rect b="b" l="l" r="r" t="t"/>
              <a:pathLst>
                <a:path extrusionOk="0" h="18523" w="719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08" name="Google Shape;508;p82"/>
          <p:cNvGrpSpPr/>
          <p:nvPr/>
        </p:nvGrpSpPr>
        <p:grpSpPr>
          <a:xfrm flipH="1">
            <a:off x="3706651" y="-1995412"/>
            <a:ext cx="793625" cy="1995400"/>
            <a:chOff x="1211088" y="1995225"/>
            <a:chExt cx="793625" cy="1995400"/>
          </a:xfrm>
        </p:grpSpPr>
        <p:sp>
          <p:nvSpPr>
            <p:cNvPr id="509" name="Google Shape;509;p82"/>
            <p:cNvSpPr/>
            <p:nvPr/>
          </p:nvSpPr>
          <p:spPr>
            <a:xfrm>
              <a:off x="1418763" y="3334300"/>
              <a:ext cx="421150" cy="50625"/>
            </a:xfrm>
            <a:custGeom>
              <a:rect b="b" l="l" r="r" t="t"/>
              <a:pathLst>
                <a:path extrusionOk="0" h="2025" w="16846">
                  <a:moveTo>
                    <a:pt x="8423" y="1"/>
                  </a:moveTo>
                  <a:lnTo>
                    <a:pt x="6727" y="20"/>
                  </a:lnTo>
                  <a:lnTo>
                    <a:pt x="5146" y="78"/>
                  </a:lnTo>
                  <a:lnTo>
                    <a:pt x="3720" y="174"/>
                  </a:lnTo>
                  <a:lnTo>
                    <a:pt x="3065" y="232"/>
                  </a:lnTo>
                  <a:lnTo>
                    <a:pt x="2467" y="309"/>
                  </a:lnTo>
                  <a:lnTo>
                    <a:pt x="1928" y="367"/>
                  </a:lnTo>
                  <a:lnTo>
                    <a:pt x="1446" y="444"/>
                  </a:lnTo>
                  <a:lnTo>
                    <a:pt x="1022" y="540"/>
                  </a:lnTo>
                  <a:lnTo>
                    <a:pt x="656" y="618"/>
                  </a:lnTo>
                  <a:lnTo>
                    <a:pt x="386" y="714"/>
                  </a:lnTo>
                  <a:lnTo>
                    <a:pt x="174" y="810"/>
                  </a:lnTo>
                  <a:lnTo>
                    <a:pt x="97" y="868"/>
                  </a:lnTo>
                  <a:lnTo>
                    <a:pt x="39" y="907"/>
                  </a:lnTo>
                  <a:lnTo>
                    <a:pt x="19" y="964"/>
                  </a:lnTo>
                  <a:lnTo>
                    <a:pt x="0" y="1022"/>
                  </a:lnTo>
                  <a:lnTo>
                    <a:pt x="19" y="1061"/>
                  </a:lnTo>
                  <a:lnTo>
                    <a:pt x="39" y="1119"/>
                  </a:lnTo>
                  <a:lnTo>
                    <a:pt x="97" y="1157"/>
                  </a:lnTo>
                  <a:lnTo>
                    <a:pt x="174" y="1215"/>
                  </a:lnTo>
                  <a:lnTo>
                    <a:pt x="386" y="1311"/>
                  </a:lnTo>
                  <a:lnTo>
                    <a:pt x="656" y="1408"/>
                  </a:lnTo>
                  <a:lnTo>
                    <a:pt x="1022" y="1485"/>
                  </a:lnTo>
                  <a:lnTo>
                    <a:pt x="1446" y="1581"/>
                  </a:lnTo>
                  <a:lnTo>
                    <a:pt x="1928" y="1658"/>
                  </a:lnTo>
                  <a:lnTo>
                    <a:pt x="2467" y="1716"/>
                  </a:lnTo>
                  <a:lnTo>
                    <a:pt x="3065" y="1793"/>
                  </a:lnTo>
                  <a:lnTo>
                    <a:pt x="3720" y="1851"/>
                  </a:lnTo>
                  <a:lnTo>
                    <a:pt x="5146" y="1947"/>
                  </a:lnTo>
                  <a:lnTo>
                    <a:pt x="6727" y="2005"/>
                  </a:lnTo>
                  <a:lnTo>
                    <a:pt x="8423" y="2025"/>
                  </a:lnTo>
                  <a:lnTo>
                    <a:pt x="10119" y="2005"/>
                  </a:lnTo>
                  <a:lnTo>
                    <a:pt x="11700" y="1947"/>
                  </a:lnTo>
                  <a:lnTo>
                    <a:pt x="13126" y="1851"/>
                  </a:lnTo>
                  <a:lnTo>
                    <a:pt x="13781" y="1793"/>
                  </a:lnTo>
                  <a:lnTo>
                    <a:pt x="14379" y="1716"/>
                  </a:lnTo>
                  <a:lnTo>
                    <a:pt x="14918" y="1658"/>
                  </a:lnTo>
                  <a:lnTo>
                    <a:pt x="15400" y="1581"/>
                  </a:lnTo>
                  <a:lnTo>
                    <a:pt x="15824" y="1485"/>
                  </a:lnTo>
                  <a:lnTo>
                    <a:pt x="16171" y="1408"/>
                  </a:lnTo>
                  <a:lnTo>
                    <a:pt x="16460" y="1311"/>
                  </a:lnTo>
                  <a:lnTo>
                    <a:pt x="16672" y="1215"/>
                  </a:lnTo>
                  <a:lnTo>
                    <a:pt x="16750" y="1157"/>
                  </a:lnTo>
                  <a:lnTo>
                    <a:pt x="16788" y="1119"/>
                  </a:lnTo>
                  <a:lnTo>
                    <a:pt x="16827" y="1061"/>
                  </a:lnTo>
                  <a:lnTo>
                    <a:pt x="16846" y="1022"/>
                  </a:lnTo>
                  <a:lnTo>
                    <a:pt x="16827" y="964"/>
                  </a:lnTo>
                  <a:lnTo>
                    <a:pt x="16788" y="907"/>
                  </a:lnTo>
                  <a:lnTo>
                    <a:pt x="16750" y="868"/>
                  </a:lnTo>
                  <a:lnTo>
                    <a:pt x="16672" y="810"/>
                  </a:lnTo>
                  <a:lnTo>
                    <a:pt x="16460" y="714"/>
                  </a:lnTo>
                  <a:lnTo>
                    <a:pt x="16171" y="618"/>
                  </a:lnTo>
                  <a:lnTo>
                    <a:pt x="15824" y="540"/>
                  </a:lnTo>
                  <a:lnTo>
                    <a:pt x="15400" y="444"/>
                  </a:lnTo>
                  <a:lnTo>
                    <a:pt x="14918" y="367"/>
                  </a:lnTo>
                  <a:lnTo>
                    <a:pt x="14379" y="309"/>
                  </a:lnTo>
                  <a:lnTo>
                    <a:pt x="13781" y="232"/>
                  </a:lnTo>
                  <a:lnTo>
                    <a:pt x="13126" y="174"/>
                  </a:lnTo>
                  <a:lnTo>
                    <a:pt x="11700" y="78"/>
                  </a:lnTo>
                  <a:lnTo>
                    <a:pt x="10119" y="20"/>
                  </a:lnTo>
                  <a:lnTo>
                    <a:pt x="842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 name="Google Shape;510;p82"/>
            <p:cNvSpPr/>
            <p:nvPr/>
          </p:nvSpPr>
          <p:spPr>
            <a:xfrm>
              <a:off x="1327688" y="3887000"/>
              <a:ext cx="677025" cy="103625"/>
            </a:xfrm>
            <a:custGeom>
              <a:rect b="b" l="l" r="r" t="t"/>
              <a:pathLst>
                <a:path extrusionOk="0" h="4145" w="27081">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09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82"/>
            <p:cNvSpPr/>
            <p:nvPr/>
          </p:nvSpPr>
          <p:spPr>
            <a:xfrm>
              <a:off x="1251063" y="1995225"/>
              <a:ext cx="438050" cy="1282725"/>
            </a:xfrm>
            <a:custGeom>
              <a:rect b="b" l="l" r="r" t="t"/>
              <a:pathLst>
                <a:path extrusionOk="0" h="51309" w="17522">
                  <a:moveTo>
                    <a:pt x="1562" y="1"/>
                  </a:moveTo>
                  <a:lnTo>
                    <a:pt x="1408" y="20"/>
                  </a:lnTo>
                  <a:lnTo>
                    <a:pt x="1273" y="39"/>
                  </a:lnTo>
                  <a:lnTo>
                    <a:pt x="1119" y="78"/>
                  </a:lnTo>
                  <a:lnTo>
                    <a:pt x="984" y="135"/>
                  </a:lnTo>
                  <a:lnTo>
                    <a:pt x="868" y="213"/>
                  </a:lnTo>
                  <a:lnTo>
                    <a:pt x="733" y="309"/>
                  </a:lnTo>
                  <a:lnTo>
                    <a:pt x="637" y="405"/>
                  </a:lnTo>
                  <a:lnTo>
                    <a:pt x="540" y="540"/>
                  </a:lnTo>
                  <a:lnTo>
                    <a:pt x="483" y="675"/>
                  </a:lnTo>
                  <a:lnTo>
                    <a:pt x="425" y="829"/>
                  </a:lnTo>
                  <a:lnTo>
                    <a:pt x="386" y="983"/>
                  </a:lnTo>
                  <a:lnTo>
                    <a:pt x="251" y="2275"/>
                  </a:lnTo>
                  <a:lnTo>
                    <a:pt x="136" y="3547"/>
                  </a:lnTo>
                  <a:lnTo>
                    <a:pt x="59" y="4800"/>
                  </a:lnTo>
                  <a:lnTo>
                    <a:pt x="20" y="6072"/>
                  </a:lnTo>
                  <a:lnTo>
                    <a:pt x="1" y="7325"/>
                  </a:lnTo>
                  <a:lnTo>
                    <a:pt x="1" y="8558"/>
                  </a:lnTo>
                  <a:lnTo>
                    <a:pt x="39" y="9792"/>
                  </a:lnTo>
                  <a:lnTo>
                    <a:pt x="97" y="11006"/>
                  </a:lnTo>
                  <a:lnTo>
                    <a:pt x="174" y="12220"/>
                  </a:lnTo>
                  <a:lnTo>
                    <a:pt x="290" y="13415"/>
                  </a:lnTo>
                  <a:lnTo>
                    <a:pt x="406" y="14610"/>
                  </a:lnTo>
                  <a:lnTo>
                    <a:pt x="560" y="15805"/>
                  </a:lnTo>
                  <a:lnTo>
                    <a:pt x="733" y="16962"/>
                  </a:lnTo>
                  <a:lnTo>
                    <a:pt x="926" y="18118"/>
                  </a:lnTo>
                  <a:lnTo>
                    <a:pt x="1138" y="19275"/>
                  </a:lnTo>
                  <a:lnTo>
                    <a:pt x="1369" y="20393"/>
                  </a:lnTo>
                  <a:lnTo>
                    <a:pt x="1601" y="21511"/>
                  </a:lnTo>
                  <a:lnTo>
                    <a:pt x="1870" y="22629"/>
                  </a:lnTo>
                  <a:lnTo>
                    <a:pt x="2140" y="23708"/>
                  </a:lnTo>
                  <a:lnTo>
                    <a:pt x="2429" y="24787"/>
                  </a:lnTo>
                  <a:lnTo>
                    <a:pt x="2738" y="25847"/>
                  </a:lnTo>
                  <a:lnTo>
                    <a:pt x="3065" y="26888"/>
                  </a:lnTo>
                  <a:lnTo>
                    <a:pt x="3393" y="27929"/>
                  </a:lnTo>
                  <a:lnTo>
                    <a:pt x="3721" y="28931"/>
                  </a:lnTo>
                  <a:lnTo>
                    <a:pt x="4068" y="29933"/>
                  </a:lnTo>
                  <a:lnTo>
                    <a:pt x="4434" y="30916"/>
                  </a:lnTo>
                  <a:lnTo>
                    <a:pt x="4800" y="31880"/>
                  </a:lnTo>
                  <a:lnTo>
                    <a:pt x="5166" y="32825"/>
                  </a:lnTo>
                  <a:lnTo>
                    <a:pt x="5552" y="33750"/>
                  </a:lnTo>
                  <a:lnTo>
                    <a:pt x="5937" y="34656"/>
                  </a:lnTo>
                  <a:lnTo>
                    <a:pt x="6708" y="36410"/>
                  </a:lnTo>
                  <a:lnTo>
                    <a:pt x="7498" y="38086"/>
                  </a:lnTo>
                  <a:lnTo>
                    <a:pt x="8289" y="39686"/>
                  </a:lnTo>
                  <a:lnTo>
                    <a:pt x="9079" y="41190"/>
                  </a:lnTo>
                  <a:lnTo>
                    <a:pt x="9850" y="42597"/>
                  </a:lnTo>
                  <a:lnTo>
                    <a:pt x="10602" y="43927"/>
                  </a:lnTo>
                  <a:lnTo>
                    <a:pt x="11334" y="45160"/>
                  </a:lnTo>
                  <a:lnTo>
                    <a:pt x="12028" y="46278"/>
                  </a:lnTo>
                  <a:lnTo>
                    <a:pt x="12683" y="47300"/>
                  </a:lnTo>
                  <a:lnTo>
                    <a:pt x="13281" y="48205"/>
                  </a:lnTo>
                  <a:lnTo>
                    <a:pt x="13820" y="49015"/>
                  </a:lnTo>
                  <a:lnTo>
                    <a:pt x="14726" y="50268"/>
                  </a:lnTo>
                  <a:lnTo>
                    <a:pt x="15305" y="51039"/>
                  </a:lnTo>
                  <a:lnTo>
                    <a:pt x="15497" y="51309"/>
                  </a:lnTo>
                  <a:lnTo>
                    <a:pt x="17271" y="51058"/>
                  </a:lnTo>
                  <a:lnTo>
                    <a:pt x="17348" y="49613"/>
                  </a:lnTo>
                  <a:lnTo>
                    <a:pt x="17425" y="48186"/>
                  </a:lnTo>
                  <a:lnTo>
                    <a:pt x="17483" y="46779"/>
                  </a:lnTo>
                  <a:lnTo>
                    <a:pt x="17502" y="45391"/>
                  </a:lnTo>
                  <a:lnTo>
                    <a:pt x="17521" y="44042"/>
                  </a:lnTo>
                  <a:lnTo>
                    <a:pt x="17502" y="42712"/>
                  </a:lnTo>
                  <a:lnTo>
                    <a:pt x="17483" y="41402"/>
                  </a:lnTo>
                  <a:lnTo>
                    <a:pt x="17425" y="40110"/>
                  </a:lnTo>
                  <a:lnTo>
                    <a:pt x="17367" y="38838"/>
                  </a:lnTo>
                  <a:lnTo>
                    <a:pt x="17290" y="37585"/>
                  </a:lnTo>
                  <a:lnTo>
                    <a:pt x="17193" y="36371"/>
                  </a:lnTo>
                  <a:lnTo>
                    <a:pt x="17078" y="35176"/>
                  </a:lnTo>
                  <a:lnTo>
                    <a:pt x="16943" y="34000"/>
                  </a:lnTo>
                  <a:lnTo>
                    <a:pt x="16808" y="32844"/>
                  </a:lnTo>
                  <a:lnTo>
                    <a:pt x="16654" y="31707"/>
                  </a:lnTo>
                  <a:lnTo>
                    <a:pt x="16480" y="30589"/>
                  </a:lnTo>
                  <a:lnTo>
                    <a:pt x="16288" y="29509"/>
                  </a:lnTo>
                  <a:lnTo>
                    <a:pt x="16095" y="28430"/>
                  </a:lnTo>
                  <a:lnTo>
                    <a:pt x="15883" y="27389"/>
                  </a:lnTo>
                  <a:lnTo>
                    <a:pt x="15671" y="26368"/>
                  </a:lnTo>
                  <a:lnTo>
                    <a:pt x="15439" y="25346"/>
                  </a:lnTo>
                  <a:lnTo>
                    <a:pt x="15189" y="24363"/>
                  </a:lnTo>
                  <a:lnTo>
                    <a:pt x="14938" y="23399"/>
                  </a:lnTo>
                  <a:lnTo>
                    <a:pt x="14668" y="22455"/>
                  </a:lnTo>
                  <a:lnTo>
                    <a:pt x="14399" y="21549"/>
                  </a:lnTo>
                  <a:lnTo>
                    <a:pt x="14129" y="20643"/>
                  </a:lnTo>
                  <a:lnTo>
                    <a:pt x="13840" y="19757"/>
                  </a:lnTo>
                  <a:lnTo>
                    <a:pt x="13531" y="18889"/>
                  </a:lnTo>
                  <a:lnTo>
                    <a:pt x="13242" y="18061"/>
                  </a:lnTo>
                  <a:lnTo>
                    <a:pt x="12934" y="17232"/>
                  </a:lnTo>
                  <a:lnTo>
                    <a:pt x="12606" y="16422"/>
                  </a:lnTo>
                  <a:lnTo>
                    <a:pt x="12298" y="15651"/>
                  </a:lnTo>
                  <a:lnTo>
                    <a:pt x="11970" y="14880"/>
                  </a:lnTo>
                  <a:lnTo>
                    <a:pt x="11642" y="14148"/>
                  </a:lnTo>
                  <a:lnTo>
                    <a:pt x="10968" y="12722"/>
                  </a:lnTo>
                  <a:lnTo>
                    <a:pt x="10274" y="11372"/>
                  </a:lnTo>
                  <a:lnTo>
                    <a:pt x="9599" y="10081"/>
                  </a:lnTo>
                  <a:lnTo>
                    <a:pt x="8905" y="8886"/>
                  </a:lnTo>
                  <a:lnTo>
                    <a:pt x="8212" y="7768"/>
                  </a:lnTo>
                  <a:lnTo>
                    <a:pt x="7518" y="6708"/>
                  </a:lnTo>
                  <a:lnTo>
                    <a:pt x="6843" y="5725"/>
                  </a:lnTo>
                  <a:lnTo>
                    <a:pt x="6188" y="4819"/>
                  </a:lnTo>
                  <a:lnTo>
                    <a:pt x="5532" y="3971"/>
                  </a:lnTo>
                  <a:lnTo>
                    <a:pt x="4916" y="3200"/>
                  </a:lnTo>
                  <a:lnTo>
                    <a:pt x="4318" y="2487"/>
                  </a:lnTo>
                  <a:lnTo>
                    <a:pt x="3759" y="1851"/>
                  </a:lnTo>
                  <a:lnTo>
                    <a:pt x="3220" y="1273"/>
                  </a:lnTo>
                  <a:lnTo>
                    <a:pt x="2718" y="771"/>
                  </a:lnTo>
                  <a:lnTo>
                    <a:pt x="2275" y="328"/>
                  </a:lnTo>
                  <a:lnTo>
                    <a:pt x="2140" y="213"/>
                  </a:lnTo>
                  <a:lnTo>
                    <a:pt x="2005" y="135"/>
                  </a:lnTo>
                  <a:lnTo>
                    <a:pt x="1870" y="58"/>
                  </a:lnTo>
                  <a:lnTo>
                    <a:pt x="1716" y="20"/>
                  </a:lnTo>
                  <a:lnTo>
                    <a:pt x="1562"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 name="Google Shape;512;p82"/>
            <p:cNvSpPr/>
            <p:nvPr/>
          </p:nvSpPr>
          <p:spPr>
            <a:xfrm>
              <a:off x="1348888" y="2225075"/>
              <a:ext cx="284325" cy="874600"/>
            </a:xfrm>
            <a:custGeom>
              <a:rect b="b" l="l" r="r" t="t"/>
              <a:pathLst>
                <a:path extrusionOk="0" h="34984" w="11373">
                  <a:moveTo>
                    <a:pt x="116" y="0"/>
                  </a:moveTo>
                  <a:lnTo>
                    <a:pt x="58" y="39"/>
                  </a:lnTo>
                  <a:lnTo>
                    <a:pt x="20" y="77"/>
                  </a:lnTo>
                  <a:lnTo>
                    <a:pt x="0" y="135"/>
                  </a:lnTo>
                  <a:lnTo>
                    <a:pt x="20" y="193"/>
                  </a:lnTo>
                  <a:lnTo>
                    <a:pt x="1350" y="4009"/>
                  </a:lnTo>
                  <a:lnTo>
                    <a:pt x="2737" y="8096"/>
                  </a:lnTo>
                  <a:lnTo>
                    <a:pt x="4414" y="13107"/>
                  </a:lnTo>
                  <a:lnTo>
                    <a:pt x="5301" y="15844"/>
                  </a:lnTo>
                  <a:lnTo>
                    <a:pt x="6226" y="18658"/>
                  </a:lnTo>
                  <a:lnTo>
                    <a:pt x="7151" y="21530"/>
                  </a:lnTo>
                  <a:lnTo>
                    <a:pt x="8038" y="24402"/>
                  </a:lnTo>
                  <a:lnTo>
                    <a:pt x="8905" y="27216"/>
                  </a:lnTo>
                  <a:lnTo>
                    <a:pt x="9715" y="29933"/>
                  </a:lnTo>
                  <a:lnTo>
                    <a:pt x="10428" y="32497"/>
                  </a:lnTo>
                  <a:lnTo>
                    <a:pt x="11064" y="34868"/>
                  </a:lnTo>
                  <a:lnTo>
                    <a:pt x="11083" y="34906"/>
                  </a:lnTo>
                  <a:lnTo>
                    <a:pt x="11122" y="34945"/>
                  </a:lnTo>
                  <a:lnTo>
                    <a:pt x="11160" y="34964"/>
                  </a:lnTo>
                  <a:lnTo>
                    <a:pt x="11218" y="34983"/>
                  </a:lnTo>
                  <a:lnTo>
                    <a:pt x="11257" y="34983"/>
                  </a:lnTo>
                  <a:lnTo>
                    <a:pt x="11314" y="34945"/>
                  </a:lnTo>
                  <a:lnTo>
                    <a:pt x="11353" y="34906"/>
                  </a:lnTo>
                  <a:lnTo>
                    <a:pt x="11372" y="34848"/>
                  </a:lnTo>
                  <a:lnTo>
                    <a:pt x="11353" y="34790"/>
                  </a:lnTo>
                  <a:lnTo>
                    <a:pt x="10717" y="32420"/>
                  </a:lnTo>
                  <a:lnTo>
                    <a:pt x="10004" y="29856"/>
                  </a:lnTo>
                  <a:lnTo>
                    <a:pt x="9194" y="27139"/>
                  </a:lnTo>
                  <a:lnTo>
                    <a:pt x="8327" y="24324"/>
                  </a:lnTo>
                  <a:lnTo>
                    <a:pt x="7440" y="21453"/>
                  </a:lnTo>
                  <a:lnTo>
                    <a:pt x="6515" y="18581"/>
                  </a:lnTo>
                  <a:lnTo>
                    <a:pt x="5590" y="15747"/>
                  </a:lnTo>
                  <a:lnTo>
                    <a:pt x="4703" y="13010"/>
                  </a:lnTo>
                  <a:lnTo>
                    <a:pt x="3007" y="7999"/>
                  </a:lnTo>
                  <a:lnTo>
                    <a:pt x="1619" y="3913"/>
                  </a:lnTo>
                  <a:lnTo>
                    <a:pt x="309" y="97"/>
                  </a:lnTo>
                  <a:lnTo>
                    <a:pt x="270" y="58"/>
                  </a:lnTo>
                  <a:lnTo>
                    <a:pt x="232" y="20"/>
                  </a:lnTo>
                  <a:lnTo>
                    <a:pt x="17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 name="Google Shape;513;p82"/>
            <p:cNvSpPr/>
            <p:nvPr/>
          </p:nvSpPr>
          <p:spPr>
            <a:xfrm>
              <a:off x="1211088" y="2587425"/>
              <a:ext cx="477050" cy="819175"/>
            </a:xfrm>
            <a:custGeom>
              <a:rect b="b" l="l" r="r" t="t"/>
              <a:pathLst>
                <a:path extrusionOk="0" h="32767" w="19082">
                  <a:moveTo>
                    <a:pt x="578" y="1"/>
                  </a:moveTo>
                  <a:lnTo>
                    <a:pt x="482" y="20"/>
                  </a:lnTo>
                  <a:lnTo>
                    <a:pt x="405" y="39"/>
                  </a:lnTo>
                  <a:lnTo>
                    <a:pt x="328" y="58"/>
                  </a:lnTo>
                  <a:lnTo>
                    <a:pt x="251" y="97"/>
                  </a:lnTo>
                  <a:lnTo>
                    <a:pt x="193" y="155"/>
                  </a:lnTo>
                  <a:lnTo>
                    <a:pt x="116" y="213"/>
                  </a:lnTo>
                  <a:lnTo>
                    <a:pt x="77" y="270"/>
                  </a:lnTo>
                  <a:lnTo>
                    <a:pt x="39" y="348"/>
                  </a:lnTo>
                  <a:lnTo>
                    <a:pt x="0" y="444"/>
                  </a:lnTo>
                  <a:lnTo>
                    <a:pt x="0" y="521"/>
                  </a:lnTo>
                  <a:lnTo>
                    <a:pt x="0" y="617"/>
                  </a:lnTo>
                  <a:lnTo>
                    <a:pt x="0" y="714"/>
                  </a:lnTo>
                  <a:lnTo>
                    <a:pt x="289" y="1832"/>
                  </a:lnTo>
                  <a:lnTo>
                    <a:pt x="655" y="3219"/>
                  </a:lnTo>
                  <a:lnTo>
                    <a:pt x="1118" y="4858"/>
                  </a:lnTo>
                  <a:lnTo>
                    <a:pt x="1677" y="6670"/>
                  </a:lnTo>
                  <a:lnTo>
                    <a:pt x="2332" y="8674"/>
                  </a:lnTo>
                  <a:lnTo>
                    <a:pt x="2698" y="9715"/>
                  </a:lnTo>
                  <a:lnTo>
                    <a:pt x="3084" y="10794"/>
                  </a:lnTo>
                  <a:lnTo>
                    <a:pt x="3489" y="11912"/>
                  </a:lnTo>
                  <a:lnTo>
                    <a:pt x="3932" y="13030"/>
                  </a:lnTo>
                  <a:lnTo>
                    <a:pt x="4395" y="14186"/>
                  </a:lnTo>
                  <a:lnTo>
                    <a:pt x="4876" y="15343"/>
                  </a:lnTo>
                  <a:lnTo>
                    <a:pt x="5397" y="16499"/>
                  </a:lnTo>
                  <a:lnTo>
                    <a:pt x="5936" y="17675"/>
                  </a:lnTo>
                  <a:lnTo>
                    <a:pt x="6495" y="18870"/>
                  </a:lnTo>
                  <a:lnTo>
                    <a:pt x="7093" y="20046"/>
                  </a:lnTo>
                  <a:lnTo>
                    <a:pt x="7710" y="21202"/>
                  </a:lnTo>
                  <a:lnTo>
                    <a:pt x="8346" y="22378"/>
                  </a:lnTo>
                  <a:lnTo>
                    <a:pt x="9020" y="23515"/>
                  </a:lnTo>
                  <a:lnTo>
                    <a:pt x="9734" y="24633"/>
                  </a:lnTo>
                  <a:lnTo>
                    <a:pt x="10447" y="25751"/>
                  </a:lnTo>
                  <a:lnTo>
                    <a:pt x="11218" y="26830"/>
                  </a:lnTo>
                  <a:lnTo>
                    <a:pt x="11989" y="27871"/>
                  </a:lnTo>
                  <a:lnTo>
                    <a:pt x="12798" y="28893"/>
                  </a:lnTo>
                  <a:lnTo>
                    <a:pt x="13222" y="29375"/>
                  </a:lnTo>
                  <a:lnTo>
                    <a:pt x="13646" y="29856"/>
                  </a:lnTo>
                  <a:lnTo>
                    <a:pt x="14089" y="30338"/>
                  </a:lnTo>
                  <a:lnTo>
                    <a:pt x="14514" y="30801"/>
                  </a:lnTo>
                  <a:lnTo>
                    <a:pt x="14957" y="31244"/>
                  </a:lnTo>
                  <a:lnTo>
                    <a:pt x="15419" y="31688"/>
                  </a:lnTo>
                  <a:lnTo>
                    <a:pt x="15882" y="32112"/>
                  </a:lnTo>
                  <a:lnTo>
                    <a:pt x="16345" y="32516"/>
                  </a:lnTo>
                  <a:lnTo>
                    <a:pt x="16557" y="32593"/>
                  </a:lnTo>
                  <a:lnTo>
                    <a:pt x="16826" y="32671"/>
                  </a:lnTo>
                  <a:lnTo>
                    <a:pt x="17154" y="32728"/>
                  </a:lnTo>
                  <a:lnTo>
                    <a:pt x="17559" y="32767"/>
                  </a:lnTo>
                  <a:lnTo>
                    <a:pt x="18021" y="32767"/>
                  </a:lnTo>
                  <a:lnTo>
                    <a:pt x="18272" y="32728"/>
                  </a:lnTo>
                  <a:lnTo>
                    <a:pt x="18542" y="32690"/>
                  </a:lnTo>
                  <a:lnTo>
                    <a:pt x="18812" y="32613"/>
                  </a:lnTo>
                  <a:lnTo>
                    <a:pt x="19082" y="32516"/>
                  </a:lnTo>
                  <a:lnTo>
                    <a:pt x="18812" y="31514"/>
                  </a:lnTo>
                  <a:lnTo>
                    <a:pt x="18465" y="30319"/>
                  </a:lnTo>
                  <a:lnTo>
                    <a:pt x="17964" y="28758"/>
                  </a:lnTo>
                  <a:lnTo>
                    <a:pt x="17347" y="26850"/>
                  </a:lnTo>
                  <a:lnTo>
                    <a:pt x="16961" y="25809"/>
                  </a:lnTo>
                  <a:lnTo>
                    <a:pt x="16557" y="24691"/>
                  </a:lnTo>
                  <a:lnTo>
                    <a:pt x="16133" y="23535"/>
                  </a:lnTo>
                  <a:lnTo>
                    <a:pt x="15651" y="22320"/>
                  </a:lnTo>
                  <a:lnTo>
                    <a:pt x="15150" y="21048"/>
                  </a:lnTo>
                  <a:lnTo>
                    <a:pt x="14591" y="19776"/>
                  </a:lnTo>
                  <a:lnTo>
                    <a:pt x="14012" y="18446"/>
                  </a:lnTo>
                  <a:lnTo>
                    <a:pt x="13396" y="17116"/>
                  </a:lnTo>
                  <a:lnTo>
                    <a:pt x="12740" y="15767"/>
                  </a:lnTo>
                  <a:lnTo>
                    <a:pt x="12046" y="14418"/>
                  </a:lnTo>
                  <a:lnTo>
                    <a:pt x="11314" y="13049"/>
                  </a:lnTo>
                  <a:lnTo>
                    <a:pt x="10562" y="11719"/>
                  </a:lnTo>
                  <a:lnTo>
                    <a:pt x="9753" y="10370"/>
                  </a:lnTo>
                  <a:lnTo>
                    <a:pt x="8924" y="9060"/>
                  </a:lnTo>
                  <a:lnTo>
                    <a:pt x="8500" y="8423"/>
                  </a:lnTo>
                  <a:lnTo>
                    <a:pt x="8057" y="7768"/>
                  </a:lnTo>
                  <a:lnTo>
                    <a:pt x="7594" y="7151"/>
                  </a:lnTo>
                  <a:lnTo>
                    <a:pt x="7151" y="6535"/>
                  </a:lnTo>
                  <a:lnTo>
                    <a:pt x="6669" y="5918"/>
                  </a:lnTo>
                  <a:lnTo>
                    <a:pt x="6206" y="5320"/>
                  </a:lnTo>
                  <a:lnTo>
                    <a:pt x="5705" y="4723"/>
                  </a:lnTo>
                  <a:lnTo>
                    <a:pt x="5223" y="4164"/>
                  </a:lnTo>
                  <a:lnTo>
                    <a:pt x="4703" y="3586"/>
                  </a:lnTo>
                  <a:lnTo>
                    <a:pt x="4202" y="3046"/>
                  </a:lnTo>
                  <a:lnTo>
                    <a:pt x="3681" y="2526"/>
                  </a:lnTo>
                  <a:lnTo>
                    <a:pt x="3142" y="2005"/>
                  </a:lnTo>
                  <a:lnTo>
                    <a:pt x="2602" y="1504"/>
                  </a:lnTo>
                  <a:lnTo>
                    <a:pt x="2043" y="1022"/>
                  </a:lnTo>
                  <a:lnTo>
                    <a:pt x="1484" y="560"/>
                  </a:lnTo>
                  <a:lnTo>
                    <a:pt x="925" y="136"/>
                  </a:lnTo>
                  <a:lnTo>
                    <a:pt x="829" y="78"/>
                  </a:lnTo>
                  <a:lnTo>
                    <a:pt x="752" y="39"/>
                  </a:lnTo>
                  <a:lnTo>
                    <a:pt x="655" y="20"/>
                  </a:lnTo>
                  <a:lnTo>
                    <a:pt x="578"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 name="Google Shape;514;p82"/>
            <p:cNvSpPr/>
            <p:nvPr/>
          </p:nvSpPr>
          <p:spPr>
            <a:xfrm>
              <a:off x="1297813" y="2741625"/>
              <a:ext cx="318525" cy="591750"/>
            </a:xfrm>
            <a:custGeom>
              <a:rect b="b" l="l" r="r" t="t"/>
              <a:pathLst>
                <a:path extrusionOk="0" h="23670" w="12741">
                  <a:moveTo>
                    <a:pt x="155" y="0"/>
                  </a:moveTo>
                  <a:lnTo>
                    <a:pt x="97" y="20"/>
                  </a:lnTo>
                  <a:lnTo>
                    <a:pt x="39" y="58"/>
                  </a:lnTo>
                  <a:lnTo>
                    <a:pt x="20" y="116"/>
                  </a:lnTo>
                  <a:lnTo>
                    <a:pt x="0" y="174"/>
                  </a:lnTo>
                  <a:lnTo>
                    <a:pt x="20" y="232"/>
                  </a:lnTo>
                  <a:lnTo>
                    <a:pt x="5628" y="10736"/>
                  </a:lnTo>
                  <a:lnTo>
                    <a:pt x="12471" y="23592"/>
                  </a:lnTo>
                  <a:lnTo>
                    <a:pt x="12490" y="23631"/>
                  </a:lnTo>
                  <a:lnTo>
                    <a:pt x="12529" y="23650"/>
                  </a:lnTo>
                  <a:lnTo>
                    <a:pt x="12606" y="23669"/>
                  </a:lnTo>
                  <a:lnTo>
                    <a:pt x="12664" y="23669"/>
                  </a:lnTo>
                  <a:lnTo>
                    <a:pt x="12721" y="23631"/>
                  </a:lnTo>
                  <a:lnTo>
                    <a:pt x="12741" y="23573"/>
                  </a:lnTo>
                  <a:lnTo>
                    <a:pt x="12741" y="23515"/>
                  </a:lnTo>
                  <a:lnTo>
                    <a:pt x="12741" y="23457"/>
                  </a:lnTo>
                  <a:lnTo>
                    <a:pt x="5879" y="10582"/>
                  </a:lnTo>
                  <a:lnTo>
                    <a:pt x="289" y="77"/>
                  </a:lnTo>
                  <a:lnTo>
                    <a:pt x="251" y="39"/>
                  </a:lnTo>
                  <a:lnTo>
                    <a:pt x="212" y="20"/>
                  </a:lnTo>
                  <a:lnTo>
                    <a:pt x="15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 name="Google Shape;515;p82"/>
            <p:cNvSpPr/>
            <p:nvPr/>
          </p:nvSpPr>
          <p:spPr>
            <a:xfrm>
              <a:off x="1213013" y="2993150"/>
              <a:ext cx="454875" cy="430325"/>
            </a:xfrm>
            <a:custGeom>
              <a:rect b="b" l="l" r="r" t="t"/>
              <a:pathLst>
                <a:path extrusionOk="0" h="17213" w="18195">
                  <a:moveTo>
                    <a:pt x="289" y="1"/>
                  </a:moveTo>
                  <a:lnTo>
                    <a:pt x="193" y="39"/>
                  </a:lnTo>
                  <a:lnTo>
                    <a:pt x="116" y="97"/>
                  </a:lnTo>
                  <a:lnTo>
                    <a:pt x="58" y="174"/>
                  </a:lnTo>
                  <a:lnTo>
                    <a:pt x="19" y="270"/>
                  </a:lnTo>
                  <a:lnTo>
                    <a:pt x="0" y="367"/>
                  </a:lnTo>
                  <a:lnTo>
                    <a:pt x="19" y="482"/>
                  </a:lnTo>
                  <a:lnTo>
                    <a:pt x="270" y="1041"/>
                  </a:lnTo>
                  <a:lnTo>
                    <a:pt x="559" y="1716"/>
                  </a:lnTo>
                  <a:lnTo>
                    <a:pt x="925" y="2506"/>
                  </a:lnTo>
                  <a:lnTo>
                    <a:pt x="1369" y="3374"/>
                  </a:lnTo>
                  <a:lnTo>
                    <a:pt x="1870" y="4337"/>
                  </a:lnTo>
                  <a:lnTo>
                    <a:pt x="2429" y="5359"/>
                  </a:lnTo>
                  <a:lnTo>
                    <a:pt x="3065" y="6438"/>
                  </a:lnTo>
                  <a:lnTo>
                    <a:pt x="3778" y="7556"/>
                  </a:lnTo>
                  <a:lnTo>
                    <a:pt x="4163" y="8134"/>
                  </a:lnTo>
                  <a:lnTo>
                    <a:pt x="4549" y="8713"/>
                  </a:lnTo>
                  <a:lnTo>
                    <a:pt x="4973" y="9310"/>
                  </a:lnTo>
                  <a:lnTo>
                    <a:pt x="5397" y="9888"/>
                  </a:lnTo>
                  <a:lnTo>
                    <a:pt x="5859" y="10466"/>
                  </a:lnTo>
                  <a:lnTo>
                    <a:pt x="6322" y="11064"/>
                  </a:lnTo>
                  <a:lnTo>
                    <a:pt x="6804" y="11642"/>
                  </a:lnTo>
                  <a:lnTo>
                    <a:pt x="7305" y="12220"/>
                  </a:lnTo>
                  <a:lnTo>
                    <a:pt x="7845" y="12799"/>
                  </a:lnTo>
                  <a:lnTo>
                    <a:pt x="8384" y="13377"/>
                  </a:lnTo>
                  <a:lnTo>
                    <a:pt x="8943" y="13936"/>
                  </a:lnTo>
                  <a:lnTo>
                    <a:pt x="9522" y="14495"/>
                  </a:lnTo>
                  <a:lnTo>
                    <a:pt x="10119" y="15034"/>
                  </a:lnTo>
                  <a:lnTo>
                    <a:pt x="10736" y="15555"/>
                  </a:lnTo>
                  <a:lnTo>
                    <a:pt x="11372" y="16075"/>
                  </a:lnTo>
                  <a:lnTo>
                    <a:pt x="12027" y="16576"/>
                  </a:lnTo>
                  <a:lnTo>
                    <a:pt x="12316" y="16634"/>
                  </a:lnTo>
                  <a:lnTo>
                    <a:pt x="13068" y="16769"/>
                  </a:lnTo>
                  <a:lnTo>
                    <a:pt x="14109" y="16962"/>
                  </a:lnTo>
                  <a:lnTo>
                    <a:pt x="14687" y="17039"/>
                  </a:lnTo>
                  <a:lnTo>
                    <a:pt x="15285" y="17116"/>
                  </a:lnTo>
                  <a:lnTo>
                    <a:pt x="15882" y="17174"/>
                  </a:lnTo>
                  <a:lnTo>
                    <a:pt x="16441" y="17212"/>
                  </a:lnTo>
                  <a:lnTo>
                    <a:pt x="16961" y="17212"/>
                  </a:lnTo>
                  <a:lnTo>
                    <a:pt x="17424" y="17174"/>
                  </a:lnTo>
                  <a:lnTo>
                    <a:pt x="17617" y="17155"/>
                  </a:lnTo>
                  <a:lnTo>
                    <a:pt x="17790" y="17116"/>
                  </a:lnTo>
                  <a:lnTo>
                    <a:pt x="17925" y="17058"/>
                  </a:lnTo>
                  <a:lnTo>
                    <a:pt x="18041" y="16981"/>
                  </a:lnTo>
                  <a:lnTo>
                    <a:pt x="18118" y="16904"/>
                  </a:lnTo>
                  <a:lnTo>
                    <a:pt x="18176" y="16808"/>
                  </a:lnTo>
                  <a:lnTo>
                    <a:pt x="18195" y="16711"/>
                  </a:lnTo>
                  <a:lnTo>
                    <a:pt x="18156" y="16576"/>
                  </a:lnTo>
                  <a:lnTo>
                    <a:pt x="18022" y="16191"/>
                  </a:lnTo>
                  <a:lnTo>
                    <a:pt x="17867" y="15825"/>
                  </a:lnTo>
                  <a:lnTo>
                    <a:pt x="17520" y="15092"/>
                  </a:lnTo>
                  <a:lnTo>
                    <a:pt x="17116" y="14360"/>
                  </a:lnTo>
                  <a:lnTo>
                    <a:pt x="16692" y="13627"/>
                  </a:lnTo>
                  <a:lnTo>
                    <a:pt x="16229" y="12914"/>
                  </a:lnTo>
                  <a:lnTo>
                    <a:pt x="15728" y="12220"/>
                  </a:lnTo>
                  <a:lnTo>
                    <a:pt x="15188" y="11527"/>
                  </a:lnTo>
                  <a:lnTo>
                    <a:pt x="14610" y="10852"/>
                  </a:lnTo>
                  <a:lnTo>
                    <a:pt x="14032" y="10197"/>
                  </a:lnTo>
                  <a:lnTo>
                    <a:pt x="13415" y="9541"/>
                  </a:lnTo>
                  <a:lnTo>
                    <a:pt x="12779" y="8905"/>
                  </a:lnTo>
                  <a:lnTo>
                    <a:pt x="12124" y="8288"/>
                  </a:lnTo>
                  <a:lnTo>
                    <a:pt x="11468" y="7672"/>
                  </a:lnTo>
                  <a:lnTo>
                    <a:pt x="10794" y="7093"/>
                  </a:lnTo>
                  <a:lnTo>
                    <a:pt x="10119" y="6515"/>
                  </a:lnTo>
                  <a:lnTo>
                    <a:pt x="9425" y="5956"/>
                  </a:lnTo>
                  <a:lnTo>
                    <a:pt x="8751" y="5417"/>
                  </a:lnTo>
                  <a:lnTo>
                    <a:pt x="8076" y="4896"/>
                  </a:lnTo>
                  <a:lnTo>
                    <a:pt x="7382" y="4414"/>
                  </a:lnTo>
                  <a:lnTo>
                    <a:pt x="6727" y="3933"/>
                  </a:lnTo>
                  <a:lnTo>
                    <a:pt x="5416" y="3046"/>
                  </a:lnTo>
                  <a:lnTo>
                    <a:pt x="4202" y="2236"/>
                  </a:lnTo>
                  <a:lnTo>
                    <a:pt x="3065" y="1542"/>
                  </a:lnTo>
                  <a:lnTo>
                    <a:pt x="2062" y="926"/>
                  </a:lnTo>
                  <a:lnTo>
                    <a:pt x="1195" y="425"/>
                  </a:lnTo>
                  <a:lnTo>
                    <a:pt x="501" y="58"/>
                  </a:lnTo>
                  <a:lnTo>
                    <a:pt x="405" y="20"/>
                  </a:lnTo>
                  <a:lnTo>
                    <a:pt x="289"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p82"/>
            <p:cNvSpPr/>
            <p:nvPr/>
          </p:nvSpPr>
          <p:spPr>
            <a:xfrm>
              <a:off x="1323838" y="3109275"/>
              <a:ext cx="271300" cy="290100"/>
            </a:xfrm>
            <a:custGeom>
              <a:rect b="b" l="l" r="r" t="t"/>
              <a:pathLst>
                <a:path extrusionOk="0" h="11604" w="10852">
                  <a:moveTo>
                    <a:pt x="97" y="1"/>
                  </a:moveTo>
                  <a:lnTo>
                    <a:pt x="58" y="39"/>
                  </a:lnTo>
                  <a:lnTo>
                    <a:pt x="19" y="97"/>
                  </a:lnTo>
                  <a:lnTo>
                    <a:pt x="0" y="136"/>
                  </a:lnTo>
                  <a:lnTo>
                    <a:pt x="19" y="193"/>
                  </a:lnTo>
                  <a:lnTo>
                    <a:pt x="39" y="251"/>
                  </a:lnTo>
                  <a:lnTo>
                    <a:pt x="1619" y="1986"/>
                  </a:lnTo>
                  <a:lnTo>
                    <a:pt x="4838" y="5494"/>
                  </a:lnTo>
                  <a:lnTo>
                    <a:pt x="6631" y="7441"/>
                  </a:lnTo>
                  <a:lnTo>
                    <a:pt x="8307" y="9233"/>
                  </a:lnTo>
                  <a:lnTo>
                    <a:pt x="9695" y="10679"/>
                  </a:lnTo>
                  <a:lnTo>
                    <a:pt x="10216" y="11199"/>
                  </a:lnTo>
                  <a:lnTo>
                    <a:pt x="10601" y="11565"/>
                  </a:lnTo>
                  <a:lnTo>
                    <a:pt x="10659" y="11604"/>
                  </a:lnTo>
                  <a:lnTo>
                    <a:pt x="10774" y="11604"/>
                  </a:lnTo>
                  <a:lnTo>
                    <a:pt x="10813" y="11565"/>
                  </a:lnTo>
                  <a:lnTo>
                    <a:pt x="10852" y="11507"/>
                  </a:lnTo>
                  <a:lnTo>
                    <a:pt x="10852" y="11450"/>
                  </a:lnTo>
                  <a:lnTo>
                    <a:pt x="10852" y="11392"/>
                  </a:lnTo>
                  <a:lnTo>
                    <a:pt x="10813" y="11353"/>
                  </a:lnTo>
                  <a:lnTo>
                    <a:pt x="10408" y="10968"/>
                  </a:lnTo>
                  <a:lnTo>
                    <a:pt x="9888" y="10447"/>
                  </a:lnTo>
                  <a:lnTo>
                    <a:pt x="8462" y="8963"/>
                  </a:lnTo>
                  <a:lnTo>
                    <a:pt x="6765" y="7151"/>
                  </a:lnTo>
                  <a:lnTo>
                    <a:pt x="4954" y="5185"/>
                  </a:lnTo>
                  <a:lnTo>
                    <a:pt x="1716" y="1639"/>
                  </a:lnTo>
                  <a:lnTo>
                    <a:pt x="270" y="58"/>
                  </a:lnTo>
                  <a:lnTo>
                    <a:pt x="212" y="20"/>
                  </a:lnTo>
                  <a:lnTo>
                    <a:pt x="15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82"/>
            <p:cNvSpPr/>
            <p:nvPr/>
          </p:nvSpPr>
          <p:spPr>
            <a:xfrm>
              <a:off x="1597038" y="2270850"/>
              <a:ext cx="260725" cy="1129500"/>
            </a:xfrm>
            <a:custGeom>
              <a:rect b="b" l="l" r="r" t="t"/>
              <a:pathLst>
                <a:path extrusionOk="0" h="45180" w="10429">
                  <a:moveTo>
                    <a:pt x="7132" y="0"/>
                  </a:moveTo>
                  <a:lnTo>
                    <a:pt x="7055" y="20"/>
                  </a:lnTo>
                  <a:lnTo>
                    <a:pt x="6959" y="39"/>
                  </a:lnTo>
                  <a:lnTo>
                    <a:pt x="6882" y="77"/>
                  </a:lnTo>
                  <a:lnTo>
                    <a:pt x="6785" y="135"/>
                  </a:lnTo>
                  <a:lnTo>
                    <a:pt x="6727" y="212"/>
                  </a:lnTo>
                  <a:lnTo>
                    <a:pt x="6650" y="290"/>
                  </a:lnTo>
                  <a:lnTo>
                    <a:pt x="6188" y="983"/>
                  </a:lnTo>
                  <a:lnTo>
                    <a:pt x="5744" y="1716"/>
                  </a:lnTo>
                  <a:lnTo>
                    <a:pt x="5320" y="2448"/>
                  </a:lnTo>
                  <a:lnTo>
                    <a:pt x="4916" y="3219"/>
                  </a:lnTo>
                  <a:lnTo>
                    <a:pt x="4530" y="4009"/>
                  </a:lnTo>
                  <a:lnTo>
                    <a:pt x="4164" y="4800"/>
                  </a:lnTo>
                  <a:lnTo>
                    <a:pt x="3817" y="5628"/>
                  </a:lnTo>
                  <a:lnTo>
                    <a:pt x="3489" y="6457"/>
                  </a:lnTo>
                  <a:lnTo>
                    <a:pt x="3181" y="7305"/>
                  </a:lnTo>
                  <a:lnTo>
                    <a:pt x="2873" y="8153"/>
                  </a:lnTo>
                  <a:lnTo>
                    <a:pt x="2603" y="9021"/>
                  </a:lnTo>
                  <a:lnTo>
                    <a:pt x="2352" y="9907"/>
                  </a:lnTo>
                  <a:lnTo>
                    <a:pt x="2102" y="10794"/>
                  </a:lnTo>
                  <a:lnTo>
                    <a:pt x="1870" y="11700"/>
                  </a:lnTo>
                  <a:lnTo>
                    <a:pt x="1658" y="12606"/>
                  </a:lnTo>
                  <a:lnTo>
                    <a:pt x="1466" y="13531"/>
                  </a:lnTo>
                  <a:lnTo>
                    <a:pt x="1292" y="14456"/>
                  </a:lnTo>
                  <a:lnTo>
                    <a:pt x="1119" y="15381"/>
                  </a:lnTo>
                  <a:lnTo>
                    <a:pt x="964" y="16306"/>
                  </a:lnTo>
                  <a:lnTo>
                    <a:pt x="829" y="17232"/>
                  </a:lnTo>
                  <a:lnTo>
                    <a:pt x="695" y="18176"/>
                  </a:lnTo>
                  <a:lnTo>
                    <a:pt x="579" y="19120"/>
                  </a:lnTo>
                  <a:lnTo>
                    <a:pt x="386" y="20971"/>
                  </a:lnTo>
                  <a:lnTo>
                    <a:pt x="232" y="22840"/>
                  </a:lnTo>
                  <a:lnTo>
                    <a:pt x="136" y="24671"/>
                  </a:lnTo>
                  <a:lnTo>
                    <a:pt x="59" y="26483"/>
                  </a:lnTo>
                  <a:lnTo>
                    <a:pt x="20" y="28276"/>
                  </a:lnTo>
                  <a:lnTo>
                    <a:pt x="1" y="30010"/>
                  </a:lnTo>
                  <a:lnTo>
                    <a:pt x="20" y="31687"/>
                  </a:lnTo>
                  <a:lnTo>
                    <a:pt x="59" y="33306"/>
                  </a:lnTo>
                  <a:lnTo>
                    <a:pt x="116" y="34868"/>
                  </a:lnTo>
                  <a:lnTo>
                    <a:pt x="193" y="36352"/>
                  </a:lnTo>
                  <a:lnTo>
                    <a:pt x="290" y="37739"/>
                  </a:lnTo>
                  <a:lnTo>
                    <a:pt x="367" y="39050"/>
                  </a:lnTo>
                  <a:lnTo>
                    <a:pt x="483" y="40245"/>
                  </a:lnTo>
                  <a:lnTo>
                    <a:pt x="675" y="42307"/>
                  </a:lnTo>
                  <a:lnTo>
                    <a:pt x="849" y="43869"/>
                  </a:lnTo>
                  <a:lnTo>
                    <a:pt x="984" y="44852"/>
                  </a:lnTo>
                  <a:lnTo>
                    <a:pt x="1041" y="45179"/>
                  </a:lnTo>
                  <a:lnTo>
                    <a:pt x="5783" y="44447"/>
                  </a:lnTo>
                  <a:lnTo>
                    <a:pt x="6149" y="43522"/>
                  </a:lnTo>
                  <a:lnTo>
                    <a:pt x="6496" y="42597"/>
                  </a:lnTo>
                  <a:lnTo>
                    <a:pt x="6843" y="41671"/>
                  </a:lnTo>
                  <a:lnTo>
                    <a:pt x="7151" y="40746"/>
                  </a:lnTo>
                  <a:lnTo>
                    <a:pt x="7460" y="39821"/>
                  </a:lnTo>
                  <a:lnTo>
                    <a:pt x="7730" y="38896"/>
                  </a:lnTo>
                  <a:lnTo>
                    <a:pt x="7999" y="37990"/>
                  </a:lnTo>
                  <a:lnTo>
                    <a:pt x="8250" y="37065"/>
                  </a:lnTo>
                  <a:lnTo>
                    <a:pt x="8481" y="36140"/>
                  </a:lnTo>
                  <a:lnTo>
                    <a:pt x="8693" y="35234"/>
                  </a:lnTo>
                  <a:lnTo>
                    <a:pt x="8905" y="34309"/>
                  </a:lnTo>
                  <a:lnTo>
                    <a:pt x="9098" y="33403"/>
                  </a:lnTo>
                  <a:lnTo>
                    <a:pt x="9272" y="32497"/>
                  </a:lnTo>
                  <a:lnTo>
                    <a:pt x="9426" y="31610"/>
                  </a:lnTo>
                  <a:lnTo>
                    <a:pt x="9580" y="30704"/>
                  </a:lnTo>
                  <a:lnTo>
                    <a:pt x="9715" y="29818"/>
                  </a:lnTo>
                  <a:lnTo>
                    <a:pt x="9831" y="28931"/>
                  </a:lnTo>
                  <a:lnTo>
                    <a:pt x="9946" y="28044"/>
                  </a:lnTo>
                  <a:lnTo>
                    <a:pt x="10120" y="26310"/>
                  </a:lnTo>
                  <a:lnTo>
                    <a:pt x="10255" y="24594"/>
                  </a:lnTo>
                  <a:lnTo>
                    <a:pt x="10351" y="22918"/>
                  </a:lnTo>
                  <a:lnTo>
                    <a:pt x="10409" y="21260"/>
                  </a:lnTo>
                  <a:lnTo>
                    <a:pt x="10428" y="19641"/>
                  </a:lnTo>
                  <a:lnTo>
                    <a:pt x="10409" y="18080"/>
                  </a:lnTo>
                  <a:lnTo>
                    <a:pt x="10370" y="16538"/>
                  </a:lnTo>
                  <a:lnTo>
                    <a:pt x="10293" y="15054"/>
                  </a:lnTo>
                  <a:lnTo>
                    <a:pt x="10197" y="13627"/>
                  </a:lnTo>
                  <a:lnTo>
                    <a:pt x="10081" y="12240"/>
                  </a:lnTo>
                  <a:lnTo>
                    <a:pt x="9946" y="10910"/>
                  </a:lnTo>
                  <a:lnTo>
                    <a:pt x="9792" y="9638"/>
                  </a:lnTo>
                  <a:lnTo>
                    <a:pt x="9619" y="8443"/>
                  </a:lnTo>
                  <a:lnTo>
                    <a:pt x="9445" y="7286"/>
                  </a:lnTo>
                  <a:lnTo>
                    <a:pt x="9272" y="6207"/>
                  </a:lnTo>
                  <a:lnTo>
                    <a:pt x="9079" y="5204"/>
                  </a:lnTo>
                  <a:lnTo>
                    <a:pt x="8886" y="4279"/>
                  </a:lnTo>
                  <a:lnTo>
                    <a:pt x="8713" y="3431"/>
                  </a:lnTo>
                  <a:lnTo>
                    <a:pt x="8520" y="2660"/>
                  </a:lnTo>
                  <a:lnTo>
                    <a:pt x="8346" y="1966"/>
                  </a:lnTo>
                  <a:lnTo>
                    <a:pt x="8192" y="1350"/>
                  </a:lnTo>
                  <a:lnTo>
                    <a:pt x="8038" y="848"/>
                  </a:lnTo>
                  <a:lnTo>
                    <a:pt x="7903" y="424"/>
                  </a:lnTo>
                  <a:lnTo>
                    <a:pt x="7865" y="328"/>
                  </a:lnTo>
                  <a:lnTo>
                    <a:pt x="7807" y="251"/>
                  </a:lnTo>
                  <a:lnTo>
                    <a:pt x="7749" y="193"/>
                  </a:lnTo>
                  <a:lnTo>
                    <a:pt x="7672" y="135"/>
                  </a:lnTo>
                  <a:lnTo>
                    <a:pt x="7595" y="77"/>
                  </a:lnTo>
                  <a:lnTo>
                    <a:pt x="7518" y="39"/>
                  </a:lnTo>
                  <a:lnTo>
                    <a:pt x="732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 name="Google Shape;518;p82"/>
            <p:cNvSpPr/>
            <p:nvPr/>
          </p:nvSpPr>
          <p:spPr>
            <a:xfrm>
              <a:off x="1681838" y="2460700"/>
              <a:ext cx="73275" cy="660650"/>
            </a:xfrm>
            <a:custGeom>
              <a:rect b="b" l="l" r="r" t="t"/>
              <a:pathLst>
                <a:path extrusionOk="0" h="26426" w="2931">
                  <a:moveTo>
                    <a:pt x="2738" y="0"/>
                  </a:moveTo>
                  <a:lnTo>
                    <a:pt x="2680" y="39"/>
                  </a:lnTo>
                  <a:lnTo>
                    <a:pt x="2661" y="78"/>
                  </a:lnTo>
                  <a:lnTo>
                    <a:pt x="2642" y="135"/>
                  </a:lnTo>
                  <a:lnTo>
                    <a:pt x="2237" y="3952"/>
                  </a:lnTo>
                  <a:lnTo>
                    <a:pt x="1350" y="12317"/>
                  </a:lnTo>
                  <a:lnTo>
                    <a:pt x="868" y="16923"/>
                  </a:lnTo>
                  <a:lnTo>
                    <a:pt x="464" y="21125"/>
                  </a:lnTo>
                  <a:lnTo>
                    <a:pt x="136" y="24421"/>
                  </a:lnTo>
                  <a:lnTo>
                    <a:pt x="40" y="25558"/>
                  </a:lnTo>
                  <a:lnTo>
                    <a:pt x="1" y="26271"/>
                  </a:lnTo>
                  <a:lnTo>
                    <a:pt x="1" y="26329"/>
                  </a:lnTo>
                  <a:lnTo>
                    <a:pt x="40" y="26387"/>
                  </a:lnTo>
                  <a:lnTo>
                    <a:pt x="78" y="26426"/>
                  </a:lnTo>
                  <a:lnTo>
                    <a:pt x="194" y="26426"/>
                  </a:lnTo>
                  <a:lnTo>
                    <a:pt x="252" y="26387"/>
                  </a:lnTo>
                  <a:lnTo>
                    <a:pt x="290" y="26348"/>
                  </a:lnTo>
                  <a:lnTo>
                    <a:pt x="290" y="26291"/>
                  </a:lnTo>
                  <a:lnTo>
                    <a:pt x="348" y="25577"/>
                  </a:lnTo>
                  <a:lnTo>
                    <a:pt x="444" y="24421"/>
                  </a:lnTo>
                  <a:lnTo>
                    <a:pt x="753" y="21144"/>
                  </a:lnTo>
                  <a:lnTo>
                    <a:pt x="1177" y="16943"/>
                  </a:lnTo>
                  <a:lnTo>
                    <a:pt x="1659" y="12336"/>
                  </a:lnTo>
                  <a:lnTo>
                    <a:pt x="2526" y="3971"/>
                  </a:lnTo>
                  <a:lnTo>
                    <a:pt x="2931" y="174"/>
                  </a:lnTo>
                  <a:lnTo>
                    <a:pt x="2931" y="97"/>
                  </a:lnTo>
                  <a:lnTo>
                    <a:pt x="2892" y="58"/>
                  </a:lnTo>
                  <a:lnTo>
                    <a:pt x="2854" y="20"/>
                  </a:lnTo>
                  <a:lnTo>
                    <a:pt x="279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 name="Google Shape;519;p82"/>
            <p:cNvSpPr/>
            <p:nvPr/>
          </p:nvSpPr>
          <p:spPr>
            <a:xfrm>
              <a:off x="1643788" y="2861125"/>
              <a:ext cx="163850" cy="546450"/>
            </a:xfrm>
            <a:custGeom>
              <a:rect b="b" l="l" r="r" t="t"/>
              <a:pathLst>
                <a:path extrusionOk="0" h="21858" w="6554">
                  <a:moveTo>
                    <a:pt x="5108" y="0"/>
                  </a:moveTo>
                  <a:lnTo>
                    <a:pt x="4973" y="20"/>
                  </a:lnTo>
                  <a:lnTo>
                    <a:pt x="4857" y="77"/>
                  </a:lnTo>
                  <a:lnTo>
                    <a:pt x="4761" y="155"/>
                  </a:lnTo>
                  <a:lnTo>
                    <a:pt x="4433" y="540"/>
                  </a:lnTo>
                  <a:lnTo>
                    <a:pt x="4125" y="945"/>
                  </a:lnTo>
                  <a:lnTo>
                    <a:pt x="3817" y="1330"/>
                  </a:lnTo>
                  <a:lnTo>
                    <a:pt x="3527" y="1735"/>
                  </a:lnTo>
                  <a:lnTo>
                    <a:pt x="3258" y="2140"/>
                  </a:lnTo>
                  <a:lnTo>
                    <a:pt x="3007" y="2545"/>
                  </a:lnTo>
                  <a:lnTo>
                    <a:pt x="2757" y="2949"/>
                  </a:lnTo>
                  <a:lnTo>
                    <a:pt x="2525" y="3373"/>
                  </a:lnTo>
                  <a:lnTo>
                    <a:pt x="2313" y="3797"/>
                  </a:lnTo>
                  <a:lnTo>
                    <a:pt x="2101" y="4221"/>
                  </a:lnTo>
                  <a:lnTo>
                    <a:pt x="1716" y="5070"/>
                  </a:lnTo>
                  <a:lnTo>
                    <a:pt x="1388" y="5918"/>
                  </a:lnTo>
                  <a:lnTo>
                    <a:pt x="1099" y="6766"/>
                  </a:lnTo>
                  <a:lnTo>
                    <a:pt x="848" y="7633"/>
                  </a:lnTo>
                  <a:lnTo>
                    <a:pt x="636" y="8481"/>
                  </a:lnTo>
                  <a:lnTo>
                    <a:pt x="463" y="9348"/>
                  </a:lnTo>
                  <a:lnTo>
                    <a:pt x="309" y="10177"/>
                  </a:lnTo>
                  <a:lnTo>
                    <a:pt x="193" y="11006"/>
                  </a:lnTo>
                  <a:lnTo>
                    <a:pt x="116" y="11816"/>
                  </a:lnTo>
                  <a:lnTo>
                    <a:pt x="58" y="12625"/>
                  </a:lnTo>
                  <a:lnTo>
                    <a:pt x="20" y="13396"/>
                  </a:lnTo>
                  <a:lnTo>
                    <a:pt x="0" y="14148"/>
                  </a:lnTo>
                  <a:lnTo>
                    <a:pt x="0" y="14880"/>
                  </a:lnTo>
                  <a:lnTo>
                    <a:pt x="20" y="15574"/>
                  </a:lnTo>
                  <a:lnTo>
                    <a:pt x="58" y="16229"/>
                  </a:lnTo>
                  <a:lnTo>
                    <a:pt x="97" y="16865"/>
                  </a:lnTo>
                  <a:lnTo>
                    <a:pt x="154" y="17444"/>
                  </a:lnTo>
                  <a:lnTo>
                    <a:pt x="289" y="18504"/>
                  </a:lnTo>
                  <a:lnTo>
                    <a:pt x="405" y="19352"/>
                  </a:lnTo>
                  <a:lnTo>
                    <a:pt x="521" y="19988"/>
                  </a:lnTo>
                  <a:lnTo>
                    <a:pt x="636" y="20528"/>
                  </a:lnTo>
                  <a:lnTo>
                    <a:pt x="925" y="21857"/>
                  </a:lnTo>
                  <a:lnTo>
                    <a:pt x="3759" y="21106"/>
                  </a:lnTo>
                  <a:lnTo>
                    <a:pt x="4144" y="20412"/>
                  </a:lnTo>
                  <a:lnTo>
                    <a:pt x="4510" y="19718"/>
                  </a:lnTo>
                  <a:lnTo>
                    <a:pt x="4838" y="19005"/>
                  </a:lnTo>
                  <a:lnTo>
                    <a:pt x="5127" y="18272"/>
                  </a:lnTo>
                  <a:lnTo>
                    <a:pt x="5378" y="17521"/>
                  </a:lnTo>
                  <a:lnTo>
                    <a:pt x="5609" y="16769"/>
                  </a:lnTo>
                  <a:lnTo>
                    <a:pt x="5821" y="16017"/>
                  </a:lnTo>
                  <a:lnTo>
                    <a:pt x="5995" y="15246"/>
                  </a:lnTo>
                  <a:lnTo>
                    <a:pt x="6129" y="14475"/>
                  </a:lnTo>
                  <a:lnTo>
                    <a:pt x="6264" y="13724"/>
                  </a:lnTo>
                  <a:lnTo>
                    <a:pt x="6361" y="12953"/>
                  </a:lnTo>
                  <a:lnTo>
                    <a:pt x="6438" y="12182"/>
                  </a:lnTo>
                  <a:lnTo>
                    <a:pt x="6496" y="11411"/>
                  </a:lnTo>
                  <a:lnTo>
                    <a:pt x="6534" y="10659"/>
                  </a:lnTo>
                  <a:lnTo>
                    <a:pt x="6554" y="9907"/>
                  </a:lnTo>
                  <a:lnTo>
                    <a:pt x="6554" y="9175"/>
                  </a:lnTo>
                  <a:lnTo>
                    <a:pt x="6554" y="8443"/>
                  </a:lnTo>
                  <a:lnTo>
                    <a:pt x="6534" y="7729"/>
                  </a:lnTo>
                  <a:lnTo>
                    <a:pt x="6496" y="7036"/>
                  </a:lnTo>
                  <a:lnTo>
                    <a:pt x="6438" y="6361"/>
                  </a:lnTo>
                  <a:lnTo>
                    <a:pt x="6322" y="5070"/>
                  </a:lnTo>
                  <a:lnTo>
                    <a:pt x="6187" y="3875"/>
                  </a:lnTo>
                  <a:lnTo>
                    <a:pt x="6014" y="2795"/>
                  </a:lnTo>
                  <a:lnTo>
                    <a:pt x="5860" y="1831"/>
                  </a:lnTo>
                  <a:lnTo>
                    <a:pt x="5705" y="1022"/>
                  </a:lnTo>
                  <a:lnTo>
                    <a:pt x="5551" y="367"/>
                  </a:lnTo>
                  <a:lnTo>
                    <a:pt x="5513" y="232"/>
                  </a:lnTo>
                  <a:lnTo>
                    <a:pt x="5436" y="135"/>
                  </a:lnTo>
                  <a:lnTo>
                    <a:pt x="5339" y="58"/>
                  </a:lnTo>
                  <a:lnTo>
                    <a:pt x="5224" y="20"/>
                  </a:lnTo>
                  <a:lnTo>
                    <a:pt x="5108"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 name="Google Shape;520;p82"/>
            <p:cNvSpPr/>
            <p:nvPr/>
          </p:nvSpPr>
          <p:spPr>
            <a:xfrm>
              <a:off x="1691488" y="2958450"/>
              <a:ext cx="66525" cy="400925"/>
            </a:xfrm>
            <a:custGeom>
              <a:rect b="b" l="l" r="r" t="t"/>
              <a:pathLst>
                <a:path extrusionOk="0" h="16037" w="2661">
                  <a:moveTo>
                    <a:pt x="2468" y="1"/>
                  </a:moveTo>
                  <a:lnTo>
                    <a:pt x="2410" y="39"/>
                  </a:lnTo>
                  <a:lnTo>
                    <a:pt x="2371" y="78"/>
                  </a:lnTo>
                  <a:lnTo>
                    <a:pt x="2352" y="136"/>
                  </a:lnTo>
                  <a:lnTo>
                    <a:pt x="0" y="15864"/>
                  </a:lnTo>
                  <a:lnTo>
                    <a:pt x="0" y="15921"/>
                  </a:lnTo>
                  <a:lnTo>
                    <a:pt x="20" y="15979"/>
                  </a:lnTo>
                  <a:lnTo>
                    <a:pt x="78" y="16018"/>
                  </a:lnTo>
                  <a:lnTo>
                    <a:pt x="135" y="16037"/>
                  </a:lnTo>
                  <a:lnTo>
                    <a:pt x="193" y="16037"/>
                  </a:lnTo>
                  <a:lnTo>
                    <a:pt x="251" y="15998"/>
                  </a:lnTo>
                  <a:lnTo>
                    <a:pt x="290" y="15960"/>
                  </a:lnTo>
                  <a:lnTo>
                    <a:pt x="290" y="15921"/>
                  </a:lnTo>
                  <a:lnTo>
                    <a:pt x="2660" y="174"/>
                  </a:lnTo>
                  <a:lnTo>
                    <a:pt x="2660" y="116"/>
                  </a:lnTo>
                  <a:lnTo>
                    <a:pt x="2622" y="59"/>
                  </a:lnTo>
                  <a:lnTo>
                    <a:pt x="2583" y="20"/>
                  </a:lnTo>
                  <a:lnTo>
                    <a:pt x="252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 name="Google Shape;521;p82"/>
            <p:cNvSpPr/>
            <p:nvPr/>
          </p:nvSpPr>
          <p:spPr>
            <a:xfrm>
              <a:off x="1418763" y="3359850"/>
              <a:ext cx="421150" cy="592225"/>
            </a:xfrm>
            <a:custGeom>
              <a:rect b="b" l="l" r="r" t="t"/>
              <a:pathLst>
                <a:path extrusionOk="0" h="23689" w="16846">
                  <a:moveTo>
                    <a:pt x="16846" y="0"/>
                  </a:moveTo>
                  <a:lnTo>
                    <a:pt x="16846" y="0"/>
                  </a:lnTo>
                  <a:lnTo>
                    <a:pt x="16846" y="0"/>
                  </a:lnTo>
                  <a:close/>
                  <a:moveTo>
                    <a:pt x="0" y="0"/>
                  </a:moveTo>
                  <a:lnTo>
                    <a:pt x="58" y="713"/>
                  </a:lnTo>
                  <a:lnTo>
                    <a:pt x="251" y="2660"/>
                  </a:lnTo>
                  <a:lnTo>
                    <a:pt x="386" y="4009"/>
                  </a:lnTo>
                  <a:lnTo>
                    <a:pt x="540" y="5551"/>
                  </a:lnTo>
                  <a:lnTo>
                    <a:pt x="752" y="7247"/>
                  </a:lnTo>
                  <a:lnTo>
                    <a:pt x="983" y="9078"/>
                  </a:lnTo>
                  <a:lnTo>
                    <a:pt x="1234" y="10967"/>
                  </a:lnTo>
                  <a:lnTo>
                    <a:pt x="1542" y="12895"/>
                  </a:lnTo>
                  <a:lnTo>
                    <a:pt x="1870" y="14841"/>
                  </a:lnTo>
                  <a:lnTo>
                    <a:pt x="2236" y="16750"/>
                  </a:lnTo>
                  <a:lnTo>
                    <a:pt x="2429" y="17675"/>
                  </a:lnTo>
                  <a:lnTo>
                    <a:pt x="2622" y="18561"/>
                  </a:lnTo>
                  <a:lnTo>
                    <a:pt x="2834" y="19448"/>
                  </a:lnTo>
                  <a:lnTo>
                    <a:pt x="3065" y="20296"/>
                  </a:lnTo>
                  <a:lnTo>
                    <a:pt x="3277" y="21086"/>
                  </a:lnTo>
                  <a:lnTo>
                    <a:pt x="3527" y="21857"/>
                  </a:lnTo>
                  <a:lnTo>
                    <a:pt x="3759" y="22570"/>
                  </a:lnTo>
                  <a:lnTo>
                    <a:pt x="4029" y="23226"/>
                  </a:lnTo>
                  <a:lnTo>
                    <a:pt x="4298" y="23284"/>
                  </a:lnTo>
                  <a:lnTo>
                    <a:pt x="5089" y="23380"/>
                  </a:lnTo>
                  <a:lnTo>
                    <a:pt x="6284" y="23496"/>
                  </a:lnTo>
                  <a:lnTo>
                    <a:pt x="7016" y="23553"/>
                  </a:lnTo>
                  <a:lnTo>
                    <a:pt x="7806" y="23611"/>
                  </a:lnTo>
                  <a:lnTo>
                    <a:pt x="8674" y="23650"/>
                  </a:lnTo>
                  <a:lnTo>
                    <a:pt x="9580" y="23669"/>
                  </a:lnTo>
                  <a:lnTo>
                    <a:pt x="10524" y="23688"/>
                  </a:lnTo>
                  <a:lnTo>
                    <a:pt x="11488" y="23650"/>
                  </a:lnTo>
                  <a:lnTo>
                    <a:pt x="12490" y="23611"/>
                  </a:lnTo>
                  <a:lnTo>
                    <a:pt x="13492" y="23515"/>
                  </a:lnTo>
                  <a:lnTo>
                    <a:pt x="14475" y="23399"/>
                  </a:lnTo>
                  <a:lnTo>
                    <a:pt x="14976" y="23322"/>
                  </a:lnTo>
                  <a:lnTo>
                    <a:pt x="15458" y="23226"/>
                  </a:lnTo>
                  <a:lnTo>
                    <a:pt x="16846" y="0"/>
                  </a:lnTo>
                  <a:lnTo>
                    <a:pt x="16827" y="39"/>
                  </a:lnTo>
                  <a:lnTo>
                    <a:pt x="16788" y="97"/>
                  </a:lnTo>
                  <a:lnTo>
                    <a:pt x="16750" y="135"/>
                  </a:lnTo>
                  <a:lnTo>
                    <a:pt x="16672" y="193"/>
                  </a:lnTo>
                  <a:lnTo>
                    <a:pt x="16460" y="289"/>
                  </a:lnTo>
                  <a:lnTo>
                    <a:pt x="16171" y="386"/>
                  </a:lnTo>
                  <a:lnTo>
                    <a:pt x="15824" y="463"/>
                  </a:lnTo>
                  <a:lnTo>
                    <a:pt x="15400" y="559"/>
                  </a:lnTo>
                  <a:lnTo>
                    <a:pt x="14918" y="636"/>
                  </a:lnTo>
                  <a:lnTo>
                    <a:pt x="14379" y="694"/>
                  </a:lnTo>
                  <a:lnTo>
                    <a:pt x="13781" y="771"/>
                  </a:lnTo>
                  <a:lnTo>
                    <a:pt x="13126" y="829"/>
                  </a:lnTo>
                  <a:lnTo>
                    <a:pt x="11700" y="925"/>
                  </a:lnTo>
                  <a:lnTo>
                    <a:pt x="10119" y="983"/>
                  </a:lnTo>
                  <a:lnTo>
                    <a:pt x="8423" y="1003"/>
                  </a:lnTo>
                  <a:lnTo>
                    <a:pt x="6727" y="983"/>
                  </a:lnTo>
                  <a:lnTo>
                    <a:pt x="5146" y="925"/>
                  </a:lnTo>
                  <a:lnTo>
                    <a:pt x="3720" y="829"/>
                  </a:lnTo>
                  <a:lnTo>
                    <a:pt x="3065" y="771"/>
                  </a:lnTo>
                  <a:lnTo>
                    <a:pt x="2467" y="694"/>
                  </a:lnTo>
                  <a:lnTo>
                    <a:pt x="1928" y="636"/>
                  </a:lnTo>
                  <a:lnTo>
                    <a:pt x="1446" y="559"/>
                  </a:lnTo>
                  <a:lnTo>
                    <a:pt x="1022" y="463"/>
                  </a:lnTo>
                  <a:lnTo>
                    <a:pt x="656" y="386"/>
                  </a:lnTo>
                  <a:lnTo>
                    <a:pt x="386" y="289"/>
                  </a:lnTo>
                  <a:lnTo>
                    <a:pt x="174" y="193"/>
                  </a:lnTo>
                  <a:lnTo>
                    <a:pt x="97" y="135"/>
                  </a:lnTo>
                  <a:lnTo>
                    <a:pt x="39" y="97"/>
                  </a:lnTo>
                  <a:lnTo>
                    <a:pt x="19" y="39"/>
                  </a:lnTo>
                  <a:lnTo>
                    <a:pt x="0"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22" name="Google Shape;522;p82"/>
          <p:cNvGrpSpPr/>
          <p:nvPr/>
        </p:nvGrpSpPr>
        <p:grpSpPr>
          <a:xfrm>
            <a:off x="2910174" y="-1522491"/>
            <a:ext cx="560306" cy="1522503"/>
            <a:chOff x="6909776" y="2415188"/>
            <a:chExt cx="677025" cy="1839438"/>
          </a:xfrm>
        </p:grpSpPr>
        <p:sp>
          <p:nvSpPr>
            <p:cNvPr id="523" name="Google Shape;523;p82"/>
            <p:cNvSpPr/>
            <p:nvPr/>
          </p:nvSpPr>
          <p:spPr>
            <a:xfrm>
              <a:off x="6909776" y="4151001"/>
              <a:ext cx="677025" cy="103625"/>
            </a:xfrm>
            <a:custGeom>
              <a:rect b="b" l="l" r="r" t="t"/>
              <a:pathLst>
                <a:path extrusionOk="0" h="4145" w="27081">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09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 name="Google Shape;524;p82"/>
            <p:cNvSpPr/>
            <p:nvPr/>
          </p:nvSpPr>
          <p:spPr>
            <a:xfrm>
              <a:off x="7045338" y="2415188"/>
              <a:ext cx="280950" cy="1180575"/>
            </a:xfrm>
            <a:custGeom>
              <a:rect b="b" l="l" r="r" t="t"/>
              <a:pathLst>
                <a:path extrusionOk="0" h="47223" w="11238">
                  <a:moveTo>
                    <a:pt x="4279" y="1"/>
                  </a:moveTo>
                  <a:lnTo>
                    <a:pt x="4164" y="20"/>
                  </a:lnTo>
                  <a:lnTo>
                    <a:pt x="4067" y="58"/>
                  </a:lnTo>
                  <a:lnTo>
                    <a:pt x="3952" y="97"/>
                  </a:lnTo>
                  <a:lnTo>
                    <a:pt x="3875" y="155"/>
                  </a:lnTo>
                  <a:lnTo>
                    <a:pt x="3778" y="232"/>
                  </a:lnTo>
                  <a:lnTo>
                    <a:pt x="3701" y="309"/>
                  </a:lnTo>
                  <a:lnTo>
                    <a:pt x="3643" y="405"/>
                  </a:lnTo>
                  <a:lnTo>
                    <a:pt x="3585" y="521"/>
                  </a:lnTo>
                  <a:lnTo>
                    <a:pt x="3161" y="1735"/>
                  </a:lnTo>
                  <a:lnTo>
                    <a:pt x="2930" y="2448"/>
                  </a:lnTo>
                  <a:lnTo>
                    <a:pt x="2679" y="3239"/>
                  </a:lnTo>
                  <a:lnTo>
                    <a:pt x="2410" y="4106"/>
                  </a:lnTo>
                  <a:lnTo>
                    <a:pt x="2159" y="5050"/>
                  </a:lnTo>
                  <a:lnTo>
                    <a:pt x="1889" y="6053"/>
                  </a:lnTo>
                  <a:lnTo>
                    <a:pt x="1639" y="7132"/>
                  </a:lnTo>
                  <a:lnTo>
                    <a:pt x="1388" y="8269"/>
                  </a:lnTo>
                  <a:lnTo>
                    <a:pt x="1138" y="9484"/>
                  </a:lnTo>
                  <a:lnTo>
                    <a:pt x="906" y="10736"/>
                  </a:lnTo>
                  <a:lnTo>
                    <a:pt x="714" y="12066"/>
                  </a:lnTo>
                  <a:lnTo>
                    <a:pt x="521" y="13435"/>
                  </a:lnTo>
                  <a:lnTo>
                    <a:pt x="347" y="14861"/>
                  </a:lnTo>
                  <a:lnTo>
                    <a:pt x="212" y="16345"/>
                  </a:lnTo>
                  <a:lnTo>
                    <a:pt x="116" y="17887"/>
                  </a:lnTo>
                  <a:lnTo>
                    <a:pt x="39" y="19468"/>
                  </a:lnTo>
                  <a:lnTo>
                    <a:pt x="0" y="21087"/>
                  </a:lnTo>
                  <a:lnTo>
                    <a:pt x="20" y="22744"/>
                  </a:lnTo>
                  <a:lnTo>
                    <a:pt x="39" y="23592"/>
                  </a:lnTo>
                  <a:lnTo>
                    <a:pt x="77" y="24460"/>
                  </a:lnTo>
                  <a:lnTo>
                    <a:pt x="135" y="25327"/>
                  </a:lnTo>
                  <a:lnTo>
                    <a:pt x="193" y="26194"/>
                  </a:lnTo>
                  <a:lnTo>
                    <a:pt x="270" y="27081"/>
                  </a:lnTo>
                  <a:lnTo>
                    <a:pt x="347" y="27968"/>
                  </a:lnTo>
                  <a:lnTo>
                    <a:pt x="444" y="28873"/>
                  </a:lnTo>
                  <a:lnTo>
                    <a:pt x="579" y="29779"/>
                  </a:lnTo>
                  <a:lnTo>
                    <a:pt x="694" y="30705"/>
                  </a:lnTo>
                  <a:lnTo>
                    <a:pt x="848" y="31630"/>
                  </a:lnTo>
                  <a:lnTo>
                    <a:pt x="1022" y="32555"/>
                  </a:lnTo>
                  <a:lnTo>
                    <a:pt x="1195" y="33499"/>
                  </a:lnTo>
                  <a:lnTo>
                    <a:pt x="1388" y="34444"/>
                  </a:lnTo>
                  <a:lnTo>
                    <a:pt x="1600" y="35388"/>
                  </a:lnTo>
                  <a:lnTo>
                    <a:pt x="1831" y="36352"/>
                  </a:lnTo>
                  <a:lnTo>
                    <a:pt x="2082" y="37316"/>
                  </a:lnTo>
                  <a:lnTo>
                    <a:pt x="2352" y="38299"/>
                  </a:lnTo>
                  <a:lnTo>
                    <a:pt x="2641" y="39262"/>
                  </a:lnTo>
                  <a:lnTo>
                    <a:pt x="2949" y="40245"/>
                  </a:lnTo>
                  <a:lnTo>
                    <a:pt x="3277" y="41228"/>
                  </a:lnTo>
                  <a:lnTo>
                    <a:pt x="3643" y="42231"/>
                  </a:lnTo>
                  <a:lnTo>
                    <a:pt x="4009" y="43214"/>
                  </a:lnTo>
                  <a:lnTo>
                    <a:pt x="4395" y="44216"/>
                  </a:lnTo>
                  <a:lnTo>
                    <a:pt x="4819" y="45218"/>
                  </a:lnTo>
                  <a:lnTo>
                    <a:pt x="5243" y="46220"/>
                  </a:lnTo>
                  <a:lnTo>
                    <a:pt x="5706" y="47223"/>
                  </a:lnTo>
                  <a:lnTo>
                    <a:pt x="9483" y="47223"/>
                  </a:lnTo>
                  <a:lnTo>
                    <a:pt x="9560" y="46914"/>
                  </a:lnTo>
                  <a:lnTo>
                    <a:pt x="9734" y="46008"/>
                  </a:lnTo>
                  <a:lnTo>
                    <a:pt x="9984" y="44582"/>
                  </a:lnTo>
                  <a:lnTo>
                    <a:pt x="10119" y="43676"/>
                  </a:lnTo>
                  <a:lnTo>
                    <a:pt x="10274" y="42655"/>
                  </a:lnTo>
                  <a:lnTo>
                    <a:pt x="10428" y="41517"/>
                  </a:lnTo>
                  <a:lnTo>
                    <a:pt x="10582" y="40303"/>
                  </a:lnTo>
                  <a:lnTo>
                    <a:pt x="10717" y="38973"/>
                  </a:lnTo>
                  <a:lnTo>
                    <a:pt x="10852" y="37547"/>
                  </a:lnTo>
                  <a:lnTo>
                    <a:pt x="10987" y="36063"/>
                  </a:lnTo>
                  <a:lnTo>
                    <a:pt x="11083" y="34482"/>
                  </a:lnTo>
                  <a:lnTo>
                    <a:pt x="11160" y="32844"/>
                  </a:lnTo>
                  <a:lnTo>
                    <a:pt x="11218" y="31129"/>
                  </a:lnTo>
                  <a:lnTo>
                    <a:pt x="11237" y="29375"/>
                  </a:lnTo>
                  <a:lnTo>
                    <a:pt x="11218" y="27544"/>
                  </a:lnTo>
                  <a:lnTo>
                    <a:pt x="11179" y="25693"/>
                  </a:lnTo>
                  <a:lnTo>
                    <a:pt x="11083" y="23785"/>
                  </a:lnTo>
                  <a:lnTo>
                    <a:pt x="11006" y="22841"/>
                  </a:lnTo>
                  <a:lnTo>
                    <a:pt x="10929" y="21858"/>
                  </a:lnTo>
                  <a:lnTo>
                    <a:pt x="10852" y="20894"/>
                  </a:lnTo>
                  <a:lnTo>
                    <a:pt x="10736" y="19911"/>
                  </a:lnTo>
                  <a:lnTo>
                    <a:pt x="10620" y="18928"/>
                  </a:lnTo>
                  <a:lnTo>
                    <a:pt x="10486" y="17945"/>
                  </a:lnTo>
                  <a:lnTo>
                    <a:pt x="10351" y="16943"/>
                  </a:lnTo>
                  <a:lnTo>
                    <a:pt x="10177" y="15960"/>
                  </a:lnTo>
                  <a:lnTo>
                    <a:pt x="10004" y="14957"/>
                  </a:lnTo>
                  <a:lnTo>
                    <a:pt x="9811" y="13955"/>
                  </a:lnTo>
                  <a:lnTo>
                    <a:pt x="9599" y="12972"/>
                  </a:lnTo>
                  <a:lnTo>
                    <a:pt x="9368" y="11970"/>
                  </a:lnTo>
                  <a:lnTo>
                    <a:pt x="9117" y="10987"/>
                  </a:lnTo>
                  <a:lnTo>
                    <a:pt x="8847" y="9985"/>
                  </a:lnTo>
                  <a:lnTo>
                    <a:pt x="8558" y="9002"/>
                  </a:lnTo>
                  <a:lnTo>
                    <a:pt x="8250" y="8019"/>
                  </a:lnTo>
                  <a:lnTo>
                    <a:pt x="7922" y="7055"/>
                  </a:lnTo>
                  <a:lnTo>
                    <a:pt x="7575" y="6072"/>
                  </a:lnTo>
                  <a:lnTo>
                    <a:pt x="7209" y="5108"/>
                  </a:lnTo>
                  <a:lnTo>
                    <a:pt x="6823" y="4164"/>
                  </a:lnTo>
                  <a:lnTo>
                    <a:pt x="6419" y="3200"/>
                  </a:lnTo>
                  <a:lnTo>
                    <a:pt x="5975" y="2275"/>
                  </a:lnTo>
                  <a:lnTo>
                    <a:pt x="5513" y="1331"/>
                  </a:lnTo>
                  <a:lnTo>
                    <a:pt x="5031" y="425"/>
                  </a:lnTo>
                  <a:lnTo>
                    <a:pt x="4973" y="309"/>
                  </a:lnTo>
                  <a:lnTo>
                    <a:pt x="4896" y="232"/>
                  </a:lnTo>
                  <a:lnTo>
                    <a:pt x="4800" y="155"/>
                  </a:lnTo>
                  <a:lnTo>
                    <a:pt x="4703" y="97"/>
                  </a:lnTo>
                  <a:lnTo>
                    <a:pt x="4607" y="39"/>
                  </a:lnTo>
                  <a:lnTo>
                    <a:pt x="4491" y="20"/>
                  </a:lnTo>
                  <a:lnTo>
                    <a:pt x="4395"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 name="Google Shape;525;p82"/>
            <p:cNvSpPr/>
            <p:nvPr/>
          </p:nvSpPr>
          <p:spPr>
            <a:xfrm>
              <a:off x="7156163" y="2642638"/>
              <a:ext cx="78075" cy="893375"/>
            </a:xfrm>
            <a:custGeom>
              <a:rect b="b" l="l" r="r" t="t"/>
              <a:pathLst>
                <a:path extrusionOk="0" h="35735" w="3123">
                  <a:moveTo>
                    <a:pt x="135" y="0"/>
                  </a:moveTo>
                  <a:lnTo>
                    <a:pt x="78" y="19"/>
                  </a:lnTo>
                  <a:lnTo>
                    <a:pt x="39" y="58"/>
                  </a:lnTo>
                  <a:lnTo>
                    <a:pt x="0" y="116"/>
                  </a:lnTo>
                  <a:lnTo>
                    <a:pt x="0" y="174"/>
                  </a:lnTo>
                  <a:lnTo>
                    <a:pt x="2834" y="35600"/>
                  </a:lnTo>
                  <a:lnTo>
                    <a:pt x="2853" y="35657"/>
                  </a:lnTo>
                  <a:lnTo>
                    <a:pt x="2872" y="35696"/>
                  </a:lnTo>
                  <a:lnTo>
                    <a:pt x="2930" y="35735"/>
                  </a:lnTo>
                  <a:lnTo>
                    <a:pt x="2988" y="35735"/>
                  </a:lnTo>
                  <a:lnTo>
                    <a:pt x="3046" y="35715"/>
                  </a:lnTo>
                  <a:lnTo>
                    <a:pt x="3104" y="35696"/>
                  </a:lnTo>
                  <a:lnTo>
                    <a:pt x="3123" y="35638"/>
                  </a:lnTo>
                  <a:lnTo>
                    <a:pt x="3123" y="35580"/>
                  </a:lnTo>
                  <a:lnTo>
                    <a:pt x="309" y="154"/>
                  </a:lnTo>
                  <a:lnTo>
                    <a:pt x="290" y="96"/>
                  </a:lnTo>
                  <a:lnTo>
                    <a:pt x="251" y="39"/>
                  </a:lnTo>
                  <a:lnTo>
                    <a:pt x="193" y="19"/>
                  </a:lnTo>
                  <a:lnTo>
                    <a:pt x="13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 name="Google Shape;526;p82"/>
            <p:cNvSpPr/>
            <p:nvPr/>
          </p:nvSpPr>
          <p:spPr>
            <a:xfrm>
              <a:off x="6966788" y="3478163"/>
              <a:ext cx="558975" cy="79050"/>
            </a:xfrm>
            <a:custGeom>
              <a:rect b="b" l="l" r="r" t="t"/>
              <a:pathLst>
                <a:path extrusionOk="0" h="3162" w="22359">
                  <a:moveTo>
                    <a:pt x="10043" y="1"/>
                  </a:moveTo>
                  <a:lnTo>
                    <a:pt x="8925" y="20"/>
                  </a:lnTo>
                  <a:lnTo>
                    <a:pt x="7865" y="58"/>
                  </a:lnTo>
                  <a:lnTo>
                    <a:pt x="6824" y="116"/>
                  </a:lnTo>
                  <a:lnTo>
                    <a:pt x="5860" y="193"/>
                  </a:lnTo>
                  <a:lnTo>
                    <a:pt x="4935" y="271"/>
                  </a:lnTo>
                  <a:lnTo>
                    <a:pt x="4068" y="348"/>
                  </a:lnTo>
                  <a:lnTo>
                    <a:pt x="3277" y="463"/>
                  </a:lnTo>
                  <a:lnTo>
                    <a:pt x="2545" y="579"/>
                  </a:lnTo>
                  <a:lnTo>
                    <a:pt x="1909" y="695"/>
                  </a:lnTo>
                  <a:lnTo>
                    <a:pt x="1350" y="829"/>
                  </a:lnTo>
                  <a:lnTo>
                    <a:pt x="887" y="964"/>
                  </a:lnTo>
                  <a:lnTo>
                    <a:pt x="502" y="1099"/>
                  </a:lnTo>
                  <a:lnTo>
                    <a:pt x="348" y="1176"/>
                  </a:lnTo>
                  <a:lnTo>
                    <a:pt x="232" y="1254"/>
                  </a:lnTo>
                  <a:lnTo>
                    <a:pt x="136" y="1331"/>
                  </a:lnTo>
                  <a:lnTo>
                    <a:pt x="59" y="1408"/>
                  </a:lnTo>
                  <a:lnTo>
                    <a:pt x="20" y="1485"/>
                  </a:lnTo>
                  <a:lnTo>
                    <a:pt x="1" y="1581"/>
                  </a:lnTo>
                  <a:lnTo>
                    <a:pt x="20" y="1658"/>
                  </a:lnTo>
                  <a:lnTo>
                    <a:pt x="59" y="1735"/>
                  </a:lnTo>
                  <a:lnTo>
                    <a:pt x="136" y="1812"/>
                  </a:lnTo>
                  <a:lnTo>
                    <a:pt x="232" y="1890"/>
                  </a:lnTo>
                  <a:lnTo>
                    <a:pt x="348" y="1967"/>
                  </a:lnTo>
                  <a:lnTo>
                    <a:pt x="502" y="2044"/>
                  </a:lnTo>
                  <a:lnTo>
                    <a:pt x="887" y="2198"/>
                  </a:lnTo>
                  <a:lnTo>
                    <a:pt x="1350" y="2333"/>
                  </a:lnTo>
                  <a:lnTo>
                    <a:pt x="1909" y="2449"/>
                  </a:lnTo>
                  <a:lnTo>
                    <a:pt x="2545" y="2583"/>
                  </a:lnTo>
                  <a:lnTo>
                    <a:pt x="3277" y="2699"/>
                  </a:lnTo>
                  <a:lnTo>
                    <a:pt x="4068" y="2795"/>
                  </a:lnTo>
                  <a:lnTo>
                    <a:pt x="4935" y="2892"/>
                  </a:lnTo>
                  <a:lnTo>
                    <a:pt x="5860" y="2969"/>
                  </a:lnTo>
                  <a:lnTo>
                    <a:pt x="6824" y="3027"/>
                  </a:lnTo>
                  <a:lnTo>
                    <a:pt x="7865" y="3085"/>
                  </a:lnTo>
                  <a:lnTo>
                    <a:pt x="8925" y="3123"/>
                  </a:lnTo>
                  <a:lnTo>
                    <a:pt x="10043" y="3142"/>
                  </a:lnTo>
                  <a:lnTo>
                    <a:pt x="11180" y="3162"/>
                  </a:lnTo>
                  <a:lnTo>
                    <a:pt x="12317" y="3142"/>
                  </a:lnTo>
                  <a:lnTo>
                    <a:pt x="13435" y="3123"/>
                  </a:lnTo>
                  <a:lnTo>
                    <a:pt x="14514" y="3085"/>
                  </a:lnTo>
                  <a:lnTo>
                    <a:pt x="15536" y="3027"/>
                  </a:lnTo>
                  <a:lnTo>
                    <a:pt x="16519" y="2969"/>
                  </a:lnTo>
                  <a:lnTo>
                    <a:pt x="17444" y="2892"/>
                  </a:lnTo>
                  <a:lnTo>
                    <a:pt x="18292" y="2795"/>
                  </a:lnTo>
                  <a:lnTo>
                    <a:pt x="19082" y="2699"/>
                  </a:lnTo>
                  <a:lnTo>
                    <a:pt x="19815" y="2583"/>
                  </a:lnTo>
                  <a:lnTo>
                    <a:pt x="20451" y="2449"/>
                  </a:lnTo>
                  <a:lnTo>
                    <a:pt x="21010" y="2333"/>
                  </a:lnTo>
                  <a:lnTo>
                    <a:pt x="21491" y="2198"/>
                  </a:lnTo>
                  <a:lnTo>
                    <a:pt x="21858" y="2044"/>
                  </a:lnTo>
                  <a:lnTo>
                    <a:pt x="22012" y="1967"/>
                  </a:lnTo>
                  <a:lnTo>
                    <a:pt x="22147" y="1890"/>
                  </a:lnTo>
                  <a:lnTo>
                    <a:pt x="22243" y="1812"/>
                  </a:lnTo>
                  <a:lnTo>
                    <a:pt x="22301" y="1735"/>
                  </a:lnTo>
                  <a:lnTo>
                    <a:pt x="22359" y="1658"/>
                  </a:lnTo>
                  <a:lnTo>
                    <a:pt x="22359" y="1581"/>
                  </a:lnTo>
                  <a:lnTo>
                    <a:pt x="22359" y="1485"/>
                  </a:lnTo>
                  <a:lnTo>
                    <a:pt x="22301" y="1408"/>
                  </a:lnTo>
                  <a:lnTo>
                    <a:pt x="22243" y="1331"/>
                  </a:lnTo>
                  <a:lnTo>
                    <a:pt x="22147" y="1254"/>
                  </a:lnTo>
                  <a:lnTo>
                    <a:pt x="22012" y="1176"/>
                  </a:lnTo>
                  <a:lnTo>
                    <a:pt x="21858" y="1099"/>
                  </a:lnTo>
                  <a:lnTo>
                    <a:pt x="21491" y="964"/>
                  </a:lnTo>
                  <a:lnTo>
                    <a:pt x="21010" y="829"/>
                  </a:lnTo>
                  <a:lnTo>
                    <a:pt x="20451" y="695"/>
                  </a:lnTo>
                  <a:lnTo>
                    <a:pt x="19815" y="579"/>
                  </a:lnTo>
                  <a:lnTo>
                    <a:pt x="19082" y="463"/>
                  </a:lnTo>
                  <a:lnTo>
                    <a:pt x="18292" y="348"/>
                  </a:lnTo>
                  <a:lnTo>
                    <a:pt x="17444" y="271"/>
                  </a:lnTo>
                  <a:lnTo>
                    <a:pt x="16519" y="193"/>
                  </a:lnTo>
                  <a:lnTo>
                    <a:pt x="15536" y="116"/>
                  </a:lnTo>
                  <a:lnTo>
                    <a:pt x="14514" y="58"/>
                  </a:lnTo>
                  <a:lnTo>
                    <a:pt x="13435" y="20"/>
                  </a:lnTo>
                  <a:lnTo>
                    <a:pt x="1231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p82"/>
            <p:cNvSpPr/>
            <p:nvPr/>
          </p:nvSpPr>
          <p:spPr>
            <a:xfrm>
              <a:off x="7330113" y="3119188"/>
              <a:ext cx="204800" cy="502600"/>
            </a:xfrm>
            <a:custGeom>
              <a:rect b="b" l="l" r="r" t="t"/>
              <a:pathLst>
                <a:path extrusionOk="0" h="20104" w="8192">
                  <a:moveTo>
                    <a:pt x="7151" y="0"/>
                  </a:moveTo>
                  <a:lnTo>
                    <a:pt x="7036" y="20"/>
                  </a:lnTo>
                  <a:lnTo>
                    <a:pt x="6939" y="58"/>
                  </a:lnTo>
                  <a:lnTo>
                    <a:pt x="6843" y="97"/>
                  </a:lnTo>
                  <a:lnTo>
                    <a:pt x="6746" y="155"/>
                  </a:lnTo>
                  <a:lnTo>
                    <a:pt x="6400" y="444"/>
                  </a:lnTo>
                  <a:lnTo>
                    <a:pt x="6053" y="752"/>
                  </a:lnTo>
                  <a:lnTo>
                    <a:pt x="5725" y="1041"/>
                  </a:lnTo>
                  <a:lnTo>
                    <a:pt x="5417" y="1369"/>
                  </a:lnTo>
                  <a:lnTo>
                    <a:pt x="5108" y="1677"/>
                  </a:lnTo>
                  <a:lnTo>
                    <a:pt x="4819" y="2024"/>
                  </a:lnTo>
                  <a:lnTo>
                    <a:pt x="4530" y="2352"/>
                  </a:lnTo>
                  <a:lnTo>
                    <a:pt x="4260" y="2699"/>
                  </a:lnTo>
                  <a:lnTo>
                    <a:pt x="4009" y="3065"/>
                  </a:lnTo>
                  <a:lnTo>
                    <a:pt x="3759" y="3412"/>
                  </a:lnTo>
                  <a:lnTo>
                    <a:pt x="3528" y="3797"/>
                  </a:lnTo>
                  <a:lnTo>
                    <a:pt x="3296" y="4164"/>
                  </a:lnTo>
                  <a:lnTo>
                    <a:pt x="2872" y="4915"/>
                  </a:lnTo>
                  <a:lnTo>
                    <a:pt x="2487" y="5706"/>
                  </a:lnTo>
                  <a:lnTo>
                    <a:pt x="2140" y="6496"/>
                  </a:lnTo>
                  <a:lnTo>
                    <a:pt x="1812" y="7286"/>
                  </a:lnTo>
                  <a:lnTo>
                    <a:pt x="1523" y="8096"/>
                  </a:lnTo>
                  <a:lnTo>
                    <a:pt x="1273" y="8905"/>
                  </a:lnTo>
                  <a:lnTo>
                    <a:pt x="1041" y="9695"/>
                  </a:lnTo>
                  <a:lnTo>
                    <a:pt x="849" y="10505"/>
                  </a:lnTo>
                  <a:lnTo>
                    <a:pt x="675" y="11295"/>
                  </a:lnTo>
                  <a:lnTo>
                    <a:pt x="540" y="12066"/>
                  </a:lnTo>
                  <a:lnTo>
                    <a:pt x="405" y="12818"/>
                  </a:lnTo>
                  <a:lnTo>
                    <a:pt x="309" y="13550"/>
                  </a:lnTo>
                  <a:lnTo>
                    <a:pt x="212" y="14263"/>
                  </a:lnTo>
                  <a:lnTo>
                    <a:pt x="155" y="14938"/>
                  </a:lnTo>
                  <a:lnTo>
                    <a:pt x="97" y="15593"/>
                  </a:lnTo>
                  <a:lnTo>
                    <a:pt x="58" y="16210"/>
                  </a:lnTo>
                  <a:lnTo>
                    <a:pt x="20" y="17309"/>
                  </a:lnTo>
                  <a:lnTo>
                    <a:pt x="0" y="18215"/>
                  </a:lnTo>
                  <a:lnTo>
                    <a:pt x="20" y="18908"/>
                  </a:lnTo>
                  <a:lnTo>
                    <a:pt x="39" y="19487"/>
                  </a:lnTo>
                  <a:lnTo>
                    <a:pt x="2044" y="20103"/>
                  </a:lnTo>
                  <a:lnTo>
                    <a:pt x="2660" y="19410"/>
                  </a:lnTo>
                  <a:lnTo>
                    <a:pt x="3219" y="18716"/>
                  </a:lnTo>
                  <a:lnTo>
                    <a:pt x="3740" y="18003"/>
                  </a:lnTo>
                  <a:lnTo>
                    <a:pt x="4222" y="17289"/>
                  </a:lnTo>
                  <a:lnTo>
                    <a:pt x="4684" y="16576"/>
                  </a:lnTo>
                  <a:lnTo>
                    <a:pt x="5089" y="15863"/>
                  </a:lnTo>
                  <a:lnTo>
                    <a:pt x="5474" y="15131"/>
                  </a:lnTo>
                  <a:lnTo>
                    <a:pt x="5821" y="14417"/>
                  </a:lnTo>
                  <a:lnTo>
                    <a:pt x="6149" y="13704"/>
                  </a:lnTo>
                  <a:lnTo>
                    <a:pt x="6438" y="12991"/>
                  </a:lnTo>
                  <a:lnTo>
                    <a:pt x="6708" y="12278"/>
                  </a:lnTo>
                  <a:lnTo>
                    <a:pt x="6958" y="11584"/>
                  </a:lnTo>
                  <a:lnTo>
                    <a:pt x="7170" y="10890"/>
                  </a:lnTo>
                  <a:lnTo>
                    <a:pt x="7344" y="10196"/>
                  </a:lnTo>
                  <a:lnTo>
                    <a:pt x="7517" y="9522"/>
                  </a:lnTo>
                  <a:lnTo>
                    <a:pt x="7672" y="8847"/>
                  </a:lnTo>
                  <a:lnTo>
                    <a:pt x="7787" y="8192"/>
                  </a:lnTo>
                  <a:lnTo>
                    <a:pt x="7884" y="7556"/>
                  </a:lnTo>
                  <a:lnTo>
                    <a:pt x="7980" y="6939"/>
                  </a:lnTo>
                  <a:lnTo>
                    <a:pt x="8057" y="6322"/>
                  </a:lnTo>
                  <a:lnTo>
                    <a:pt x="8096" y="5725"/>
                  </a:lnTo>
                  <a:lnTo>
                    <a:pt x="8134" y="5147"/>
                  </a:lnTo>
                  <a:lnTo>
                    <a:pt x="8192" y="4067"/>
                  </a:lnTo>
                  <a:lnTo>
                    <a:pt x="8192" y="3065"/>
                  </a:lnTo>
                  <a:lnTo>
                    <a:pt x="8153" y="2159"/>
                  </a:lnTo>
                  <a:lnTo>
                    <a:pt x="8096" y="1369"/>
                  </a:lnTo>
                  <a:lnTo>
                    <a:pt x="8038" y="694"/>
                  </a:lnTo>
                  <a:lnTo>
                    <a:pt x="8019" y="579"/>
                  </a:lnTo>
                  <a:lnTo>
                    <a:pt x="7980" y="482"/>
                  </a:lnTo>
                  <a:lnTo>
                    <a:pt x="7922" y="386"/>
                  </a:lnTo>
                  <a:lnTo>
                    <a:pt x="7864" y="289"/>
                  </a:lnTo>
                  <a:lnTo>
                    <a:pt x="7807" y="212"/>
                  </a:lnTo>
                  <a:lnTo>
                    <a:pt x="7729" y="155"/>
                  </a:lnTo>
                  <a:lnTo>
                    <a:pt x="7633" y="97"/>
                  </a:lnTo>
                  <a:lnTo>
                    <a:pt x="7537" y="58"/>
                  </a:lnTo>
                  <a:lnTo>
                    <a:pt x="7440" y="20"/>
                  </a:lnTo>
                  <a:lnTo>
                    <a:pt x="7344"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 name="Google Shape;528;p82"/>
            <p:cNvSpPr/>
            <p:nvPr/>
          </p:nvSpPr>
          <p:spPr>
            <a:xfrm>
              <a:off x="7390338" y="3207838"/>
              <a:ext cx="95450" cy="289625"/>
            </a:xfrm>
            <a:custGeom>
              <a:rect b="b" l="l" r="r" t="t"/>
              <a:pathLst>
                <a:path extrusionOk="0" h="11585" w="3818">
                  <a:moveTo>
                    <a:pt x="3663" y="1"/>
                  </a:moveTo>
                  <a:lnTo>
                    <a:pt x="3605" y="20"/>
                  </a:lnTo>
                  <a:lnTo>
                    <a:pt x="3566" y="59"/>
                  </a:lnTo>
                  <a:lnTo>
                    <a:pt x="3528" y="97"/>
                  </a:lnTo>
                  <a:lnTo>
                    <a:pt x="3239" y="926"/>
                  </a:lnTo>
                  <a:lnTo>
                    <a:pt x="2776" y="2333"/>
                  </a:lnTo>
                  <a:lnTo>
                    <a:pt x="1620" y="6072"/>
                  </a:lnTo>
                  <a:lnTo>
                    <a:pt x="1" y="11392"/>
                  </a:lnTo>
                  <a:lnTo>
                    <a:pt x="1" y="11450"/>
                  </a:lnTo>
                  <a:lnTo>
                    <a:pt x="20" y="11508"/>
                  </a:lnTo>
                  <a:lnTo>
                    <a:pt x="59" y="11546"/>
                  </a:lnTo>
                  <a:lnTo>
                    <a:pt x="97" y="11585"/>
                  </a:lnTo>
                  <a:lnTo>
                    <a:pt x="193" y="11585"/>
                  </a:lnTo>
                  <a:lnTo>
                    <a:pt x="232" y="11565"/>
                  </a:lnTo>
                  <a:lnTo>
                    <a:pt x="271" y="11527"/>
                  </a:lnTo>
                  <a:lnTo>
                    <a:pt x="290" y="11488"/>
                  </a:lnTo>
                  <a:lnTo>
                    <a:pt x="1870" y="6284"/>
                  </a:lnTo>
                  <a:lnTo>
                    <a:pt x="3046" y="2487"/>
                  </a:lnTo>
                  <a:lnTo>
                    <a:pt x="3509" y="1061"/>
                  </a:lnTo>
                  <a:lnTo>
                    <a:pt x="3798" y="213"/>
                  </a:lnTo>
                  <a:lnTo>
                    <a:pt x="3817" y="155"/>
                  </a:lnTo>
                  <a:lnTo>
                    <a:pt x="3798" y="97"/>
                  </a:lnTo>
                  <a:lnTo>
                    <a:pt x="3778" y="59"/>
                  </a:lnTo>
                  <a:lnTo>
                    <a:pt x="3721" y="20"/>
                  </a:lnTo>
                  <a:lnTo>
                    <a:pt x="366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p82"/>
            <p:cNvSpPr/>
            <p:nvPr/>
          </p:nvSpPr>
          <p:spPr>
            <a:xfrm>
              <a:off x="7187963" y="2662388"/>
              <a:ext cx="265525" cy="915550"/>
            </a:xfrm>
            <a:custGeom>
              <a:rect b="b" l="l" r="r" t="t"/>
              <a:pathLst>
                <a:path extrusionOk="0" h="36622" w="10621">
                  <a:moveTo>
                    <a:pt x="7344" y="0"/>
                  </a:moveTo>
                  <a:lnTo>
                    <a:pt x="7209" y="39"/>
                  </a:lnTo>
                  <a:lnTo>
                    <a:pt x="7093" y="77"/>
                  </a:lnTo>
                  <a:lnTo>
                    <a:pt x="6978" y="135"/>
                  </a:lnTo>
                  <a:lnTo>
                    <a:pt x="6881" y="212"/>
                  </a:lnTo>
                  <a:lnTo>
                    <a:pt x="6785" y="309"/>
                  </a:lnTo>
                  <a:lnTo>
                    <a:pt x="6708" y="424"/>
                  </a:lnTo>
                  <a:lnTo>
                    <a:pt x="6110" y="1446"/>
                  </a:lnTo>
                  <a:lnTo>
                    <a:pt x="5783" y="2043"/>
                  </a:lnTo>
                  <a:lnTo>
                    <a:pt x="5436" y="2699"/>
                  </a:lnTo>
                  <a:lnTo>
                    <a:pt x="5070" y="3393"/>
                  </a:lnTo>
                  <a:lnTo>
                    <a:pt x="4703" y="4144"/>
                  </a:lnTo>
                  <a:lnTo>
                    <a:pt x="4318" y="4954"/>
                  </a:lnTo>
                  <a:lnTo>
                    <a:pt x="3933" y="5802"/>
                  </a:lnTo>
                  <a:lnTo>
                    <a:pt x="3547" y="6688"/>
                  </a:lnTo>
                  <a:lnTo>
                    <a:pt x="3162" y="7633"/>
                  </a:lnTo>
                  <a:lnTo>
                    <a:pt x="2795" y="8635"/>
                  </a:lnTo>
                  <a:lnTo>
                    <a:pt x="2429" y="9657"/>
                  </a:lnTo>
                  <a:lnTo>
                    <a:pt x="2082" y="10736"/>
                  </a:lnTo>
                  <a:lnTo>
                    <a:pt x="1735" y="11835"/>
                  </a:lnTo>
                  <a:lnTo>
                    <a:pt x="1427" y="12991"/>
                  </a:lnTo>
                  <a:lnTo>
                    <a:pt x="1118" y="14167"/>
                  </a:lnTo>
                  <a:lnTo>
                    <a:pt x="868" y="15381"/>
                  </a:lnTo>
                  <a:lnTo>
                    <a:pt x="617" y="16634"/>
                  </a:lnTo>
                  <a:lnTo>
                    <a:pt x="425" y="17906"/>
                  </a:lnTo>
                  <a:lnTo>
                    <a:pt x="251" y="19217"/>
                  </a:lnTo>
                  <a:lnTo>
                    <a:pt x="116" y="20547"/>
                  </a:lnTo>
                  <a:lnTo>
                    <a:pt x="78" y="21221"/>
                  </a:lnTo>
                  <a:lnTo>
                    <a:pt x="39" y="21915"/>
                  </a:lnTo>
                  <a:lnTo>
                    <a:pt x="20" y="22609"/>
                  </a:lnTo>
                  <a:lnTo>
                    <a:pt x="1" y="23303"/>
                  </a:lnTo>
                  <a:lnTo>
                    <a:pt x="1" y="23997"/>
                  </a:lnTo>
                  <a:lnTo>
                    <a:pt x="20" y="24710"/>
                  </a:lnTo>
                  <a:lnTo>
                    <a:pt x="39" y="25423"/>
                  </a:lnTo>
                  <a:lnTo>
                    <a:pt x="78" y="26136"/>
                  </a:lnTo>
                  <a:lnTo>
                    <a:pt x="135" y="26869"/>
                  </a:lnTo>
                  <a:lnTo>
                    <a:pt x="213" y="27582"/>
                  </a:lnTo>
                  <a:lnTo>
                    <a:pt x="290" y="28314"/>
                  </a:lnTo>
                  <a:lnTo>
                    <a:pt x="386" y="29066"/>
                  </a:lnTo>
                  <a:lnTo>
                    <a:pt x="502" y="29798"/>
                  </a:lnTo>
                  <a:lnTo>
                    <a:pt x="637" y="30550"/>
                  </a:lnTo>
                  <a:lnTo>
                    <a:pt x="791" y="31282"/>
                  </a:lnTo>
                  <a:lnTo>
                    <a:pt x="964" y="32034"/>
                  </a:lnTo>
                  <a:lnTo>
                    <a:pt x="1138" y="32805"/>
                  </a:lnTo>
                  <a:lnTo>
                    <a:pt x="1350" y="33557"/>
                  </a:lnTo>
                  <a:lnTo>
                    <a:pt x="1562" y="34309"/>
                  </a:lnTo>
                  <a:lnTo>
                    <a:pt x="1793" y="35080"/>
                  </a:lnTo>
                  <a:lnTo>
                    <a:pt x="2063" y="35850"/>
                  </a:lnTo>
                  <a:lnTo>
                    <a:pt x="2333" y="36621"/>
                  </a:lnTo>
                  <a:lnTo>
                    <a:pt x="5686" y="36621"/>
                  </a:lnTo>
                  <a:lnTo>
                    <a:pt x="5802" y="36429"/>
                  </a:lnTo>
                  <a:lnTo>
                    <a:pt x="6072" y="35889"/>
                  </a:lnTo>
                  <a:lnTo>
                    <a:pt x="6477" y="35002"/>
                  </a:lnTo>
                  <a:lnTo>
                    <a:pt x="6727" y="34443"/>
                  </a:lnTo>
                  <a:lnTo>
                    <a:pt x="6997" y="33807"/>
                  </a:lnTo>
                  <a:lnTo>
                    <a:pt x="7286" y="33094"/>
                  </a:lnTo>
                  <a:lnTo>
                    <a:pt x="7595" y="32304"/>
                  </a:lnTo>
                  <a:lnTo>
                    <a:pt x="7903" y="31437"/>
                  </a:lnTo>
                  <a:lnTo>
                    <a:pt x="8211" y="30492"/>
                  </a:lnTo>
                  <a:lnTo>
                    <a:pt x="8520" y="29509"/>
                  </a:lnTo>
                  <a:lnTo>
                    <a:pt x="8828" y="28430"/>
                  </a:lnTo>
                  <a:lnTo>
                    <a:pt x="9137" y="27312"/>
                  </a:lnTo>
                  <a:lnTo>
                    <a:pt x="9406" y="26117"/>
                  </a:lnTo>
                  <a:lnTo>
                    <a:pt x="9676" y="24864"/>
                  </a:lnTo>
                  <a:lnTo>
                    <a:pt x="9927" y="23573"/>
                  </a:lnTo>
                  <a:lnTo>
                    <a:pt x="10139" y="22204"/>
                  </a:lnTo>
                  <a:lnTo>
                    <a:pt x="10312" y="20797"/>
                  </a:lnTo>
                  <a:lnTo>
                    <a:pt x="10466" y="19332"/>
                  </a:lnTo>
                  <a:lnTo>
                    <a:pt x="10524" y="18581"/>
                  </a:lnTo>
                  <a:lnTo>
                    <a:pt x="10563" y="17829"/>
                  </a:lnTo>
                  <a:lnTo>
                    <a:pt x="10601" y="17058"/>
                  </a:lnTo>
                  <a:lnTo>
                    <a:pt x="10621" y="16268"/>
                  </a:lnTo>
                  <a:lnTo>
                    <a:pt x="10621" y="15478"/>
                  </a:lnTo>
                  <a:lnTo>
                    <a:pt x="10621" y="14687"/>
                  </a:lnTo>
                  <a:lnTo>
                    <a:pt x="10601" y="13859"/>
                  </a:lnTo>
                  <a:lnTo>
                    <a:pt x="10582" y="13049"/>
                  </a:lnTo>
                  <a:lnTo>
                    <a:pt x="10544" y="12201"/>
                  </a:lnTo>
                  <a:lnTo>
                    <a:pt x="10466" y="11372"/>
                  </a:lnTo>
                  <a:lnTo>
                    <a:pt x="10389" y="10524"/>
                  </a:lnTo>
                  <a:lnTo>
                    <a:pt x="10312" y="9657"/>
                  </a:lnTo>
                  <a:lnTo>
                    <a:pt x="10197" y="8789"/>
                  </a:lnTo>
                  <a:lnTo>
                    <a:pt x="10062" y="7903"/>
                  </a:lnTo>
                  <a:lnTo>
                    <a:pt x="9927" y="7016"/>
                  </a:lnTo>
                  <a:lnTo>
                    <a:pt x="9753" y="6130"/>
                  </a:lnTo>
                  <a:lnTo>
                    <a:pt x="9580" y="5224"/>
                  </a:lnTo>
                  <a:lnTo>
                    <a:pt x="9368" y="4318"/>
                  </a:lnTo>
                  <a:lnTo>
                    <a:pt x="9156" y="3412"/>
                  </a:lnTo>
                  <a:lnTo>
                    <a:pt x="8905" y="2487"/>
                  </a:lnTo>
                  <a:lnTo>
                    <a:pt x="8635" y="1562"/>
                  </a:lnTo>
                  <a:lnTo>
                    <a:pt x="8346" y="617"/>
                  </a:lnTo>
                  <a:lnTo>
                    <a:pt x="8288" y="482"/>
                  </a:lnTo>
                  <a:lnTo>
                    <a:pt x="8231" y="367"/>
                  </a:lnTo>
                  <a:lnTo>
                    <a:pt x="8134" y="270"/>
                  </a:lnTo>
                  <a:lnTo>
                    <a:pt x="8057" y="174"/>
                  </a:lnTo>
                  <a:lnTo>
                    <a:pt x="7942" y="116"/>
                  </a:lnTo>
                  <a:lnTo>
                    <a:pt x="7826" y="58"/>
                  </a:lnTo>
                  <a:lnTo>
                    <a:pt x="7710" y="20"/>
                  </a:lnTo>
                  <a:lnTo>
                    <a:pt x="759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 name="Google Shape;530;p82"/>
            <p:cNvSpPr/>
            <p:nvPr/>
          </p:nvSpPr>
          <p:spPr>
            <a:xfrm>
              <a:off x="7278563" y="2871513"/>
              <a:ext cx="78550" cy="643300"/>
            </a:xfrm>
            <a:custGeom>
              <a:rect b="b" l="l" r="r" t="t"/>
              <a:pathLst>
                <a:path extrusionOk="0" h="25732" w="3142">
                  <a:moveTo>
                    <a:pt x="2949" y="0"/>
                  </a:moveTo>
                  <a:lnTo>
                    <a:pt x="2891" y="20"/>
                  </a:lnTo>
                  <a:lnTo>
                    <a:pt x="2853" y="77"/>
                  </a:lnTo>
                  <a:lnTo>
                    <a:pt x="2833" y="135"/>
                  </a:lnTo>
                  <a:lnTo>
                    <a:pt x="0" y="25558"/>
                  </a:lnTo>
                  <a:lnTo>
                    <a:pt x="19" y="25616"/>
                  </a:lnTo>
                  <a:lnTo>
                    <a:pt x="39" y="25674"/>
                  </a:lnTo>
                  <a:lnTo>
                    <a:pt x="77" y="25712"/>
                  </a:lnTo>
                  <a:lnTo>
                    <a:pt x="135" y="25732"/>
                  </a:lnTo>
                  <a:lnTo>
                    <a:pt x="212" y="25732"/>
                  </a:lnTo>
                  <a:lnTo>
                    <a:pt x="251" y="25693"/>
                  </a:lnTo>
                  <a:lnTo>
                    <a:pt x="289" y="25654"/>
                  </a:lnTo>
                  <a:lnTo>
                    <a:pt x="309" y="25597"/>
                  </a:lnTo>
                  <a:lnTo>
                    <a:pt x="3142" y="155"/>
                  </a:lnTo>
                  <a:lnTo>
                    <a:pt x="3123" y="97"/>
                  </a:lnTo>
                  <a:lnTo>
                    <a:pt x="3103" y="58"/>
                  </a:lnTo>
                  <a:lnTo>
                    <a:pt x="3065" y="20"/>
                  </a:lnTo>
                  <a:lnTo>
                    <a:pt x="3007" y="0"/>
                  </a:lnTo>
                  <a:close/>
                </a:path>
              </a:pathLst>
            </a:custGeom>
            <a:solidFill>
              <a:srgbClr val="3030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 name="Google Shape;531;p82"/>
            <p:cNvSpPr/>
            <p:nvPr/>
          </p:nvSpPr>
          <p:spPr>
            <a:xfrm>
              <a:off x="6949438" y="2778988"/>
              <a:ext cx="276625" cy="811950"/>
            </a:xfrm>
            <a:custGeom>
              <a:rect b="b" l="l" r="r" t="t"/>
              <a:pathLst>
                <a:path extrusionOk="0" h="32478" w="11065">
                  <a:moveTo>
                    <a:pt x="2121" y="1"/>
                  </a:moveTo>
                  <a:lnTo>
                    <a:pt x="2005" y="39"/>
                  </a:lnTo>
                  <a:lnTo>
                    <a:pt x="1890" y="59"/>
                  </a:lnTo>
                  <a:lnTo>
                    <a:pt x="1793" y="116"/>
                  </a:lnTo>
                  <a:lnTo>
                    <a:pt x="1697" y="174"/>
                  </a:lnTo>
                  <a:lnTo>
                    <a:pt x="1620" y="251"/>
                  </a:lnTo>
                  <a:lnTo>
                    <a:pt x="1562" y="348"/>
                  </a:lnTo>
                  <a:lnTo>
                    <a:pt x="1504" y="444"/>
                  </a:lnTo>
                  <a:lnTo>
                    <a:pt x="1466" y="540"/>
                  </a:lnTo>
                  <a:lnTo>
                    <a:pt x="1234" y="1562"/>
                  </a:lnTo>
                  <a:lnTo>
                    <a:pt x="1022" y="2583"/>
                  </a:lnTo>
                  <a:lnTo>
                    <a:pt x="830" y="3566"/>
                  </a:lnTo>
                  <a:lnTo>
                    <a:pt x="675" y="4530"/>
                  </a:lnTo>
                  <a:lnTo>
                    <a:pt x="521" y="5494"/>
                  </a:lnTo>
                  <a:lnTo>
                    <a:pt x="406" y="6419"/>
                  </a:lnTo>
                  <a:lnTo>
                    <a:pt x="290" y="7344"/>
                  </a:lnTo>
                  <a:lnTo>
                    <a:pt x="194" y="8250"/>
                  </a:lnTo>
                  <a:lnTo>
                    <a:pt x="136" y="9117"/>
                  </a:lnTo>
                  <a:lnTo>
                    <a:pt x="78" y="9985"/>
                  </a:lnTo>
                  <a:lnTo>
                    <a:pt x="39" y="10833"/>
                  </a:lnTo>
                  <a:lnTo>
                    <a:pt x="20" y="11681"/>
                  </a:lnTo>
                  <a:lnTo>
                    <a:pt x="1" y="12490"/>
                  </a:lnTo>
                  <a:lnTo>
                    <a:pt x="20" y="13281"/>
                  </a:lnTo>
                  <a:lnTo>
                    <a:pt x="39" y="14071"/>
                  </a:lnTo>
                  <a:lnTo>
                    <a:pt x="78" y="14823"/>
                  </a:lnTo>
                  <a:lnTo>
                    <a:pt x="116" y="15574"/>
                  </a:lnTo>
                  <a:lnTo>
                    <a:pt x="194" y="16307"/>
                  </a:lnTo>
                  <a:lnTo>
                    <a:pt x="271" y="17020"/>
                  </a:lnTo>
                  <a:lnTo>
                    <a:pt x="348" y="17714"/>
                  </a:lnTo>
                  <a:lnTo>
                    <a:pt x="444" y="18388"/>
                  </a:lnTo>
                  <a:lnTo>
                    <a:pt x="540" y="19063"/>
                  </a:lnTo>
                  <a:lnTo>
                    <a:pt x="656" y="19699"/>
                  </a:lnTo>
                  <a:lnTo>
                    <a:pt x="791" y="20335"/>
                  </a:lnTo>
                  <a:lnTo>
                    <a:pt x="1061" y="21549"/>
                  </a:lnTo>
                  <a:lnTo>
                    <a:pt x="1369" y="22687"/>
                  </a:lnTo>
                  <a:lnTo>
                    <a:pt x="1697" y="23766"/>
                  </a:lnTo>
                  <a:lnTo>
                    <a:pt x="2044" y="24768"/>
                  </a:lnTo>
                  <a:lnTo>
                    <a:pt x="2410" y="25732"/>
                  </a:lnTo>
                  <a:lnTo>
                    <a:pt x="2776" y="26618"/>
                  </a:lnTo>
                  <a:lnTo>
                    <a:pt x="3162" y="27428"/>
                  </a:lnTo>
                  <a:lnTo>
                    <a:pt x="3528" y="28180"/>
                  </a:lnTo>
                  <a:lnTo>
                    <a:pt x="3913" y="28874"/>
                  </a:lnTo>
                  <a:lnTo>
                    <a:pt x="4280" y="29510"/>
                  </a:lnTo>
                  <a:lnTo>
                    <a:pt x="4627" y="30088"/>
                  </a:lnTo>
                  <a:lnTo>
                    <a:pt x="4974" y="30589"/>
                  </a:lnTo>
                  <a:lnTo>
                    <a:pt x="5282" y="31032"/>
                  </a:lnTo>
                  <a:lnTo>
                    <a:pt x="5571" y="31418"/>
                  </a:lnTo>
                  <a:lnTo>
                    <a:pt x="6053" y="32015"/>
                  </a:lnTo>
                  <a:lnTo>
                    <a:pt x="6361" y="32362"/>
                  </a:lnTo>
                  <a:lnTo>
                    <a:pt x="6477" y="32478"/>
                  </a:lnTo>
                  <a:lnTo>
                    <a:pt x="10833" y="31765"/>
                  </a:lnTo>
                  <a:lnTo>
                    <a:pt x="10891" y="31071"/>
                  </a:lnTo>
                  <a:lnTo>
                    <a:pt x="10949" y="30377"/>
                  </a:lnTo>
                  <a:lnTo>
                    <a:pt x="11026" y="28989"/>
                  </a:lnTo>
                  <a:lnTo>
                    <a:pt x="11064" y="27640"/>
                  </a:lnTo>
                  <a:lnTo>
                    <a:pt x="11045" y="26291"/>
                  </a:lnTo>
                  <a:lnTo>
                    <a:pt x="11006" y="24980"/>
                  </a:lnTo>
                  <a:lnTo>
                    <a:pt x="10910" y="23670"/>
                  </a:lnTo>
                  <a:lnTo>
                    <a:pt x="10794" y="22397"/>
                  </a:lnTo>
                  <a:lnTo>
                    <a:pt x="10640" y="21145"/>
                  </a:lnTo>
                  <a:lnTo>
                    <a:pt x="10447" y="19911"/>
                  </a:lnTo>
                  <a:lnTo>
                    <a:pt x="10235" y="18697"/>
                  </a:lnTo>
                  <a:lnTo>
                    <a:pt x="9985" y="17521"/>
                  </a:lnTo>
                  <a:lnTo>
                    <a:pt x="9734" y="16365"/>
                  </a:lnTo>
                  <a:lnTo>
                    <a:pt x="9445" y="15227"/>
                  </a:lnTo>
                  <a:lnTo>
                    <a:pt x="9137" y="14129"/>
                  </a:lnTo>
                  <a:lnTo>
                    <a:pt x="8809" y="13069"/>
                  </a:lnTo>
                  <a:lnTo>
                    <a:pt x="8462" y="12028"/>
                  </a:lnTo>
                  <a:lnTo>
                    <a:pt x="8115" y="11006"/>
                  </a:lnTo>
                  <a:lnTo>
                    <a:pt x="7749" y="10043"/>
                  </a:lnTo>
                  <a:lnTo>
                    <a:pt x="7383" y="9098"/>
                  </a:lnTo>
                  <a:lnTo>
                    <a:pt x="7017" y="8192"/>
                  </a:lnTo>
                  <a:lnTo>
                    <a:pt x="6631" y="7306"/>
                  </a:lnTo>
                  <a:lnTo>
                    <a:pt x="6265" y="6477"/>
                  </a:lnTo>
                  <a:lnTo>
                    <a:pt x="5879" y="5687"/>
                  </a:lnTo>
                  <a:lnTo>
                    <a:pt x="5513" y="4916"/>
                  </a:lnTo>
                  <a:lnTo>
                    <a:pt x="5147" y="4202"/>
                  </a:lnTo>
                  <a:lnTo>
                    <a:pt x="4781" y="3509"/>
                  </a:lnTo>
                  <a:lnTo>
                    <a:pt x="4087" y="2275"/>
                  </a:lnTo>
                  <a:lnTo>
                    <a:pt x="3470" y="1234"/>
                  </a:lnTo>
                  <a:lnTo>
                    <a:pt x="2930" y="348"/>
                  </a:lnTo>
                  <a:lnTo>
                    <a:pt x="2853" y="251"/>
                  </a:lnTo>
                  <a:lnTo>
                    <a:pt x="2757" y="174"/>
                  </a:lnTo>
                  <a:lnTo>
                    <a:pt x="2680" y="116"/>
                  </a:lnTo>
                  <a:lnTo>
                    <a:pt x="2564" y="59"/>
                  </a:lnTo>
                  <a:lnTo>
                    <a:pt x="2449" y="20"/>
                  </a:lnTo>
                  <a:lnTo>
                    <a:pt x="2352"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 name="Google Shape;532;p82"/>
            <p:cNvSpPr/>
            <p:nvPr/>
          </p:nvSpPr>
          <p:spPr>
            <a:xfrm>
              <a:off x="7007738" y="2998713"/>
              <a:ext cx="141700" cy="517075"/>
            </a:xfrm>
            <a:custGeom>
              <a:rect b="b" l="l" r="r" t="t"/>
              <a:pathLst>
                <a:path extrusionOk="0" h="20683" w="5668">
                  <a:moveTo>
                    <a:pt x="117" y="1"/>
                  </a:moveTo>
                  <a:lnTo>
                    <a:pt x="59" y="20"/>
                  </a:lnTo>
                  <a:lnTo>
                    <a:pt x="20" y="78"/>
                  </a:lnTo>
                  <a:lnTo>
                    <a:pt x="1" y="116"/>
                  </a:lnTo>
                  <a:lnTo>
                    <a:pt x="20" y="174"/>
                  </a:lnTo>
                  <a:lnTo>
                    <a:pt x="5379" y="20566"/>
                  </a:lnTo>
                  <a:lnTo>
                    <a:pt x="5398" y="20605"/>
                  </a:lnTo>
                  <a:lnTo>
                    <a:pt x="5436" y="20644"/>
                  </a:lnTo>
                  <a:lnTo>
                    <a:pt x="5475" y="20663"/>
                  </a:lnTo>
                  <a:lnTo>
                    <a:pt x="5533" y="20682"/>
                  </a:lnTo>
                  <a:lnTo>
                    <a:pt x="5571" y="20663"/>
                  </a:lnTo>
                  <a:lnTo>
                    <a:pt x="5610" y="20644"/>
                  </a:lnTo>
                  <a:lnTo>
                    <a:pt x="5648" y="20605"/>
                  </a:lnTo>
                  <a:lnTo>
                    <a:pt x="5668" y="20547"/>
                  </a:lnTo>
                  <a:lnTo>
                    <a:pt x="5668" y="20489"/>
                  </a:lnTo>
                  <a:lnTo>
                    <a:pt x="309" y="116"/>
                  </a:lnTo>
                  <a:lnTo>
                    <a:pt x="271" y="59"/>
                  </a:lnTo>
                  <a:lnTo>
                    <a:pt x="232" y="20"/>
                  </a:lnTo>
                  <a:lnTo>
                    <a:pt x="17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 name="Google Shape;533;p82"/>
            <p:cNvSpPr/>
            <p:nvPr/>
          </p:nvSpPr>
          <p:spPr>
            <a:xfrm>
              <a:off x="6966788" y="3517688"/>
              <a:ext cx="558975" cy="711225"/>
            </a:xfrm>
            <a:custGeom>
              <a:rect b="b" l="l" r="r" t="t"/>
              <a:pathLst>
                <a:path extrusionOk="0" h="28449" w="22359">
                  <a:moveTo>
                    <a:pt x="22359" y="0"/>
                  </a:moveTo>
                  <a:lnTo>
                    <a:pt x="22350" y="89"/>
                  </a:lnTo>
                  <a:lnTo>
                    <a:pt x="22350" y="89"/>
                  </a:lnTo>
                  <a:lnTo>
                    <a:pt x="22359" y="77"/>
                  </a:lnTo>
                  <a:lnTo>
                    <a:pt x="22359" y="0"/>
                  </a:lnTo>
                  <a:close/>
                  <a:moveTo>
                    <a:pt x="1" y="0"/>
                  </a:moveTo>
                  <a:lnTo>
                    <a:pt x="2757" y="27466"/>
                  </a:lnTo>
                  <a:lnTo>
                    <a:pt x="2757" y="27485"/>
                  </a:lnTo>
                  <a:lnTo>
                    <a:pt x="2795" y="27524"/>
                  </a:lnTo>
                  <a:lnTo>
                    <a:pt x="2930" y="27582"/>
                  </a:lnTo>
                  <a:lnTo>
                    <a:pt x="3123" y="27659"/>
                  </a:lnTo>
                  <a:lnTo>
                    <a:pt x="3412" y="27755"/>
                  </a:lnTo>
                  <a:lnTo>
                    <a:pt x="3778" y="27832"/>
                  </a:lnTo>
                  <a:lnTo>
                    <a:pt x="4183" y="27909"/>
                  </a:lnTo>
                  <a:lnTo>
                    <a:pt x="4684" y="27986"/>
                  </a:lnTo>
                  <a:lnTo>
                    <a:pt x="5224" y="28064"/>
                  </a:lnTo>
                  <a:lnTo>
                    <a:pt x="6477" y="28218"/>
                  </a:lnTo>
                  <a:lnTo>
                    <a:pt x="7171" y="28276"/>
                  </a:lnTo>
                  <a:lnTo>
                    <a:pt x="7903" y="28333"/>
                  </a:lnTo>
                  <a:lnTo>
                    <a:pt x="8674" y="28391"/>
                  </a:lnTo>
                  <a:lnTo>
                    <a:pt x="9484" y="28410"/>
                  </a:lnTo>
                  <a:lnTo>
                    <a:pt x="10312" y="28449"/>
                  </a:lnTo>
                  <a:lnTo>
                    <a:pt x="12047" y="28449"/>
                  </a:lnTo>
                  <a:lnTo>
                    <a:pt x="12876" y="28410"/>
                  </a:lnTo>
                  <a:lnTo>
                    <a:pt x="13685" y="28391"/>
                  </a:lnTo>
                  <a:lnTo>
                    <a:pt x="14456" y="28333"/>
                  </a:lnTo>
                  <a:lnTo>
                    <a:pt x="15208" y="28276"/>
                  </a:lnTo>
                  <a:lnTo>
                    <a:pt x="15902" y="28218"/>
                  </a:lnTo>
                  <a:lnTo>
                    <a:pt x="17135" y="28064"/>
                  </a:lnTo>
                  <a:lnTo>
                    <a:pt x="17694" y="27986"/>
                  </a:lnTo>
                  <a:lnTo>
                    <a:pt x="18176" y="27909"/>
                  </a:lnTo>
                  <a:lnTo>
                    <a:pt x="18600" y="27832"/>
                  </a:lnTo>
                  <a:lnTo>
                    <a:pt x="18947" y="27755"/>
                  </a:lnTo>
                  <a:lnTo>
                    <a:pt x="19236" y="27659"/>
                  </a:lnTo>
                  <a:lnTo>
                    <a:pt x="19448" y="27582"/>
                  </a:lnTo>
                  <a:lnTo>
                    <a:pt x="19564" y="27524"/>
                  </a:lnTo>
                  <a:lnTo>
                    <a:pt x="19603" y="27485"/>
                  </a:lnTo>
                  <a:lnTo>
                    <a:pt x="19622" y="27466"/>
                  </a:lnTo>
                  <a:lnTo>
                    <a:pt x="22350" y="89"/>
                  </a:lnTo>
                  <a:lnTo>
                    <a:pt x="22350" y="89"/>
                  </a:lnTo>
                  <a:lnTo>
                    <a:pt x="22301" y="154"/>
                  </a:lnTo>
                  <a:lnTo>
                    <a:pt x="22243" y="231"/>
                  </a:lnTo>
                  <a:lnTo>
                    <a:pt x="22147" y="309"/>
                  </a:lnTo>
                  <a:lnTo>
                    <a:pt x="22012" y="386"/>
                  </a:lnTo>
                  <a:lnTo>
                    <a:pt x="21858" y="463"/>
                  </a:lnTo>
                  <a:lnTo>
                    <a:pt x="21491" y="617"/>
                  </a:lnTo>
                  <a:lnTo>
                    <a:pt x="21010" y="752"/>
                  </a:lnTo>
                  <a:lnTo>
                    <a:pt x="20451" y="868"/>
                  </a:lnTo>
                  <a:lnTo>
                    <a:pt x="19815" y="1002"/>
                  </a:lnTo>
                  <a:lnTo>
                    <a:pt x="19082" y="1118"/>
                  </a:lnTo>
                  <a:lnTo>
                    <a:pt x="18292" y="1214"/>
                  </a:lnTo>
                  <a:lnTo>
                    <a:pt x="17444" y="1311"/>
                  </a:lnTo>
                  <a:lnTo>
                    <a:pt x="16519" y="1388"/>
                  </a:lnTo>
                  <a:lnTo>
                    <a:pt x="15536" y="1446"/>
                  </a:lnTo>
                  <a:lnTo>
                    <a:pt x="14514" y="1504"/>
                  </a:lnTo>
                  <a:lnTo>
                    <a:pt x="13435" y="1542"/>
                  </a:lnTo>
                  <a:lnTo>
                    <a:pt x="12317" y="1561"/>
                  </a:lnTo>
                  <a:lnTo>
                    <a:pt x="11180" y="1581"/>
                  </a:lnTo>
                  <a:lnTo>
                    <a:pt x="10043" y="1561"/>
                  </a:lnTo>
                  <a:lnTo>
                    <a:pt x="8925" y="1542"/>
                  </a:lnTo>
                  <a:lnTo>
                    <a:pt x="7865" y="1504"/>
                  </a:lnTo>
                  <a:lnTo>
                    <a:pt x="6824" y="1446"/>
                  </a:lnTo>
                  <a:lnTo>
                    <a:pt x="5860" y="1388"/>
                  </a:lnTo>
                  <a:lnTo>
                    <a:pt x="4935" y="1311"/>
                  </a:lnTo>
                  <a:lnTo>
                    <a:pt x="4068" y="1214"/>
                  </a:lnTo>
                  <a:lnTo>
                    <a:pt x="3277" y="1118"/>
                  </a:lnTo>
                  <a:lnTo>
                    <a:pt x="2545" y="1002"/>
                  </a:lnTo>
                  <a:lnTo>
                    <a:pt x="1909" y="868"/>
                  </a:lnTo>
                  <a:lnTo>
                    <a:pt x="1350" y="752"/>
                  </a:lnTo>
                  <a:lnTo>
                    <a:pt x="887" y="617"/>
                  </a:lnTo>
                  <a:lnTo>
                    <a:pt x="502" y="463"/>
                  </a:lnTo>
                  <a:lnTo>
                    <a:pt x="348" y="386"/>
                  </a:lnTo>
                  <a:lnTo>
                    <a:pt x="232" y="309"/>
                  </a:lnTo>
                  <a:lnTo>
                    <a:pt x="136" y="231"/>
                  </a:lnTo>
                  <a:lnTo>
                    <a:pt x="59" y="154"/>
                  </a:lnTo>
                  <a:lnTo>
                    <a:pt x="20" y="77"/>
                  </a:lnTo>
                  <a:lnTo>
                    <a:pt x="1"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34" name="Google Shape;534;p82"/>
          <p:cNvGrpSpPr/>
          <p:nvPr/>
        </p:nvGrpSpPr>
        <p:grpSpPr>
          <a:xfrm flipH="1" rot="10800000">
            <a:off x="-152400" y="-762003"/>
            <a:ext cx="1138550" cy="3112118"/>
            <a:chOff x="-143200" y="2391747"/>
            <a:chExt cx="1138550" cy="3112118"/>
          </a:xfrm>
        </p:grpSpPr>
        <p:sp>
          <p:nvSpPr>
            <p:cNvPr id="535" name="Google Shape;535;p82"/>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 name="Google Shape;536;p82"/>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 name="Google Shape;537;p82"/>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 name="Google Shape;538;p82"/>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 name="Google Shape;539;p82"/>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p82"/>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 name="Google Shape;541;p82"/>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 name="Google Shape;542;p82"/>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43" name="Google Shape;543;p82"/>
          <p:cNvGrpSpPr/>
          <p:nvPr/>
        </p:nvGrpSpPr>
        <p:grpSpPr>
          <a:xfrm rot="10800000">
            <a:off x="8162925" y="-800103"/>
            <a:ext cx="1138550" cy="3112118"/>
            <a:chOff x="-143200" y="2391747"/>
            <a:chExt cx="1138550" cy="3112118"/>
          </a:xfrm>
        </p:grpSpPr>
        <p:sp>
          <p:nvSpPr>
            <p:cNvPr id="544" name="Google Shape;544;p82"/>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 name="Google Shape;545;p82"/>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 name="Google Shape;546;p82"/>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 name="Google Shape;547;p82"/>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 name="Google Shape;548;p82"/>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 name="Google Shape;549;p82"/>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 name="Google Shape;550;p82"/>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 name="Google Shape;551;p82"/>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9_1">
    <p:spTree>
      <p:nvGrpSpPr>
        <p:cNvPr id="552" name="Shape 552"/>
        <p:cNvGrpSpPr/>
        <p:nvPr/>
      </p:nvGrpSpPr>
      <p:grpSpPr>
        <a:xfrm>
          <a:off x="0" y="0"/>
          <a:ext cx="0" cy="0"/>
          <a:chOff x="0" y="0"/>
          <a:chExt cx="0" cy="0"/>
        </a:xfrm>
      </p:grpSpPr>
      <p:sp>
        <p:nvSpPr>
          <p:cNvPr id="553" name="Google Shape;553;p83"/>
          <p:cNvSpPr/>
          <p:nvPr/>
        </p:nvSpPr>
        <p:spPr>
          <a:xfrm flipH="1">
            <a:off x="524433" y="247239"/>
            <a:ext cx="8095135" cy="4649022"/>
          </a:xfrm>
          <a:custGeom>
            <a:rect b="b" l="l" r="r" t="t"/>
            <a:pathLst>
              <a:path extrusionOk="0" h="29218" w="50876">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BLANK_1_1_1_1_1_1">
    <p:spTree>
      <p:nvGrpSpPr>
        <p:cNvPr id="61" name="Shape 61"/>
        <p:cNvGrpSpPr/>
        <p:nvPr/>
      </p:nvGrpSpPr>
      <p:grpSpPr>
        <a:xfrm>
          <a:off x="0" y="0"/>
          <a:ext cx="0" cy="0"/>
          <a:chOff x="0" y="0"/>
          <a:chExt cx="0" cy="0"/>
        </a:xfrm>
      </p:grpSpPr>
      <p:sp>
        <p:nvSpPr>
          <p:cNvPr id="62" name="Google Shape;62;p64"/>
          <p:cNvSpPr/>
          <p:nvPr/>
        </p:nvSpPr>
        <p:spPr>
          <a:xfrm flipH="1">
            <a:off x="524433" y="247239"/>
            <a:ext cx="8095135" cy="4649022"/>
          </a:xfrm>
          <a:custGeom>
            <a:rect b="b" l="l" r="r" t="t"/>
            <a:pathLst>
              <a:path extrusionOk="0" h="29218" w="50876">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 name="Google Shape;63;p64"/>
          <p:cNvSpPr txBox="1"/>
          <p:nvPr>
            <p:ph type="title"/>
          </p:nvPr>
        </p:nvSpPr>
        <p:spPr>
          <a:xfrm>
            <a:off x="2047815" y="1558075"/>
            <a:ext cx="24489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b="0" sz="2300">
                <a:solidFill>
                  <a:schemeClr val="dk1"/>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64" name="Google Shape;64;p64"/>
          <p:cNvSpPr txBox="1"/>
          <p:nvPr>
            <p:ph idx="1" type="subTitle"/>
          </p:nvPr>
        </p:nvSpPr>
        <p:spPr>
          <a:xfrm>
            <a:off x="2047815" y="1924216"/>
            <a:ext cx="2448900" cy="4572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65" name="Google Shape;65;p64"/>
          <p:cNvSpPr txBox="1"/>
          <p:nvPr>
            <p:ph idx="2" type="title"/>
          </p:nvPr>
        </p:nvSpPr>
        <p:spPr>
          <a:xfrm flipH="1">
            <a:off x="5613092" y="1558079"/>
            <a:ext cx="24489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b="0" sz="2300">
                <a:solidFill>
                  <a:schemeClr val="dk1"/>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66" name="Google Shape;66;p64"/>
          <p:cNvSpPr txBox="1"/>
          <p:nvPr>
            <p:ph idx="3" type="subTitle"/>
          </p:nvPr>
        </p:nvSpPr>
        <p:spPr>
          <a:xfrm flipH="1">
            <a:off x="5612836" y="1924223"/>
            <a:ext cx="2448900" cy="4572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67" name="Google Shape;67;p64"/>
          <p:cNvSpPr txBox="1"/>
          <p:nvPr>
            <p:ph idx="4" type="title"/>
          </p:nvPr>
        </p:nvSpPr>
        <p:spPr>
          <a:xfrm>
            <a:off x="1122352" y="1766687"/>
            <a:ext cx="734700" cy="457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25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68" name="Google Shape;68;p64"/>
          <p:cNvSpPr txBox="1"/>
          <p:nvPr>
            <p:ph idx="5" type="title"/>
          </p:nvPr>
        </p:nvSpPr>
        <p:spPr>
          <a:xfrm flipH="1">
            <a:off x="4686464" y="1766687"/>
            <a:ext cx="734700" cy="457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25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69" name="Google Shape;69;p64"/>
          <p:cNvSpPr txBox="1"/>
          <p:nvPr>
            <p:ph idx="6" type="title"/>
          </p:nvPr>
        </p:nvSpPr>
        <p:spPr>
          <a:xfrm>
            <a:off x="720000" y="539500"/>
            <a:ext cx="7704000" cy="457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300"/>
              <a:buNone/>
              <a:defRPr/>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sp>
        <p:nvSpPr>
          <p:cNvPr id="70" name="Google Shape;70;p64"/>
          <p:cNvSpPr txBox="1"/>
          <p:nvPr>
            <p:ph idx="7" type="title"/>
          </p:nvPr>
        </p:nvSpPr>
        <p:spPr>
          <a:xfrm>
            <a:off x="2047815" y="3045391"/>
            <a:ext cx="24489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b="0" sz="2300">
                <a:solidFill>
                  <a:schemeClr val="dk1"/>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71" name="Google Shape;71;p64"/>
          <p:cNvSpPr txBox="1"/>
          <p:nvPr>
            <p:ph idx="8" type="subTitle"/>
          </p:nvPr>
        </p:nvSpPr>
        <p:spPr>
          <a:xfrm>
            <a:off x="2047815" y="3412771"/>
            <a:ext cx="2449500" cy="4572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72" name="Google Shape;72;p64"/>
          <p:cNvSpPr txBox="1"/>
          <p:nvPr>
            <p:ph idx="9" type="title"/>
          </p:nvPr>
        </p:nvSpPr>
        <p:spPr>
          <a:xfrm flipH="1">
            <a:off x="5613092" y="3045391"/>
            <a:ext cx="24489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b="0" sz="2300">
                <a:solidFill>
                  <a:schemeClr val="dk1"/>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73" name="Google Shape;73;p64"/>
          <p:cNvSpPr txBox="1"/>
          <p:nvPr>
            <p:ph idx="13" type="subTitle"/>
          </p:nvPr>
        </p:nvSpPr>
        <p:spPr>
          <a:xfrm flipH="1">
            <a:off x="5612836" y="3412771"/>
            <a:ext cx="2448900" cy="4572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74" name="Google Shape;74;p64"/>
          <p:cNvSpPr txBox="1"/>
          <p:nvPr>
            <p:ph idx="14" type="title"/>
          </p:nvPr>
        </p:nvSpPr>
        <p:spPr>
          <a:xfrm>
            <a:off x="1122352" y="3224208"/>
            <a:ext cx="734700" cy="457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25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75" name="Google Shape;75;p64"/>
          <p:cNvSpPr txBox="1"/>
          <p:nvPr>
            <p:ph idx="15" type="title"/>
          </p:nvPr>
        </p:nvSpPr>
        <p:spPr>
          <a:xfrm flipH="1">
            <a:off x="4686464" y="3224208"/>
            <a:ext cx="734700" cy="457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25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grpSp>
        <p:nvGrpSpPr>
          <p:cNvPr id="76" name="Google Shape;76;p64"/>
          <p:cNvGrpSpPr/>
          <p:nvPr/>
        </p:nvGrpSpPr>
        <p:grpSpPr>
          <a:xfrm>
            <a:off x="-118375" y="2573097"/>
            <a:ext cx="1138550" cy="3112118"/>
            <a:chOff x="-143200" y="2391747"/>
            <a:chExt cx="1138550" cy="3112118"/>
          </a:xfrm>
        </p:grpSpPr>
        <p:sp>
          <p:nvSpPr>
            <p:cNvPr id="77" name="Google Shape;77;p64"/>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64"/>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64"/>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64"/>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64"/>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64"/>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64"/>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64"/>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5" name="Google Shape;85;p64"/>
          <p:cNvGrpSpPr/>
          <p:nvPr/>
        </p:nvGrpSpPr>
        <p:grpSpPr>
          <a:xfrm flipH="1">
            <a:off x="8148400" y="2496897"/>
            <a:ext cx="1138550" cy="3112118"/>
            <a:chOff x="-143200" y="2391747"/>
            <a:chExt cx="1138550" cy="3112118"/>
          </a:xfrm>
        </p:grpSpPr>
        <p:sp>
          <p:nvSpPr>
            <p:cNvPr id="86" name="Google Shape;86;p64"/>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64"/>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64"/>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64"/>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64"/>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64"/>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64"/>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64"/>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4" name="Google Shape;94;p64"/>
          <p:cNvSpPr/>
          <p:nvPr/>
        </p:nvSpPr>
        <p:spPr>
          <a:xfrm flipH="1" rot="-1645862">
            <a:off x="8769658" y="2081563"/>
            <a:ext cx="211112" cy="211074"/>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64"/>
          <p:cNvSpPr/>
          <p:nvPr/>
        </p:nvSpPr>
        <p:spPr>
          <a:xfrm flipH="1" rot="-1645914">
            <a:off x="8719567" y="1792758"/>
            <a:ext cx="124979" cy="124957"/>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64"/>
          <p:cNvSpPr/>
          <p:nvPr/>
        </p:nvSpPr>
        <p:spPr>
          <a:xfrm flipH="1" rot="-5400000">
            <a:off x="72122" y="2118315"/>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64"/>
          <p:cNvSpPr/>
          <p:nvPr/>
        </p:nvSpPr>
        <p:spPr>
          <a:xfrm flipH="1" rot="-5400000">
            <a:off x="376039" y="2165744"/>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8" name="Shape 98"/>
        <p:cNvGrpSpPr/>
        <p:nvPr/>
      </p:nvGrpSpPr>
      <p:grpSpPr>
        <a:xfrm>
          <a:off x="0" y="0"/>
          <a:ext cx="0" cy="0"/>
          <a:chOff x="0" y="0"/>
          <a:chExt cx="0" cy="0"/>
        </a:xfrm>
      </p:grpSpPr>
      <p:sp>
        <p:nvSpPr>
          <p:cNvPr id="99" name="Google Shape;99;p65"/>
          <p:cNvSpPr txBox="1"/>
          <p:nvPr>
            <p:ph type="title"/>
          </p:nvPr>
        </p:nvSpPr>
        <p:spPr>
          <a:xfrm>
            <a:off x="844350" y="2595832"/>
            <a:ext cx="4407300" cy="731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5500"/>
            </a:lvl1pPr>
            <a:lvl2pPr lvl="1" algn="ctr">
              <a:lnSpc>
                <a:spcPct val="100000"/>
              </a:lnSpc>
              <a:spcBef>
                <a:spcPts val="0"/>
              </a:spcBef>
              <a:spcAft>
                <a:spcPts val="0"/>
              </a:spcAft>
              <a:buClr>
                <a:schemeClr val="lt1"/>
              </a:buClr>
              <a:buSzPts val="3600"/>
              <a:buNone/>
              <a:defRPr sz="3600">
                <a:solidFill>
                  <a:schemeClr val="lt1"/>
                </a:solidFill>
              </a:defRPr>
            </a:lvl2pPr>
            <a:lvl3pPr lvl="2" algn="ctr">
              <a:lnSpc>
                <a:spcPct val="100000"/>
              </a:lnSpc>
              <a:spcBef>
                <a:spcPts val="0"/>
              </a:spcBef>
              <a:spcAft>
                <a:spcPts val="0"/>
              </a:spcAft>
              <a:buClr>
                <a:schemeClr val="lt1"/>
              </a:buClr>
              <a:buSzPts val="3600"/>
              <a:buNone/>
              <a:defRPr sz="3600">
                <a:solidFill>
                  <a:schemeClr val="lt1"/>
                </a:solidFill>
              </a:defRPr>
            </a:lvl3pPr>
            <a:lvl4pPr lvl="3" algn="ctr">
              <a:lnSpc>
                <a:spcPct val="100000"/>
              </a:lnSpc>
              <a:spcBef>
                <a:spcPts val="0"/>
              </a:spcBef>
              <a:spcAft>
                <a:spcPts val="0"/>
              </a:spcAft>
              <a:buClr>
                <a:schemeClr val="lt1"/>
              </a:buClr>
              <a:buSzPts val="3600"/>
              <a:buNone/>
              <a:defRPr sz="3600">
                <a:solidFill>
                  <a:schemeClr val="lt1"/>
                </a:solidFill>
              </a:defRPr>
            </a:lvl4pPr>
            <a:lvl5pPr lvl="4" algn="ctr">
              <a:lnSpc>
                <a:spcPct val="100000"/>
              </a:lnSpc>
              <a:spcBef>
                <a:spcPts val="0"/>
              </a:spcBef>
              <a:spcAft>
                <a:spcPts val="0"/>
              </a:spcAft>
              <a:buClr>
                <a:schemeClr val="lt1"/>
              </a:buClr>
              <a:buSzPts val="3600"/>
              <a:buNone/>
              <a:defRPr sz="3600">
                <a:solidFill>
                  <a:schemeClr val="lt1"/>
                </a:solidFill>
              </a:defRPr>
            </a:lvl5pPr>
            <a:lvl6pPr lvl="5" algn="ctr">
              <a:lnSpc>
                <a:spcPct val="100000"/>
              </a:lnSpc>
              <a:spcBef>
                <a:spcPts val="0"/>
              </a:spcBef>
              <a:spcAft>
                <a:spcPts val="0"/>
              </a:spcAft>
              <a:buClr>
                <a:schemeClr val="lt1"/>
              </a:buClr>
              <a:buSzPts val="3600"/>
              <a:buNone/>
              <a:defRPr sz="3600">
                <a:solidFill>
                  <a:schemeClr val="lt1"/>
                </a:solidFill>
              </a:defRPr>
            </a:lvl6pPr>
            <a:lvl7pPr lvl="6" algn="ctr">
              <a:lnSpc>
                <a:spcPct val="100000"/>
              </a:lnSpc>
              <a:spcBef>
                <a:spcPts val="0"/>
              </a:spcBef>
              <a:spcAft>
                <a:spcPts val="0"/>
              </a:spcAft>
              <a:buClr>
                <a:schemeClr val="lt1"/>
              </a:buClr>
              <a:buSzPts val="3600"/>
              <a:buNone/>
              <a:defRPr sz="3600">
                <a:solidFill>
                  <a:schemeClr val="lt1"/>
                </a:solidFill>
              </a:defRPr>
            </a:lvl7pPr>
            <a:lvl8pPr lvl="7" algn="ctr">
              <a:lnSpc>
                <a:spcPct val="100000"/>
              </a:lnSpc>
              <a:spcBef>
                <a:spcPts val="0"/>
              </a:spcBef>
              <a:spcAft>
                <a:spcPts val="0"/>
              </a:spcAft>
              <a:buClr>
                <a:schemeClr val="lt1"/>
              </a:buClr>
              <a:buSzPts val="3600"/>
              <a:buNone/>
              <a:defRPr sz="3600">
                <a:solidFill>
                  <a:schemeClr val="lt1"/>
                </a:solidFill>
              </a:defRPr>
            </a:lvl8pPr>
            <a:lvl9pPr lvl="8" algn="ctr">
              <a:lnSpc>
                <a:spcPct val="100000"/>
              </a:lnSpc>
              <a:spcBef>
                <a:spcPts val="0"/>
              </a:spcBef>
              <a:spcAft>
                <a:spcPts val="0"/>
              </a:spcAft>
              <a:buClr>
                <a:schemeClr val="lt1"/>
              </a:buClr>
              <a:buSzPts val="3600"/>
              <a:buNone/>
              <a:defRPr sz="3600">
                <a:solidFill>
                  <a:schemeClr val="lt1"/>
                </a:solidFill>
              </a:defRPr>
            </a:lvl9pPr>
          </a:lstStyle>
          <a:p/>
        </p:txBody>
      </p:sp>
      <p:sp>
        <p:nvSpPr>
          <p:cNvPr id="100" name="Google Shape;100;p65"/>
          <p:cNvSpPr txBox="1"/>
          <p:nvPr>
            <p:ph idx="2" type="title"/>
          </p:nvPr>
        </p:nvSpPr>
        <p:spPr>
          <a:xfrm>
            <a:off x="2590800" y="1453652"/>
            <a:ext cx="914400" cy="6909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sz="5000"/>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1" name="Google Shape;101;p65"/>
          <p:cNvSpPr txBox="1"/>
          <p:nvPr>
            <p:ph idx="1" type="subTitle"/>
          </p:nvPr>
        </p:nvSpPr>
        <p:spPr>
          <a:xfrm>
            <a:off x="846000" y="3555844"/>
            <a:ext cx="4404000" cy="365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None/>
              <a:defRPr sz="1700">
                <a:solidFill>
                  <a:schemeClr val="lt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grpSp>
        <p:nvGrpSpPr>
          <p:cNvPr id="102" name="Google Shape;102;p65"/>
          <p:cNvGrpSpPr/>
          <p:nvPr/>
        </p:nvGrpSpPr>
        <p:grpSpPr>
          <a:xfrm flipH="1" rot="10800000">
            <a:off x="-152400" y="-228603"/>
            <a:ext cx="1138550" cy="3112118"/>
            <a:chOff x="-143200" y="2391747"/>
            <a:chExt cx="1138550" cy="3112118"/>
          </a:xfrm>
        </p:grpSpPr>
        <p:sp>
          <p:nvSpPr>
            <p:cNvPr id="103" name="Google Shape;103;p65"/>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65"/>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p65"/>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65"/>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 name="Google Shape;107;p65"/>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p65"/>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65"/>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65"/>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1" name="Google Shape;111;p65"/>
          <p:cNvGrpSpPr/>
          <p:nvPr/>
        </p:nvGrpSpPr>
        <p:grpSpPr>
          <a:xfrm flipH="1">
            <a:off x="8148400" y="2496897"/>
            <a:ext cx="1138550" cy="3112118"/>
            <a:chOff x="-143200" y="2391747"/>
            <a:chExt cx="1138550" cy="3112118"/>
          </a:xfrm>
        </p:grpSpPr>
        <p:sp>
          <p:nvSpPr>
            <p:cNvPr id="112" name="Google Shape;112;p65"/>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65"/>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65"/>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65"/>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p65"/>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p65"/>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65"/>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 name="Google Shape;119;p65"/>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20" name="Google Shape;120;p65"/>
          <p:cNvSpPr/>
          <p:nvPr/>
        </p:nvSpPr>
        <p:spPr>
          <a:xfrm flipH="1" rot="5400000">
            <a:off x="7885128" y="4753940"/>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p65"/>
          <p:cNvSpPr/>
          <p:nvPr/>
        </p:nvSpPr>
        <p:spPr>
          <a:xfrm flipH="1" rot="5400000">
            <a:off x="7676088" y="4801358"/>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 name="Google Shape;122;p65"/>
          <p:cNvSpPr/>
          <p:nvPr/>
        </p:nvSpPr>
        <p:spPr>
          <a:xfrm>
            <a:off x="1009150" y="162113"/>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 name="Google Shape;123;p65"/>
          <p:cNvSpPr/>
          <p:nvPr/>
        </p:nvSpPr>
        <p:spPr>
          <a:xfrm>
            <a:off x="1056594" y="466014"/>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
  <p:cSld name="CUSTOM_4">
    <p:spTree>
      <p:nvGrpSpPr>
        <p:cNvPr id="124" name="Shape 124"/>
        <p:cNvGrpSpPr/>
        <p:nvPr/>
      </p:nvGrpSpPr>
      <p:grpSpPr>
        <a:xfrm>
          <a:off x="0" y="0"/>
          <a:ext cx="0" cy="0"/>
          <a:chOff x="0" y="0"/>
          <a:chExt cx="0" cy="0"/>
        </a:xfrm>
      </p:grpSpPr>
      <p:sp>
        <p:nvSpPr>
          <p:cNvPr id="125" name="Google Shape;125;p66"/>
          <p:cNvSpPr txBox="1"/>
          <p:nvPr>
            <p:ph type="title"/>
          </p:nvPr>
        </p:nvSpPr>
        <p:spPr>
          <a:xfrm>
            <a:off x="929507" y="1612958"/>
            <a:ext cx="3024900" cy="5487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33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
        <p:nvSpPr>
          <p:cNvPr id="126" name="Google Shape;126;p66"/>
          <p:cNvSpPr txBox="1"/>
          <p:nvPr>
            <p:ph idx="1" type="subTitle"/>
          </p:nvPr>
        </p:nvSpPr>
        <p:spPr>
          <a:xfrm>
            <a:off x="930132" y="2158942"/>
            <a:ext cx="3023700" cy="13716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grpSp>
        <p:nvGrpSpPr>
          <p:cNvPr id="127" name="Google Shape;127;p66"/>
          <p:cNvGrpSpPr/>
          <p:nvPr/>
        </p:nvGrpSpPr>
        <p:grpSpPr>
          <a:xfrm>
            <a:off x="-143200" y="2391747"/>
            <a:ext cx="1138550" cy="3112118"/>
            <a:chOff x="-143200" y="2391747"/>
            <a:chExt cx="1138550" cy="3112118"/>
          </a:xfrm>
        </p:grpSpPr>
        <p:sp>
          <p:nvSpPr>
            <p:cNvPr id="128" name="Google Shape;128;p66"/>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 name="Google Shape;129;p66"/>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 name="Google Shape;130;p66"/>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66"/>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66"/>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66"/>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66"/>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66"/>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36" name="Google Shape;136;p66"/>
          <p:cNvSpPr/>
          <p:nvPr/>
        </p:nvSpPr>
        <p:spPr>
          <a:xfrm flipH="1">
            <a:off x="524433" y="247239"/>
            <a:ext cx="8095135" cy="4649022"/>
          </a:xfrm>
          <a:custGeom>
            <a:rect b="b" l="l" r="r" t="t"/>
            <a:pathLst>
              <a:path extrusionOk="0" h="29218" w="50876">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66"/>
          <p:cNvSpPr/>
          <p:nvPr/>
        </p:nvSpPr>
        <p:spPr>
          <a:xfrm rot="4214906">
            <a:off x="8640928" y="4770604"/>
            <a:ext cx="211117" cy="211079"/>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 name="Google Shape;138;p66"/>
          <p:cNvSpPr/>
          <p:nvPr/>
        </p:nvSpPr>
        <p:spPr>
          <a:xfrm rot="4215071">
            <a:off x="8446980" y="4904706"/>
            <a:ext cx="116233" cy="116230"/>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66"/>
          <p:cNvSpPr/>
          <p:nvPr/>
        </p:nvSpPr>
        <p:spPr>
          <a:xfrm rot="4214906">
            <a:off x="1638103" y="150979"/>
            <a:ext cx="211117" cy="211079"/>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66"/>
          <p:cNvSpPr/>
          <p:nvPr/>
        </p:nvSpPr>
        <p:spPr>
          <a:xfrm rot="4215071">
            <a:off x="1444155" y="285081"/>
            <a:ext cx="116233" cy="116230"/>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41" name="Shape 141"/>
        <p:cNvGrpSpPr/>
        <p:nvPr/>
      </p:nvGrpSpPr>
      <p:grpSpPr>
        <a:xfrm>
          <a:off x="0" y="0"/>
          <a:ext cx="0" cy="0"/>
          <a:chOff x="0" y="0"/>
          <a:chExt cx="0" cy="0"/>
        </a:xfrm>
      </p:grpSpPr>
      <p:sp>
        <p:nvSpPr>
          <p:cNvPr id="142" name="Google Shape;142;p67"/>
          <p:cNvSpPr/>
          <p:nvPr/>
        </p:nvSpPr>
        <p:spPr>
          <a:xfrm flipH="1">
            <a:off x="524433" y="247239"/>
            <a:ext cx="8095135" cy="4649022"/>
          </a:xfrm>
          <a:custGeom>
            <a:rect b="b" l="l" r="r" t="t"/>
            <a:pathLst>
              <a:path extrusionOk="0" h="29218" w="50876">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67"/>
          <p:cNvSpPr txBox="1"/>
          <p:nvPr>
            <p:ph type="title"/>
          </p:nvPr>
        </p:nvSpPr>
        <p:spPr>
          <a:xfrm>
            <a:off x="720000" y="539500"/>
            <a:ext cx="7704000" cy="457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Clr>
                <a:schemeClr val="lt1"/>
              </a:buClr>
              <a:buSzPts val="3500"/>
              <a:buNone/>
              <a:defRPr>
                <a:solidFill>
                  <a:schemeClr val="lt1"/>
                </a:solidFill>
              </a:defRPr>
            </a:lvl2pPr>
            <a:lvl3pPr lvl="2" algn="ctr">
              <a:lnSpc>
                <a:spcPct val="100000"/>
              </a:lnSpc>
              <a:spcBef>
                <a:spcPts val="0"/>
              </a:spcBef>
              <a:spcAft>
                <a:spcPts val="0"/>
              </a:spcAft>
              <a:buClr>
                <a:schemeClr val="lt1"/>
              </a:buClr>
              <a:buSzPts val="3500"/>
              <a:buNone/>
              <a:defRPr>
                <a:solidFill>
                  <a:schemeClr val="lt1"/>
                </a:solidFill>
              </a:defRPr>
            </a:lvl3pPr>
            <a:lvl4pPr lvl="3" algn="ctr">
              <a:lnSpc>
                <a:spcPct val="100000"/>
              </a:lnSpc>
              <a:spcBef>
                <a:spcPts val="0"/>
              </a:spcBef>
              <a:spcAft>
                <a:spcPts val="0"/>
              </a:spcAft>
              <a:buClr>
                <a:schemeClr val="lt1"/>
              </a:buClr>
              <a:buSzPts val="3500"/>
              <a:buNone/>
              <a:defRPr>
                <a:solidFill>
                  <a:schemeClr val="lt1"/>
                </a:solidFill>
              </a:defRPr>
            </a:lvl4pPr>
            <a:lvl5pPr lvl="4" algn="ctr">
              <a:lnSpc>
                <a:spcPct val="100000"/>
              </a:lnSpc>
              <a:spcBef>
                <a:spcPts val="0"/>
              </a:spcBef>
              <a:spcAft>
                <a:spcPts val="0"/>
              </a:spcAft>
              <a:buClr>
                <a:schemeClr val="lt1"/>
              </a:buClr>
              <a:buSzPts val="3500"/>
              <a:buNone/>
              <a:defRPr>
                <a:solidFill>
                  <a:schemeClr val="lt1"/>
                </a:solidFill>
              </a:defRPr>
            </a:lvl5pPr>
            <a:lvl6pPr lvl="5" algn="ctr">
              <a:lnSpc>
                <a:spcPct val="100000"/>
              </a:lnSpc>
              <a:spcBef>
                <a:spcPts val="0"/>
              </a:spcBef>
              <a:spcAft>
                <a:spcPts val="0"/>
              </a:spcAft>
              <a:buClr>
                <a:schemeClr val="lt1"/>
              </a:buClr>
              <a:buSzPts val="3500"/>
              <a:buNone/>
              <a:defRPr>
                <a:solidFill>
                  <a:schemeClr val="lt1"/>
                </a:solidFill>
              </a:defRPr>
            </a:lvl6pPr>
            <a:lvl7pPr lvl="6" algn="ctr">
              <a:lnSpc>
                <a:spcPct val="100000"/>
              </a:lnSpc>
              <a:spcBef>
                <a:spcPts val="0"/>
              </a:spcBef>
              <a:spcAft>
                <a:spcPts val="0"/>
              </a:spcAft>
              <a:buClr>
                <a:schemeClr val="lt1"/>
              </a:buClr>
              <a:buSzPts val="3500"/>
              <a:buNone/>
              <a:defRPr>
                <a:solidFill>
                  <a:schemeClr val="lt1"/>
                </a:solidFill>
              </a:defRPr>
            </a:lvl7pPr>
            <a:lvl8pPr lvl="7" algn="ctr">
              <a:lnSpc>
                <a:spcPct val="100000"/>
              </a:lnSpc>
              <a:spcBef>
                <a:spcPts val="0"/>
              </a:spcBef>
              <a:spcAft>
                <a:spcPts val="0"/>
              </a:spcAft>
              <a:buClr>
                <a:schemeClr val="lt1"/>
              </a:buClr>
              <a:buSzPts val="3500"/>
              <a:buNone/>
              <a:defRPr>
                <a:solidFill>
                  <a:schemeClr val="lt1"/>
                </a:solidFill>
              </a:defRPr>
            </a:lvl8pPr>
            <a:lvl9pPr lvl="8" algn="ctr">
              <a:lnSpc>
                <a:spcPct val="100000"/>
              </a:lnSpc>
              <a:spcBef>
                <a:spcPts val="0"/>
              </a:spcBef>
              <a:spcAft>
                <a:spcPts val="0"/>
              </a:spcAft>
              <a:buClr>
                <a:schemeClr val="lt1"/>
              </a:buClr>
              <a:buSzPts val="3500"/>
              <a:buNone/>
              <a:defRPr>
                <a:solidFill>
                  <a:schemeClr val="lt1"/>
                </a:solidFill>
              </a:defRPr>
            </a:lvl9pPr>
          </a:lstStyle>
          <a:p/>
        </p:txBody>
      </p:sp>
      <p:grpSp>
        <p:nvGrpSpPr>
          <p:cNvPr id="144" name="Google Shape;144;p67"/>
          <p:cNvGrpSpPr/>
          <p:nvPr/>
        </p:nvGrpSpPr>
        <p:grpSpPr>
          <a:xfrm flipH="1" rot="-10173253">
            <a:off x="8669574" y="-460406"/>
            <a:ext cx="1150991" cy="3259435"/>
            <a:chOff x="8612552" y="2501250"/>
            <a:chExt cx="1151023" cy="3259524"/>
          </a:xfrm>
        </p:grpSpPr>
        <p:sp>
          <p:nvSpPr>
            <p:cNvPr id="145" name="Google Shape;145;p67"/>
            <p:cNvSpPr/>
            <p:nvPr/>
          </p:nvSpPr>
          <p:spPr>
            <a:xfrm>
              <a:off x="9012818" y="2959678"/>
              <a:ext cx="232573" cy="1090395"/>
            </a:xfrm>
            <a:custGeom>
              <a:rect b="b" l="l" r="r" t="t"/>
              <a:pathLst>
                <a:path extrusionOk="0" h="25308" w="5398">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67"/>
            <p:cNvSpPr/>
            <p:nvPr/>
          </p:nvSpPr>
          <p:spPr>
            <a:xfrm>
              <a:off x="8612552" y="4549956"/>
              <a:ext cx="800562" cy="1210818"/>
            </a:xfrm>
            <a:custGeom>
              <a:rect b="b" l="l" r="r" t="t"/>
              <a:pathLst>
                <a:path extrusionOk="0" h="28103" w="18581">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67"/>
            <p:cNvSpPr/>
            <p:nvPr/>
          </p:nvSpPr>
          <p:spPr>
            <a:xfrm>
              <a:off x="8796915" y="4809028"/>
              <a:ext cx="509911" cy="777340"/>
            </a:xfrm>
            <a:custGeom>
              <a:rect b="b" l="l" r="r" t="t"/>
              <a:pathLst>
                <a:path extrusionOk="0" h="18042" w="11835">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67"/>
            <p:cNvSpPr/>
            <p:nvPr/>
          </p:nvSpPr>
          <p:spPr>
            <a:xfrm>
              <a:off x="8723023" y="3433013"/>
              <a:ext cx="657736" cy="2273768"/>
            </a:xfrm>
            <a:custGeom>
              <a:rect b="b" l="l" r="r" t="t"/>
              <a:pathLst>
                <a:path extrusionOk="0" h="52774" w="15266">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67"/>
            <p:cNvSpPr/>
            <p:nvPr/>
          </p:nvSpPr>
          <p:spPr>
            <a:xfrm>
              <a:off x="8877486" y="3749388"/>
              <a:ext cx="348816" cy="1627708"/>
            </a:xfrm>
            <a:custGeom>
              <a:rect b="b" l="l" r="r" t="t"/>
              <a:pathLst>
                <a:path extrusionOk="0" h="37779" w="8096">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67"/>
            <p:cNvSpPr/>
            <p:nvPr/>
          </p:nvSpPr>
          <p:spPr>
            <a:xfrm>
              <a:off x="9063487" y="2501250"/>
              <a:ext cx="700088" cy="1675016"/>
            </a:xfrm>
            <a:custGeom>
              <a:rect b="b" l="l" r="r" t="t"/>
              <a:pathLst>
                <a:path extrusionOk="0" h="38877" w="16249">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67"/>
            <p:cNvSpPr/>
            <p:nvPr/>
          </p:nvSpPr>
          <p:spPr>
            <a:xfrm>
              <a:off x="9164825" y="2775316"/>
              <a:ext cx="309781" cy="798063"/>
            </a:xfrm>
            <a:custGeom>
              <a:rect b="b" l="l" r="r" t="t"/>
              <a:pathLst>
                <a:path extrusionOk="0" h="18523" w="719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2" name="Google Shape;152;p67"/>
          <p:cNvSpPr/>
          <p:nvPr/>
        </p:nvSpPr>
        <p:spPr>
          <a:xfrm>
            <a:off x="201375" y="2443663"/>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67"/>
          <p:cNvSpPr/>
          <p:nvPr/>
        </p:nvSpPr>
        <p:spPr>
          <a:xfrm>
            <a:off x="248819" y="2747564"/>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67"/>
          <p:cNvSpPr/>
          <p:nvPr/>
        </p:nvSpPr>
        <p:spPr>
          <a:xfrm flipH="1" rot="10800000">
            <a:off x="8618800" y="2103880"/>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67"/>
          <p:cNvSpPr/>
          <p:nvPr/>
        </p:nvSpPr>
        <p:spPr>
          <a:xfrm flipH="1" rot="10800000">
            <a:off x="8666244" y="1894825"/>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7">
    <p:spTree>
      <p:nvGrpSpPr>
        <p:cNvPr id="156" name="Shape 156"/>
        <p:cNvGrpSpPr/>
        <p:nvPr/>
      </p:nvGrpSpPr>
      <p:grpSpPr>
        <a:xfrm>
          <a:off x="0" y="0"/>
          <a:ext cx="0" cy="0"/>
          <a:chOff x="0" y="0"/>
          <a:chExt cx="0" cy="0"/>
        </a:xfrm>
      </p:grpSpPr>
      <p:sp>
        <p:nvSpPr>
          <p:cNvPr id="157" name="Google Shape;157;p68"/>
          <p:cNvSpPr/>
          <p:nvPr/>
        </p:nvSpPr>
        <p:spPr>
          <a:xfrm flipH="1">
            <a:off x="524433" y="247239"/>
            <a:ext cx="8095135" cy="4649022"/>
          </a:xfrm>
          <a:custGeom>
            <a:rect b="b" l="l" r="r" t="t"/>
            <a:pathLst>
              <a:path extrusionOk="0" h="29218" w="50876">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68"/>
          <p:cNvSpPr txBox="1"/>
          <p:nvPr>
            <p:ph type="title"/>
          </p:nvPr>
        </p:nvSpPr>
        <p:spPr>
          <a:xfrm>
            <a:off x="2369614" y="1188679"/>
            <a:ext cx="19860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b="0" sz="2500">
                <a:solidFill>
                  <a:schemeClr val="dk1"/>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159" name="Google Shape;159;p68"/>
          <p:cNvSpPr txBox="1"/>
          <p:nvPr>
            <p:ph idx="1" type="subTitle"/>
          </p:nvPr>
        </p:nvSpPr>
        <p:spPr>
          <a:xfrm>
            <a:off x="2369614" y="1556129"/>
            <a:ext cx="1986000" cy="548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60" name="Google Shape;160;p68"/>
          <p:cNvSpPr txBox="1"/>
          <p:nvPr>
            <p:ph idx="2" type="title"/>
          </p:nvPr>
        </p:nvSpPr>
        <p:spPr>
          <a:xfrm>
            <a:off x="5875079" y="1188679"/>
            <a:ext cx="19860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b="0" sz="2500">
                <a:solidFill>
                  <a:schemeClr val="dk1"/>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161" name="Google Shape;161;p68"/>
          <p:cNvSpPr txBox="1"/>
          <p:nvPr>
            <p:ph idx="3" type="subTitle"/>
          </p:nvPr>
        </p:nvSpPr>
        <p:spPr>
          <a:xfrm>
            <a:off x="5875079" y="1556129"/>
            <a:ext cx="1986000" cy="548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62" name="Google Shape;162;p68"/>
          <p:cNvSpPr txBox="1"/>
          <p:nvPr>
            <p:ph idx="4" type="title"/>
          </p:nvPr>
        </p:nvSpPr>
        <p:spPr>
          <a:xfrm>
            <a:off x="2369614" y="2340530"/>
            <a:ext cx="19860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b="0" sz="2500">
                <a:solidFill>
                  <a:schemeClr val="dk1"/>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163" name="Google Shape;163;p68"/>
          <p:cNvSpPr txBox="1"/>
          <p:nvPr>
            <p:ph idx="5" type="subTitle"/>
          </p:nvPr>
        </p:nvSpPr>
        <p:spPr>
          <a:xfrm>
            <a:off x="2369614" y="2707980"/>
            <a:ext cx="1986000" cy="548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64" name="Google Shape;164;p68"/>
          <p:cNvSpPr txBox="1"/>
          <p:nvPr>
            <p:ph idx="6" type="title"/>
          </p:nvPr>
        </p:nvSpPr>
        <p:spPr>
          <a:xfrm>
            <a:off x="5875079" y="2340530"/>
            <a:ext cx="19860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b="0" sz="2500">
                <a:solidFill>
                  <a:schemeClr val="dk1"/>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165" name="Google Shape;165;p68"/>
          <p:cNvSpPr txBox="1"/>
          <p:nvPr>
            <p:ph idx="7" type="subTitle"/>
          </p:nvPr>
        </p:nvSpPr>
        <p:spPr>
          <a:xfrm>
            <a:off x="5875079" y="2707980"/>
            <a:ext cx="1986000" cy="548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66" name="Google Shape;166;p68"/>
          <p:cNvSpPr txBox="1"/>
          <p:nvPr>
            <p:ph idx="8" type="title"/>
          </p:nvPr>
        </p:nvSpPr>
        <p:spPr>
          <a:xfrm>
            <a:off x="5875079" y="3490316"/>
            <a:ext cx="19860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b="0" sz="2500">
                <a:solidFill>
                  <a:schemeClr val="dk1"/>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167" name="Google Shape;167;p68"/>
          <p:cNvSpPr txBox="1"/>
          <p:nvPr>
            <p:ph idx="9" type="subTitle"/>
          </p:nvPr>
        </p:nvSpPr>
        <p:spPr>
          <a:xfrm>
            <a:off x="5875079" y="3857766"/>
            <a:ext cx="1986000" cy="548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68" name="Google Shape;168;p68"/>
          <p:cNvSpPr txBox="1"/>
          <p:nvPr>
            <p:ph idx="13" type="title"/>
          </p:nvPr>
        </p:nvSpPr>
        <p:spPr>
          <a:xfrm>
            <a:off x="2369614" y="3490316"/>
            <a:ext cx="1986000" cy="365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b="0" sz="2500">
                <a:solidFill>
                  <a:schemeClr val="dk1"/>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169" name="Google Shape;169;p68"/>
          <p:cNvSpPr txBox="1"/>
          <p:nvPr>
            <p:ph idx="14" type="subTitle"/>
          </p:nvPr>
        </p:nvSpPr>
        <p:spPr>
          <a:xfrm>
            <a:off x="2369614" y="3857766"/>
            <a:ext cx="1986000" cy="548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70" name="Google Shape;170;p68"/>
          <p:cNvSpPr txBox="1"/>
          <p:nvPr>
            <p:ph idx="15" type="title"/>
          </p:nvPr>
        </p:nvSpPr>
        <p:spPr>
          <a:xfrm>
            <a:off x="720000" y="539500"/>
            <a:ext cx="7704000" cy="457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grpSp>
        <p:nvGrpSpPr>
          <p:cNvPr id="171" name="Google Shape;171;p68"/>
          <p:cNvGrpSpPr/>
          <p:nvPr/>
        </p:nvGrpSpPr>
        <p:grpSpPr>
          <a:xfrm>
            <a:off x="8612552" y="2501250"/>
            <a:ext cx="1151023" cy="3259524"/>
            <a:chOff x="8612552" y="2501250"/>
            <a:chExt cx="1151023" cy="3259524"/>
          </a:xfrm>
        </p:grpSpPr>
        <p:sp>
          <p:nvSpPr>
            <p:cNvPr id="172" name="Google Shape;172;p68"/>
            <p:cNvSpPr/>
            <p:nvPr/>
          </p:nvSpPr>
          <p:spPr>
            <a:xfrm>
              <a:off x="9012818" y="2959678"/>
              <a:ext cx="232573" cy="1090395"/>
            </a:xfrm>
            <a:custGeom>
              <a:rect b="b" l="l" r="r" t="t"/>
              <a:pathLst>
                <a:path extrusionOk="0" h="25308" w="5398">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 name="Google Shape;173;p68"/>
            <p:cNvSpPr/>
            <p:nvPr/>
          </p:nvSpPr>
          <p:spPr>
            <a:xfrm>
              <a:off x="8612552" y="4549956"/>
              <a:ext cx="800562" cy="1210818"/>
            </a:xfrm>
            <a:custGeom>
              <a:rect b="b" l="l" r="r" t="t"/>
              <a:pathLst>
                <a:path extrusionOk="0" h="28103" w="18581">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 name="Google Shape;174;p68"/>
            <p:cNvSpPr/>
            <p:nvPr/>
          </p:nvSpPr>
          <p:spPr>
            <a:xfrm>
              <a:off x="8796915" y="4809028"/>
              <a:ext cx="509911" cy="777340"/>
            </a:xfrm>
            <a:custGeom>
              <a:rect b="b" l="l" r="r" t="t"/>
              <a:pathLst>
                <a:path extrusionOk="0" h="18042" w="11835">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68"/>
            <p:cNvSpPr/>
            <p:nvPr/>
          </p:nvSpPr>
          <p:spPr>
            <a:xfrm>
              <a:off x="8723023" y="3433013"/>
              <a:ext cx="657736" cy="2273768"/>
            </a:xfrm>
            <a:custGeom>
              <a:rect b="b" l="l" r="r" t="t"/>
              <a:pathLst>
                <a:path extrusionOk="0" h="52774" w="15266">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68"/>
            <p:cNvSpPr/>
            <p:nvPr/>
          </p:nvSpPr>
          <p:spPr>
            <a:xfrm>
              <a:off x="8877486" y="3749388"/>
              <a:ext cx="348816" cy="1627708"/>
            </a:xfrm>
            <a:custGeom>
              <a:rect b="b" l="l" r="r" t="t"/>
              <a:pathLst>
                <a:path extrusionOk="0" h="37779" w="8096">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68"/>
            <p:cNvSpPr/>
            <p:nvPr/>
          </p:nvSpPr>
          <p:spPr>
            <a:xfrm>
              <a:off x="9063487" y="2501250"/>
              <a:ext cx="700088" cy="1675016"/>
            </a:xfrm>
            <a:custGeom>
              <a:rect b="b" l="l" r="r" t="t"/>
              <a:pathLst>
                <a:path extrusionOk="0" h="38877" w="16249">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p68"/>
            <p:cNvSpPr/>
            <p:nvPr/>
          </p:nvSpPr>
          <p:spPr>
            <a:xfrm>
              <a:off x="9164825" y="2775316"/>
              <a:ext cx="309781" cy="798063"/>
            </a:xfrm>
            <a:custGeom>
              <a:rect b="b" l="l" r="r" t="t"/>
              <a:pathLst>
                <a:path extrusionOk="0" h="18523" w="719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9" name="Google Shape;179;p68"/>
          <p:cNvGrpSpPr/>
          <p:nvPr/>
        </p:nvGrpSpPr>
        <p:grpSpPr>
          <a:xfrm flipH="1" rot="10800000">
            <a:off x="-152400" y="-762003"/>
            <a:ext cx="1138550" cy="3112118"/>
            <a:chOff x="-143200" y="2391747"/>
            <a:chExt cx="1138550" cy="3112118"/>
          </a:xfrm>
        </p:grpSpPr>
        <p:sp>
          <p:nvSpPr>
            <p:cNvPr id="180" name="Google Shape;180;p68"/>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68"/>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68"/>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 name="Google Shape;183;p68"/>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68"/>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 name="Google Shape;185;p68"/>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 name="Google Shape;186;p68"/>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 name="Google Shape;187;p68"/>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88" name="Google Shape;188;p68"/>
          <p:cNvSpPr/>
          <p:nvPr/>
        </p:nvSpPr>
        <p:spPr>
          <a:xfrm rot="-1484199">
            <a:off x="8134009" y="4633922"/>
            <a:ext cx="211114" cy="211076"/>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68"/>
          <p:cNvSpPr/>
          <p:nvPr/>
        </p:nvSpPr>
        <p:spPr>
          <a:xfrm rot="-1484067">
            <a:off x="8288769" y="4914295"/>
            <a:ext cx="116236" cy="116233"/>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68"/>
          <p:cNvSpPr/>
          <p:nvPr/>
        </p:nvSpPr>
        <p:spPr>
          <a:xfrm rot="-1484199">
            <a:off x="1152809" y="123922"/>
            <a:ext cx="211114" cy="211076"/>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68"/>
          <p:cNvSpPr/>
          <p:nvPr/>
        </p:nvSpPr>
        <p:spPr>
          <a:xfrm rot="-1484067">
            <a:off x="1307569" y="404295"/>
            <a:ext cx="116236" cy="116233"/>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14">
    <p:spTree>
      <p:nvGrpSpPr>
        <p:cNvPr id="192" name="Shape 192"/>
        <p:cNvGrpSpPr/>
        <p:nvPr/>
      </p:nvGrpSpPr>
      <p:grpSpPr>
        <a:xfrm>
          <a:off x="0" y="0"/>
          <a:ext cx="0" cy="0"/>
          <a:chOff x="0" y="0"/>
          <a:chExt cx="0" cy="0"/>
        </a:xfrm>
      </p:grpSpPr>
      <p:sp>
        <p:nvSpPr>
          <p:cNvPr id="193" name="Google Shape;193;p69"/>
          <p:cNvSpPr/>
          <p:nvPr/>
        </p:nvSpPr>
        <p:spPr>
          <a:xfrm>
            <a:off x="524433" y="247239"/>
            <a:ext cx="8095135" cy="4649022"/>
          </a:xfrm>
          <a:custGeom>
            <a:rect b="b" l="l" r="r" t="t"/>
            <a:pathLst>
              <a:path extrusionOk="0" h="29218" w="50876">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69"/>
          <p:cNvSpPr txBox="1"/>
          <p:nvPr>
            <p:ph idx="1" type="body"/>
          </p:nvPr>
        </p:nvSpPr>
        <p:spPr>
          <a:xfrm>
            <a:off x="794950" y="1555750"/>
            <a:ext cx="3749400" cy="30438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accent2"/>
              </a:buClr>
              <a:buSzPts val="1600"/>
              <a:buFont typeface="Nunito Light"/>
              <a:buChar char="●"/>
              <a:defRPr sz="2500"/>
            </a:lvl1pPr>
            <a:lvl2pPr indent="-330200" lvl="1" marL="914400" algn="l">
              <a:lnSpc>
                <a:spcPct val="100000"/>
              </a:lnSpc>
              <a:spcBef>
                <a:spcPts val="0"/>
              </a:spcBef>
              <a:spcAft>
                <a:spcPts val="0"/>
              </a:spcAft>
              <a:buSzPts val="1600"/>
              <a:buFont typeface="Nunito Light"/>
              <a:buChar char="○"/>
              <a:defRPr sz="1600"/>
            </a:lvl2pPr>
            <a:lvl3pPr indent="-330200" lvl="2" marL="1371600" algn="l">
              <a:lnSpc>
                <a:spcPct val="100000"/>
              </a:lnSpc>
              <a:spcBef>
                <a:spcPts val="0"/>
              </a:spcBef>
              <a:spcAft>
                <a:spcPts val="0"/>
              </a:spcAft>
              <a:buSzPts val="1600"/>
              <a:buFont typeface="Nunito Light"/>
              <a:buChar char="■"/>
              <a:defRPr sz="1600"/>
            </a:lvl3pPr>
            <a:lvl4pPr indent="-330200" lvl="3" marL="1828800" algn="l">
              <a:lnSpc>
                <a:spcPct val="100000"/>
              </a:lnSpc>
              <a:spcBef>
                <a:spcPts val="0"/>
              </a:spcBef>
              <a:spcAft>
                <a:spcPts val="0"/>
              </a:spcAft>
              <a:buSzPts val="1600"/>
              <a:buFont typeface="Nunito Light"/>
              <a:buChar char="●"/>
              <a:defRPr sz="1600"/>
            </a:lvl4pPr>
            <a:lvl5pPr indent="-330200" lvl="4" marL="2286000" algn="l">
              <a:lnSpc>
                <a:spcPct val="100000"/>
              </a:lnSpc>
              <a:spcBef>
                <a:spcPts val="0"/>
              </a:spcBef>
              <a:spcAft>
                <a:spcPts val="0"/>
              </a:spcAft>
              <a:buSzPts val="1600"/>
              <a:buFont typeface="Nunito Light"/>
              <a:buChar char="○"/>
              <a:defRPr sz="1600"/>
            </a:lvl5pPr>
            <a:lvl6pPr indent="-330200" lvl="5" marL="2743200" algn="l">
              <a:lnSpc>
                <a:spcPct val="100000"/>
              </a:lnSpc>
              <a:spcBef>
                <a:spcPts val="0"/>
              </a:spcBef>
              <a:spcAft>
                <a:spcPts val="0"/>
              </a:spcAft>
              <a:buSzPts val="1600"/>
              <a:buFont typeface="Nunito Light"/>
              <a:buChar char="■"/>
              <a:defRPr sz="1600"/>
            </a:lvl6pPr>
            <a:lvl7pPr indent="-330200" lvl="6" marL="3200400" algn="l">
              <a:lnSpc>
                <a:spcPct val="100000"/>
              </a:lnSpc>
              <a:spcBef>
                <a:spcPts val="0"/>
              </a:spcBef>
              <a:spcAft>
                <a:spcPts val="0"/>
              </a:spcAft>
              <a:buSzPts val="1600"/>
              <a:buFont typeface="Nunito Light"/>
              <a:buChar char="●"/>
              <a:defRPr sz="1600"/>
            </a:lvl7pPr>
            <a:lvl8pPr indent="-330200" lvl="7" marL="3657600" algn="l">
              <a:lnSpc>
                <a:spcPct val="100000"/>
              </a:lnSpc>
              <a:spcBef>
                <a:spcPts val="0"/>
              </a:spcBef>
              <a:spcAft>
                <a:spcPts val="0"/>
              </a:spcAft>
              <a:buSzPts val="1600"/>
              <a:buFont typeface="Nunito Light"/>
              <a:buChar char="○"/>
              <a:defRPr sz="1600"/>
            </a:lvl8pPr>
            <a:lvl9pPr indent="-330200" lvl="8" marL="4114800" algn="l">
              <a:lnSpc>
                <a:spcPct val="100000"/>
              </a:lnSpc>
              <a:spcBef>
                <a:spcPts val="0"/>
              </a:spcBef>
              <a:spcAft>
                <a:spcPts val="0"/>
              </a:spcAft>
              <a:buSzPts val="1600"/>
              <a:buFont typeface="Nunito Light"/>
              <a:buChar char="■"/>
              <a:defRPr sz="1600"/>
            </a:lvl9pPr>
          </a:lstStyle>
          <a:p/>
        </p:txBody>
      </p:sp>
      <p:sp>
        <p:nvSpPr>
          <p:cNvPr id="195" name="Google Shape;195;p69"/>
          <p:cNvSpPr txBox="1"/>
          <p:nvPr>
            <p:ph idx="2" type="body"/>
          </p:nvPr>
        </p:nvSpPr>
        <p:spPr>
          <a:xfrm>
            <a:off x="4599650" y="1555750"/>
            <a:ext cx="3749400" cy="30438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accent2"/>
              </a:buClr>
              <a:buSzPts val="1600"/>
              <a:buFont typeface="Nunito Light"/>
              <a:buChar char="●"/>
              <a:defRPr sz="2500"/>
            </a:lvl1pPr>
            <a:lvl2pPr indent="-330200" lvl="1" marL="914400" algn="l">
              <a:lnSpc>
                <a:spcPct val="100000"/>
              </a:lnSpc>
              <a:spcBef>
                <a:spcPts val="0"/>
              </a:spcBef>
              <a:spcAft>
                <a:spcPts val="0"/>
              </a:spcAft>
              <a:buSzPts val="1600"/>
              <a:buFont typeface="Nunito Light"/>
              <a:buChar char="○"/>
              <a:defRPr sz="1600"/>
            </a:lvl2pPr>
            <a:lvl3pPr indent="-330200" lvl="2" marL="1371600" algn="l">
              <a:lnSpc>
                <a:spcPct val="100000"/>
              </a:lnSpc>
              <a:spcBef>
                <a:spcPts val="0"/>
              </a:spcBef>
              <a:spcAft>
                <a:spcPts val="0"/>
              </a:spcAft>
              <a:buSzPts val="1600"/>
              <a:buFont typeface="Nunito Light"/>
              <a:buChar char="■"/>
              <a:defRPr sz="1600"/>
            </a:lvl3pPr>
            <a:lvl4pPr indent="-330200" lvl="3" marL="1828800" algn="l">
              <a:lnSpc>
                <a:spcPct val="100000"/>
              </a:lnSpc>
              <a:spcBef>
                <a:spcPts val="0"/>
              </a:spcBef>
              <a:spcAft>
                <a:spcPts val="0"/>
              </a:spcAft>
              <a:buSzPts val="1600"/>
              <a:buFont typeface="Nunito Light"/>
              <a:buChar char="●"/>
              <a:defRPr sz="1600"/>
            </a:lvl4pPr>
            <a:lvl5pPr indent="-330200" lvl="4" marL="2286000" algn="l">
              <a:lnSpc>
                <a:spcPct val="100000"/>
              </a:lnSpc>
              <a:spcBef>
                <a:spcPts val="0"/>
              </a:spcBef>
              <a:spcAft>
                <a:spcPts val="0"/>
              </a:spcAft>
              <a:buSzPts val="1600"/>
              <a:buFont typeface="Nunito Light"/>
              <a:buChar char="○"/>
              <a:defRPr sz="1600"/>
            </a:lvl5pPr>
            <a:lvl6pPr indent="-330200" lvl="5" marL="2743200" algn="l">
              <a:lnSpc>
                <a:spcPct val="100000"/>
              </a:lnSpc>
              <a:spcBef>
                <a:spcPts val="0"/>
              </a:spcBef>
              <a:spcAft>
                <a:spcPts val="0"/>
              </a:spcAft>
              <a:buSzPts val="1600"/>
              <a:buFont typeface="Nunito Light"/>
              <a:buChar char="■"/>
              <a:defRPr sz="1600"/>
            </a:lvl6pPr>
            <a:lvl7pPr indent="-330200" lvl="6" marL="3200400" algn="l">
              <a:lnSpc>
                <a:spcPct val="100000"/>
              </a:lnSpc>
              <a:spcBef>
                <a:spcPts val="0"/>
              </a:spcBef>
              <a:spcAft>
                <a:spcPts val="0"/>
              </a:spcAft>
              <a:buSzPts val="1600"/>
              <a:buFont typeface="Nunito Light"/>
              <a:buChar char="●"/>
              <a:defRPr sz="1600"/>
            </a:lvl7pPr>
            <a:lvl8pPr indent="-330200" lvl="7" marL="3657600" algn="l">
              <a:lnSpc>
                <a:spcPct val="100000"/>
              </a:lnSpc>
              <a:spcBef>
                <a:spcPts val="0"/>
              </a:spcBef>
              <a:spcAft>
                <a:spcPts val="0"/>
              </a:spcAft>
              <a:buSzPts val="1600"/>
              <a:buFont typeface="Nunito Light"/>
              <a:buChar char="○"/>
              <a:defRPr sz="1600"/>
            </a:lvl8pPr>
            <a:lvl9pPr indent="-330200" lvl="8" marL="4114800" algn="l">
              <a:lnSpc>
                <a:spcPct val="100000"/>
              </a:lnSpc>
              <a:spcBef>
                <a:spcPts val="0"/>
              </a:spcBef>
              <a:spcAft>
                <a:spcPts val="0"/>
              </a:spcAft>
              <a:buSzPts val="1600"/>
              <a:buFont typeface="Nunito Light"/>
              <a:buChar char="■"/>
              <a:defRPr sz="1600"/>
            </a:lvl9pPr>
          </a:lstStyle>
          <a:p/>
        </p:txBody>
      </p:sp>
      <p:sp>
        <p:nvSpPr>
          <p:cNvPr id="196" name="Google Shape;196;p69"/>
          <p:cNvSpPr txBox="1"/>
          <p:nvPr>
            <p:ph type="title"/>
          </p:nvPr>
        </p:nvSpPr>
        <p:spPr>
          <a:xfrm>
            <a:off x="720000" y="539500"/>
            <a:ext cx="7704000" cy="457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sp>
        <p:nvSpPr>
          <p:cNvPr id="197" name="Google Shape;197;p69"/>
          <p:cNvSpPr txBox="1"/>
          <p:nvPr>
            <p:ph idx="3" type="subTitle"/>
          </p:nvPr>
        </p:nvSpPr>
        <p:spPr>
          <a:xfrm>
            <a:off x="720150" y="1179576"/>
            <a:ext cx="7704000" cy="365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300"/>
              </a:spcBef>
              <a:spcAft>
                <a:spcPts val="0"/>
              </a:spcAft>
              <a:buSzPts val="2800"/>
              <a:buNone/>
              <a:defRPr b="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grpSp>
        <p:nvGrpSpPr>
          <p:cNvPr id="198" name="Google Shape;198;p69"/>
          <p:cNvGrpSpPr/>
          <p:nvPr/>
        </p:nvGrpSpPr>
        <p:grpSpPr>
          <a:xfrm flipH="1" rot="10800000">
            <a:off x="-152400" y="-762003"/>
            <a:ext cx="1138550" cy="3112118"/>
            <a:chOff x="-143200" y="2391747"/>
            <a:chExt cx="1138550" cy="3112118"/>
          </a:xfrm>
        </p:grpSpPr>
        <p:sp>
          <p:nvSpPr>
            <p:cNvPr id="199" name="Google Shape;199;p69"/>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69"/>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69"/>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p69"/>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69"/>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69"/>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p69"/>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p69"/>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07" name="Google Shape;207;p69"/>
          <p:cNvSpPr/>
          <p:nvPr/>
        </p:nvSpPr>
        <p:spPr>
          <a:xfrm rot="2700000">
            <a:off x="221411" y="2494791"/>
            <a:ext cx="211118" cy="211080"/>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69"/>
          <p:cNvSpPr/>
          <p:nvPr/>
        </p:nvSpPr>
        <p:spPr>
          <a:xfrm rot="2700000">
            <a:off x="87495" y="2723574"/>
            <a:ext cx="116239" cy="11623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09" name="Google Shape;209;p69"/>
          <p:cNvGrpSpPr/>
          <p:nvPr/>
        </p:nvGrpSpPr>
        <p:grpSpPr>
          <a:xfrm flipH="1">
            <a:off x="8240551" y="3005213"/>
            <a:ext cx="793625" cy="1995400"/>
            <a:chOff x="1211088" y="1995225"/>
            <a:chExt cx="793625" cy="1995400"/>
          </a:xfrm>
        </p:grpSpPr>
        <p:sp>
          <p:nvSpPr>
            <p:cNvPr id="210" name="Google Shape;210;p69"/>
            <p:cNvSpPr/>
            <p:nvPr/>
          </p:nvSpPr>
          <p:spPr>
            <a:xfrm>
              <a:off x="1418763" y="3334300"/>
              <a:ext cx="421150" cy="50625"/>
            </a:xfrm>
            <a:custGeom>
              <a:rect b="b" l="l" r="r" t="t"/>
              <a:pathLst>
                <a:path extrusionOk="0" h="2025" w="16846">
                  <a:moveTo>
                    <a:pt x="8423" y="1"/>
                  </a:moveTo>
                  <a:lnTo>
                    <a:pt x="6727" y="20"/>
                  </a:lnTo>
                  <a:lnTo>
                    <a:pt x="5146" y="78"/>
                  </a:lnTo>
                  <a:lnTo>
                    <a:pt x="3720" y="174"/>
                  </a:lnTo>
                  <a:lnTo>
                    <a:pt x="3065" y="232"/>
                  </a:lnTo>
                  <a:lnTo>
                    <a:pt x="2467" y="309"/>
                  </a:lnTo>
                  <a:lnTo>
                    <a:pt x="1928" y="367"/>
                  </a:lnTo>
                  <a:lnTo>
                    <a:pt x="1446" y="444"/>
                  </a:lnTo>
                  <a:lnTo>
                    <a:pt x="1022" y="540"/>
                  </a:lnTo>
                  <a:lnTo>
                    <a:pt x="656" y="618"/>
                  </a:lnTo>
                  <a:lnTo>
                    <a:pt x="386" y="714"/>
                  </a:lnTo>
                  <a:lnTo>
                    <a:pt x="174" y="810"/>
                  </a:lnTo>
                  <a:lnTo>
                    <a:pt x="97" y="868"/>
                  </a:lnTo>
                  <a:lnTo>
                    <a:pt x="39" y="907"/>
                  </a:lnTo>
                  <a:lnTo>
                    <a:pt x="19" y="964"/>
                  </a:lnTo>
                  <a:lnTo>
                    <a:pt x="0" y="1022"/>
                  </a:lnTo>
                  <a:lnTo>
                    <a:pt x="19" y="1061"/>
                  </a:lnTo>
                  <a:lnTo>
                    <a:pt x="39" y="1119"/>
                  </a:lnTo>
                  <a:lnTo>
                    <a:pt x="97" y="1157"/>
                  </a:lnTo>
                  <a:lnTo>
                    <a:pt x="174" y="1215"/>
                  </a:lnTo>
                  <a:lnTo>
                    <a:pt x="386" y="1311"/>
                  </a:lnTo>
                  <a:lnTo>
                    <a:pt x="656" y="1408"/>
                  </a:lnTo>
                  <a:lnTo>
                    <a:pt x="1022" y="1485"/>
                  </a:lnTo>
                  <a:lnTo>
                    <a:pt x="1446" y="1581"/>
                  </a:lnTo>
                  <a:lnTo>
                    <a:pt x="1928" y="1658"/>
                  </a:lnTo>
                  <a:lnTo>
                    <a:pt x="2467" y="1716"/>
                  </a:lnTo>
                  <a:lnTo>
                    <a:pt x="3065" y="1793"/>
                  </a:lnTo>
                  <a:lnTo>
                    <a:pt x="3720" y="1851"/>
                  </a:lnTo>
                  <a:lnTo>
                    <a:pt x="5146" y="1947"/>
                  </a:lnTo>
                  <a:lnTo>
                    <a:pt x="6727" y="2005"/>
                  </a:lnTo>
                  <a:lnTo>
                    <a:pt x="8423" y="2025"/>
                  </a:lnTo>
                  <a:lnTo>
                    <a:pt x="10119" y="2005"/>
                  </a:lnTo>
                  <a:lnTo>
                    <a:pt x="11700" y="1947"/>
                  </a:lnTo>
                  <a:lnTo>
                    <a:pt x="13126" y="1851"/>
                  </a:lnTo>
                  <a:lnTo>
                    <a:pt x="13781" y="1793"/>
                  </a:lnTo>
                  <a:lnTo>
                    <a:pt x="14379" y="1716"/>
                  </a:lnTo>
                  <a:lnTo>
                    <a:pt x="14918" y="1658"/>
                  </a:lnTo>
                  <a:lnTo>
                    <a:pt x="15400" y="1581"/>
                  </a:lnTo>
                  <a:lnTo>
                    <a:pt x="15824" y="1485"/>
                  </a:lnTo>
                  <a:lnTo>
                    <a:pt x="16171" y="1408"/>
                  </a:lnTo>
                  <a:lnTo>
                    <a:pt x="16460" y="1311"/>
                  </a:lnTo>
                  <a:lnTo>
                    <a:pt x="16672" y="1215"/>
                  </a:lnTo>
                  <a:lnTo>
                    <a:pt x="16750" y="1157"/>
                  </a:lnTo>
                  <a:lnTo>
                    <a:pt x="16788" y="1119"/>
                  </a:lnTo>
                  <a:lnTo>
                    <a:pt x="16827" y="1061"/>
                  </a:lnTo>
                  <a:lnTo>
                    <a:pt x="16846" y="1022"/>
                  </a:lnTo>
                  <a:lnTo>
                    <a:pt x="16827" y="964"/>
                  </a:lnTo>
                  <a:lnTo>
                    <a:pt x="16788" y="907"/>
                  </a:lnTo>
                  <a:lnTo>
                    <a:pt x="16750" y="868"/>
                  </a:lnTo>
                  <a:lnTo>
                    <a:pt x="16672" y="810"/>
                  </a:lnTo>
                  <a:lnTo>
                    <a:pt x="16460" y="714"/>
                  </a:lnTo>
                  <a:lnTo>
                    <a:pt x="16171" y="618"/>
                  </a:lnTo>
                  <a:lnTo>
                    <a:pt x="15824" y="540"/>
                  </a:lnTo>
                  <a:lnTo>
                    <a:pt x="15400" y="444"/>
                  </a:lnTo>
                  <a:lnTo>
                    <a:pt x="14918" y="367"/>
                  </a:lnTo>
                  <a:lnTo>
                    <a:pt x="14379" y="309"/>
                  </a:lnTo>
                  <a:lnTo>
                    <a:pt x="13781" y="232"/>
                  </a:lnTo>
                  <a:lnTo>
                    <a:pt x="13126" y="174"/>
                  </a:lnTo>
                  <a:lnTo>
                    <a:pt x="11700" y="78"/>
                  </a:lnTo>
                  <a:lnTo>
                    <a:pt x="10119" y="20"/>
                  </a:lnTo>
                  <a:lnTo>
                    <a:pt x="842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69"/>
            <p:cNvSpPr/>
            <p:nvPr/>
          </p:nvSpPr>
          <p:spPr>
            <a:xfrm>
              <a:off x="1327688" y="3887000"/>
              <a:ext cx="677025" cy="103625"/>
            </a:xfrm>
            <a:custGeom>
              <a:rect b="b" l="l" r="r" t="t"/>
              <a:pathLst>
                <a:path extrusionOk="0" h="4145" w="27081">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09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p69"/>
            <p:cNvSpPr/>
            <p:nvPr/>
          </p:nvSpPr>
          <p:spPr>
            <a:xfrm>
              <a:off x="1251063" y="1995225"/>
              <a:ext cx="438050" cy="1282725"/>
            </a:xfrm>
            <a:custGeom>
              <a:rect b="b" l="l" r="r" t="t"/>
              <a:pathLst>
                <a:path extrusionOk="0" h="51309" w="17522">
                  <a:moveTo>
                    <a:pt x="1562" y="1"/>
                  </a:moveTo>
                  <a:lnTo>
                    <a:pt x="1408" y="20"/>
                  </a:lnTo>
                  <a:lnTo>
                    <a:pt x="1273" y="39"/>
                  </a:lnTo>
                  <a:lnTo>
                    <a:pt x="1119" y="78"/>
                  </a:lnTo>
                  <a:lnTo>
                    <a:pt x="984" y="135"/>
                  </a:lnTo>
                  <a:lnTo>
                    <a:pt x="868" y="213"/>
                  </a:lnTo>
                  <a:lnTo>
                    <a:pt x="733" y="309"/>
                  </a:lnTo>
                  <a:lnTo>
                    <a:pt x="637" y="405"/>
                  </a:lnTo>
                  <a:lnTo>
                    <a:pt x="540" y="540"/>
                  </a:lnTo>
                  <a:lnTo>
                    <a:pt x="483" y="675"/>
                  </a:lnTo>
                  <a:lnTo>
                    <a:pt x="425" y="829"/>
                  </a:lnTo>
                  <a:lnTo>
                    <a:pt x="386" y="983"/>
                  </a:lnTo>
                  <a:lnTo>
                    <a:pt x="251" y="2275"/>
                  </a:lnTo>
                  <a:lnTo>
                    <a:pt x="136" y="3547"/>
                  </a:lnTo>
                  <a:lnTo>
                    <a:pt x="59" y="4800"/>
                  </a:lnTo>
                  <a:lnTo>
                    <a:pt x="20" y="6072"/>
                  </a:lnTo>
                  <a:lnTo>
                    <a:pt x="1" y="7325"/>
                  </a:lnTo>
                  <a:lnTo>
                    <a:pt x="1" y="8558"/>
                  </a:lnTo>
                  <a:lnTo>
                    <a:pt x="39" y="9792"/>
                  </a:lnTo>
                  <a:lnTo>
                    <a:pt x="97" y="11006"/>
                  </a:lnTo>
                  <a:lnTo>
                    <a:pt x="174" y="12220"/>
                  </a:lnTo>
                  <a:lnTo>
                    <a:pt x="290" y="13415"/>
                  </a:lnTo>
                  <a:lnTo>
                    <a:pt x="406" y="14610"/>
                  </a:lnTo>
                  <a:lnTo>
                    <a:pt x="560" y="15805"/>
                  </a:lnTo>
                  <a:lnTo>
                    <a:pt x="733" y="16962"/>
                  </a:lnTo>
                  <a:lnTo>
                    <a:pt x="926" y="18118"/>
                  </a:lnTo>
                  <a:lnTo>
                    <a:pt x="1138" y="19275"/>
                  </a:lnTo>
                  <a:lnTo>
                    <a:pt x="1369" y="20393"/>
                  </a:lnTo>
                  <a:lnTo>
                    <a:pt x="1601" y="21511"/>
                  </a:lnTo>
                  <a:lnTo>
                    <a:pt x="1870" y="22629"/>
                  </a:lnTo>
                  <a:lnTo>
                    <a:pt x="2140" y="23708"/>
                  </a:lnTo>
                  <a:lnTo>
                    <a:pt x="2429" y="24787"/>
                  </a:lnTo>
                  <a:lnTo>
                    <a:pt x="2738" y="25847"/>
                  </a:lnTo>
                  <a:lnTo>
                    <a:pt x="3065" y="26888"/>
                  </a:lnTo>
                  <a:lnTo>
                    <a:pt x="3393" y="27929"/>
                  </a:lnTo>
                  <a:lnTo>
                    <a:pt x="3721" y="28931"/>
                  </a:lnTo>
                  <a:lnTo>
                    <a:pt x="4068" y="29933"/>
                  </a:lnTo>
                  <a:lnTo>
                    <a:pt x="4434" y="30916"/>
                  </a:lnTo>
                  <a:lnTo>
                    <a:pt x="4800" y="31880"/>
                  </a:lnTo>
                  <a:lnTo>
                    <a:pt x="5166" y="32825"/>
                  </a:lnTo>
                  <a:lnTo>
                    <a:pt x="5552" y="33750"/>
                  </a:lnTo>
                  <a:lnTo>
                    <a:pt x="5937" y="34656"/>
                  </a:lnTo>
                  <a:lnTo>
                    <a:pt x="6708" y="36410"/>
                  </a:lnTo>
                  <a:lnTo>
                    <a:pt x="7498" y="38086"/>
                  </a:lnTo>
                  <a:lnTo>
                    <a:pt x="8289" y="39686"/>
                  </a:lnTo>
                  <a:lnTo>
                    <a:pt x="9079" y="41190"/>
                  </a:lnTo>
                  <a:lnTo>
                    <a:pt x="9850" y="42597"/>
                  </a:lnTo>
                  <a:lnTo>
                    <a:pt x="10602" y="43927"/>
                  </a:lnTo>
                  <a:lnTo>
                    <a:pt x="11334" y="45160"/>
                  </a:lnTo>
                  <a:lnTo>
                    <a:pt x="12028" y="46278"/>
                  </a:lnTo>
                  <a:lnTo>
                    <a:pt x="12683" y="47300"/>
                  </a:lnTo>
                  <a:lnTo>
                    <a:pt x="13281" y="48205"/>
                  </a:lnTo>
                  <a:lnTo>
                    <a:pt x="13820" y="49015"/>
                  </a:lnTo>
                  <a:lnTo>
                    <a:pt x="14726" y="50268"/>
                  </a:lnTo>
                  <a:lnTo>
                    <a:pt x="15305" y="51039"/>
                  </a:lnTo>
                  <a:lnTo>
                    <a:pt x="15497" y="51309"/>
                  </a:lnTo>
                  <a:lnTo>
                    <a:pt x="17271" y="51058"/>
                  </a:lnTo>
                  <a:lnTo>
                    <a:pt x="17348" y="49613"/>
                  </a:lnTo>
                  <a:lnTo>
                    <a:pt x="17425" y="48186"/>
                  </a:lnTo>
                  <a:lnTo>
                    <a:pt x="17483" y="46779"/>
                  </a:lnTo>
                  <a:lnTo>
                    <a:pt x="17502" y="45391"/>
                  </a:lnTo>
                  <a:lnTo>
                    <a:pt x="17521" y="44042"/>
                  </a:lnTo>
                  <a:lnTo>
                    <a:pt x="17502" y="42712"/>
                  </a:lnTo>
                  <a:lnTo>
                    <a:pt x="17483" y="41402"/>
                  </a:lnTo>
                  <a:lnTo>
                    <a:pt x="17425" y="40110"/>
                  </a:lnTo>
                  <a:lnTo>
                    <a:pt x="17367" y="38838"/>
                  </a:lnTo>
                  <a:lnTo>
                    <a:pt x="17290" y="37585"/>
                  </a:lnTo>
                  <a:lnTo>
                    <a:pt x="17193" y="36371"/>
                  </a:lnTo>
                  <a:lnTo>
                    <a:pt x="17078" y="35176"/>
                  </a:lnTo>
                  <a:lnTo>
                    <a:pt x="16943" y="34000"/>
                  </a:lnTo>
                  <a:lnTo>
                    <a:pt x="16808" y="32844"/>
                  </a:lnTo>
                  <a:lnTo>
                    <a:pt x="16654" y="31707"/>
                  </a:lnTo>
                  <a:lnTo>
                    <a:pt x="16480" y="30589"/>
                  </a:lnTo>
                  <a:lnTo>
                    <a:pt x="16288" y="29509"/>
                  </a:lnTo>
                  <a:lnTo>
                    <a:pt x="16095" y="28430"/>
                  </a:lnTo>
                  <a:lnTo>
                    <a:pt x="15883" y="27389"/>
                  </a:lnTo>
                  <a:lnTo>
                    <a:pt x="15671" y="26368"/>
                  </a:lnTo>
                  <a:lnTo>
                    <a:pt x="15439" y="25346"/>
                  </a:lnTo>
                  <a:lnTo>
                    <a:pt x="15189" y="24363"/>
                  </a:lnTo>
                  <a:lnTo>
                    <a:pt x="14938" y="23399"/>
                  </a:lnTo>
                  <a:lnTo>
                    <a:pt x="14668" y="22455"/>
                  </a:lnTo>
                  <a:lnTo>
                    <a:pt x="14399" y="21549"/>
                  </a:lnTo>
                  <a:lnTo>
                    <a:pt x="14129" y="20643"/>
                  </a:lnTo>
                  <a:lnTo>
                    <a:pt x="13840" y="19757"/>
                  </a:lnTo>
                  <a:lnTo>
                    <a:pt x="13531" y="18889"/>
                  </a:lnTo>
                  <a:lnTo>
                    <a:pt x="13242" y="18061"/>
                  </a:lnTo>
                  <a:lnTo>
                    <a:pt x="12934" y="17232"/>
                  </a:lnTo>
                  <a:lnTo>
                    <a:pt x="12606" y="16422"/>
                  </a:lnTo>
                  <a:lnTo>
                    <a:pt x="12298" y="15651"/>
                  </a:lnTo>
                  <a:lnTo>
                    <a:pt x="11970" y="14880"/>
                  </a:lnTo>
                  <a:lnTo>
                    <a:pt x="11642" y="14148"/>
                  </a:lnTo>
                  <a:lnTo>
                    <a:pt x="10968" y="12722"/>
                  </a:lnTo>
                  <a:lnTo>
                    <a:pt x="10274" y="11372"/>
                  </a:lnTo>
                  <a:lnTo>
                    <a:pt x="9599" y="10081"/>
                  </a:lnTo>
                  <a:lnTo>
                    <a:pt x="8905" y="8886"/>
                  </a:lnTo>
                  <a:lnTo>
                    <a:pt x="8212" y="7768"/>
                  </a:lnTo>
                  <a:lnTo>
                    <a:pt x="7518" y="6708"/>
                  </a:lnTo>
                  <a:lnTo>
                    <a:pt x="6843" y="5725"/>
                  </a:lnTo>
                  <a:lnTo>
                    <a:pt x="6188" y="4819"/>
                  </a:lnTo>
                  <a:lnTo>
                    <a:pt x="5532" y="3971"/>
                  </a:lnTo>
                  <a:lnTo>
                    <a:pt x="4916" y="3200"/>
                  </a:lnTo>
                  <a:lnTo>
                    <a:pt x="4318" y="2487"/>
                  </a:lnTo>
                  <a:lnTo>
                    <a:pt x="3759" y="1851"/>
                  </a:lnTo>
                  <a:lnTo>
                    <a:pt x="3220" y="1273"/>
                  </a:lnTo>
                  <a:lnTo>
                    <a:pt x="2718" y="771"/>
                  </a:lnTo>
                  <a:lnTo>
                    <a:pt x="2275" y="328"/>
                  </a:lnTo>
                  <a:lnTo>
                    <a:pt x="2140" y="213"/>
                  </a:lnTo>
                  <a:lnTo>
                    <a:pt x="2005" y="135"/>
                  </a:lnTo>
                  <a:lnTo>
                    <a:pt x="1870" y="58"/>
                  </a:lnTo>
                  <a:lnTo>
                    <a:pt x="1716" y="20"/>
                  </a:lnTo>
                  <a:lnTo>
                    <a:pt x="1562"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 name="Google Shape;213;p69"/>
            <p:cNvSpPr/>
            <p:nvPr/>
          </p:nvSpPr>
          <p:spPr>
            <a:xfrm>
              <a:off x="1348888" y="2225075"/>
              <a:ext cx="284325" cy="874600"/>
            </a:xfrm>
            <a:custGeom>
              <a:rect b="b" l="l" r="r" t="t"/>
              <a:pathLst>
                <a:path extrusionOk="0" h="34984" w="11373">
                  <a:moveTo>
                    <a:pt x="116" y="0"/>
                  </a:moveTo>
                  <a:lnTo>
                    <a:pt x="58" y="39"/>
                  </a:lnTo>
                  <a:lnTo>
                    <a:pt x="20" y="77"/>
                  </a:lnTo>
                  <a:lnTo>
                    <a:pt x="0" y="135"/>
                  </a:lnTo>
                  <a:lnTo>
                    <a:pt x="20" y="193"/>
                  </a:lnTo>
                  <a:lnTo>
                    <a:pt x="1350" y="4009"/>
                  </a:lnTo>
                  <a:lnTo>
                    <a:pt x="2737" y="8096"/>
                  </a:lnTo>
                  <a:lnTo>
                    <a:pt x="4414" y="13107"/>
                  </a:lnTo>
                  <a:lnTo>
                    <a:pt x="5301" y="15844"/>
                  </a:lnTo>
                  <a:lnTo>
                    <a:pt x="6226" y="18658"/>
                  </a:lnTo>
                  <a:lnTo>
                    <a:pt x="7151" y="21530"/>
                  </a:lnTo>
                  <a:lnTo>
                    <a:pt x="8038" y="24402"/>
                  </a:lnTo>
                  <a:lnTo>
                    <a:pt x="8905" y="27216"/>
                  </a:lnTo>
                  <a:lnTo>
                    <a:pt x="9715" y="29933"/>
                  </a:lnTo>
                  <a:lnTo>
                    <a:pt x="10428" y="32497"/>
                  </a:lnTo>
                  <a:lnTo>
                    <a:pt x="11064" y="34868"/>
                  </a:lnTo>
                  <a:lnTo>
                    <a:pt x="11083" y="34906"/>
                  </a:lnTo>
                  <a:lnTo>
                    <a:pt x="11122" y="34945"/>
                  </a:lnTo>
                  <a:lnTo>
                    <a:pt x="11160" y="34964"/>
                  </a:lnTo>
                  <a:lnTo>
                    <a:pt x="11218" y="34983"/>
                  </a:lnTo>
                  <a:lnTo>
                    <a:pt x="11257" y="34983"/>
                  </a:lnTo>
                  <a:lnTo>
                    <a:pt x="11314" y="34945"/>
                  </a:lnTo>
                  <a:lnTo>
                    <a:pt x="11353" y="34906"/>
                  </a:lnTo>
                  <a:lnTo>
                    <a:pt x="11372" y="34848"/>
                  </a:lnTo>
                  <a:lnTo>
                    <a:pt x="11353" y="34790"/>
                  </a:lnTo>
                  <a:lnTo>
                    <a:pt x="10717" y="32420"/>
                  </a:lnTo>
                  <a:lnTo>
                    <a:pt x="10004" y="29856"/>
                  </a:lnTo>
                  <a:lnTo>
                    <a:pt x="9194" y="27139"/>
                  </a:lnTo>
                  <a:lnTo>
                    <a:pt x="8327" y="24324"/>
                  </a:lnTo>
                  <a:lnTo>
                    <a:pt x="7440" y="21453"/>
                  </a:lnTo>
                  <a:lnTo>
                    <a:pt x="6515" y="18581"/>
                  </a:lnTo>
                  <a:lnTo>
                    <a:pt x="5590" y="15747"/>
                  </a:lnTo>
                  <a:lnTo>
                    <a:pt x="4703" y="13010"/>
                  </a:lnTo>
                  <a:lnTo>
                    <a:pt x="3007" y="7999"/>
                  </a:lnTo>
                  <a:lnTo>
                    <a:pt x="1619" y="3913"/>
                  </a:lnTo>
                  <a:lnTo>
                    <a:pt x="309" y="97"/>
                  </a:lnTo>
                  <a:lnTo>
                    <a:pt x="270" y="58"/>
                  </a:lnTo>
                  <a:lnTo>
                    <a:pt x="232" y="20"/>
                  </a:lnTo>
                  <a:lnTo>
                    <a:pt x="17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69"/>
            <p:cNvSpPr/>
            <p:nvPr/>
          </p:nvSpPr>
          <p:spPr>
            <a:xfrm>
              <a:off x="1211088" y="2587425"/>
              <a:ext cx="477050" cy="819175"/>
            </a:xfrm>
            <a:custGeom>
              <a:rect b="b" l="l" r="r" t="t"/>
              <a:pathLst>
                <a:path extrusionOk="0" h="32767" w="19082">
                  <a:moveTo>
                    <a:pt x="578" y="1"/>
                  </a:moveTo>
                  <a:lnTo>
                    <a:pt x="482" y="20"/>
                  </a:lnTo>
                  <a:lnTo>
                    <a:pt x="405" y="39"/>
                  </a:lnTo>
                  <a:lnTo>
                    <a:pt x="328" y="58"/>
                  </a:lnTo>
                  <a:lnTo>
                    <a:pt x="251" y="97"/>
                  </a:lnTo>
                  <a:lnTo>
                    <a:pt x="193" y="155"/>
                  </a:lnTo>
                  <a:lnTo>
                    <a:pt x="116" y="213"/>
                  </a:lnTo>
                  <a:lnTo>
                    <a:pt x="77" y="270"/>
                  </a:lnTo>
                  <a:lnTo>
                    <a:pt x="39" y="348"/>
                  </a:lnTo>
                  <a:lnTo>
                    <a:pt x="0" y="444"/>
                  </a:lnTo>
                  <a:lnTo>
                    <a:pt x="0" y="521"/>
                  </a:lnTo>
                  <a:lnTo>
                    <a:pt x="0" y="617"/>
                  </a:lnTo>
                  <a:lnTo>
                    <a:pt x="0" y="714"/>
                  </a:lnTo>
                  <a:lnTo>
                    <a:pt x="289" y="1832"/>
                  </a:lnTo>
                  <a:lnTo>
                    <a:pt x="655" y="3219"/>
                  </a:lnTo>
                  <a:lnTo>
                    <a:pt x="1118" y="4858"/>
                  </a:lnTo>
                  <a:lnTo>
                    <a:pt x="1677" y="6670"/>
                  </a:lnTo>
                  <a:lnTo>
                    <a:pt x="2332" y="8674"/>
                  </a:lnTo>
                  <a:lnTo>
                    <a:pt x="2698" y="9715"/>
                  </a:lnTo>
                  <a:lnTo>
                    <a:pt x="3084" y="10794"/>
                  </a:lnTo>
                  <a:lnTo>
                    <a:pt x="3489" y="11912"/>
                  </a:lnTo>
                  <a:lnTo>
                    <a:pt x="3932" y="13030"/>
                  </a:lnTo>
                  <a:lnTo>
                    <a:pt x="4395" y="14186"/>
                  </a:lnTo>
                  <a:lnTo>
                    <a:pt x="4876" y="15343"/>
                  </a:lnTo>
                  <a:lnTo>
                    <a:pt x="5397" y="16499"/>
                  </a:lnTo>
                  <a:lnTo>
                    <a:pt x="5936" y="17675"/>
                  </a:lnTo>
                  <a:lnTo>
                    <a:pt x="6495" y="18870"/>
                  </a:lnTo>
                  <a:lnTo>
                    <a:pt x="7093" y="20046"/>
                  </a:lnTo>
                  <a:lnTo>
                    <a:pt x="7710" y="21202"/>
                  </a:lnTo>
                  <a:lnTo>
                    <a:pt x="8346" y="22378"/>
                  </a:lnTo>
                  <a:lnTo>
                    <a:pt x="9020" y="23515"/>
                  </a:lnTo>
                  <a:lnTo>
                    <a:pt x="9734" y="24633"/>
                  </a:lnTo>
                  <a:lnTo>
                    <a:pt x="10447" y="25751"/>
                  </a:lnTo>
                  <a:lnTo>
                    <a:pt x="11218" y="26830"/>
                  </a:lnTo>
                  <a:lnTo>
                    <a:pt x="11989" y="27871"/>
                  </a:lnTo>
                  <a:lnTo>
                    <a:pt x="12798" y="28893"/>
                  </a:lnTo>
                  <a:lnTo>
                    <a:pt x="13222" y="29375"/>
                  </a:lnTo>
                  <a:lnTo>
                    <a:pt x="13646" y="29856"/>
                  </a:lnTo>
                  <a:lnTo>
                    <a:pt x="14089" y="30338"/>
                  </a:lnTo>
                  <a:lnTo>
                    <a:pt x="14514" y="30801"/>
                  </a:lnTo>
                  <a:lnTo>
                    <a:pt x="14957" y="31244"/>
                  </a:lnTo>
                  <a:lnTo>
                    <a:pt x="15419" y="31688"/>
                  </a:lnTo>
                  <a:lnTo>
                    <a:pt x="15882" y="32112"/>
                  </a:lnTo>
                  <a:lnTo>
                    <a:pt x="16345" y="32516"/>
                  </a:lnTo>
                  <a:lnTo>
                    <a:pt x="16557" y="32593"/>
                  </a:lnTo>
                  <a:lnTo>
                    <a:pt x="16826" y="32671"/>
                  </a:lnTo>
                  <a:lnTo>
                    <a:pt x="17154" y="32728"/>
                  </a:lnTo>
                  <a:lnTo>
                    <a:pt x="17559" y="32767"/>
                  </a:lnTo>
                  <a:lnTo>
                    <a:pt x="18021" y="32767"/>
                  </a:lnTo>
                  <a:lnTo>
                    <a:pt x="18272" y="32728"/>
                  </a:lnTo>
                  <a:lnTo>
                    <a:pt x="18542" y="32690"/>
                  </a:lnTo>
                  <a:lnTo>
                    <a:pt x="18812" y="32613"/>
                  </a:lnTo>
                  <a:lnTo>
                    <a:pt x="19082" y="32516"/>
                  </a:lnTo>
                  <a:lnTo>
                    <a:pt x="18812" y="31514"/>
                  </a:lnTo>
                  <a:lnTo>
                    <a:pt x="18465" y="30319"/>
                  </a:lnTo>
                  <a:lnTo>
                    <a:pt x="17964" y="28758"/>
                  </a:lnTo>
                  <a:lnTo>
                    <a:pt x="17347" y="26850"/>
                  </a:lnTo>
                  <a:lnTo>
                    <a:pt x="16961" y="25809"/>
                  </a:lnTo>
                  <a:lnTo>
                    <a:pt x="16557" y="24691"/>
                  </a:lnTo>
                  <a:lnTo>
                    <a:pt x="16133" y="23535"/>
                  </a:lnTo>
                  <a:lnTo>
                    <a:pt x="15651" y="22320"/>
                  </a:lnTo>
                  <a:lnTo>
                    <a:pt x="15150" y="21048"/>
                  </a:lnTo>
                  <a:lnTo>
                    <a:pt x="14591" y="19776"/>
                  </a:lnTo>
                  <a:lnTo>
                    <a:pt x="14012" y="18446"/>
                  </a:lnTo>
                  <a:lnTo>
                    <a:pt x="13396" y="17116"/>
                  </a:lnTo>
                  <a:lnTo>
                    <a:pt x="12740" y="15767"/>
                  </a:lnTo>
                  <a:lnTo>
                    <a:pt x="12046" y="14418"/>
                  </a:lnTo>
                  <a:lnTo>
                    <a:pt x="11314" y="13049"/>
                  </a:lnTo>
                  <a:lnTo>
                    <a:pt x="10562" y="11719"/>
                  </a:lnTo>
                  <a:lnTo>
                    <a:pt x="9753" y="10370"/>
                  </a:lnTo>
                  <a:lnTo>
                    <a:pt x="8924" y="9060"/>
                  </a:lnTo>
                  <a:lnTo>
                    <a:pt x="8500" y="8423"/>
                  </a:lnTo>
                  <a:lnTo>
                    <a:pt x="8057" y="7768"/>
                  </a:lnTo>
                  <a:lnTo>
                    <a:pt x="7594" y="7151"/>
                  </a:lnTo>
                  <a:lnTo>
                    <a:pt x="7151" y="6535"/>
                  </a:lnTo>
                  <a:lnTo>
                    <a:pt x="6669" y="5918"/>
                  </a:lnTo>
                  <a:lnTo>
                    <a:pt x="6206" y="5320"/>
                  </a:lnTo>
                  <a:lnTo>
                    <a:pt x="5705" y="4723"/>
                  </a:lnTo>
                  <a:lnTo>
                    <a:pt x="5223" y="4164"/>
                  </a:lnTo>
                  <a:lnTo>
                    <a:pt x="4703" y="3586"/>
                  </a:lnTo>
                  <a:lnTo>
                    <a:pt x="4202" y="3046"/>
                  </a:lnTo>
                  <a:lnTo>
                    <a:pt x="3681" y="2526"/>
                  </a:lnTo>
                  <a:lnTo>
                    <a:pt x="3142" y="2005"/>
                  </a:lnTo>
                  <a:lnTo>
                    <a:pt x="2602" y="1504"/>
                  </a:lnTo>
                  <a:lnTo>
                    <a:pt x="2043" y="1022"/>
                  </a:lnTo>
                  <a:lnTo>
                    <a:pt x="1484" y="560"/>
                  </a:lnTo>
                  <a:lnTo>
                    <a:pt x="925" y="136"/>
                  </a:lnTo>
                  <a:lnTo>
                    <a:pt x="829" y="78"/>
                  </a:lnTo>
                  <a:lnTo>
                    <a:pt x="752" y="39"/>
                  </a:lnTo>
                  <a:lnTo>
                    <a:pt x="655" y="20"/>
                  </a:lnTo>
                  <a:lnTo>
                    <a:pt x="578"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69"/>
            <p:cNvSpPr/>
            <p:nvPr/>
          </p:nvSpPr>
          <p:spPr>
            <a:xfrm>
              <a:off x="1297813" y="2741625"/>
              <a:ext cx="318525" cy="591750"/>
            </a:xfrm>
            <a:custGeom>
              <a:rect b="b" l="l" r="r" t="t"/>
              <a:pathLst>
                <a:path extrusionOk="0" h="23670" w="12741">
                  <a:moveTo>
                    <a:pt x="155" y="0"/>
                  </a:moveTo>
                  <a:lnTo>
                    <a:pt x="97" y="20"/>
                  </a:lnTo>
                  <a:lnTo>
                    <a:pt x="39" y="58"/>
                  </a:lnTo>
                  <a:lnTo>
                    <a:pt x="20" y="116"/>
                  </a:lnTo>
                  <a:lnTo>
                    <a:pt x="0" y="174"/>
                  </a:lnTo>
                  <a:lnTo>
                    <a:pt x="20" y="232"/>
                  </a:lnTo>
                  <a:lnTo>
                    <a:pt x="5628" y="10736"/>
                  </a:lnTo>
                  <a:lnTo>
                    <a:pt x="12471" y="23592"/>
                  </a:lnTo>
                  <a:lnTo>
                    <a:pt x="12490" y="23631"/>
                  </a:lnTo>
                  <a:lnTo>
                    <a:pt x="12529" y="23650"/>
                  </a:lnTo>
                  <a:lnTo>
                    <a:pt x="12606" y="23669"/>
                  </a:lnTo>
                  <a:lnTo>
                    <a:pt x="12664" y="23669"/>
                  </a:lnTo>
                  <a:lnTo>
                    <a:pt x="12721" y="23631"/>
                  </a:lnTo>
                  <a:lnTo>
                    <a:pt x="12741" y="23573"/>
                  </a:lnTo>
                  <a:lnTo>
                    <a:pt x="12741" y="23515"/>
                  </a:lnTo>
                  <a:lnTo>
                    <a:pt x="12741" y="23457"/>
                  </a:lnTo>
                  <a:lnTo>
                    <a:pt x="5879" y="10582"/>
                  </a:lnTo>
                  <a:lnTo>
                    <a:pt x="289" y="77"/>
                  </a:lnTo>
                  <a:lnTo>
                    <a:pt x="251" y="39"/>
                  </a:lnTo>
                  <a:lnTo>
                    <a:pt x="212" y="20"/>
                  </a:lnTo>
                  <a:lnTo>
                    <a:pt x="15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69"/>
            <p:cNvSpPr/>
            <p:nvPr/>
          </p:nvSpPr>
          <p:spPr>
            <a:xfrm>
              <a:off x="1213013" y="2993150"/>
              <a:ext cx="454875" cy="430325"/>
            </a:xfrm>
            <a:custGeom>
              <a:rect b="b" l="l" r="r" t="t"/>
              <a:pathLst>
                <a:path extrusionOk="0" h="17213" w="18195">
                  <a:moveTo>
                    <a:pt x="289" y="1"/>
                  </a:moveTo>
                  <a:lnTo>
                    <a:pt x="193" y="39"/>
                  </a:lnTo>
                  <a:lnTo>
                    <a:pt x="116" y="97"/>
                  </a:lnTo>
                  <a:lnTo>
                    <a:pt x="58" y="174"/>
                  </a:lnTo>
                  <a:lnTo>
                    <a:pt x="19" y="270"/>
                  </a:lnTo>
                  <a:lnTo>
                    <a:pt x="0" y="367"/>
                  </a:lnTo>
                  <a:lnTo>
                    <a:pt x="19" y="482"/>
                  </a:lnTo>
                  <a:lnTo>
                    <a:pt x="270" y="1041"/>
                  </a:lnTo>
                  <a:lnTo>
                    <a:pt x="559" y="1716"/>
                  </a:lnTo>
                  <a:lnTo>
                    <a:pt x="925" y="2506"/>
                  </a:lnTo>
                  <a:lnTo>
                    <a:pt x="1369" y="3374"/>
                  </a:lnTo>
                  <a:lnTo>
                    <a:pt x="1870" y="4337"/>
                  </a:lnTo>
                  <a:lnTo>
                    <a:pt x="2429" y="5359"/>
                  </a:lnTo>
                  <a:lnTo>
                    <a:pt x="3065" y="6438"/>
                  </a:lnTo>
                  <a:lnTo>
                    <a:pt x="3778" y="7556"/>
                  </a:lnTo>
                  <a:lnTo>
                    <a:pt x="4163" y="8134"/>
                  </a:lnTo>
                  <a:lnTo>
                    <a:pt x="4549" y="8713"/>
                  </a:lnTo>
                  <a:lnTo>
                    <a:pt x="4973" y="9310"/>
                  </a:lnTo>
                  <a:lnTo>
                    <a:pt x="5397" y="9888"/>
                  </a:lnTo>
                  <a:lnTo>
                    <a:pt x="5859" y="10466"/>
                  </a:lnTo>
                  <a:lnTo>
                    <a:pt x="6322" y="11064"/>
                  </a:lnTo>
                  <a:lnTo>
                    <a:pt x="6804" y="11642"/>
                  </a:lnTo>
                  <a:lnTo>
                    <a:pt x="7305" y="12220"/>
                  </a:lnTo>
                  <a:lnTo>
                    <a:pt x="7845" y="12799"/>
                  </a:lnTo>
                  <a:lnTo>
                    <a:pt x="8384" y="13377"/>
                  </a:lnTo>
                  <a:lnTo>
                    <a:pt x="8943" y="13936"/>
                  </a:lnTo>
                  <a:lnTo>
                    <a:pt x="9522" y="14495"/>
                  </a:lnTo>
                  <a:lnTo>
                    <a:pt x="10119" y="15034"/>
                  </a:lnTo>
                  <a:lnTo>
                    <a:pt x="10736" y="15555"/>
                  </a:lnTo>
                  <a:lnTo>
                    <a:pt x="11372" y="16075"/>
                  </a:lnTo>
                  <a:lnTo>
                    <a:pt x="12027" y="16576"/>
                  </a:lnTo>
                  <a:lnTo>
                    <a:pt x="12316" y="16634"/>
                  </a:lnTo>
                  <a:lnTo>
                    <a:pt x="13068" y="16769"/>
                  </a:lnTo>
                  <a:lnTo>
                    <a:pt x="14109" y="16962"/>
                  </a:lnTo>
                  <a:lnTo>
                    <a:pt x="14687" y="17039"/>
                  </a:lnTo>
                  <a:lnTo>
                    <a:pt x="15285" y="17116"/>
                  </a:lnTo>
                  <a:lnTo>
                    <a:pt x="15882" y="17174"/>
                  </a:lnTo>
                  <a:lnTo>
                    <a:pt x="16441" y="17212"/>
                  </a:lnTo>
                  <a:lnTo>
                    <a:pt x="16961" y="17212"/>
                  </a:lnTo>
                  <a:lnTo>
                    <a:pt x="17424" y="17174"/>
                  </a:lnTo>
                  <a:lnTo>
                    <a:pt x="17617" y="17155"/>
                  </a:lnTo>
                  <a:lnTo>
                    <a:pt x="17790" y="17116"/>
                  </a:lnTo>
                  <a:lnTo>
                    <a:pt x="17925" y="17058"/>
                  </a:lnTo>
                  <a:lnTo>
                    <a:pt x="18041" y="16981"/>
                  </a:lnTo>
                  <a:lnTo>
                    <a:pt x="18118" y="16904"/>
                  </a:lnTo>
                  <a:lnTo>
                    <a:pt x="18176" y="16808"/>
                  </a:lnTo>
                  <a:lnTo>
                    <a:pt x="18195" y="16711"/>
                  </a:lnTo>
                  <a:lnTo>
                    <a:pt x="18156" y="16576"/>
                  </a:lnTo>
                  <a:lnTo>
                    <a:pt x="18022" y="16191"/>
                  </a:lnTo>
                  <a:lnTo>
                    <a:pt x="17867" y="15825"/>
                  </a:lnTo>
                  <a:lnTo>
                    <a:pt x="17520" y="15092"/>
                  </a:lnTo>
                  <a:lnTo>
                    <a:pt x="17116" y="14360"/>
                  </a:lnTo>
                  <a:lnTo>
                    <a:pt x="16692" y="13627"/>
                  </a:lnTo>
                  <a:lnTo>
                    <a:pt x="16229" y="12914"/>
                  </a:lnTo>
                  <a:lnTo>
                    <a:pt x="15728" y="12220"/>
                  </a:lnTo>
                  <a:lnTo>
                    <a:pt x="15188" y="11527"/>
                  </a:lnTo>
                  <a:lnTo>
                    <a:pt x="14610" y="10852"/>
                  </a:lnTo>
                  <a:lnTo>
                    <a:pt x="14032" y="10197"/>
                  </a:lnTo>
                  <a:lnTo>
                    <a:pt x="13415" y="9541"/>
                  </a:lnTo>
                  <a:lnTo>
                    <a:pt x="12779" y="8905"/>
                  </a:lnTo>
                  <a:lnTo>
                    <a:pt x="12124" y="8288"/>
                  </a:lnTo>
                  <a:lnTo>
                    <a:pt x="11468" y="7672"/>
                  </a:lnTo>
                  <a:lnTo>
                    <a:pt x="10794" y="7093"/>
                  </a:lnTo>
                  <a:lnTo>
                    <a:pt x="10119" y="6515"/>
                  </a:lnTo>
                  <a:lnTo>
                    <a:pt x="9425" y="5956"/>
                  </a:lnTo>
                  <a:lnTo>
                    <a:pt x="8751" y="5417"/>
                  </a:lnTo>
                  <a:lnTo>
                    <a:pt x="8076" y="4896"/>
                  </a:lnTo>
                  <a:lnTo>
                    <a:pt x="7382" y="4414"/>
                  </a:lnTo>
                  <a:lnTo>
                    <a:pt x="6727" y="3933"/>
                  </a:lnTo>
                  <a:lnTo>
                    <a:pt x="5416" y="3046"/>
                  </a:lnTo>
                  <a:lnTo>
                    <a:pt x="4202" y="2236"/>
                  </a:lnTo>
                  <a:lnTo>
                    <a:pt x="3065" y="1542"/>
                  </a:lnTo>
                  <a:lnTo>
                    <a:pt x="2062" y="926"/>
                  </a:lnTo>
                  <a:lnTo>
                    <a:pt x="1195" y="425"/>
                  </a:lnTo>
                  <a:lnTo>
                    <a:pt x="501" y="58"/>
                  </a:lnTo>
                  <a:lnTo>
                    <a:pt x="405" y="20"/>
                  </a:lnTo>
                  <a:lnTo>
                    <a:pt x="289"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p69"/>
            <p:cNvSpPr/>
            <p:nvPr/>
          </p:nvSpPr>
          <p:spPr>
            <a:xfrm>
              <a:off x="1323838" y="3109275"/>
              <a:ext cx="271300" cy="290100"/>
            </a:xfrm>
            <a:custGeom>
              <a:rect b="b" l="l" r="r" t="t"/>
              <a:pathLst>
                <a:path extrusionOk="0" h="11604" w="10852">
                  <a:moveTo>
                    <a:pt x="97" y="1"/>
                  </a:moveTo>
                  <a:lnTo>
                    <a:pt x="58" y="39"/>
                  </a:lnTo>
                  <a:lnTo>
                    <a:pt x="19" y="97"/>
                  </a:lnTo>
                  <a:lnTo>
                    <a:pt x="0" y="136"/>
                  </a:lnTo>
                  <a:lnTo>
                    <a:pt x="19" y="193"/>
                  </a:lnTo>
                  <a:lnTo>
                    <a:pt x="39" y="251"/>
                  </a:lnTo>
                  <a:lnTo>
                    <a:pt x="1619" y="1986"/>
                  </a:lnTo>
                  <a:lnTo>
                    <a:pt x="4838" y="5494"/>
                  </a:lnTo>
                  <a:lnTo>
                    <a:pt x="6631" y="7441"/>
                  </a:lnTo>
                  <a:lnTo>
                    <a:pt x="8307" y="9233"/>
                  </a:lnTo>
                  <a:lnTo>
                    <a:pt x="9695" y="10679"/>
                  </a:lnTo>
                  <a:lnTo>
                    <a:pt x="10216" y="11199"/>
                  </a:lnTo>
                  <a:lnTo>
                    <a:pt x="10601" y="11565"/>
                  </a:lnTo>
                  <a:lnTo>
                    <a:pt x="10659" y="11604"/>
                  </a:lnTo>
                  <a:lnTo>
                    <a:pt x="10774" y="11604"/>
                  </a:lnTo>
                  <a:lnTo>
                    <a:pt x="10813" y="11565"/>
                  </a:lnTo>
                  <a:lnTo>
                    <a:pt x="10852" y="11507"/>
                  </a:lnTo>
                  <a:lnTo>
                    <a:pt x="10852" y="11450"/>
                  </a:lnTo>
                  <a:lnTo>
                    <a:pt x="10852" y="11392"/>
                  </a:lnTo>
                  <a:lnTo>
                    <a:pt x="10813" y="11353"/>
                  </a:lnTo>
                  <a:lnTo>
                    <a:pt x="10408" y="10968"/>
                  </a:lnTo>
                  <a:lnTo>
                    <a:pt x="9888" y="10447"/>
                  </a:lnTo>
                  <a:lnTo>
                    <a:pt x="8462" y="8963"/>
                  </a:lnTo>
                  <a:lnTo>
                    <a:pt x="6765" y="7151"/>
                  </a:lnTo>
                  <a:lnTo>
                    <a:pt x="4954" y="5185"/>
                  </a:lnTo>
                  <a:lnTo>
                    <a:pt x="1716" y="1639"/>
                  </a:lnTo>
                  <a:lnTo>
                    <a:pt x="270" y="58"/>
                  </a:lnTo>
                  <a:lnTo>
                    <a:pt x="212" y="20"/>
                  </a:lnTo>
                  <a:lnTo>
                    <a:pt x="15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69"/>
            <p:cNvSpPr/>
            <p:nvPr/>
          </p:nvSpPr>
          <p:spPr>
            <a:xfrm>
              <a:off x="1597038" y="2270850"/>
              <a:ext cx="260725" cy="1129500"/>
            </a:xfrm>
            <a:custGeom>
              <a:rect b="b" l="l" r="r" t="t"/>
              <a:pathLst>
                <a:path extrusionOk="0" h="45180" w="10429">
                  <a:moveTo>
                    <a:pt x="7132" y="0"/>
                  </a:moveTo>
                  <a:lnTo>
                    <a:pt x="7055" y="20"/>
                  </a:lnTo>
                  <a:lnTo>
                    <a:pt x="6959" y="39"/>
                  </a:lnTo>
                  <a:lnTo>
                    <a:pt x="6882" y="77"/>
                  </a:lnTo>
                  <a:lnTo>
                    <a:pt x="6785" y="135"/>
                  </a:lnTo>
                  <a:lnTo>
                    <a:pt x="6727" y="212"/>
                  </a:lnTo>
                  <a:lnTo>
                    <a:pt x="6650" y="290"/>
                  </a:lnTo>
                  <a:lnTo>
                    <a:pt x="6188" y="983"/>
                  </a:lnTo>
                  <a:lnTo>
                    <a:pt x="5744" y="1716"/>
                  </a:lnTo>
                  <a:lnTo>
                    <a:pt x="5320" y="2448"/>
                  </a:lnTo>
                  <a:lnTo>
                    <a:pt x="4916" y="3219"/>
                  </a:lnTo>
                  <a:lnTo>
                    <a:pt x="4530" y="4009"/>
                  </a:lnTo>
                  <a:lnTo>
                    <a:pt x="4164" y="4800"/>
                  </a:lnTo>
                  <a:lnTo>
                    <a:pt x="3817" y="5628"/>
                  </a:lnTo>
                  <a:lnTo>
                    <a:pt x="3489" y="6457"/>
                  </a:lnTo>
                  <a:lnTo>
                    <a:pt x="3181" y="7305"/>
                  </a:lnTo>
                  <a:lnTo>
                    <a:pt x="2873" y="8153"/>
                  </a:lnTo>
                  <a:lnTo>
                    <a:pt x="2603" y="9021"/>
                  </a:lnTo>
                  <a:lnTo>
                    <a:pt x="2352" y="9907"/>
                  </a:lnTo>
                  <a:lnTo>
                    <a:pt x="2102" y="10794"/>
                  </a:lnTo>
                  <a:lnTo>
                    <a:pt x="1870" y="11700"/>
                  </a:lnTo>
                  <a:lnTo>
                    <a:pt x="1658" y="12606"/>
                  </a:lnTo>
                  <a:lnTo>
                    <a:pt x="1466" y="13531"/>
                  </a:lnTo>
                  <a:lnTo>
                    <a:pt x="1292" y="14456"/>
                  </a:lnTo>
                  <a:lnTo>
                    <a:pt x="1119" y="15381"/>
                  </a:lnTo>
                  <a:lnTo>
                    <a:pt x="964" y="16306"/>
                  </a:lnTo>
                  <a:lnTo>
                    <a:pt x="829" y="17232"/>
                  </a:lnTo>
                  <a:lnTo>
                    <a:pt x="695" y="18176"/>
                  </a:lnTo>
                  <a:lnTo>
                    <a:pt x="579" y="19120"/>
                  </a:lnTo>
                  <a:lnTo>
                    <a:pt x="386" y="20971"/>
                  </a:lnTo>
                  <a:lnTo>
                    <a:pt x="232" y="22840"/>
                  </a:lnTo>
                  <a:lnTo>
                    <a:pt x="136" y="24671"/>
                  </a:lnTo>
                  <a:lnTo>
                    <a:pt x="59" y="26483"/>
                  </a:lnTo>
                  <a:lnTo>
                    <a:pt x="20" y="28276"/>
                  </a:lnTo>
                  <a:lnTo>
                    <a:pt x="1" y="30010"/>
                  </a:lnTo>
                  <a:lnTo>
                    <a:pt x="20" y="31687"/>
                  </a:lnTo>
                  <a:lnTo>
                    <a:pt x="59" y="33306"/>
                  </a:lnTo>
                  <a:lnTo>
                    <a:pt x="116" y="34868"/>
                  </a:lnTo>
                  <a:lnTo>
                    <a:pt x="193" y="36352"/>
                  </a:lnTo>
                  <a:lnTo>
                    <a:pt x="290" y="37739"/>
                  </a:lnTo>
                  <a:lnTo>
                    <a:pt x="367" y="39050"/>
                  </a:lnTo>
                  <a:lnTo>
                    <a:pt x="483" y="40245"/>
                  </a:lnTo>
                  <a:lnTo>
                    <a:pt x="675" y="42307"/>
                  </a:lnTo>
                  <a:lnTo>
                    <a:pt x="849" y="43869"/>
                  </a:lnTo>
                  <a:lnTo>
                    <a:pt x="984" y="44852"/>
                  </a:lnTo>
                  <a:lnTo>
                    <a:pt x="1041" y="45179"/>
                  </a:lnTo>
                  <a:lnTo>
                    <a:pt x="5783" y="44447"/>
                  </a:lnTo>
                  <a:lnTo>
                    <a:pt x="6149" y="43522"/>
                  </a:lnTo>
                  <a:lnTo>
                    <a:pt x="6496" y="42597"/>
                  </a:lnTo>
                  <a:lnTo>
                    <a:pt x="6843" y="41671"/>
                  </a:lnTo>
                  <a:lnTo>
                    <a:pt x="7151" y="40746"/>
                  </a:lnTo>
                  <a:lnTo>
                    <a:pt x="7460" y="39821"/>
                  </a:lnTo>
                  <a:lnTo>
                    <a:pt x="7730" y="38896"/>
                  </a:lnTo>
                  <a:lnTo>
                    <a:pt x="7999" y="37990"/>
                  </a:lnTo>
                  <a:lnTo>
                    <a:pt x="8250" y="37065"/>
                  </a:lnTo>
                  <a:lnTo>
                    <a:pt x="8481" y="36140"/>
                  </a:lnTo>
                  <a:lnTo>
                    <a:pt x="8693" y="35234"/>
                  </a:lnTo>
                  <a:lnTo>
                    <a:pt x="8905" y="34309"/>
                  </a:lnTo>
                  <a:lnTo>
                    <a:pt x="9098" y="33403"/>
                  </a:lnTo>
                  <a:lnTo>
                    <a:pt x="9272" y="32497"/>
                  </a:lnTo>
                  <a:lnTo>
                    <a:pt x="9426" y="31610"/>
                  </a:lnTo>
                  <a:lnTo>
                    <a:pt x="9580" y="30704"/>
                  </a:lnTo>
                  <a:lnTo>
                    <a:pt x="9715" y="29818"/>
                  </a:lnTo>
                  <a:lnTo>
                    <a:pt x="9831" y="28931"/>
                  </a:lnTo>
                  <a:lnTo>
                    <a:pt x="9946" y="28044"/>
                  </a:lnTo>
                  <a:lnTo>
                    <a:pt x="10120" y="26310"/>
                  </a:lnTo>
                  <a:lnTo>
                    <a:pt x="10255" y="24594"/>
                  </a:lnTo>
                  <a:lnTo>
                    <a:pt x="10351" y="22918"/>
                  </a:lnTo>
                  <a:lnTo>
                    <a:pt x="10409" y="21260"/>
                  </a:lnTo>
                  <a:lnTo>
                    <a:pt x="10428" y="19641"/>
                  </a:lnTo>
                  <a:lnTo>
                    <a:pt x="10409" y="18080"/>
                  </a:lnTo>
                  <a:lnTo>
                    <a:pt x="10370" y="16538"/>
                  </a:lnTo>
                  <a:lnTo>
                    <a:pt x="10293" y="15054"/>
                  </a:lnTo>
                  <a:lnTo>
                    <a:pt x="10197" y="13627"/>
                  </a:lnTo>
                  <a:lnTo>
                    <a:pt x="10081" y="12240"/>
                  </a:lnTo>
                  <a:lnTo>
                    <a:pt x="9946" y="10910"/>
                  </a:lnTo>
                  <a:lnTo>
                    <a:pt x="9792" y="9638"/>
                  </a:lnTo>
                  <a:lnTo>
                    <a:pt x="9619" y="8443"/>
                  </a:lnTo>
                  <a:lnTo>
                    <a:pt x="9445" y="7286"/>
                  </a:lnTo>
                  <a:lnTo>
                    <a:pt x="9272" y="6207"/>
                  </a:lnTo>
                  <a:lnTo>
                    <a:pt x="9079" y="5204"/>
                  </a:lnTo>
                  <a:lnTo>
                    <a:pt x="8886" y="4279"/>
                  </a:lnTo>
                  <a:lnTo>
                    <a:pt x="8713" y="3431"/>
                  </a:lnTo>
                  <a:lnTo>
                    <a:pt x="8520" y="2660"/>
                  </a:lnTo>
                  <a:lnTo>
                    <a:pt x="8346" y="1966"/>
                  </a:lnTo>
                  <a:lnTo>
                    <a:pt x="8192" y="1350"/>
                  </a:lnTo>
                  <a:lnTo>
                    <a:pt x="8038" y="848"/>
                  </a:lnTo>
                  <a:lnTo>
                    <a:pt x="7903" y="424"/>
                  </a:lnTo>
                  <a:lnTo>
                    <a:pt x="7865" y="328"/>
                  </a:lnTo>
                  <a:lnTo>
                    <a:pt x="7807" y="251"/>
                  </a:lnTo>
                  <a:lnTo>
                    <a:pt x="7749" y="193"/>
                  </a:lnTo>
                  <a:lnTo>
                    <a:pt x="7672" y="135"/>
                  </a:lnTo>
                  <a:lnTo>
                    <a:pt x="7595" y="77"/>
                  </a:lnTo>
                  <a:lnTo>
                    <a:pt x="7518" y="39"/>
                  </a:lnTo>
                  <a:lnTo>
                    <a:pt x="732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69"/>
            <p:cNvSpPr/>
            <p:nvPr/>
          </p:nvSpPr>
          <p:spPr>
            <a:xfrm>
              <a:off x="1681838" y="2460700"/>
              <a:ext cx="73275" cy="660650"/>
            </a:xfrm>
            <a:custGeom>
              <a:rect b="b" l="l" r="r" t="t"/>
              <a:pathLst>
                <a:path extrusionOk="0" h="26426" w="2931">
                  <a:moveTo>
                    <a:pt x="2738" y="0"/>
                  </a:moveTo>
                  <a:lnTo>
                    <a:pt x="2680" y="39"/>
                  </a:lnTo>
                  <a:lnTo>
                    <a:pt x="2661" y="78"/>
                  </a:lnTo>
                  <a:lnTo>
                    <a:pt x="2642" y="135"/>
                  </a:lnTo>
                  <a:lnTo>
                    <a:pt x="2237" y="3952"/>
                  </a:lnTo>
                  <a:lnTo>
                    <a:pt x="1350" y="12317"/>
                  </a:lnTo>
                  <a:lnTo>
                    <a:pt x="868" y="16923"/>
                  </a:lnTo>
                  <a:lnTo>
                    <a:pt x="464" y="21125"/>
                  </a:lnTo>
                  <a:lnTo>
                    <a:pt x="136" y="24421"/>
                  </a:lnTo>
                  <a:lnTo>
                    <a:pt x="40" y="25558"/>
                  </a:lnTo>
                  <a:lnTo>
                    <a:pt x="1" y="26271"/>
                  </a:lnTo>
                  <a:lnTo>
                    <a:pt x="1" y="26329"/>
                  </a:lnTo>
                  <a:lnTo>
                    <a:pt x="40" y="26387"/>
                  </a:lnTo>
                  <a:lnTo>
                    <a:pt x="78" y="26426"/>
                  </a:lnTo>
                  <a:lnTo>
                    <a:pt x="194" y="26426"/>
                  </a:lnTo>
                  <a:lnTo>
                    <a:pt x="252" y="26387"/>
                  </a:lnTo>
                  <a:lnTo>
                    <a:pt x="290" y="26348"/>
                  </a:lnTo>
                  <a:lnTo>
                    <a:pt x="290" y="26291"/>
                  </a:lnTo>
                  <a:lnTo>
                    <a:pt x="348" y="25577"/>
                  </a:lnTo>
                  <a:lnTo>
                    <a:pt x="444" y="24421"/>
                  </a:lnTo>
                  <a:lnTo>
                    <a:pt x="753" y="21144"/>
                  </a:lnTo>
                  <a:lnTo>
                    <a:pt x="1177" y="16943"/>
                  </a:lnTo>
                  <a:lnTo>
                    <a:pt x="1659" y="12336"/>
                  </a:lnTo>
                  <a:lnTo>
                    <a:pt x="2526" y="3971"/>
                  </a:lnTo>
                  <a:lnTo>
                    <a:pt x="2931" y="174"/>
                  </a:lnTo>
                  <a:lnTo>
                    <a:pt x="2931" y="97"/>
                  </a:lnTo>
                  <a:lnTo>
                    <a:pt x="2892" y="58"/>
                  </a:lnTo>
                  <a:lnTo>
                    <a:pt x="2854" y="20"/>
                  </a:lnTo>
                  <a:lnTo>
                    <a:pt x="279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p69"/>
            <p:cNvSpPr/>
            <p:nvPr/>
          </p:nvSpPr>
          <p:spPr>
            <a:xfrm>
              <a:off x="1643788" y="2861125"/>
              <a:ext cx="163850" cy="546450"/>
            </a:xfrm>
            <a:custGeom>
              <a:rect b="b" l="l" r="r" t="t"/>
              <a:pathLst>
                <a:path extrusionOk="0" h="21858" w="6554">
                  <a:moveTo>
                    <a:pt x="5108" y="0"/>
                  </a:moveTo>
                  <a:lnTo>
                    <a:pt x="4973" y="20"/>
                  </a:lnTo>
                  <a:lnTo>
                    <a:pt x="4857" y="77"/>
                  </a:lnTo>
                  <a:lnTo>
                    <a:pt x="4761" y="155"/>
                  </a:lnTo>
                  <a:lnTo>
                    <a:pt x="4433" y="540"/>
                  </a:lnTo>
                  <a:lnTo>
                    <a:pt x="4125" y="945"/>
                  </a:lnTo>
                  <a:lnTo>
                    <a:pt x="3817" y="1330"/>
                  </a:lnTo>
                  <a:lnTo>
                    <a:pt x="3527" y="1735"/>
                  </a:lnTo>
                  <a:lnTo>
                    <a:pt x="3258" y="2140"/>
                  </a:lnTo>
                  <a:lnTo>
                    <a:pt x="3007" y="2545"/>
                  </a:lnTo>
                  <a:lnTo>
                    <a:pt x="2757" y="2949"/>
                  </a:lnTo>
                  <a:lnTo>
                    <a:pt x="2525" y="3373"/>
                  </a:lnTo>
                  <a:lnTo>
                    <a:pt x="2313" y="3797"/>
                  </a:lnTo>
                  <a:lnTo>
                    <a:pt x="2101" y="4221"/>
                  </a:lnTo>
                  <a:lnTo>
                    <a:pt x="1716" y="5070"/>
                  </a:lnTo>
                  <a:lnTo>
                    <a:pt x="1388" y="5918"/>
                  </a:lnTo>
                  <a:lnTo>
                    <a:pt x="1099" y="6766"/>
                  </a:lnTo>
                  <a:lnTo>
                    <a:pt x="848" y="7633"/>
                  </a:lnTo>
                  <a:lnTo>
                    <a:pt x="636" y="8481"/>
                  </a:lnTo>
                  <a:lnTo>
                    <a:pt x="463" y="9348"/>
                  </a:lnTo>
                  <a:lnTo>
                    <a:pt x="309" y="10177"/>
                  </a:lnTo>
                  <a:lnTo>
                    <a:pt x="193" y="11006"/>
                  </a:lnTo>
                  <a:lnTo>
                    <a:pt x="116" y="11816"/>
                  </a:lnTo>
                  <a:lnTo>
                    <a:pt x="58" y="12625"/>
                  </a:lnTo>
                  <a:lnTo>
                    <a:pt x="20" y="13396"/>
                  </a:lnTo>
                  <a:lnTo>
                    <a:pt x="0" y="14148"/>
                  </a:lnTo>
                  <a:lnTo>
                    <a:pt x="0" y="14880"/>
                  </a:lnTo>
                  <a:lnTo>
                    <a:pt x="20" y="15574"/>
                  </a:lnTo>
                  <a:lnTo>
                    <a:pt x="58" y="16229"/>
                  </a:lnTo>
                  <a:lnTo>
                    <a:pt x="97" y="16865"/>
                  </a:lnTo>
                  <a:lnTo>
                    <a:pt x="154" y="17444"/>
                  </a:lnTo>
                  <a:lnTo>
                    <a:pt x="289" y="18504"/>
                  </a:lnTo>
                  <a:lnTo>
                    <a:pt x="405" y="19352"/>
                  </a:lnTo>
                  <a:lnTo>
                    <a:pt x="521" y="19988"/>
                  </a:lnTo>
                  <a:lnTo>
                    <a:pt x="636" y="20528"/>
                  </a:lnTo>
                  <a:lnTo>
                    <a:pt x="925" y="21857"/>
                  </a:lnTo>
                  <a:lnTo>
                    <a:pt x="3759" y="21106"/>
                  </a:lnTo>
                  <a:lnTo>
                    <a:pt x="4144" y="20412"/>
                  </a:lnTo>
                  <a:lnTo>
                    <a:pt x="4510" y="19718"/>
                  </a:lnTo>
                  <a:lnTo>
                    <a:pt x="4838" y="19005"/>
                  </a:lnTo>
                  <a:lnTo>
                    <a:pt x="5127" y="18272"/>
                  </a:lnTo>
                  <a:lnTo>
                    <a:pt x="5378" y="17521"/>
                  </a:lnTo>
                  <a:lnTo>
                    <a:pt x="5609" y="16769"/>
                  </a:lnTo>
                  <a:lnTo>
                    <a:pt x="5821" y="16017"/>
                  </a:lnTo>
                  <a:lnTo>
                    <a:pt x="5995" y="15246"/>
                  </a:lnTo>
                  <a:lnTo>
                    <a:pt x="6129" y="14475"/>
                  </a:lnTo>
                  <a:lnTo>
                    <a:pt x="6264" y="13724"/>
                  </a:lnTo>
                  <a:lnTo>
                    <a:pt x="6361" y="12953"/>
                  </a:lnTo>
                  <a:lnTo>
                    <a:pt x="6438" y="12182"/>
                  </a:lnTo>
                  <a:lnTo>
                    <a:pt x="6496" y="11411"/>
                  </a:lnTo>
                  <a:lnTo>
                    <a:pt x="6534" y="10659"/>
                  </a:lnTo>
                  <a:lnTo>
                    <a:pt x="6554" y="9907"/>
                  </a:lnTo>
                  <a:lnTo>
                    <a:pt x="6554" y="9175"/>
                  </a:lnTo>
                  <a:lnTo>
                    <a:pt x="6554" y="8443"/>
                  </a:lnTo>
                  <a:lnTo>
                    <a:pt x="6534" y="7729"/>
                  </a:lnTo>
                  <a:lnTo>
                    <a:pt x="6496" y="7036"/>
                  </a:lnTo>
                  <a:lnTo>
                    <a:pt x="6438" y="6361"/>
                  </a:lnTo>
                  <a:lnTo>
                    <a:pt x="6322" y="5070"/>
                  </a:lnTo>
                  <a:lnTo>
                    <a:pt x="6187" y="3875"/>
                  </a:lnTo>
                  <a:lnTo>
                    <a:pt x="6014" y="2795"/>
                  </a:lnTo>
                  <a:lnTo>
                    <a:pt x="5860" y="1831"/>
                  </a:lnTo>
                  <a:lnTo>
                    <a:pt x="5705" y="1022"/>
                  </a:lnTo>
                  <a:lnTo>
                    <a:pt x="5551" y="367"/>
                  </a:lnTo>
                  <a:lnTo>
                    <a:pt x="5513" y="232"/>
                  </a:lnTo>
                  <a:lnTo>
                    <a:pt x="5436" y="135"/>
                  </a:lnTo>
                  <a:lnTo>
                    <a:pt x="5339" y="58"/>
                  </a:lnTo>
                  <a:lnTo>
                    <a:pt x="5224" y="20"/>
                  </a:lnTo>
                  <a:lnTo>
                    <a:pt x="5108"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p69"/>
            <p:cNvSpPr/>
            <p:nvPr/>
          </p:nvSpPr>
          <p:spPr>
            <a:xfrm>
              <a:off x="1691488" y="2958450"/>
              <a:ext cx="66525" cy="400925"/>
            </a:xfrm>
            <a:custGeom>
              <a:rect b="b" l="l" r="r" t="t"/>
              <a:pathLst>
                <a:path extrusionOk="0" h="16037" w="2661">
                  <a:moveTo>
                    <a:pt x="2468" y="1"/>
                  </a:moveTo>
                  <a:lnTo>
                    <a:pt x="2410" y="39"/>
                  </a:lnTo>
                  <a:lnTo>
                    <a:pt x="2371" y="78"/>
                  </a:lnTo>
                  <a:lnTo>
                    <a:pt x="2352" y="136"/>
                  </a:lnTo>
                  <a:lnTo>
                    <a:pt x="0" y="15864"/>
                  </a:lnTo>
                  <a:lnTo>
                    <a:pt x="0" y="15921"/>
                  </a:lnTo>
                  <a:lnTo>
                    <a:pt x="20" y="15979"/>
                  </a:lnTo>
                  <a:lnTo>
                    <a:pt x="78" y="16018"/>
                  </a:lnTo>
                  <a:lnTo>
                    <a:pt x="135" y="16037"/>
                  </a:lnTo>
                  <a:lnTo>
                    <a:pt x="193" y="16037"/>
                  </a:lnTo>
                  <a:lnTo>
                    <a:pt x="251" y="15998"/>
                  </a:lnTo>
                  <a:lnTo>
                    <a:pt x="290" y="15960"/>
                  </a:lnTo>
                  <a:lnTo>
                    <a:pt x="290" y="15921"/>
                  </a:lnTo>
                  <a:lnTo>
                    <a:pt x="2660" y="174"/>
                  </a:lnTo>
                  <a:lnTo>
                    <a:pt x="2660" y="116"/>
                  </a:lnTo>
                  <a:lnTo>
                    <a:pt x="2622" y="59"/>
                  </a:lnTo>
                  <a:lnTo>
                    <a:pt x="2583" y="20"/>
                  </a:lnTo>
                  <a:lnTo>
                    <a:pt x="252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69"/>
            <p:cNvSpPr/>
            <p:nvPr/>
          </p:nvSpPr>
          <p:spPr>
            <a:xfrm>
              <a:off x="1418763" y="3359850"/>
              <a:ext cx="421150" cy="592225"/>
            </a:xfrm>
            <a:custGeom>
              <a:rect b="b" l="l" r="r" t="t"/>
              <a:pathLst>
                <a:path extrusionOk="0" h="23689" w="16846">
                  <a:moveTo>
                    <a:pt x="16846" y="0"/>
                  </a:moveTo>
                  <a:lnTo>
                    <a:pt x="16846" y="0"/>
                  </a:lnTo>
                  <a:lnTo>
                    <a:pt x="16846" y="0"/>
                  </a:lnTo>
                  <a:close/>
                  <a:moveTo>
                    <a:pt x="0" y="0"/>
                  </a:moveTo>
                  <a:lnTo>
                    <a:pt x="58" y="713"/>
                  </a:lnTo>
                  <a:lnTo>
                    <a:pt x="251" y="2660"/>
                  </a:lnTo>
                  <a:lnTo>
                    <a:pt x="386" y="4009"/>
                  </a:lnTo>
                  <a:lnTo>
                    <a:pt x="540" y="5551"/>
                  </a:lnTo>
                  <a:lnTo>
                    <a:pt x="752" y="7247"/>
                  </a:lnTo>
                  <a:lnTo>
                    <a:pt x="983" y="9078"/>
                  </a:lnTo>
                  <a:lnTo>
                    <a:pt x="1234" y="10967"/>
                  </a:lnTo>
                  <a:lnTo>
                    <a:pt x="1542" y="12895"/>
                  </a:lnTo>
                  <a:lnTo>
                    <a:pt x="1870" y="14841"/>
                  </a:lnTo>
                  <a:lnTo>
                    <a:pt x="2236" y="16750"/>
                  </a:lnTo>
                  <a:lnTo>
                    <a:pt x="2429" y="17675"/>
                  </a:lnTo>
                  <a:lnTo>
                    <a:pt x="2622" y="18561"/>
                  </a:lnTo>
                  <a:lnTo>
                    <a:pt x="2834" y="19448"/>
                  </a:lnTo>
                  <a:lnTo>
                    <a:pt x="3065" y="20296"/>
                  </a:lnTo>
                  <a:lnTo>
                    <a:pt x="3277" y="21086"/>
                  </a:lnTo>
                  <a:lnTo>
                    <a:pt x="3527" y="21857"/>
                  </a:lnTo>
                  <a:lnTo>
                    <a:pt x="3759" y="22570"/>
                  </a:lnTo>
                  <a:lnTo>
                    <a:pt x="4029" y="23226"/>
                  </a:lnTo>
                  <a:lnTo>
                    <a:pt x="4298" y="23284"/>
                  </a:lnTo>
                  <a:lnTo>
                    <a:pt x="5089" y="23380"/>
                  </a:lnTo>
                  <a:lnTo>
                    <a:pt x="6284" y="23496"/>
                  </a:lnTo>
                  <a:lnTo>
                    <a:pt x="7016" y="23553"/>
                  </a:lnTo>
                  <a:lnTo>
                    <a:pt x="7806" y="23611"/>
                  </a:lnTo>
                  <a:lnTo>
                    <a:pt x="8674" y="23650"/>
                  </a:lnTo>
                  <a:lnTo>
                    <a:pt x="9580" y="23669"/>
                  </a:lnTo>
                  <a:lnTo>
                    <a:pt x="10524" y="23688"/>
                  </a:lnTo>
                  <a:lnTo>
                    <a:pt x="11488" y="23650"/>
                  </a:lnTo>
                  <a:lnTo>
                    <a:pt x="12490" y="23611"/>
                  </a:lnTo>
                  <a:lnTo>
                    <a:pt x="13492" y="23515"/>
                  </a:lnTo>
                  <a:lnTo>
                    <a:pt x="14475" y="23399"/>
                  </a:lnTo>
                  <a:lnTo>
                    <a:pt x="14976" y="23322"/>
                  </a:lnTo>
                  <a:lnTo>
                    <a:pt x="15458" y="23226"/>
                  </a:lnTo>
                  <a:lnTo>
                    <a:pt x="16846" y="0"/>
                  </a:lnTo>
                  <a:lnTo>
                    <a:pt x="16827" y="39"/>
                  </a:lnTo>
                  <a:lnTo>
                    <a:pt x="16788" y="97"/>
                  </a:lnTo>
                  <a:lnTo>
                    <a:pt x="16750" y="135"/>
                  </a:lnTo>
                  <a:lnTo>
                    <a:pt x="16672" y="193"/>
                  </a:lnTo>
                  <a:lnTo>
                    <a:pt x="16460" y="289"/>
                  </a:lnTo>
                  <a:lnTo>
                    <a:pt x="16171" y="386"/>
                  </a:lnTo>
                  <a:lnTo>
                    <a:pt x="15824" y="463"/>
                  </a:lnTo>
                  <a:lnTo>
                    <a:pt x="15400" y="559"/>
                  </a:lnTo>
                  <a:lnTo>
                    <a:pt x="14918" y="636"/>
                  </a:lnTo>
                  <a:lnTo>
                    <a:pt x="14379" y="694"/>
                  </a:lnTo>
                  <a:lnTo>
                    <a:pt x="13781" y="771"/>
                  </a:lnTo>
                  <a:lnTo>
                    <a:pt x="13126" y="829"/>
                  </a:lnTo>
                  <a:lnTo>
                    <a:pt x="11700" y="925"/>
                  </a:lnTo>
                  <a:lnTo>
                    <a:pt x="10119" y="983"/>
                  </a:lnTo>
                  <a:lnTo>
                    <a:pt x="8423" y="1003"/>
                  </a:lnTo>
                  <a:lnTo>
                    <a:pt x="6727" y="983"/>
                  </a:lnTo>
                  <a:lnTo>
                    <a:pt x="5146" y="925"/>
                  </a:lnTo>
                  <a:lnTo>
                    <a:pt x="3720" y="829"/>
                  </a:lnTo>
                  <a:lnTo>
                    <a:pt x="3065" y="771"/>
                  </a:lnTo>
                  <a:lnTo>
                    <a:pt x="2467" y="694"/>
                  </a:lnTo>
                  <a:lnTo>
                    <a:pt x="1928" y="636"/>
                  </a:lnTo>
                  <a:lnTo>
                    <a:pt x="1446" y="559"/>
                  </a:lnTo>
                  <a:lnTo>
                    <a:pt x="1022" y="463"/>
                  </a:lnTo>
                  <a:lnTo>
                    <a:pt x="656" y="386"/>
                  </a:lnTo>
                  <a:lnTo>
                    <a:pt x="386" y="289"/>
                  </a:lnTo>
                  <a:lnTo>
                    <a:pt x="174" y="193"/>
                  </a:lnTo>
                  <a:lnTo>
                    <a:pt x="97" y="135"/>
                  </a:lnTo>
                  <a:lnTo>
                    <a:pt x="39" y="97"/>
                  </a:lnTo>
                  <a:lnTo>
                    <a:pt x="19" y="39"/>
                  </a:lnTo>
                  <a:lnTo>
                    <a:pt x="0"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23" name="Google Shape;223;p69"/>
          <p:cNvSpPr/>
          <p:nvPr/>
        </p:nvSpPr>
        <p:spPr>
          <a:xfrm rot="2700000">
            <a:off x="8889161" y="2409066"/>
            <a:ext cx="211118" cy="211080"/>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p69"/>
          <p:cNvSpPr/>
          <p:nvPr/>
        </p:nvSpPr>
        <p:spPr>
          <a:xfrm rot="2700000">
            <a:off x="8755245" y="2637849"/>
            <a:ext cx="116239" cy="11623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1">
  <p:cSld name="CUSTOM_8_1">
    <p:spTree>
      <p:nvGrpSpPr>
        <p:cNvPr id="225" name="Shape 225"/>
        <p:cNvGrpSpPr/>
        <p:nvPr/>
      </p:nvGrpSpPr>
      <p:grpSpPr>
        <a:xfrm>
          <a:off x="0" y="0"/>
          <a:ext cx="0" cy="0"/>
          <a:chOff x="0" y="0"/>
          <a:chExt cx="0" cy="0"/>
        </a:xfrm>
      </p:grpSpPr>
      <p:sp>
        <p:nvSpPr>
          <p:cNvPr id="226" name="Google Shape;226;p70"/>
          <p:cNvSpPr/>
          <p:nvPr/>
        </p:nvSpPr>
        <p:spPr>
          <a:xfrm flipH="1">
            <a:off x="524433" y="247239"/>
            <a:ext cx="8095135" cy="4649022"/>
          </a:xfrm>
          <a:custGeom>
            <a:rect b="b" l="l" r="r" t="t"/>
            <a:pathLst>
              <a:path extrusionOk="0" h="29218" w="50876">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p70"/>
          <p:cNvSpPr txBox="1"/>
          <p:nvPr>
            <p:ph type="title"/>
          </p:nvPr>
        </p:nvSpPr>
        <p:spPr>
          <a:xfrm>
            <a:off x="1275764" y="1693889"/>
            <a:ext cx="1197000" cy="365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b="0" sz="2000">
                <a:solidFill>
                  <a:schemeClr val="dk1"/>
                </a:solidFill>
              </a:defRPr>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228" name="Google Shape;228;p70"/>
          <p:cNvSpPr txBox="1"/>
          <p:nvPr>
            <p:ph idx="1" type="subTitle"/>
          </p:nvPr>
        </p:nvSpPr>
        <p:spPr>
          <a:xfrm>
            <a:off x="722564" y="3350607"/>
            <a:ext cx="2303400" cy="731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Font typeface="PT Sans"/>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Font typeface="PT Sans"/>
              <a:buNone/>
              <a:defRPr sz="2100">
                <a:latin typeface="PT Sans"/>
                <a:ea typeface="PT Sans"/>
                <a:cs typeface="PT Sans"/>
                <a:sym typeface="PT Sans"/>
              </a:defRPr>
            </a:lvl4pPr>
            <a:lvl5pPr lvl="4" algn="ctr">
              <a:lnSpc>
                <a:spcPct val="100000"/>
              </a:lnSpc>
              <a:spcBef>
                <a:spcPts val="0"/>
              </a:spcBef>
              <a:spcAft>
                <a:spcPts val="0"/>
              </a:spcAft>
              <a:buSzPts val="2100"/>
              <a:buFont typeface="PT Sans"/>
              <a:buNone/>
              <a:defRPr sz="2100">
                <a:latin typeface="PT Sans"/>
                <a:ea typeface="PT Sans"/>
                <a:cs typeface="PT Sans"/>
                <a:sym typeface="PT Sans"/>
              </a:defRPr>
            </a:lvl5pPr>
            <a:lvl6pPr lvl="5" algn="ctr">
              <a:lnSpc>
                <a:spcPct val="100000"/>
              </a:lnSpc>
              <a:spcBef>
                <a:spcPts val="0"/>
              </a:spcBef>
              <a:spcAft>
                <a:spcPts val="0"/>
              </a:spcAft>
              <a:buSzPts val="2100"/>
              <a:buFont typeface="PT Sans"/>
              <a:buNone/>
              <a:defRPr sz="2100">
                <a:latin typeface="PT Sans"/>
                <a:ea typeface="PT Sans"/>
                <a:cs typeface="PT Sans"/>
                <a:sym typeface="PT Sans"/>
              </a:defRPr>
            </a:lvl6pPr>
            <a:lvl7pPr lvl="6" algn="ctr">
              <a:lnSpc>
                <a:spcPct val="100000"/>
              </a:lnSpc>
              <a:spcBef>
                <a:spcPts val="0"/>
              </a:spcBef>
              <a:spcAft>
                <a:spcPts val="0"/>
              </a:spcAft>
              <a:buSzPts val="2100"/>
              <a:buFont typeface="PT Sans"/>
              <a:buNone/>
              <a:defRPr sz="2100">
                <a:latin typeface="PT Sans"/>
                <a:ea typeface="PT Sans"/>
                <a:cs typeface="PT Sans"/>
                <a:sym typeface="PT Sans"/>
              </a:defRPr>
            </a:lvl7pPr>
            <a:lvl8pPr lvl="7" algn="ctr">
              <a:lnSpc>
                <a:spcPct val="100000"/>
              </a:lnSpc>
              <a:spcBef>
                <a:spcPts val="0"/>
              </a:spcBef>
              <a:spcAft>
                <a:spcPts val="0"/>
              </a:spcAft>
              <a:buSzPts val="2100"/>
              <a:buFont typeface="PT Sans"/>
              <a:buNone/>
              <a:defRPr sz="2100">
                <a:latin typeface="PT Sans"/>
                <a:ea typeface="PT Sans"/>
                <a:cs typeface="PT Sans"/>
                <a:sym typeface="PT Sans"/>
              </a:defRPr>
            </a:lvl8pPr>
            <a:lvl9pPr lvl="8" algn="ctr">
              <a:lnSpc>
                <a:spcPct val="100000"/>
              </a:lnSpc>
              <a:spcBef>
                <a:spcPts val="0"/>
              </a:spcBef>
              <a:spcAft>
                <a:spcPts val="0"/>
              </a:spcAft>
              <a:buSzPts val="2100"/>
              <a:buFont typeface="PT Sans"/>
              <a:buNone/>
              <a:defRPr sz="2100">
                <a:latin typeface="PT Sans"/>
                <a:ea typeface="PT Sans"/>
                <a:cs typeface="PT Sans"/>
                <a:sym typeface="PT Sans"/>
              </a:defRPr>
            </a:lvl9pPr>
          </a:lstStyle>
          <a:p/>
        </p:txBody>
      </p:sp>
      <p:sp>
        <p:nvSpPr>
          <p:cNvPr id="229" name="Google Shape;229;p70"/>
          <p:cNvSpPr txBox="1"/>
          <p:nvPr>
            <p:ph idx="2" type="title"/>
          </p:nvPr>
        </p:nvSpPr>
        <p:spPr>
          <a:xfrm>
            <a:off x="3976039" y="1693889"/>
            <a:ext cx="1197000" cy="365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b="0" sz="2000">
                <a:solidFill>
                  <a:schemeClr val="dk1"/>
                </a:solidFill>
              </a:defRPr>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230" name="Google Shape;230;p70"/>
          <p:cNvSpPr txBox="1"/>
          <p:nvPr>
            <p:ph idx="3" type="subTitle"/>
          </p:nvPr>
        </p:nvSpPr>
        <p:spPr>
          <a:xfrm>
            <a:off x="3425403" y="3350607"/>
            <a:ext cx="2303400" cy="731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Font typeface="PT Sans"/>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Font typeface="PT Sans"/>
              <a:buNone/>
              <a:defRPr sz="2100">
                <a:latin typeface="PT Sans"/>
                <a:ea typeface="PT Sans"/>
                <a:cs typeface="PT Sans"/>
                <a:sym typeface="PT Sans"/>
              </a:defRPr>
            </a:lvl4pPr>
            <a:lvl5pPr lvl="4" algn="ctr">
              <a:lnSpc>
                <a:spcPct val="100000"/>
              </a:lnSpc>
              <a:spcBef>
                <a:spcPts val="0"/>
              </a:spcBef>
              <a:spcAft>
                <a:spcPts val="0"/>
              </a:spcAft>
              <a:buSzPts val="2100"/>
              <a:buFont typeface="PT Sans"/>
              <a:buNone/>
              <a:defRPr sz="2100">
                <a:latin typeface="PT Sans"/>
                <a:ea typeface="PT Sans"/>
                <a:cs typeface="PT Sans"/>
                <a:sym typeface="PT Sans"/>
              </a:defRPr>
            </a:lvl5pPr>
            <a:lvl6pPr lvl="5" algn="ctr">
              <a:lnSpc>
                <a:spcPct val="100000"/>
              </a:lnSpc>
              <a:spcBef>
                <a:spcPts val="0"/>
              </a:spcBef>
              <a:spcAft>
                <a:spcPts val="0"/>
              </a:spcAft>
              <a:buSzPts val="2100"/>
              <a:buFont typeface="PT Sans"/>
              <a:buNone/>
              <a:defRPr sz="2100">
                <a:latin typeface="PT Sans"/>
                <a:ea typeface="PT Sans"/>
                <a:cs typeface="PT Sans"/>
                <a:sym typeface="PT Sans"/>
              </a:defRPr>
            </a:lvl6pPr>
            <a:lvl7pPr lvl="6" algn="ctr">
              <a:lnSpc>
                <a:spcPct val="100000"/>
              </a:lnSpc>
              <a:spcBef>
                <a:spcPts val="0"/>
              </a:spcBef>
              <a:spcAft>
                <a:spcPts val="0"/>
              </a:spcAft>
              <a:buSzPts val="2100"/>
              <a:buFont typeface="PT Sans"/>
              <a:buNone/>
              <a:defRPr sz="2100">
                <a:latin typeface="PT Sans"/>
                <a:ea typeface="PT Sans"/>
                <a:cs typeface="PT Sans"/>
                <a:sym typeface="PT Sans"/>
              </a:defRPr>
            </a:lvl7pPr>
            <a:lvl8pPr lvl="7" algn="ctr">
              <a:lnSpc>
                <a:spcPct val="100000"/>
              </a:lnSpc>
              <a:spcBef>
                <a:spcPts val="0"/>
              </a:spcBef>
              <a:spcAft>
                <a:spcPts val="0"/>
              </a:spcAft>
              <a:buSzPts val="2100"/>
              <a:buFont typeface="PT Sans"/>
              <a:buNone/>
              <a:defRPr sz="2100">
                <a:latin typeface="PT Sans"/>
                <a:ea typeface="PT Sans"/>
                <a:cs typeface="PT Sans"/>
                <a:sym typeface="PT Sans"/>
              </a:defRPr>
            </a:lvl8pPr>
            <a:lvl9pPr lvl="8" algn="ctr">
              <a:lnSpc>
                <a:spcPct val="100000"/>
              </a:lnSpc>
              <a:spcBef>
                <a:spcPts val="0"/>
              </a:spcBef>
              <a:spcAft>
                <a:spcPts val="0"/>
              </a:spcAft>
              <a:buSzPts val="2100"/>
              <a:buFont typeface="PT Sans"/>
              <a:buNone/>
              <a:defRPr sz="2100">
                <a:latin typeface="PT Sans"/>
                <a:ea typeface="PT Sans"/>
                <a:cs typeface="PT Sans"/>
                <a:sym typeface="PT Sans"/>
              </a:defRPr>
            </a:lvl9pPr>
          </a:lstStyle>
          <a:p/>
        </p:txBody>
      </p:sp>
      <p:sp>
        <p:nvSpPr>
          <p:cNvPr id="231" name="Google Shape;231;p70"/>
          <p:cNvSpPr txBox="1"/>
          <p:nvPr>
            <p:ph idx="4" type="title"/>
          </p:nvPr>
        </p:nvSpPr>
        <p:spPr>
          <a:xfrm>
            <a:off x="720000" y="539500"/>
            <a:ext cx="7704000" cy="457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sp>
        <p:nvSpPr>
          <p:cNvPr id="232" name="Google Shape;232;p70"/>
          <p:cNvSpPr txBox="1"/>
          <p:nvPr>
            <p:ph idx="5" type="subTitle"/>
          </p:nvPr>
        </p:nvSpPr>
        <p:spPr>
          <a:xfrm>
            <a:off x="722564" y="2983900"/>
            <a:ext cx="2303400" cy="365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Font typeface="Titillium Web"/>
              <a:buNone/>
              <a:defRPr sz="2300">
                <a:latin typeface="Adamina"/>
                <a:ea typeface="Adamina"/>
                <a:cs typeface="Adamina"/>
                <a:sym typeface="Adamina"/>
              </a:defRPr>
            </a:lvl1pPr>
            <a:lvl2pPr lvl="1"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2pPr>
            <a:lvl3pPr lvl="2"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3pPr>
            <a:lvl4pPr lvl="3"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4pPr>
            <a:lvl5pPr lvl="4"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5pPr>
            <a:lvl6pPr lvl="5"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6pPr>
            <a:lvl7pPr lvl="6"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7pPr>
            <a:lvl8pPr lvl="7"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8pPr>
            <a:lvl9pPr lvl="8"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9pPr>
          </a:lstStyle>
          <a:p/>
        </p:txBody>
      </p:sp>
      <p:sp>
        <p:nvSpPr>
          <p:cNvPr id="233" name="Google Shape;233;p70"/>
          <p:cNvSpPr txBox="1"/>
          <p:nvPr>
            <p:ph idx="6" type="subTitle"/>
          </p:nvPr>
        </p:nvSpPr>
        <p:spPr>
          <a:xfrm>
            <a:off x="3422839" y="2983900"/>
            <a:ext cx="2303400" cy="365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Font typeface="Titillium Web"/>
              <a:buNone/>
              <a:defRPr sz="2300">
                <a:latin typeface="Adamina"/>
                <a:ea typeface="Adamina"/>
                <a:cs typeface="Adamina"/>
                <a:sym typeface="Adamina"/>
              </a:defRPr>
            </a:lvl1pPr>
            <a:lvl2pPr lvl="1"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2pPr>
            <a:lvl3pPr lvl="2"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3pPr>
            <a:lvl4pPr lvl="3"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4pPr>
            <a:lvl5pPr lvl="4"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5pPr>
            <a:lvl6pPr lvl="5"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6pPr>
            <a:lvl7pPr lvl="6"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7pPr>
            <a:lvl8pPr lvl="7"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8pPr>
            <a:lvl9pPr lvl="8"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9pPr>
          </a:lstStyle>
          <a:p/>
        </p:txBody>
      </p:sp>
      <p:sp>
        <p:nvSpPr>
          <p:cNvPr id="234" name="Google Shape;234;p70"/>
          <p:cNvSpPr txBox="1"/>
          <p:nvPr>
            <p:ph idx="7" type="title"/>
          </p:nvPr>
        </p:nvSpPr>
        <p:spPr>
          <a:xfrm>
            <a:off x="6671236" y="1693889"/>
            <a:ext cx="1197000" cy="365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b="0" sz="2000">
                <a:solidFill>
                  <a:schemeClr val="dk1"/>
                </a:solidFill>
              </a:defRPr>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235" name="Google Shape;235;p70"/>
          <p:cNvSpPr txBox="1"/>
          <p:nvPr>
            <p:ph idx="8" type="subTitle"/>
          </p:nvPr>
        </p:nvSpPr>
        <p:spPr>
          <a:xfrm>
            <a:off x="6118036" y="3350607"/>
            <a:ext cx="2303400" cy="731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Font typeface="PT Sans"/>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Font typeface="PT Sans"/>
              <a:buNone/>
              <a:defRPr sz="2100">
                <a:latin typeface="PT Sans"/>
                <a:ea typeface="PT Sans"/>
                <a:cs typeface="PT Sans"/>
                <a:sym typeface="PT Sans"/>
              </a:defRPr>
            </a:lvl4pPr>
            <a:lvl5pPr lvl="4" algn="ctr">
              <a:lnSpc>
                <a:spcPct val="100000"/>
              </a:lnSpc>
              <a:spcBef>
                <a:spcPts val="0"/>
              </a:spcBef>
              <a:spcAft>
                <a:spcPts val="0"/>
              </a:spcAft>
              <a:buSzPts val="2100"/>
              <a:buFont typeface="PT Sans"/>
              <a:buNone/>
              <a:defRPr sz="2100">
                <a:latin typeface="PT Sans"/>
                <a:ea typeface="PT Sans"/>
                <a:cs typeface="PT Sans"/>
                <a:sym typeface="PT Sans"/>
              </a:defRPr>
            </a:lvl5pPr>
            <a:lvl6pPr lvl="5" algn="ctr">
              <a:lnSpc>
                <a:spcPct val="100000"/>
              </a:lnSpc>
              <a:spcBef>
                <a:spcPts val="0"/>
              </a:spcBef>
              <a:spcAft>
                <a:spcPts val="0"/>
              </a:spcAft>
              <a:buSzPts val="2100"/>
              <a:buFont typeface="PT Sans"/>
              <a:buNone/>
              <a:defRPr sz="2100">
                <a:latin typeface="PT Sans"/>
                <a:ea typeface="PT Sans"/>
                <a:cs typeface="PT Sans"/>
                <a:sym typeface="PT Sans"/>
              </a:defRPr>
            </a:lvl6pPr>
            <a:lvl7pPr lvl="6" algn="ctr">
              <a:lnSpc>
                <a:spcPct val="100000"/>
              </a:lnSpc>
              <a:spcBef>
                <a:spcPts val="0"/>
              </a:spcBef>
              <a:spcAft>
                <a:spcPts val="0"/>
              </a:spcAft>
              <a:buSzPts val="2100"/>
              <a:buFont typeface="PT Sans"/>
              <a:buNone/>
              <a:defRPr sz="2100">
                <a:latin typeface="PT Sans"/>
                <a:ea typeface="PT Sans"/>
                <a:cs typeface="PT Sans"/>
                <a:sym typeface="PT Sans"/>
              </a:defRPr>
            </a:lvl7pPr>
            <a:lvl8pPr lvl="7" algn="ctr">
              <a:lnSpc>
                <a:spcPct val="100000"/>
              </a:lnSpc>
              <a:spcBef>
                <a:spcPts val="0"/>
              </a:spcBef>
              <a:spcAft>
                <a:spcPts val="0"/>
              </a:spcAft>
              <a:buSzPts val="2100"/>
              <a:buFont typeface="PT Sans"/>
              <a:buNone/>
              <a:defRPr sz="2100">
                <a:latin typeface="PT Sans"/>
                <a:ea typeface="PT Sans"/>
                <a:cs typeface="PT Sans"/>
                <a:sym typeface="PT Sans"/>
              </a:defRPr>
            </a:lvl8pPr>
            <a:lvl9pPr lvl="8" algn="ctr">
              <a:lnSpc>
                <a:spcPct val="100000"/>
              </a:lnSpc>
              <a:spcBef>
                <a:spcPts val="0"/>
              </a:spcBef>
              <a:spcAft>
                <a:spcPts val="0"/>
              </a:spcAft>
              <a:buSzPts val="2100"/>
              <a:buFont typeface="PT Sans"/>
              <a:buNone/>
              <a:defRPr sz="2100">
                <a:latin typeface="PT Sans"/>
                <a:ea typeface="PT Sans"/>
                <a:cs typeface="PT Sans"/>
                <a:sym typeface="PT Sans"/>
              </a:defRPr>
            </a:lvl9pPr>
          </a:lstStyle>
          <a:p/>
        </p:txBody>
      </p:sp>
      <p:sp>
        <p:nvSpPr>
          <p:cNvPr id="236" name="Google Shape;236;p70"/>
          <p:cNvSpPr txBox="1"/>
          <p:nvPr>
            <p:ph idx="9" type="subTitle"/>
          </p:nvPr>
        </p:nvSpPr>
        <p:spPr>
          <a:xfrm>
            <a:off x="6118036" y="2983900"/>
            <a:ext cx="2303400" cy="365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Font typeface="Titillium Web"/>
              <a:buNone/>
              <a:defRPr sz="2300">
                <a:latin typeface="Adamina"/>
                <a:ea typeface="Adamina"/>
                <a:cs typeface="Adamina"/>
                <a:sym typeface="Adamina"/>
              </a:defRPr>
            </a:lvl1pPr>
            <a:lvl2pPr lvl="1"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2pPr>
            <a:lvl3pPr lvl="2"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3pPr>
            <a:lvl4pPr lvl="3"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4pPr>
            <a:lvl5pPr lvl="4"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5pPr>
            <a:lvl6pPr lvl="5"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6pPr>
            <a:lvl7pPr lvl="6"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7pPr>
            <a:lvl8pPr lvl="7"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8pPr>
            <a:lvl9pPr lvl="8" algn="ctr">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9pPr>
          </a:lstStyle>
          <a:p/>
        </p:txBody>
      </p:sp>
      <p:grpSp>
        <p:nvGrpSpPr>
          <p:cNvPr id="237" name="Google Shape;237;p70"/>
          <p:cNvGrpSpPr/>
          <p:nvPr/>
        </p:nvGrpSpPr>
        <p:grpSpPr>
          <a:xfrm>
            <a:off x="-143200" y="2391747"/>
            <a:ext cx="1138550" cy="3112118"/>
            <a:chOff x="-143200" y="2391747"/>
            <a:chExt cx="1138550" cy="3112118"/>
          </a:xfrm>
        </p:grpSpPr>
        <p:sp>
          <p:nvSpPr>
            <p:cNvPr id="238" name="Google Shape;238;p70"/>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p70"/>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70"/>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70"/>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p70"/>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70"/>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70"/>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p70"/>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46" name="Google Shape;246;p70"/>
          <p:cNvGrpSpPr/>
          <p:nvPr/>
        </p:nvGrpSpPr>
        <p:grpSpPr>
          <a:xfrm rot="10800000">
            <a:off x="8162925" y="-800103"/>
            <a:ext cx="1138550" cy="3112118"/>
            <a:chOff x="-143200" y="2391747"/>
            <a:chExt cx="1138550" cy="3112118"/>
          </a:xfrm>
        </p:grpSpPr>
        <p:sp>
          <p:nvSpPr>
            <p:cNvPr id="247" name="Google Shape;247;p70"/>
            <p:cNvSpPr/>
            <p:nvPr/>
          </p:nvSpPr>
          <p:spPr>
            <a:xfrm>
              <a:off x="251497" y="4035291"/>
              <a:ext cx="588806" cy="990120"/>
            </a:xfrm>
            <a:custGeom>
              <a:rect b="b" l="l" r="r" t="t"/>
              <a:pathLst>
                <a:path extrusionOk="0" h="23014" w="13686">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70"/>
            <p:cNvSpPr/>
            <p:nvPr/>
          </p:nvSpPr>
          <p:spPr>
            <a:xfrm>
              <a:off x="365939" y="4192839"/>
              <a:ext cx="381481" cy="609500"/>
            </a:xfrm>
            <a:custGeom>
              <a:rect b="b" l="l" r="r" t="t"/>
              <a:pathLst>
                <a:path extrusionOk="0" h="14167" w="8867">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p70"/>
            <p:cNvSpPr/>
            <p:nvPr/>
          </p:nvSpPr>
          <p:spPr>
            <a:xfrm>
              <a:off x="-143200" y="2391747"/>
              <a:ext cx="332521" cy="1966128"/>
            </a:xfrm>
            <a:custGeom>
              <a:rect b="b" l="l" r="r" t="t"/>
              <a:pathLst>
                <a:path extrusionOk="0" h="45700" w="7729">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 name="Google Shape;250;p70"/>
            <p:cNvSpPr/>
            <p:nvPr/>
          </p:nvSpPr>
          <p:spPr>
            <a:xfrm>
              <a:off x="-55303" y="2589909"/>
              <a:ext cx="155096" cy="1490170"/>
            </a:xfrm>
            <a:custGeom>
              <a:rect b="b" l="l" r="r" t="t"/>
              <a:pathLst>
                <a:path extrusionOk="0" h="34637" w="3605">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 name="Google Shape;251;p70"/>
            <p:cNvSpPr/>
            <p:nvPr/>
          </p:nvSpPr>
          <p:spPr>
            <a:xfrm>
              <a:off x="-78536" y="3228448"/>
              <a:ext cx="686639" cy="2275417"/>
            </a:xfrm>
            <a:custGeom>
              <a:rect b="b" l="l" r="r" t="t"/>
              <a:pathLst>
                <a:path extrusionOk="0" h="52889" w="1596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70"/>
            <p:cNvSpPr/>
            <p:nvPr/>
          </p:nvSpPr>
          <p:spPr>
            <a:xfrm>
              <a:off x="71573" y="3537736"/>
              <a:ext cx="369047" cy="1605428"/>
            </a:xfrm>
            <a:custGeom>
              <a:rect b="b" l="l" r="r" t="t"/>
              <a:pathLst>
                <a:path extrusionOk="0" h="37316" w="8578">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p70"/>
            <p:cNvSpPr/>
            <p:nvPr/>
          </p:nvSpPr>
          <p:spPr>
            <a:xfrm>
              <a:off x="-13011" y="4369446"/>
              <a:ext cx="1008361" cy="1121166"/>
            </a:xfrm>
            <a:custGeom>
              <a:rect b="b" l="l" r="r" t="t"/>
              <a:pathLst>
                <a:path extrusionOk="0" h="26060" w="23438">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70"/>
            <p:cNvSpPr/>
            <p:nvPr/>
          </p:nvSpPr>
          <p:spPr>
            <a:xfrm>
              <a:off x="158609" y="4560165"/>
              <a:ext cx="695760" cy="736416"/>
            </a:xfrm>
            <a:custGeom>
              <a:rect b="b" l="l" r="r" t="t"/>
              <a:pathLst>
                <a:path extrusionOk="0" h="17117" w="16172">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55" name="Google Shape;255;p70"/>
          <p:cNvSpPr/>
          <p:nvPr/>
        </p:nvSpPr>
        <p:spPr>
          <a:xfrm>
            <a:off x="266200" y="1736138"/>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 name="Google Shape;256;p70"/>
          <p:cNvSpPr/>
          <p:nvPr/>
        </p:nvSpPr>
        <p:spPr>
          <a:xfrm>
            <a:off x="313644" y="2040039"/>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 name="Google Shape;257;p70"/>
          <p:cNvSpPr/>
          <p:nvPr/>
        </p:nvSpPr>
        <p:spPr>
          <a:xfrm flipH="1" rot="10800000">
            <a:off x="8637850" y="1829868"/>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p70"/>
          <p:cNvSpPr/>
          <p:nvPr/>
        </p:nvSpPr>
        <p:spPr>
          <a:xfrm flipH="1" rot="10800000">
            <a:off x="8685294" y="1620813"/>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slideLayout" Target="../slideLayouts/slideLayout2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23" Type="http://schemas.openxmlformats.org/officeDocument/2006/relationships/theme" Target="../theme/theme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2"/>
        </a:solidFill>
      </p:bgPr>
    </p:bg>
    <p:spTree>
      <p:nvGrpSpPr>
        <p:cNvPr id="5" name="Shape 5"/>
        <p:cNvGrpSpPr/>
        <p:nvPr/>
      </p:nvGrpSpPr>
      <p:grpSpPr>
        <a:xfrm>
          <a:off x="0" y="0"/>
          <a:ext cx="0" cy="0"/>
          <a:chOff x="0" y="0"/>
          <a:chExt cx="0" cy="0"/>
        </a:xfrm>
      </p:grpSpPr>
      <p:sp>
        <p:nvSpPr>
          <p:cNvPr id="6" name="Google Shape;6;p61"/>
          <p:cNvSpPr txBox="1"/>
          <p:nvPr>
            <p:ph type="title"/>
          </p:nvPr>
        </p:nvSpPr>
        <p:spPr>
          <a:xfrm>
            <a:off x="717750" y="539496"/>
            <a:ext cx="7708500" cy="457200"/>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chemeClr val="accent6"/>
              </a:buClr>
              <a:buSzPts val="3300"/>
              <a:buFont typeface="Adamina"/>
              <a:buNone/>
              <a:defRPr b="1" i="0" sz="3300" u="none" cap="none" strike="noStrike">
                <a:solidFill>
                  <a:schemeClr val="accent6"/>
                </a:solidFill>
                <a:latin typeface="Adamina"/>
                <a:ea typeface="Adamina"/>
                <a:cs typeface="Adamina"/>
                <a:sym typeface="Adamina"/>
              </a:defRPr>
            </a:lvl1pPr>
            <a:lvl2pPr lvl="1" marR="0" rtl="0" algn="l">
              <a:lnSpc>
                <a:spcPct val="100000"/>
              </a:lnSpc>
              <a:spcBef>
                <a:spcPts val="0"/>
              </a:spcBef>
              <a:spcAft>
                <a:spcPts val="0"/>
              </a:spcAft>
              <a:buClr>
                <a:schemeClr val="dk1"/>
              </a:buClr>
              <a:buSzPts val="3500"/>
              <a:buFont typeface="Bebas Neue"/>
              <a:buNone/>
              <a:defRPr b="0" i="0" sz="3500" u="none" cap="none" strike="noStrike">
                <a:solidFill>
                  <a:schemeClr val="dk1"/>
                </a:solidFill>
                <a:latin typeface="Bebas Neue"/>
                <a:ea typeface="Bebas Neue"/>
                <a:cs typeface="Bebas Neue"/>
                <a:sym typeface="Bebas Neue"/>
              </a:defRPr>
            </a:lvl2pPr>
            <a:lvl3pPr lvl="2" marR="0" rtl="0" algn="l">
              <a:lnSpc>
                <a:spcPct val="100000"/>
              </a:lnSpc>
              <a:spcBef>
                <a:spcPts val="0"/>
              </a:spcBef>
              <a:spcAft>
                <a:spcPts val="0"/>
              </a:spcAft>
              <a:buClr>
                <a:schemeClr val="dk1"/>
              </a:buClr>
              <a:buSzPts val="3500"/>
              <a:buFont typeface="Bebas Neue"/>
              <a:buNone/>
              <a:defRPr b="0" i="0" sz="3500" u="none" cap="none" strike="noStrike">
                <a:solidFill>
                  <a:schemeClr val="dk1"/>
                </a:solidFill>
                <a:latin typeface="Bebas Neue"/>
                <a:ea typeface="Bebas Neue"/>
                <a:cs typeface="Bebas Neue"/>
                <a:sym typeface="Bebas Neue"/>
              </a:defRPr>
            </a:lvl3pPr>
            <a:lvl4pPr lvl="3" marR="0" rtl="0" algn="l">
              <a:lnSpc>
                <a:spcPct val="100000"/>
              </a:lnSpc>
              <a:spcBef>
                <a:spcPts val="0"/>
              </a:spcBef>
              <a:spcAft>
                <a:spcPts val="0"/>
              </a:spcAft>
              <a:buClr>
                <a:schemeClr val="dk1"/>
              </a:buClr>
              <a:buSzPts val="3500"/>
              <a:buFont typeface="Bebas Neue"/>
              <a:buNone/>
              <a:defRPr b="0" i="0" sz="3500" u="none" cap="none" strike="noStrike">
                <a:solidFill>
                  <a:schemeClr val="dk1"/>
                </a:solidFill>
                <a:latin typeface="Bebas Neue"/>
                <a:ea typeface="Bebas Neue"/>
                <a:cs typeface="Bebas Neue"/>
                <a:sym typeface="Bebas Neue"/>
              </a:defRPr>
            </a:lvl4pPr>
            <a:lvl5pPr lvl="4" marR="0" rtl="0" algn="l">
              <a:lnSpc>
                <a:spcPct val="100000"/>
              </a:lnSpc>
              <a:spcBef>
                <a:spcPts val="0"/>
              </a:spcBef>
              <a:spcAft>
                <a:spcPts val="0"/>
              </a:spcAft>
              <a:buClr>
                <a:schemeClr val="dk1"/>
              </a:buClr>
              <a:buSzPts val="3500"/>
              <a:buFont typeface="Bebas Neue"/>
              <a:buNone/>
              <a:defRPr b="0" i="0" sz="3500" u="none" cap="none" strike="noStrike">
                <a:solidFill>
                  <a:schemeClr val="dk1"/>
                </a:solidFill>
                <a:latin typeface="Bebas Neue"/>
                <a:ea typeface="Bebas Neue"/>
                <a:cs typeface="Bebas Neue"/>
                <a:sym typeface="Bebas Neue"/>
              </a:defRPr>
            </a:lvl5pPr>
            <a:lvl6pPr lvl="5" marR="0" rtl="0" algn="l">
              <a:lnSpc>
                <a:spcPct val="100000"/>
              </a:lnSpc>
              <a:spcBef>
                <a:spcPts val="0"/>
              </a:spcBef>
              <a:spcAft>
                <a:spcPts val="0"/>
              </a:spcAft>
              <a:buClr>
                <a:schemeClr val="dk1"/>
              </a:buClr>
              <a:buSzPts val="3500"/>
              <a:buFont typeface="Bebas Neue"/>
              <a:buNone/>
              <a:defRPr b="0" i="0" sz="3500" u="none" cap="none" strike="noStrike">
                <a:solidFill>
                  <a:schemeClr val="dk1"/>
                </a:solidFill>
                <a:latin typeface="Bebas Neue"/>
                <a:ea typeface="Bebas Neue"/>
                <a:cs typeface="Bebas Neue"/>
                <a:sym typeface="Bebas Neue"/>
              </a:defRPr>
            </a:lvl6pPr>
            <a:lvl7pPr lvl="6" marR="0" rtl="0" algn="l">
              <a:lnSpc>
                <a:spcPct val="100000"/>
              </a:lnSpc>
              <a:spcBef>
                <a:spcPts val="0"/>
              </a:spcBef>
              <a:spcAft>
                <a:spcPts val="0"/>
              </a:spcAft>
              <a:buClr>
                <a:schemeClr val="dk1"/>
              </a:buClr>
              <a:buSzPts val="3500"/>
              <a:buFont typeface="Bebas Neue"/>
              <a:buNone/>
              <a:defRPr b="0" i="0" sz="3500" u="none" cap="none" strike="noStrike">
                <a:solidFill>
                  <a:schemeClr val="dk1"/>
                </a:solidFill>
                <a:latin typeface="Bebas Neue"/>
                <a:ea typeface="Bebas Neue"/>
                <a:cs typeface="Bebas Neue"/>
                <a:sym typeface="Bebas Neue"/>
              </a:defRPr>
            </a:lvl7pPr>
            <a:lvl8pPr lvl="7" marR="0" rtl="0" algn="l">
              <a:lnSpc>
                <a:spcPct val="100000"/>
              </a:lnSpc>
              <a:spcBef>
                <a:spcPts val="0"/>
              </a:spcBef>
              <a:spcAft>
                <a:spcPts val="0"/>
              </a:spcAft>
              <a:buClr>
                <a:schemeClr val="dk1"/>
              </a:buClr>
              <a:buSzPts val="3500"/>
              <a:buFont typeface="Bebas Neue"/>
              <a:buNone/>
              <a:defRPr b="0" i="0" sz="3500" u="none" cap="none" strike="noStrike">
                <a:solidFill>
                  <a:schemeClr val="dk1"/>
                </a:solidFill>
                <a:latin typeface="Bebas Neue"/>
                <a:ea typeface="Bebas Neue"/>
                <a:cs typeface="Bebas Neue"/>
                <a:sym typeface="Bebas Neue"/>
              </a:defRPr>
            </a:lvl8pPr>
            <a:lvl9pPr lvl="8" marR="0" rtl="0" algn="l">
              <a:lnSpc>
                <a:spcPct val="100000"/>
              </a:lnSpc>
              <a:spcBef>
                <a:spcPts val="0"/>
              </a:spcBef>
              <a:spcAft>
                <a:spcPts val="0"/>
              </a:spcAft>
              <a:buClr>
                <a:schemeClr val="dk1"/>
              </a:buClr>
              <a:buSzPts val="3500"/>
              <a:buFont typeface="Bebas Neue"/>
              <a:buNone/>
              <a:defRPr b="0" i="0" sz="3500" u="none" cap="none" strike="noStrike">
                <a:solidFill>
                  <a:schemeClr val="dk1"/>
                </a:solidFill>
                <a:latin typeface="Bebas Neue"/>
                <a:ea typeface="Bebas Neue"/>
                <a:cs typeface="Bebas Neue"/>
                <a:sym typeface="Bebas Neue"/>
              </a:defRPr>
            </a:lvl9pPr>
          </a:lstStyle>
          <a:p/>
        </p:txBody>
      </p:sp>
      <p:sp>
        <p:nvSpPr>
          <p:cNvPr id="7" name="Google Shape;7;p61"/>
          <p:cNvSpPr txBox="1"/>
          <p:nvPr>
            <p:ph idx="1" type="body"/>
          </p:nvPr>
        </p:nvSpPr>
        <p:spPr>
          <a:xfrm>
            <a:off x="692700" y="1351875"/>
            <a:ext cx="7711800" cy="32475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chemeClr val="dk1"/>
              </a:buClr>
              <a:buSzPts val="1400"/>
              <a:buFont typeface="Mulish"/>
              <a:buChar char="●"/>
              <a:defRPr b="0" i="0" sz="1400" u="none" cap="none" strike="noStrike">
                <a:solidFill>
                  <a:schemeClr val="dk1"/>
                </a:solidFill>
                <a:latin typeface="Mulish"/>
                <a:ea typeface="Mulish"/>
                <a:cs typeface="Mulish"/>
                <a:sym typeface="Mulish"/>
              </a:defRPr>
            </a:lvl1pPr>
            <a:lvl2pPr indent="-317500" lvl="1" marL="914400" marR="0" rtl="0" algn="l">
              <a:lnSpc>
                <a:spcPct val="100000"/>
              </a:lnSpc>
              <a:spcBef>
                <a:spcPts val="0"/>
              </a:spcBef>
              <a:spcAft>
                <a:spcPts val="0"/>
              </a:spcAft>
              <a:buClr>
                <a:schemeClr val="dk1"/>
              </a:buClr>
              <a:buSzPts val="1400"/>
              <a:buFont typeface="Mulish"/>
              <a:buChar char="○"/>
              <a:defRPr b="0" i="0" sz="1400" u="none" cap="none" strike="noStrike">
                <a:solidFill>
                  <a:schemeClr val="dk1"/>
                </a:solidFill>
                <a:latin typeface="Mulish"/>
                <a:ea typeface="Mulish"/>
                <a:cs typeface="Mulish"/>
                <a:sym typeface="Mulish"/>
              </a:defRPr>
            </a:lvl2pPr>
            <a:lvl3pPr indent="-317500" lvl="2" marL="1371600" marR="0" rtl="0" algn="l">
              <a:lnSpc>
                <a:spcPct val="100000"/>
              </a:lnSpc>
              <a:spcBef>
                <a:spcPts val="0"/>
              </a:spcBef>
              <a:spcAft>
                <a:spcPts val="0"/>
              </a:spcAft>
              <a:buClr>
                <a:schemeClr val="dk1"/>
              </a:buClr>
              <a:buSzPts val="1400"/>
              <a:buFont typeface="Mulish"/>
              <a:buChar char="■"/>
              <a:defRPr b="0" i="0" sz="1400" u="none" cap="none" strike="noStrike">
                <a:solidFill>
                  <a:schemeClr val="dk1"/>
                </a:solidFill>
                <a:latin typeface="Mulish"/>
                <a:ea typeface="Mulish"/>
                <a:cs typeface="Mulish"/>
                <a:sym typeface="Mulish"/>
              </a:defRPr>
            </a:lvl3pPr>
            <a:lvl4pPr indent="-317500" lvl="3" marL="1828800" marR="0" rtl="0" algn="l">
              <a:lnSpc>
                <a:spcPct val="100000"/>
              </a:lnSpc>
              <a:spcBef>
                <a:spcPts val="0"/>
              </a:spcBef>
              <a:spcAft>
                <a:spcPts val="0"/>
              </a:spcAft>
              <a:buClr>
                <a:schemeClr val="dk1"/>
              </a:buClr>
              <a:buSzPts val="1400"/>
              <a:buFont typeface="Mulish"/>
              <a:buChar char="●"/>
              <a:defRPr b="0" i="0" sz="1400" u="none" cap="none" strike="noStrike">
                <a:solidFill>
                  <a:schemeClr val="dk1"/>
                </a:solidFill>
                <a:latin typeface="Mulish"/>
                <a:ea typeface="Mulish"/>
                <a:cs typeface="Mulish"/>
                <a:sym typeface="Mulish"/>
              </a:defRPr>
            </a:lvl4pPr>
            <a:lvl5pPr indent="-317500" lvl="4" marL="2286000" marR="0" rtl="0" algn="l">
              <a:lnSpc>
                <a:spcPct val="100000"/>
              </a:lnSpc>
              <a:spcBef>
                <a:spcPts val="0"/>
              </a:spcBef>
              <a:spcAft>
                <a:spcPts val="0"/>
              </a:spcAft>
              <a:buClr>
                <a:schemeClr val="dk1"/>
              </a:buClr>
              <a:buSzPts val="1400"/>
              <a:buFont typeface="Mulish"/>
              <a:buChar char="○"/>
              <a:defRPr b="0" i="0" sz="1400" u="none" cap="none" strike="noStrike">
                <a:solidFill>
                  <a:schemeClr val="dk1"/>
                </a:solidFill>
                <a:latin typeface="Mulish"/>
                <a:ea typeface="Mulish"/>
                <a:cs typeface="Mulish"/>
                <a:sym typeface="Mulish"/>
              </a:defRPr>
            </a:lvl5pPr>
            <a:lvl6pPr indent="-317500" lvl="5" marL="2743200" marR="0" rtl="0" algn="l">
              <a:lnSpc>
                <a:spcPct val="100000"/>
              </a:lnSpc>
              <a:spcBef>
                <a:spcPts val="0"/>
              </a:spcBef>
              <a:spcAft>
                <a:spcPts val="0"/>
              </a:spcAft>
              <a:buClr>
                <a:schemeClr val="dk1"/>
              </a:buClr>
              <a:buSzPts val="1400"/>
              <a:buFont typeface="Mulish"/>
              <a:buChar char="■"/>
              <a:defRPr b="0" i="0" sz="1400" u="none" cap="none" strike="noStrike">
                <a:solidFill>
                  <a:schemeClr val="dk1"/>
                </a:solidFill>
                <a:latin typeface="Mulish"/>
                <a:ea typeface="Mulish"/>
                <a:cs typeface="Mulish"/>
                <a:sym typeface="Mulish"/>
              </a:defRPr>
            </a:lvl6pPr>
            <a:lvl7pPr indent="-317500" lvl="6" marL="3200400" marR="0" rtl="0" algn="l">
              <a:lnSpc>
                <a:spcPct val="100000"/>
              </a:lnSpc>
              <a:spcBef>
                <a:spcPts val="0"/>
              </a:spcBef>
              <a:spcAft>
                <a:spcPts val="0"/>
              </a:spcAft>
              <a:buClr>
                <a:schemeClr val="dk1"/>
              </a:buClr>
              <a:buSzPts val="1400"/>
              <a:buFont typeface="Mulish"/>
              <a:buChar char="●"/>
              <a:defRPr b="0" i="0" sz="1400" u="none" cap="none" strike="noStrike">
                <a:solidFill>
                  <a:schemeClr val="dk1"/>
                </a:solidFill>
                <a:latin typeface="Mulish"/>
                <a:ea typeface="Mulish"/>
                <a:cs typeface="Mulish"/>
                <a:sym typeface="Mulish"/>
              </a:defRPr>
            </a:lvl7pPr>
            <a:lvl8pPr indent="-317500" lvl="7" marL="3657600" marR="0" rtl="0" algn="l">
              <a:lnSpc>
                <a:spcPct val="100000"/>
              </a:lnSpc>
              <a:spcBef>
                <a:spcPts val="0"/>
              </a:spcBef>
              <a:spcAft>
                <a:spcPts val="0"/>
              </a:spcAft>
              <a:buClr>
                <a:schemeClr val="dk1"/>
              </a:buClr>
              <a:buSzPts val="1400"/>
              <a:buFont typeface="Mulish"/>
              <a:buChar char="○"/>
              <a:defRPr b="0" i="0" sz="1400" u="none" cap="none" strike="noStrike">
                <a:solidFill>
                  <a:schemeClr val="dk1"/>
                </a:solidFill>
                <a:latin typeface="Mulish"/>
                <a:ea typeface="Mulish"/>
                <a:cs typeface="Mulish"/>
                <a:sym typeface="Mulish"/>
              </a:defRPr>
            </a:lvl8pPr>
            <a:lvl9pPr indent="-317500" lvl="8" marL="4114800" marR="0" rtl="0" algn="l">
              <a:lnSpc>
                <a:spcPct val="100000"/>
              </a:lnSpc>
              <a:spcBef>
                <a:spcPts val="0"/>
              </a:spcBef>
              <a:spcAft>
                <a:spcPts val="0"/>
              </a:spcAft>
              <a:buClr>
                <a:schemeClr val="dk1"/>
              </a:buClr>
              <a:buSzPts val="1400"/>
              <a:buFont typeface="Mulish"/>
              <a:buChar char="■"/>
              <a:defRPr b="0" i="0" sz="1400" u="none" cap="none" strike="noStrike">
                <a:solidFill>
                  <a:schemeClr val="dk1"/>
                </a:solidFill>
                <a:latin typeface="Mulish"/>
                <a:ea typeface="Mulish"/>
                <a:cs typeface="Mulish"/>
                <a:sym typeface="Mulish"/>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22.png"/><Relationship Id="rId5" Type="http://schemas.openxmlformats.org/officeDocument/2006/relationships/image" Target="../media/image6.png"/><Relationship Id="rId6" Type="http://schemas.openxmlformats.org/officeDocument/2006/relationships/image" Target="../media/image5.png"/><Relationship Id="rId7" Type="http://schemas.openxmlformats.org/officeDocument/2006/relationships/image" Target="../media/image2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10.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1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 Id="rId3" Type="http://schemas.openxmlformats.org/officeDocument/2006/relationships/image" Target="../media/image13.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 Id="rId3"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 Id="rId3"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image" Target="../media/image1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 Id="rId3" Type="http://schemas.openxmlformats.org/officeDocument/2006/relationships/image" Target="../media/image2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4.xml"/><Relationship Id="rId3"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5.xml"/><Relationship Id="rId3" Type="http://schemas.openxmlformats.org/officeDocument/2006/relationships/image" Target="../media/image2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6.xml"/><Relationship Id="rId3" Type="http://schemas.openxmlformats.org/officeDocument/2006/relationships/image" Target="../media/image2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7.xml"/><Relationship Id="rId3" Type="http://schemas.openxmlformats.org/officeDocument/2006/relationships/image" Target="../media/image19.png"/><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8.xml"/><Relationship Id="rId3" Type="http://schemas.openxmlformats.org/officeDocument/2006/relationships/image" Target="../media/image29.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9.xml"/><Relationship Id="rId3" Type="http://schemas.openxmlformats.org/officeDocument/2006/relationships/image" Target="../media/image3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0.xml"/><Relationship Id="rId3" Type="http://schemas.openxmlformats.org/officeDocument/2006/relationships/image" Target="../media/image27.png"/><Relationship Id="rId4" Type="http://schemas.openxmlformats.org/officeDocument/2006/relationships/image" Target="../media/image28.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1.xml"/><Relationship Id="rId3" Type="http://schemas.openxmlformats.org/officeDocument/2006/relationships/image" Target="../media/image3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2.xml"/><Relationship Id="rId3" Type="http://schemas.openxmlformats.org/officeDocument/2006/relationships/image" Target="../media/image3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3.xml"/><Relationship Id="rId3" Type="http://schemas.openxmlformats.org/officeDocument/2006/relationships/image" Target="../media/image3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4.xml"/><Relationship Id="rId3" Type="http://schemas.openxmlformats.org/officeDocument/2006/relationships/image" Target="../media/image2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5.xml"/><Relationship Id="rId3" Type="http://schemas.openxmlformats.org/officeDocument/2006/relationships/image" Target="../media/image50.png"/><Relationship Id="rId4" Type="http://schemas.openxmlformats.org/officeDocument/2006/relationships/image" Target="../media/image33.png"/><Relationship Id="rId5" Type="http://schemas.openxmlformats.org/officeDocument/2006/relationships/image" Target="../media/image3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6.xml"/><Relationship Id="rId3" Type="http://schemas.openxmlformats.org/officeDocument/2006/relationships/image" Target="../media/image34.png"/><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7.xml"/><Relationship Id="rId3" Type="http://schemas.openxmlformats.org/officeDocument/2006/relationships/image" Target="../media/image40.png"/><Relationship Id="rId4" Type="http://schemas.openxmlformats.org/officeDocument/2006/relationships/image" Target="../media/image4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8.xml"/><Relationship Id="rId3" Type="http://schemas.openxmlformats.org/officeDocument/2006/relationships/image" Target="../media/image4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9.xml"/><Relationship Id="rId3" Type="http://schemas.openxmlformats.org/officeDocument/2006/relationships/image" Target="../media/image4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0.xml"/><Relationship Id="rId3" Type="http://schemas.openxmlformats.org/officeDocument/2006/relationships/image" Target="../media/image43.png"/><Relationship Id="rId4" Type="http://schemas.openxmlformats.org/officeDocument/2006/relationships/image" Target="../media/image3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1.xml"/><Relationship Id="rId3" Type="http://schemas.openxmlformats.org/officeDocument/2006/relationships/image" Target="../media/image4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2.xml"/><Relationship Id="rId3" Type="http://schemas.openxmlformats.org/officeDocument/2006/relationships/image" Target="../media/image4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3.xml"/><Relationship Id="rId3" Type="http://schemas.openxmlformats.org/officeDocument/2006/relationships/image" Target="../media/image5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4.xml"/><Relationship Id="rId3" Type="http://schemas.openxmlformats.org/officeDocument/2006/relationships/image" Target="../media/image5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5.xml"/><Relationship Id="rId3" Type="http://schemas.openxmlformats.org/officeDocument/2006/relationships/image" Target="../media/image5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6.xml"/><Relationship Id="rId3" Type="http://schemas.openxmlformats.org/officeDocument/2006/relationships/image" Target="../media/image46.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7.xml"/><Relationship Id="rId3" Type="http://schemas.openxmlformats.org/officeDocument/2006/relationships/image" Target="../media/image4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8.xml"/><Relationship Id="rId3" Type="http://schemas.openxmlformats.org/officeDocument/2006/relationships/image" Target="../media/image4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9.xml"/><Relationship Id="rId3" Type="http://schemas.openxmlformats.org/officeDocument/2006/relationships/image" Target="../media/image5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0.xml"/><Relationship Id="rId3" Type="http://schemas.openxmlformats.org/officeDocument/2006/relationships/image" Target="../media/image5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1.xml"/><Relationship Id="rId3" Type="http://schemas.openxmlformats.org/officeDocument/2006/relationships/image" Target="../media/image55.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2.xml"/><Relationship Id="rId3" Type="http://schemas.openxmlformats.org/officeDocument/2006/relationships/image" Target="../media/image59.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3.xml"/><Relationship Id="rId3" Type="http://schemas.openxmlformats.org/officeDocument/2006/relationships/image" Target="../media/image60.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4.xml"/><Relationship Id="rId3" Type="http://schemas.openxmlformats.org/officeDocument/2006/relationships/image" Target="../media/image5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5.xml"/><Relationship Id="rId3" Type="http://schemas.openxmlformats.org/officeDocument/2006/relationships/image" Target="../media/image58.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6.xml"/><Relationship Id="rId3" Type="http://schemas.openxmlformats.org/officeDocument/2006/relationships/image" Target="../media/image6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7.xml"/><Relationship Id="rId3" Type="http://schemas.openxmlformats.org/officeDocument/2006/relationships/image" Target="../media/image6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7" name="Shape 557"/>
        <p:cNvGrpSpPr/>
        <p:nvPr/>
      </p:nvGrpSpPr>
      <p:grpSpPr>
        <a:xfrm>
          <a:off x="0" y="0"/>
          <a:ext cx="0" cy="0"/>
          <a:chOff x="0" y="0"/>
          <a:chExt cx="0" cy="0"/>
        </a:xfrm>
      </p:grpSpPr>
      <p:sp>
        <p:nvSpPr>
          <p:cNvPr id="558" name="Google Shape;558;p1"/>
          <p:cNvSpPr/>
          <p:nvPr/>
        </p:nvSpPr>
        <p:spPr>
          <a:xfrm flipH="1" rot="10800000">
            <a:off x="2240135" y="1723556"/>
            <a:ext cx="4439055" cy="2796045"/>
          </a:xfrm>
          <a:custGeom>
            <a:rect b="b" l="l" r="r" t="t"/>
            <a:pathLst>
              <a:path extrusionOk="0" h="17091" w="27134">
                <a:moveTo>
                  <a:pt x="8900" y="1"/>
                </a:moveTo>
                <a:lnTo>
                  <a:pt x="8466" y="21"/>
                </a:lnTo>
                <a:lnTo>
                  <a:pt x="8012" y="60"/>
                </a:lnTo>
                <a:lnTo>
                  <a:pt x="7558" y="100"/>
                </a:lnTo>
                <a:lnTo>
                  <a:pt x="7065" y="179"/>
                </a:lnTo>
                <a:lnTo>
                  <a:pt x="6572" y="257"/>
                </a:lnTo>
                <a:lnTo>
                  <a:pt x="6059" y="356"/>
                </a:lnTo>
                <a:lnTo>
                  <a:pt x="5546" y="494"/>
                </a:lnTo>
                <a:lnTo>
                  <a:pt x="5013" y="652"/>
                </a:lnTo>
                <a:lnTo>
                  <a:pt x="4519" y="810"/>
                </a:lnTo>
                <a:lnTo>
                  <a:pt x="4046" y="988"/>
                </a:lnTo>
                <a:lnTo>
                  <a:pt x="3612" y="1165"/>
                </a:lnTo>
                <a:lnTo>
                  <a:pt x="3197" y="1363"/>
                </a:lnTo>
                <a:lnTo>
                  <a:pt x="2822" y="1580"/>
                </a:lnTo>
                <a:lnTo>
                  <a:pt x="2447" y="1797"/>
                </a:lnTo>
                <a:lnTo>
                  <a:pt x="2132" y="2034"/>
                </a:lnTo>
                <a:lnTo>
                  <a:pt x="1816" y="2270"/>
                </a:lnTo>
                <a:lnTo>
                  <a:pt x="1540" y="2527"/>
                </a:lnTo>
                <a:lnTo>
                  <a:pt x="1283" y="2803"/>
                </a:lnTo>
                <a:lnTo>
                  <a:pt x="1066" y="3060"/>
                </a:lnTo>
                <a:lnTo>
                  <a:pt x="849" y="3356"/>
                </a:lnTo>
                <a:lnTo>
                  <a:pt x="671" y="3652"/>
                </a:lnTo>
                <a:lnTo>
                  <a:pt x="514" y="3948"/>
                </a:lnTo>
                <a:lnTo>
                  <a:pt x="375" y="4263"/>
                </a:lnTo>
                <a:lnTo>
                  <a:pt x="257" y="4579"/>
                </a:lnTo>
                <a:lnTo>
                  <a:pt x="158" y="4915"/>
                </a:lnTo>
                <a:lnTo>
                  <a:pt x="99" y="5250"/>
                </a:lnTo>
                <a:lnTo>
                  <a:pt x="40" y="5586"/>
                </a:lnTo>
                <a:lnTo>
                  <a:pt x="0" y="5941"/>
                </a:lnTo>
                <a:lnTo>
                  <a:pt x="0" y="6296"/>
                </a:lnTo>
                <a:lnTo>
                  <a:pt x="0" y="6651"/>
                </a:lnTo>
                <a:lnTo>
                  <a:pt x="20" y="7026"/>
                </a:lnTo>
                <a:lnTo>
                  <a:pt x="79" y="7401"/>
                </a:lnTo>
                <a:lnTo>
                  <a:pt x="139" y="7776"/>
                </a:lnTo>
                <a:lnTo>
                  <a:pt x="218" y="8171"/>
                </a:lnTo>
                <a:lnTo>
                  <a:pt x="296" y="8565"/>
                </a:lnTo>
                <a:lnTo>
                  <a:pt x="415" y="8960"/>
                </a:lnTo>
                <a:lnTo>
                  <a:pt x="533" y="9355"/>
                </a:lnTo>
                <a:lnTo>
                  <a:pt x="691" y="9749"/>
                </a:lnTo>
                <a:lnTo>
                  <a:pt x="829" y="10164"/>
                </a:lnTo>
                <a:lnTo>
                  <a:pt x="987" y="10499"/>
                </a:lnTo>
                <a:lnTo>
                  <a:pt x="1145" y="10815"/>
                </a:lnTo>
                <a:lnTo>
                  <a:pt x="1303" y="11111"/>
                </a:lnTo>
                <a:lnTo>
                  <a:pt x="1480" y="11387"/>
                </a:lnTo>
                <a:lnTo>
                  <a:pt x="1658" y="11624"/>
                </a:lnTo>
                <a:lnTo>
                  <a:pt x="1836" y="11861"/>
                </a:lnTo>
                <a:lnTo>
                  <a:pt x="2033" y="12078"/>
                </a:lnTo>
                <a:lnTo>
                  <a:pt x="2250" y="12275"/>
                </a:lnTo>
                <a:lnTo>
                  <a:pt x="2447" y="12433"/>
                </a:lnTo>
                <a:lnTo>
                  <a:pt x="2665" y="12591"/>
                </a:lnTo>
                <a:lnTo>
                  <a:pt x="2901" y="12729"/>
                </a:lnTo>
                <a:lnTo>
                  <a:pt x="3138" y="12867"/>
                </a:lnTo>
                <a:lnTo>
                  <a:pt x="3375" y="12966"/>
                </a:lnTo>
                <a:lnTo>
                  <a:pt x="3612" y="13065"/>
                </a:lnTo>
                <a:lnTo>
                  <a:pt x="3868" y="13143"/>
                </a:lnTo>
                <a:lnTo>
                  <a:pt x="4125" y="13203"/>
                </a:lnTo>
                <a:lnTo>
                  <a:pt x="4401" y="13262"/>
                </a:lnTo>
                <a:lnTo>
                  <a:pt x="4677" y="13301"/>
                </a:lnTo>
                <a:lnTo>
                  <a:pt x="5230" y="13361"/>
                </a:lnTo>
                <a:lnTo>
                  <a:pt x="5802" y="13361"/>
                </a:lnTo>
                <a:lnTo>
                  <a:pt x="6394" y="13341"/>
                </a:lnTo>
                <a:lnTo>
                  <a:pt x="7006" y="13282"/>
                </a:lnTo>
                <a:lnTo>
                  <a:pt x="7618" y="13203"/>
                </a:lnTo>
                <a:lnTo>
                  <a:pt x="8249" y="13124"/>
                </a:lnTo>
                <a:lnTo>
                  <a:pt x="8900" y="13005"/>
                </a:lnTo>
                <a:lnTo>
                  <a:pt x="9216" y="12966"/>
                </a:lnTo>
                <a:lnTo>
                  <a:pt x="9532" y="12946"/>
                </a:lnTo>
                <a:lnTo>
                  <a:pt x="9828" y="12966"/>
                </a:lnTo>
                <a:lnTo>
                  <a:pt x="10143" y="13005"/>
                </a:lnTo>
                <a:lnTo>
                  <a:pt x="10420" y="13065"/>
                </a:lnTo>
                <a:lnTo>
                  <a:pt x="10716" y="13143"/>
                </a:lnTo>
                <a:lnTo>
                  <a:pt x="10992" y="13242"/>
                </a:lnTo>
                <a:lnTo>
                  <a:pt x="11288" y="13361"/>
                </a:lnTo>
                <a:lnTo>
                  <a:pt x="11564" y="13499"/>
                </a:lnTo>
                <a:lnTo>
                  <a:pt x="11841" y="13657"/>
                </a:lnTo>
                <a:lnTo>
                  <a:pt x="12393" y="13992"/>
                </a:lnTo>
                <a:lnTo>
                  <a:pt x="12946" y="14367"/>
                </a:lnTo>
                <a:lnTo>
                  <a:pt x="13518" y="14762"/>
                </a:lnTo>
                <a:lnTo>
                  <a:pt x="14110" y="15176"/>
                </a:lnTo>
                <a:lnTo>
                  <a:pt x="14722" y="15571"/>
                </a:lnTo>
                <a:lnTo>
                  <a:pt x="15353" y="15946"/>
                </a:lnTo>
                <a:lnTo>
                  <a:pt x="15689" y="16123"/>
                </a:lnTo>
                <a:lnTo>
                  <a:pt x="16024" y="16301"/>
                </a:lnTo>
                <a:lnTo>
                  <a:pt x="16379" y="16459"/>
                </a:lnTo>
                <a:lnTo>
                  <a:pt x="16754" y="16597"/>
                </a:lnTo>
                <a:lnTo>
                  <a:pt x="17129" y="16735"/>
                </a:lnTo>
                <a:lnTo>
                  <a:pt x="17524" y="16834"/>
                </a:lnTo>
                <a:lnTo>
                  <a:pt x="17938" y="16932"/>
                </a:lnTo>
                <a:lnTo>
                  <a:pt x="18353" y="17011"/>
                </a:lnTo>
                <a:lnTo>
                  <a:pt x="18787" y="17051"/>
                </a:lnTo>
                <a:lnTo>
                  <a:pt x="19241" y="17090"/>
                </a:lnTo>
                <a:lnTo>
                  <a:pt x="19773" y="17090"/>
                </a:lnTo>
                <a:lnTo>
                  <a:pt x="20286" y="17070"/>
                </a:lnTo>
                <a:lnTo>
                  <a:pt x="20760" y="17011"/>
                </a:lnTo>
                <a:lnTo>
                  <a:pt x="21214" y="16952"/>
                </a:lnTo>
                <a:lnTo>
                  <a:pt x="21628" y="16853"/>
                </a:lnTo>
                <a:lnTo>
                  <a:pt x="22043" y="16735"/>
                </a:lnTo>
                <a:lnTo>
                  <a:pt x="22418" y="16617"/>
                </a:lnTo>
                <a:lnTo>
                  <a:pt x="22773" y="16459"/>
                </a:lnTo>
                <a:lnTo>
                  <a:pt x="23108" y="16301"/>
                </a:lnTo>
                <a:lnTo>
                  <a:pt x="23424" y="16123"/>
                </a:lnTo>
                <a:lnTo>
                  <a:pt x="23720" y="15946"/>
                </a:lnTo>
                <a:lnTo>
                  <a:pt x="23996" y="15748"/>
                </a:lnTo>
                <a:lnTo>
                  <a:pt x="24253" y="15551"/>
                </a:lnTo>
                <a:lnTo>
                  <a:pt x="24490" y="15354"/>
                </a:lnTo>
                <a:lnTo>
                  <a:pt x="24707" y="15137"/>
                </a:lnTo>
                <a:lnTo>
                  <a:pt x="24904" y="14919"/>
                </a:lnTo>
                <a:lnTo>
                  <a:pt x="25082" y="14722"/>
                </a:lnTo>
                <a:lnTo>
                  <a:pt x="25259" y="14505"/>
                </a:lnTo>
                <a:lnTo>
                  <a:pt x="25536" y="14091"/>
                </a:lnTo>
                <a:lnTo>
                  <a:pt x="25772" y="13696"/>
                </a:lnTo>
                <a:lnTo>
                  <a:pt x="25950" y="13361"/>
                </a:lnTo>
                <a:lnTo>
                  <a:pt x="26068" y="13065"/>
                </a:lnTo>
                <a:lnTo>
                  <a:pt x="26147" y="12828"/>
                </a:lnTo>
                <a:lnTo>
                  <a:pt x="26207" y="12630"/>
                </a:lnTo>
                <a:lnTo>
                  <a:pt x="26364" y="12255"/>
                </a:lnTo>
                <a:lnTo>
                  <a:pt x="26503" y="11861"/>
                </a:lnTo>
                <a:lnTo>
                  <a:pt x="26621" y="11486"/>
                </a:lnTo>
                <a:lnTo>
                  <a:pt x="26739" y="11111"/>
                </a:lnTo>
                <a:lnTo>
                  <a:pt x="26838" y="10736"/>
                </a:lnTo>
                <a:lnTo>
                  <a:pt x="26917" y="10361"/>
                </a:lnTo>
                <a:lnTo>
                  <a:pt x="27035" y="9651"/>
                </a:lnTo>
                <a:lnTo>
                  <a:pt x="27114" y="8960"/>
                </a:lnTo>
                <a:lnTo>
                  <a:pt x="27134" y="8309"/>
                </a:lnTo>
                <a:lnTo>
                  <a:pt x="27114" y="7658"/>
                </a:lnTo>
                <a:lnTo>
                  <a:pt x="27055" y="7046"/>
                </a:lnTo>
                <a:lnTo>
                  <a:pt x="26937" y="6454"/>
                </a:lnTo>
                <a:lnTo>
                  <a:pt x="26799" y="5882"/>
                </a:lnTo>
                <a:lnTo>
                  <a:pt x="26621" y="5349"/>
                </a:lnTo>
                <a:lnTo>
                  <a:pt x="26404" y="4836"/>
                </a:lnTo>
                <a:lnTo>
                  <a:pt x="26147" y="4342"/>
                </a:lnTo>
                <a:lnTo>
                  <a:pt x="25871" y="3869"/>
                </a:lnTo>
                <a:lnTo>
                  <a:pt x="25555" y="3435"/>
                </a:lnTo>
                <a:lnTo>
                  <a:pt x="25220" y="3020"/>
                </a:lnTo>
                <a:lnTo>
                  <a:pt x="24865" y="2645"/>
                </a:lnTo>
                <a:lnTo>
                  <a:pt x="24490" y="2290"/>
                </a:lnTo>
                <a:lnTo>
                  <a:pt x="24095" y="1974"/>
                </a:lnTo>
                <a:lnTo>
                  <a:pt x="23681" y="1678"/>
                </a:lnTo>
                <a:lnTo>
                  <a:pt x="23266" y="1402"/>
                </a:lnTo>
                <a:lnTo>
                  <a:pt x="22812" y="1165"/>
                </a:lnTo>
                <a:lnTo>
                  <a:pt x="22378" y="948"/>
                </a:lnTo>
                <a:lnTo>
                  <a:pt x="21905" y="771"/>
                </a:lnTo>
                <a:lnTo>
                  <a:pt x="21451" y="632"/>
                </a:lnTo>
                <a:lnTo>
                  <a:pt x="20977" y="514"/>
                </a:lnTo>
                <a:lnTo>
                  <a:pt x="20523" y="435"/>
                </a:lnTo>
                <a:lnTo>
                  <a:pt x="20050" y="376"/>
                </a:lnTo>
                <a:lnTo>
                  <a:pt x="19596" y="356"/>
                </a:lnTo>
                <a:lnTo>
                  <a:pt x="19142" y="376"/>
                </a:lnTo>
                <a:lnTo>
                  <a:pt x="18688" y="415"/>
                </a:lnTo>
                <a:lnTo>
                  <a:pt x="18254" y="494"/>
                </a:lnTo>
                <a:lnTo>
                  <a:pt x="17840" y="573"/>
                </a:lnTo>
                <a:lnTo>
                  <a:pt x="17425" y="652"/>
                </a:lnTo>
                <a:lnTo>
                  <a:pt x="17011" y="692"/>
                </a:lnTo>
                <a:lnTo>
                  <a:pt x="16616" y="731"/>
                </a:lnTo>
                <a:lnTo>
                  <a:pt x="16241" y="751"/>
                </a:lnTo>
                <a:lnTo>
                  <a:pt x="15866" y="751"/>
                </a:lnTo>
                <a:lnTo>
                  <a:pt x="15136" y="711"/>
                </a:lnTo>
                <a:lnTo>
                  <a:pt x="14426" y="652"/>
                </a:lnTo>
                <a:lnTo>
                  <a:pt x="13735" y="553"/>
                </a:lnTo>
                <a:lnTo>
                  <a:pt x="12334" y="317"/>
                </a:lnTo>
                <a:lnTo>
                  <a:pt x="11623" y="198"/>
                </a:lnTo>
                <a:lnTo>
                  <a:pt x="10893" y="100"/>
                </a:lnTo>
                <a:lnTo>
                  <a:pt x="10124" y="40"/>
                </a:lnTo>
                <a:lnTo>
                  <a:pt x="9729" y="21"/>
                </a:lnTo>
                <a:lnTo>
                  <a:pt x="9315"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 name="Google Shape;559;p1"/>
          <p:cNvSpPr txBox="1"/>
          <p:nvPr>
            <p:ph type="ctrTitle"/>
          </p:nvPr>
        </p:nvSpPr>
        <p:spPr>
          <a:xfrm>
            <a:off x="1794075" y="573525"/>
            <a:ext cx="5570400" cy="838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500"/>
              <a:buNone/>
            </a:pPr>
            <a:r>
              <a:rPr lang="en"/>
              <a:t>Mental Health</a:t>
            </a:r>
            <a:endParaRPr/>
          </a:p>
        </p:txBody>
      </p:sp>
      <p:grpSp>
        <p:nvGrpSpPr>
          <p:cNvPr id="560" name="Google Shape;560;p1"/>
          <p:cNvGrpSpPr/>
          <p:nvPr/>
        </p:nvGrpSpPr>
        <p:grpSpPr>
          <a:xfrm>
            <a:off x="2842986" y="2109350"/>
            <a:ext cx="3458118" cy="2413874"/>
            <a:chOff x="2842986" y="2109350"/>
            <a:chExt cx="3458118" cy="2413874"/>
          </a:xfrm>
        </p:grpSpPr>
        <p:sp>
          <p:nvSpPr>
            <p:cNvPr id="561" name="Google Shape;561;p1"/>
            <p:cNvSpPr/>
            <p:nvPr/>
          </p:nvSpPr>
          <p:spPr>
            <a:xfrm>
              <a:off x="2842986" y="4259905"/>
              <a:ext cx="1822669" cy="229156"/>
            </a:xfrm>
            <a:custGeom>
              <a:rect b="b" l="l" r="r" t="t"/>
              <a:pathLst>
                <a:path extrusionOk="0" h="8404" w="66844">
                  <a:moveTo>
                    <a:pt x="33422" y="0"/>
                  </a:moveTo>
                  <a:lnTo>
                    <a:pt x="30011" y="20"/>
                  </a:lnTo>
                  <a:lnTo>
                    <a:pt x="26676" y="77"/>
                  </a:lnTo>
                  <a:lnTo>
                    <a:pt x="23477" y="193"/>
                  </a:lnTo>
                  <a:lnTo>
                    <a:pt x="20412" y="328"/>
                  </a:lnTo>
                  <a:lnTo>
                    <a:pt x="17482" y="501"/>
                  </a:lnTo>
                  <a:lnTo>
                    <a:pt x="14726" y="714"/>
                  </a:lnTo>
                  <a:lnTo>
                    <a:pt x="13416" y="829"/>
                  </a:lnTo>
                  <a:lnTo>
                    <a:pt x="12163" y="964"/>
                  </a:lnTo>
                  <a:lnTo>
                    <a:pt x="10948" y="1099"/>
                  </a:lnTo>
                  <a:lnTo>
                    <a:pt x="9792" y="1234"/>
                  </a:lnTo>
                  <a:lnTo>
                    <a:pt x="8674" y="1369"/>
                  </a:lnTo>
                  <a:lnTo>
                    <a:pt x="7633" y="1523"/>
                  </a:lnTo>
                  <a:lnTo>
                    <a:pt x="6631" y="1697"/>
                  </a:lnTo>
                  <a:lnTo>
                    <a:pt x="5706" y="1851"/>
                  </a:lnTo>
                  <a:lnTo>
                    <a:pt x="4839" y="2024"/>
                  </a:lnTo>
                  <a:lnTo>
                    <a:pt x="4029" y="2198"/>
                  </a:lnTo>
                  <a:lnTo>
                    <a:pt x="3297" y="2371"/>
                  </a:lnTo>
                  <a:lnTo>
                    <a:pt x="2622" y="2564"/>
                  </a:lnTo>
                  <a:lnTo>
                    <a:pt x="2024" y="2757"/>
                  </a:lnTo>
                  <a:lnTo>
                    <a:pt x="1504" y="2949"/>
                  </a:lnTo>
                  <a:lnTo>
                    <a:pt x="1042" y="3161"/>
                  </a:lnTo>
                  <a:lnTo>
                    <a:pt x="675" y="3354"/>
                  </a:lnTo>
                  <a:lnTo>
                    <a:pt x="521" y="3450"/>
                  </a:lnTo>
                  <a:lnTo>
                    <a:pt x="386" y="3566"/>
                  </a:lnTo>
                  <a:lnTo>
                    <a:pt x="271" y="3662"/>
                  </a:lnTo>
                  <a:lnTo>
                    <a:pt x="174" y="3778"/>
                  </a:lnTo>
                  <a:lnTo>
                    <a:pt x="97" y="3874"/>
                  </a:lnTo>
                  <a:lnTo>
                    <a:pt x="39" y="3990"/>
                  </a:lnTo>
                  <a:lnTo>
                    <a:pt x="1" y="4087"/>
                  </a:lnTo>
                  <a:lnTo>
                    <a:pt x="1" y="4202"/>
                  </a:lnTo>
                  <a:lnTo>
                    <a:pt x="1" y="4318"/>
                  </a:lnTo>
                  <a:lnTo>
                    <a:pt x="39" y="4414"/>
                  </a:lnTo>
                  <a:lnTo>
                    <a:pt x="97" y="4530"/>
                  </a:lnTo>
                  <a:lnTo>
                    <a:pt x="174" y="4626"/>
                  </a:lnTo>
                  <a:lnTo>
                    <a:pt x="271" y="4742"/>
                  </a:lnTo>
                  <a:lnTo>
                    <a:pt x="386" y="4838"/>
                  </a:lnTo>
                  <a:lnTo>
                    <a:pt x="521" y="4954"/>
                  </a:lnTo>
                  <a:lnTo>
                    <a:pt x="675" y="5050"/>
                  </a:lnTo>
                  <a:lnTo>
                    <a:pt x="1042" y="5262"/>
                  </a:lnTo>
                  <a:lnTo>
                    <a:pt x="1504" y="5455"/>
                  </a:lnTo>
                  <a:lnTo>
                    <a:pt x="2024" y="5648"/>
                  </a:lnTo>
                  <a:lnTo>
                    <a:pt x="2622" y="5840"/>
                  </a:lnTo>
                  <a:lnTo>
                    <a:pt x="3297" y="6033"/>
                  </a:lnTo>
                  <a:lnTo>
                    <a:pt x="4029" y="6207"/>
                  </a:lnTo>
                  <a:lnTo>
                    <a:pt x="4839" y="6380"/>
                  </a:lnTo>
                  <a:lnTo>
                    <a:pt x="5706" y="6554"/>
                  </a:lnTo>
                  <a:lnTo>
                    <a:pt x="6631" y="6727"/>
                  </a:lnTo>
                  <a:lnTo>
                    <a:pt x="7633" y="6881"/>
                  </a:lnTo>
                  <a:lnTo>
                    <a:pt x="8674" y="7035"/>
                  </a:lnTo>
                  <a:lnTo>
                    <a:pt x="9792" y="7170"/>
                  </a:lnTo>
                  <a:lnTo>
                    <a:pt x="10948" y="7305"/>
                  </a:lnTo>
                  <a:lnTo>
                    <a:pt x="12163" y="7440"/>
                  </a:lnTo>
                  <a:lnTo>
                    <a:pt x="13416" y="7575"/>
                  </a:lnTo>
                  <a:lnTo>
                    <a:pt x="14726" y="7691"/>
                  </a:lnTo>
                  <a:lnTo>
                    <a:pt x="17482" y="7903"/>
                  </a:lnTo>
                  <a:lnTo>
                    <a:pt x="20412" y="8076"/>
                  </a:lnTo>
                  <a:lnTo>
                    <a:pt x="23477" y="8211"/>
                  </a:lnTo>
                  <a:lnTo>
                    <a:pt x="26676" y="8327"/>
                  </a:lnTo>
                  <a:lnTo>
                    <a:pt x="30011" y="8385"/>
                  </a:lnTo>
                  <a:lnTo>
                    <a:pt x="33422" y="8404"/>
                  </a:lnTo>
                  <a:lnTo>
                    <a:pt x="36834" y="8385"/>
                  </a:lnTo>
                  <a:lnTo>
                    <a:pt x="40149" y="8327"/>
                  </a:lnTo>
                  <a:lnTo>
                    <a:pt x="43348" y="8211"/>
                  </a:lnTo>
                  <a:lnTo>
                    <a:pt x="46432" y="8076"/>
                  </a:lnTo>
                  <a:lnTo>
                    <a:pt x="49343" y="7903"/>
                  </a:lnTo>
                  <a:lnTo>
                    <a:pt x="52099" y="7691"/>
                  </a:lnTo>
                  <a:lnTo>
                    <a:pt x="53410" y="7575"/>
                  </a:lnTo>
                  <a:lnTo>
                    <a:pt x="54682" y="7440"/>
                  </a:lnTo>
                  <a:lnTo>
                    <a:pt x="55896" y="7305"/>
                  </a:lnTo>
                  <a:lnTo>
                    <a:pt x="57052" y="7170"/>
                  </a:lnTo>
                  <a:lnTo>
                    <a:pt x="58151" y="7035"/>
                  </a:lnTo>
                  <a:lnTo>
                    <a:pt x="59211" y="6881"/>
                  </a:lnTo>
                  <a:lnTo>
                    <a:pt x="60194" y="6727"/>
                  </a:lnTo>
                  <a:lnTo>
                    <a:pt x="61139" y="6554"/>
                  </a:lnTo>
                  <a:lnTo>
                    <a:pt x="62006" y="6380"/>
                  </a:lnTo>
                  <a:lnTo>
                    <a:pt x="62815" y="6207"/>
                  </a:lnTo>
                  <a:lnTo>
                    <a:pt x="63548" y="6033"/>
                  </a:lnTo>
                  <a:lnTo>
                    <a:pt x="64222" y="5840"/>
                  </a:lnTo>
                  <a:lnTo>
                    <a:pt x="64820" y="5648"/>
                  </a:lnTo>
                  <a:lnTo>
                    <a:pt x="65340" y="5455"/>
                  </a:lnTo>
                  <a:lnTo>
                    <a:pt x="65784" y="5262"/>
                  </a:lnTo>
                  <a:lnTo>
                    <a:pt x="66169" y="5050"/>
                  </a:lnTo>
                  <a:lnTo>
                    <a:pt x="66323" y="4954"/>
                  </a:lnTo>
                  <a:lnTo>
                    <a:pt x="66458" y="4838"/>
                  </a:lnTo>
                  <a:lnTo>
                    <a:pt x="66574" y="4742"/>
                  </a:lnTo>
                  <a:lnTo>
                    <a:pt x="66670" y="4626"/>
                  </a:lnTo>
                  <a:lnTo>
                    <a:pt x="66747" y="4530"/>
                  </a:lnTo>
                  <a:lnTo>
                    <a:pt x="66805" y="4414"/>
                  </a:lnTo>
                  <a:lnTo>
                    <a:pt x="66824" y="4318"/>
                  </a:lnTo>
                  <a:lnTo>
                    <a:pt x="66844" y="4202"/>
                  </a:lnTo>
                  <a:lnTo>
                    <a:pt x="66824" y="4087"/>
                  </a:lnTo>
                  <a:lnTo>
                    <a:pt x="66805" y="3990"/>
                  </a:lnTo>
                  <a:lnTo>
                    <a:pt x="66747" y="3874"/>
                  </a:lnTo>
                  <a:lnTo>
                    <a:pt x="66670" y="3778"/>
                  </a:lnTo>
                  <a:lnTo>
                    <a:pt x="66574" y="3662"/>
                  </a:lnTo>
                  <a:lnTo>
                    <a:pt x="66458" y="3566"/>
                  </a:lnTo>
                  <a:lnTo>
                    <a:pt x="66323" y="3450"/>
                  </a:lnTo>
                  <a:lnTo>
                    <a:pt x="66169" y="3354"/>
                  </a:lnTo>
                  <a:lnTo>
                    <a:pt x="65784" y="3161"/>
                  </a:lnTo>
                  <a:lnTo>
                    <a:pt x="65340" y="2949"/>
                  </a:lnTo>
                  <a:lnTo>
                    <a:pt x="64820" y="2757"/>
                  </a:lnTo>
                  <a:lnTo>
                    <a:pt x="64222" y="2564"/>
                  </a:lnTo>
                  <a:lnTo>
                    <a:pt x="63548" y="2371"/>
                  </a:lnTo>
                  <a:lnTo>
                    <a:pt x="62815" y="2198"/>
                  </a:lnTo>
                  <a:lnTo>
                    <a:pt x="62006" y="2024"/>
                  </a:lnTo>
                  <a:lnTo>
                    <a:pt x="61139" y="1851"/>
                  </a:lnTo>
                  <a:lnTo>
                    <a:pt x="60194" y="1697"/>
                  </a:lnTo>
                  <a:lnTo>
                    <a:pt x="59211" y="1523"/>
                  </a:lnTo>
                  <a:lnTo>
                    <a:pt x="58151" y="1369"/>
                  </a:lnTo>
                  <a:lnTo>
                    <a:pt x="57052" y="1234"/>
                  </a:lnTo>
                  <a:lnTo>
                    <a:pt x="55896" y="1099"/>
                  </a:lnTo>
                  <a:lnTo>
                    <a:pt x="54682" y="964"/>
                  </a:lnTo>
                  <a:lnTo>
                    <a:pt x="53410" y="829"/>
                  </a:lnTo>
                  <a:lnTo>
                    <a:pt x="52099" y="714"/>
                  </a:lnTo>
                  <a:lnTo>
                    <a:pt x="49343" y="501"/>
                  </a:lnTo>
                  <a:lnTo>
                    <a:pt x="46432" y="328"/>
                  </a:lnTo>
                  <a:lnTo>
                    <a:pt x="43348" y="193"/>
                  </a:lnTo>
                  <a:lnTo>
                    <a:pt x="40149" y="77"/>
                  </a:lnTo>
                  <a:lnTo>
                    <a:pt x="36834" y="20"/>
                  </a:lnTo>
                  <a:lnTo>
                    <a:pt x="33422" y="0"/>
                  </a:lnTo>
                  <a:close/>
                </a:path>
              </a:pathLst>
            </a:custGeom>
            <a:solidFill>
              <a:srgbClr val="261E35">
                <a:alpha val="3137"/>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p1"/>
            <p:cNvSpPr/>
            <p:nvPr/>
          </p:nvSpPr>
          <p:spPr>
            <a:xfrm>
              <a:off x="3903021" y="4210497"/>
              <a:ext cx="335881" cy="168731"/>
            </a:xfrm>
            <a:custGeom>
              <a:rect b="b" l="l" r="r" t="t"/>
              <a:pathLst>
                <a:path extrusionOk="0" h="6188" w="12318">
                  <a:moveTo>
                    <a:pt x="965" y="1"/>
                  </a:moveTo>
                  <a:lnTo>
                    <a:pt x="753" y="20"/>
                  </a:lnTo>
                  <a:lnTo>
                    <a:pt x="560" y="78"/>
                  </a:lnTo>
                  <a:lnTo>
                    <a:pt x="502" y="97"/>
                  </a:lnTo>
                  <a:lnTo>
                    <a:pt x="444" y="136"/>
                  </a:lnTo>
                  <a:lnTo>
                    <a:pt x="406" y="174"/>
                  </a:lnTo>
                  <a:lnTo>
                    <a:pt x="386" y="232"/>
                  </a:lnTo>
                  <a:lnTo>
                    <a:pt x="290" y="1022"/>
                  </a:lnTo>
                  <a:lnTo>
                    <a:pt x="155" y="2179"/>
                  </a:lnTo>
                  <a:lnTo>
                    <a:pt x="1" y="3721"/>
                  </a:lnTo>
                  <a:lnTo>
                    <a:pt x="675" y="4067"/>
                  </a:lnTo>
                  <a:lnTo>
                    <a:pt x="1408" y="4434"/>
                  </a:lnTo>
                  <a:lnTo>
                    <a:pt x="2352" y="4877"/>
                  </a:lnTo>
                  <a:lnTo>
                    <a:pt x="2873" y="5089"/>
                  </a:lnTo>
                  <a:lnTo>
                    <a:pt x="3432" y="5301"/>
                  </a:lnTo>
                  <a:lnTo>
                    <a:pt x="3991" y="5513"/>
                  </a:lnTo>
                  <a:lnTo>
                    <a:pt x="4588" y="5706"/>
                  </a:lnTo>
                  <a:lnTo>
                    <a:pt x="5166" y="5879"/>
                  </a:lnTo>
                  <a:lnTo>
                    <a:pt x="5745" y="6014"/>
                  </a:lnTo>
                  <a:lnTo>
                    <a:pt x="6323" y="6111"/>
                  </a:lnTo>
                  <a:lnTo>
                    <a:pt x="6882" y="6168"/>
                  </a:lnTo>
                  <a:lnTo>
                    <a:pt x="7441" y="6188"/>
                  </a:lnTo>
                  <a:lnTo>
                    <a:pt x="7980" y="6188"/>
                  </a:lnTo>
                  <a:lnTo>
                    <a:pt x="8501" y="6168"/>
                  </a:lnTo>
                  <a:lnTo>
                    <a:pt x="9021" y="6130"/>
                  </a:lnTo>
                  <a:lnTo>
                    <a:pt x="9522" y="6072"/>
                  </a:lnTo>
                  <a:lnTo>
                    <a:pt x="10004" y="6014"/>
                  </a:lnTo>
                  <a:lnTo>
                    <a:pt x="10447" y="5937"/>
                  </a:lnTo>
                  <a:lnTo>
                    <a:pt x="10852" y="5841"/>
                  </a:lnTo>
                  <a:lnTo>
                    <a:pt x="11218" y="5744"/>
                  </a:lnTo>
                  <a:lnTo>
                    <a:pt x="11546" y="5629"/>
                  </a:lnTo>
                  <a:lnTo>
                    <a:pt x="11816" y="5513"/>
                  </a:lnTo>
                  <a:lnTo>
                    <a:pt x="12028" y="5397"/>
                  </a:lnTo>
                  <a:lnTo>
                    <a:pt x="12182" y="5282"/>
                  </a:lnTo>
                  <a:lnTo>
                    <a:pt x="12240" y="5224"/>
                  </a:lnTo>
                  <a:lnTo>
                    <a:pt x="12279" y="5166"/>
                  </a:lnTo>
                  <a:lnTo>
                    <a:pt x="12298" y="5108"/>
                  </a:lnTo>
                  <a:lnTo>
                    <a:pt x="12317" y="5050"/>
                  </a:lnTo>
                  <a:lnTo>
                    <a:pt x="12298" y="4993"/>
                  </a:lnTo>
                  <a:lnTo>
                    <a:pt x="12259" y="4935"/>
                  </a:lnTo>
                  <a:lnTo>
                    <a:pt x="12144" y="4838"/>
                  </a:lnTo>
                  <a:lnTo>
                    <a:pt x="12009" y="4742"/>
                  </a:lnTo>
                  <a:lnTo>
                    <a:pt x="11816" y="4646"/>
                  </a:lnTo>
                  <a:lnTo>
                    <a:pt x="11604" y="4569"/>
                  </a:lnTo>
                  <a:lnTo>
                    <a:pt x="11084" y="4395"/>
                  </a:lnTo>
                  <a:lnTo>
                    <a:pt x="10428" y="4202"/>
                  </a:lnTo>
                  <a:lnTo>
                    <a:pt x="9696" y="3971"/>
                  </a:lnTo>
                  <a:lnTo>
                    <a:pt x="8848" y="3701"/>
                  </a:lnTo>
                  <a:lnTo>
                    <a:pt x="8404" y="3547"/>
                  </a:lnTo>
                  <a:lnTo>
                    <a:pt x="7942" y="3374"/>
                  </a:lnTo>
                  <a:lnTo>
                    <a:pt x="7479" y="3181"/>
                  </a:lnTo>
                  <a:lnTo>
                    <a:pt x="6978" y="2969"/>
                  </a:lnTo>
                  <a:lnTo>
                    <a:pt x="6516" y="2738"/>
                  </a:lnTo>
                  <a:lnTo>
                    <a:pt x="6092" y="2506"/>
                  </a:lnTo>
                  <a:lnTo>
                    <a:pt x="5725" y="2256"/>
                  </a:lnTo>
                  <a:lnTo>
                    <a:pt x="5378" y="2044"/>
                  </a:lnTo>
                  <a:lnTo>
                    <a:pt x="5089" y="1812"/>
                  </a:lnTo>
                  <a:lnTo>
                    <a:pt x="4839" y="1581"/>
                  </a:lnTo>
                  <a:lnTo>
                    <a:pt x="4627" y="1388"/>
                  </a:lnTo>
                  <a:lnTo>
                    <a:pt x="4434" y="1176"/>
                  </a:lnTo>
                  <a:lnTo>
                    <a:pt x="4280" y="1003"/>
                  </a:lnTo>
                  <a:lnTo>
                    <a:pt x="4164" y="829"/>
                  </a:lnTo>
                  <a:lnTo>
                    <a:pt x="3991" y="560"/>
                  </a:lnTo>
                  <a:lnTo>
                    <a:pt x="3894" y="386"/>
                  </a:lnTo>
                  <a:lnTo>
                    <a:pt x="3875" y="328"/>
                  </a:lnTo>
                  <a:lnTo>
                    <a:pt x="3335" y="232"/>
                  </a:lnTo>
                  <a:lnTo>
                    <a:pt x="2796" y="155"/>
                  </a:lnTo>
                  <a:lnTo>
                    <a:pt x="2160" y="58"/>
                  </a:lnTo>
                  <a:lnTo>
                    <a:pt x="1524" y="20"/>
                  </a:lnTo>
                  <a:lnTo>
                    <a:pt x="1234" y="1"/>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 name="Google Shape;563;p1"/>
            <p:cNvSpPr/>
            <p:nvPr/>
          </p:nvSpPr>
          <p:spPr>
            <a:xfrm>
              <a:off x="3895686" y="4311930"/>
              <a:ext cx="368438" cy="88319"/>
            </a:xfrm>
            <a:custGeom>
              <a:rect b="b" l="l" r="r" t="t"/>
              <a:pathLst>
                <a:path extrusionOk="0" h="3239" w="13512">
                  <a:moveTo>
                    <a:pt x="270" y="1"/>
                  </a:moveTo>
                  <a:lnTo>
                    <a:pt x="212" y="347"/>
                  </a:lnTo>
                  <a:lnTo>
                    <a:pt x="135" y="694"/>
                  </a:lnTo>
                  <a:lnTo>
                    <a:pt x="77" y="1118"/>
                  </a:lnTo>
                  <a:lnTo>
                    <a:pt x="19" y="1562"/>
                  </a:lnTo>
                  <a:lnTo>
                    <a:pt x="0" y="1986"/>
                  </a:lnTo>
                  <a:lnTo>
                    <a:pt x="0" y="2159"/>
                  </a:lnTo>
                  <a:lnTo>
                    <a:pt x="19" y="2333"/>
                  </a:lnTo>
                  <a:lnTo>
                    <a:pt x="39" y="2448"/>
                  </a:lnTo>
                  <a:lnTo>
                    <a:pt x="96" y="2545"/>
                  </a:lnTo>
                  <a:lnTo>
                    <a:pt x="116" y="2583"/>
                  </a:lnTo>
                  <a:lnTo>
                    <a:pt x="173" y="2603"/>
                  </a:lnTo>
                  <a:lnTo>
                    <a:pt x="328" y="2680"/>
                  </a:lnTo>
                  <a:lnTo>
                    <a:pt x="540" y="2718"/>
                  </a:lnTo>
                  <a:lnTo>
                    <a:pt x="829" y="2776"/>
                  </a:lnTo>
                  <a:lnTo>
                    <a:pt x="1542" y="2872"/>
                  </a:lnTo>
                  <a:lnTo>
                    <a:pt x="2429" y="2949"/>
                  </a:lnTo>
                  <a:lnTo>
                    <a:pt x="3489" y="3007"/>
                  </a:lnTo>
                  <a:lnTo>
                    <a:pt x="4664" y="3065"/>
                  </a:lnTo>
                  <a:lnTo>
                    <a:pt x="7247" y="3200"/>
                  </a:lnTo>
                  <a:lnTo>
                    <a:pt x="7941" y="3219"/>
                  </a:lnTo>
                  <a:lnTo>
                    <a:pt x="8673" y="3239"/>
                  </a:lnTo>
                  <a:lnTo>
                    <a:pt x="9406" y="3219"/>
                  </a:lnTo>
                  <a:lnTo>
                    <a:pt x="10138" y="3181"/>
                  </a:lnTo>
                  <a:lnTo>
                    <a:pt x="10851" y="3123"/>
                  </a:lnTo>
                  <a:lnTo>
                    <a:pt x="11507" y="3046"/>
                  </a:lnTo>
                  <a:lnTo>
                    <a:pt x="12104" y="2949"/>
                  </a:lnTo>
                  <a:lnTo>
                    <a:pt x="12374" y="2872"/>
                  </a:lnTo>
                  <a:lnTo>
                    <a:pt x="12625" y="2815"/>
                  </a:lnTo>
                  <a:lnTo>
                    <a:pt x="12837" y="2737"/>
                  </a:lnTo>
                  <a:lnTo>
                    <a:pt x="13029" y="2660"/>
                  </a:lnTo>
                  <a:lnTo>
                    <a:pt x="13203" y="2564"/>
                  </a:lnTo>
                  <a:lnTo>
                    <a:pt x="13338" y="2468"/>
                  </a:lnTo>
                  <a:lnTo>
                    <a:pt x="13434" y="2352"/>
                  </a:lnTo>
                  <a:lnTo>
                    <a:pt x="13492" y="2236"/>
                  </a:lnTo>
                  <a:lnTo>
                    <a:pt x="13511" y="2121"/>
                  </a:lnTo>
                  <a:lnTo>
                    <a:pt x="13473" y="1986"/>
                  </a:lnTo>
                  <a:lnTo>
                    <a:pt x="13415" y="1851"/>
                  </a:lnTo>
                  <a:lnTo>
                    <a:pt x="13299" y="1716"/>
                  </a:lnTo>
                  <a:lnTo>
                    <a:pt x="13126" y="1562"/>
                  </a:lnTo>
                  <a:lnTo>
                    <a:pt x="12914" y="1388"/>
                  </a:lnTo>
                  <a:lnTo>
                    <a:pt x="12644" y="1234"/>
                  </a:lnTo>
                  <a:lnTo>
                    <a:pt x="12316" y="1041"/>
                  </a:lnTo>
                  <a:lnTo>
                    <a:pt x="11931" y="849"/>
                  </a:lnTo>
                  <a:lnTo>
                    <a:pt x="11487" y="656"/>
                  </a:lnTo>
                  <a:lnTo>
                    <a:pt x="11565" y="733"/>
                  </a:lnTo>
                  <a:lnTo>
                    <a:pt x="11622" y="810"/>
                  </a:lnTo>
                  <a:lnTo>
                    <a:pt x="11661" y="906"/>
                  </a:lnTo>
                  <a:lnTo>
                    <a:pt x="11699" y="1041"/>
                  </a:lnTo>
                  <a:lnTo>
                    <a:pt x="11719" y="1176"/>
                  </a:lnTo>
                  <a:lnTo>
                    <a:pt x="11699" y="1253"/>
                  </a:lnTo>
                  <a:lnTo>
                    <a:pt x="11680" y="1311"/>
                  </a:lnTo>
                  <a:lnTo>
                    <a:pt x="11642" y="1388"/>
                  </a:lnTo>
                  <a:lnTo>
                    <a:pt x="11584" y="1465"/>
                  </a:lnTo>
                  <a:lnTo>
                    <a:pt x="11487" y="1523"/>
                  </a:lnTo>
                  <a:lnTo>
                    <a:pt x="11391" y="1600"/>
                  </a:lnTo>
                  <a:lnTo>
                    <a:pt x="11275" y="1658"/>
                  </a:lnTo>
                  <a:lnTo>
                    <a:pt x="11121" y="1716"/>
                  </a:lnTo>
                  <a:lnTo>
                    <a:pt x="10948" y="1774"/>
                  </a:lnTo>
                  <a:lnTo>
                    <a:pt x="10755" y="1832"/>
                  </a:lnTo>
                  <a:lnTo>
                    <a:pt x="10524" y="1889"/>
                  </a:lnTo>
                  <a:lnTo>
                    <a:pt x="10254" y="1928"/>
                  </a:lnTo>
                  <a:lnTo>
                    <a:pt x="9637" y="1986"/>
                  </a:lnTo>
                  <a:lnTo>
                    <a:pt x="8847" y="2024"/>
                  </a:lnTo>
                  <a:lnTo>
                    <a:pt x="7902" y="2024"/>
                  </a:lnTo>
                  <a:lnTo>
                    <a:pt x="6785" y="1966"/>
                  </a:lnTo>
                  <a:lnTo>
                    <a:pt x="6457" y="1909"/>
                  </a:lnTo>
                  <a:lnTo>
                    <a:pt x="6110" y="1812"/>
                  </a:lnTo>
                  <a:lnTo>
                    <a:pt x="5667" y="1697"/>
                  </a:lnTo>
                  <a:lnTo>
                    <a:pt x="5165" y="1542"/>
                  </a:lnTo>
                  <a:lnTo>
                    <a:pt x="4626" y="1330"/>
                  </a:lnTo>
                  <a:lnTo>
                    <a:pt x="4086" y="1118"/>
                  </a:lnTo>
                  <a:lnTo>
                    <a:pt x="3836" y="984"/>
                  </a:lnTo>
                  <a:lnTo>
                    <a:pt x="3585" y="849"/>
                  </a:lnTo>
                  <a:lnTo>
                    <a:pt x="3315" y="714"/>
                  </a:lnTo>
                  <a:lnTo>
                    <a:pt x="3065" y="598"/>
                  </a:lnTo>
                  <a:lnTo>
                    <a:pt x="2775" y="482"/>
                  </a:lnTo>
                  <a:lnTo>
                    <a:pt x="2506" y="386"/>
                  </a:lnTo>
                  <a:lnTo>
                    <a:pt x="1947" y="251"/>
                  </a:lnTo>
                  <a:lnTo>
                    <a:pt x="1426" y="135"/>
                  </a:lnTo>
                  <a:lnTo>
                    <a:pt x="983" y="58"/>
                  </a:lnTo>
                  <a:lnTo>
                    <a:pt x="617" y="20"/>
                  </a:lnTo>
                  <a:lnTo>
                    <a:pt x="270" y="1"/>
                  </a:lnTo>
                  <a:close/>
                </a:path>
              </a:pathLst>
            </a:custGeom>
            <a:solidFill>
              <a:srgbClr val="3030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 name="Google Shape;564;p1"/>
            <p:cNvSpPr/>
            <p:nvPr/>
          </p:nvSpPr>
          <p:spPr>
            <a:xfrm>
              <a:off x="3764286" y="4282509"/>
              <a:ext cx="335854" cy="168731"/>
            </a:xfrm>
            <a:custGeom>
              <a:rect b="b" l="l" r="r" t="t"/>
              <a:pathLst>
                <a:path extrusionOk="0" h="6188" w="12317">
                  <a:moveTo>
                    <a:pt x="964" y="0"/>
                  </a:moveTo>
                  <a:lnTo>
                    <a:pt x="752" y="19"/>
                  </a:lnTo>
                  <a:lnTo>
                    <a:pt x="559" y="77"/>
                  </a:lnTo>
                  <a:lnTo>
                    <a:pt x="502" y="97"/>
                  </a:lnTo>
                  <a:lnTo>
                    <a:pt x="444" y="135"/>
                  </a:lnTo>
                  <a:lnTo>
                    <a:pt x="405" y="174"/>
                  </a:lnTo>
                  <a:lnTo>
                    <a:pt x="386" y="231"/>
                  </a:lnTo>
                  <a:lnTo>
                    <a:pt x="290" y="1002"/>
                  </a:lnTo>
                  <a:lnTo>
                    <a:pt x="155" y="2178"/>
                  </a:lnTo>
                  <a:lnTo>
                    <a:pt x="0" y="3720"/>
                  </a:lnTo>
                  <a:lnTo>
                    <a:pt x="675" y="4067"/>
                  </a:lnTo>
                  <a:lnTo>
                    <a:pt x="1407" y="4433"/>
                  </a:lnTo>
                  <a:lnTo>
                    <a:pt x="2352" y="4877"/>
                  </a:lnTo>
                  <a:lnTo>
                    <a:pt x="2872" y="5089"/>
                  </a:lnTo>
                  <a:lnTo>
                    <a:pt x="3431" y="5301"/>
                  </a:lnTo>
                  <a:lnTo>
                    <a:pt x="3990" y="5513"/>
                  </a:lnTo>
                  <a:lnTo>
                    <a:pt x="4588" y="5705"/>
                  </a:lnTo>
                  <a:lnTo>
                    <a:pt x="5166" y="5860"/>
                  </a:lnTo>
                  <a:lnTo>
                    <a:pt x="5744" y="6014"/>
                  </a:lnTo>
                  <a:lnTo>
                    <a:pt x="6322" y="6110"/>
                  </a:lnTo>
                  <a:lnTo>
                    <a:pt x="6881" y="6168"/>
                  </a:lnTo>
                  <a:lnTo>
                    <a:pt x="7440" y="6187"/>
                  </a:lnTo>
                  <a:lnTo>
                    <a:pt x="7980" y="6187"/>
                  </a:lnTo>
                  <a:lnTo>
                    <a:pt x="8500" y="6168"/>
                  </a:lnTo>
                  <a:lnTo>
                    <a:pt x="9021" y="6129"/>
                  </a:lnTo>
                  <a:lnTo>
                    <a:pt x="9522" y="6072"/>
                  </a:lnTo>
                  <a:lnTo>
                    <a:pt x="10004" y="6014"/>
                  </a:lnTo>
                  <a:lnTo>
                    <a:pt x="10447" y="5937"/>
                  </a:lnTo>
                  <a:lnTo>
                    <a:pt x="10852" y="5840"/>
                  </a:lnTo>
                  <a:lnTo>
                    <a:pt x="11218" y="5725"/>
                  </a:lnTo>
                  <a:lnTo>
                    <a:pt x="11546" y="5628"/>
                  </a:lnTo>
                  <a:lnTo>
                    <a:pt x="11816" y="5513"/>
                  </a:lnTo>
                  <a:lnTo>
                    <a:pt x="12028" y="5397"/>
                  </a:lnTo>
                  <a:lnTo>
                    <a:pt x="12182" y="5281"/>
                  </a:lnTo>
                  <a:lnTo>
                    <a:pt x="12240" y="5223"/>
                  </a:lnTo>
                  <a:lnTo>
                    <a:pt x="12278" y="5166"/>
                  </a:lnTo>
                  <a:lnTo>
                    <a:pt x="12297" y="5108"/>
                  </a:lnTo>
                  <a:lnTo>
                    <a:pt x="12317" y="5050"/>
                  </a:lnTo>
                  <a:lnTo>
                    <a:pt x="12297" y="4992"/>
                  </a:lnTo>
                  <a:lnTo>
                    <a:pt x="12259" y="4934"/>
                  </a:lnTo>
                  <a:lnTo>
                    <a:pt x="12143" y="4838"/>
                  </a:lnTo>
                  <a:lnTo>
                    <a:pt x="12008" y="4742"/>
                  </a:lnTo>
                  <a:lnTo>
                    <a:pt x="11816" y="4645"/>
                  </a:lnTo>
                  <a:lnTo>
                    <a:pt x="11604" y="4568"/>
                  </a:lnTo>
                  <a:lnTo>
                    <a:pt x="11083" y="4395"/>
                  </a:lnTo>
                  <a:lnTo>
                    <a:pt x="10428" y="4202"/>
                  </a:lnTo>
                  <a:lnTo>
                    <a:pt x="9695" y="3971"/>
                  </a:lnTo>
                  <a:lnTo>
                    <a:pt x="8847" y="3701"/>
                  </a:lnTo>
                  <a:lnTo>
                    <a:pt x="8404" y="3547"/>
                  </a:lnTo>
                  <a:lnTo>
                    <a:pt x="7941" y="3373"/>
                  </a:lnTo>
                  <a:lnTo>
                    <a:pt x="7479" y="3180"/>
                  </a:lnTo>
                  <a:lnTo>
                    <a:pt x="6978" y="2968"/>
                  </a:lnTo>
                  <a:lnTo>
                    <a:pt x="6515" y="2737"/>
                  </a:lnTo>
                  <a:lnTo>
                    <a:pt x="6091" y="2487"/>
                  </a:lnTo>
                  <a:lnTo>
                    <a:pt x="5725" y="2255"/>
                  </a:lnTo>
                  <a:lnTo>
                    <a:pt x="5378" y="2024"/>
                  </a:lnTo>
                  <a:lnTo>
                    <a:pt x="5089" y="1812"/>
                  </a:lnTo>
                  <a:lnTo>
                    <a:pt x="4838" y="1581"/>
                  </a:lnTo>
                  <a:lnTo>
                    <a:pt x="4626" y="1388"/>
                  </a:lnTo>
                  <a:lnTo>
                    <a:pt x="4434" y="1176"/>
                  </a:lnTo>
                  <a:lnTo>
                    <a:pt x="4279" y="1002"/>
                  </a:lnTo>
                  <a:lnTo>
                    <a:pt x="4164" y="829"/>
                  </a:lnTo>
                  <a:lnTo>
                    <a:pt x="3990" y="559"/>
                  </a:lnTo>
                  <a:lnTo>
                    <a:pt x="3894" y="386"/>
                  </a:lnTo>
                  <a:lnTo>
                    <a:pt x="3875" y="328"/>
                  </a:lnTo>
                  <a:lnTo>
                    <a:pt x="3335" y="231"/>
                  </a:lnTo>
                  <a:lnTo>
                    <a:pt x="2795" y="135"/>
                  </a:lnTo>
                  <a:lnTo>
                    <a:pt x="2159" y="58"/>
                  </a:lnTo>
                  <a:lnTo>
                    <a:pt x="1523" y="0"/>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 name="Google Shape;565;p1"/>
            <p:cNvSpPr/>
            <p:nvPr/>
          </p:nvSpPr>
          <p:spPr>
            <a:xfrm>
              <a:off x="3756924" y="4383942"/>
              <a:ext cx="368438" cy="88319"/>
            </a:xfrm>
            <a:custGeom>
              <a:rect b="b" l="l" r="r" t="t"/>
              <a:pathLst>
                <a:path extrusionOk="0" h="3239" w="13512">
                  <a:moveTo>
                    <a:pt x="270" y="0"/>
                  </a:moveTo>
                  <a:lnTo>
                    <a:pt x="213" y="347"/>
                  </a:lnTo>
                  <a:lnTo>
                    <a:pt x="136" y="694"/>
                  </a:lnTo>
                  <a:lnTo>
                    <a:pt x="78" y="1118"/>
                  </a:lnTo>
                  <a:lnTo>
                    <a:pt x="20" y="1561"/>
                  </a:lnTo>
                  <a:lnTo>
                    <a:pt x="1" y="1985"/>
                  </a:lnTo>
                  <a:lnTo>
                    <a:pt x="1" y="2159"/>
                  </a:lnTo>
                  <a:lnTo>
                    <a:pt x="20" y="2313"/>
                  </a:lnTo>
                  <a:lnTo>
                    <a:pt x="39" y="2448"/>
                  </a:lnTo>
                  <a:lnTo>
                    <a:pt x="97" y="2544"/>
                  </a:lnTo>
                  <a:lnTo>
                    <a:pt x="116" y="2583"/>
                  </a:lnTo>
                  <a:lnTo>
                    <a:pt x="174" y="2602"/>
                  </a:lnTo>
                  <a:lnTo>
                    <a:pt x="328" y="2660"/>
                  </a:lnTo>
                  <a:lnTo>
                    <a:pt x="540" y="2718"/>
                  </a:lnTo>
                  <a:lnTo>
                    <a:pt x="829" y="2776"/>
                  </a:lnTo>
                  <a:lnTo>
                    <a:pt x="1543" y="2872"/>
                  </a:lnTo>
                  <a:lnTo>
                    <a:pt x="2429" y="2930"/>
                  </a:lnTo>
                  <a:lnTo>
                    <a:pt x="3489" y="3007"/>
                  </a:lnTo>
                  <a:lnTo>
                    <a:pt x="4665" y="3065"/>
                  </a:lnTo>
                  <a:lnTo>
                    <a:pt x="7248" y="3200"/>
                  </a:lnTo>
                  <a:lnTo>
                    <a:pt x="7942" y="3219"/>
                  </a:lnTo>
                  <a:lnTo>
                    <a:pt x="8674" y="3238"/>
                  </a:lnTo>
                  <a:lnTo>
                    <a:pt x="9406" y="3219"/>
                  </a:lnTo>
                  <a:lnTo>
                    <a:pt x="10139" y="3180"/>
                  </a:lnTo>
                  <a:lnTo>
                    <a:pt x="10852" y="3123"/>
                  </a:lnTo>
                  <a:lnTo>
                    <a:pt x="11507" y="3045"/>
                  </a:lnTo>
                  <a:lnTo>
                    <a:pt x="12105" y="2949"/>
                  </a:lnTo>
                  <a:lnTo>
                    <a:pt x="12375" y="2872"/>
                  </a:lnTo>
                  <a:lnTo>
                    <a:pt x="12625" y="2814"/>
                  </a:lnTo>
                  <a:lnTo>
                    <a:pt x="12837" y="2737"/>
                  </a:lnTo>
                  <a:lnTo>
                    <a:pt x="13030" y="2641"/>
                  </a:lnTo>
                  <a:lnTo>
                    <a:pt x="13203" y="2564"/>
                  </a:lnTo>
                  <a:lnTo>
                    <a:pt x="13338" y="2467"/>
                  </a:lnTo>
                  <a:lnTo>
                    <a:pt x="13435" y="2352"/>
                  </a:lnTo>
                  <a:lnTo>
                    <a:pt x="13493" y="2236"/>
                  </a:lnTo>
                  <a:lnTo>
                    <a:pt x="13512" y="2120"/>
                  </a:lnTo>
                  <a:lnTo>
                    <a:pt x="13473" y="1985"/>
                  </a:lnTo>
                  <a:lnTo>
                    <a:pt x="13415" y="1850"/>
                  </a:lnTo>
                  <a:lnTo>
                    <a:pt x="13300" y="1716"/>
                  </a:lnTo>
                  <a:lnTo>
                    <a:pt x="13126" y="1561"/>
                  </a:lnTo>
                  <a:lnTo>
                    <a:pt x="12914" y="1388"/>
                  </a:lnTo>
                  <a:lnTo>
                    <a:pt x="12645" y="1214"/>
                  </a:lnTo>
                  <a:lnTo>
                    <a:pt x="12317" y="1041"/>
                  </a:lnTo>
                  <a:lnTo>
                    <a:pt x="11931" y="848"/>
                  </a:lnTo>
                  <a:lnTo>
                    <a:pt x="11488" y="655"/>
                  </a:lnTo>
                  <a:lnTo>
                    <a:pt x="11565" y="733"/>
                  </a:lnTo>
                  <a:lnTo>
                    <a:pt x="11623" y="810"/>
                  </a:lnTo>
                  <a:lnTo>
                    <a:pt x="11662" y="906"/>
                  </a:lnTo>
                  <a:lnTo>
                    <a:pt x="11700" y="1041"/>
                  </a:lnTo>
                  <a:lnTo>
                    <a:pt x="11719" y="1176"/>
                  </a:lnTo>
                  <a:lnTo>
                    <a:pt x="11700" y="1234"/>
                  </a:lnTo>
                  <a:lnTo>
                    <a:pt x="11681" y="1311"/>
                  </a:lnTo>
                  <a:lnTo>
                    <a:pt x="11642" y="1388"/>
                  </a:lnTo>
                  <a:lnTo>
                    <a:pt x="11584" y="1446"/>
                  </a:lnTo>
                  <a:lnTo>
                    <a:pt x="11488" y="1523"/>
                  </a:lnTo>
                  <a:lnTo>
                    <a:pt x="11392" y="1600"/>
                  </a:lnTo>
                  <a:lnTo>
                    <a:pt x="11276" y="1658"/>
                  </a:lnTo>
                  <a:lnTo>
                    <a:pt x="11122" y="1716"/>
                  </a:lnTo>
                  <a:lnTo>
                    <a:pt x="10948" y="1773"/>
                  </a:lnTo>
                  <a:lnTo>
                    <a:pt x="10756" y="1831"/>
                  </a:lnTo>
                  <a:lnTo>
                    <a:pt x="10524" y="1889"/>
                  </a:lnTo>
                  <a:lnTo>
                    <a:pt x="10254" y="1928"/>
                  </a:lnTo>
                  <a:lnTo>
                    <a:pt x="9638" y="1985"/>
                  </a:lnTo>
                  <a:lnTo>
                    <a:pt x="8847" y="2024"/>
                  </a:lnTo>
                  <a:lnTo>
                    <a:pt x="7903" y="2024"/>
                  </a:lnTo>
                  <a:lnTo>
                    <a:pt x="6785" y="1966"/>
                  </a:lnTo>
                  <a:lnTo>
                    <a:pt x="6457" y="1908"/>
                  </a:lnTo>
                  <a:lnTo>
                    <a:pt x="6111" y="1812"/>
                  </a:lnTo>
                  <a:lnTo>
                    <a:pt x="5667" y="1696"/>
                  </a:lnTo>
                  <a:lnTo>
                    <a:pt x="5166" y="1523"/>
                  </a:lnTo>
                  <a:lnTo>
                    <a:pt x="4626" y="1330"/>
                  </a:lnTo>
                  <a:lnTo>
                    <a:pt x="4087" y="1099"/>
                  </a:lnTo>
                  <a:lnTo>
                    <a:pt x="3836" y="983"/>
                  </a:lnTo>
                  <a:lnTo>
                    <a:pt x="3586" y="848"/>
                  </a:lnTo>
                  <a:lnTo>
                    <a:pt x="3316" y="713"/>
                  </a:lnTo>
                  <a:lnTo>
                    <a:pt x="3065" y="598"/>
                  </a:lnTo>
                  <a:lnTo>
                    <a:pt x="2776" y="482"/>
                  </a:lnTo>
                  <a:lnTo>
                    <a:pt x="2506" y="386"/>
                  </a:lnTo>
                  <a:lnTo>
                    <a:pt x="1947" y="251"/>
                  </a:lnTo>
                  <a:lnTo>
                    <a:pt x="1427" y="135"/>
                  </a:lnTo>
                  <a:lnTo>
                    <a:pt x="984" y="58"/>
                  </a:lnTo>
                  <a:lnTo>
                    <a:pt x="617" y="19"/>
                  </a:lnTo>
                  <a:lnTo>
                    <a:pt x="270" y="0"/>
                  </a:lnTo>
                  <a:close/>
                </a:path>
              </a:pathLst>
            </a:custGeom>
            <a:solidFill>
              <a:srgbClr val="3030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 name="Google Shape;566;p1"/>
            <p:cNvSpPr/>
            <p:nvPr/>
          </p:nvSpPr>
          <p:spPr>
            <a:xfrm>
              <a:off x="2952845" y="3180401"/>
              <a:ext cx="955480" cy="1239308"/>
            </a:xfrm>
            <a:custGeom>
              <a:rect b="b" l="l" r="r" t="t"/>
              <a:pathLst>
                <a:path extrusionOk="0" h="45450" w="35041">
                  <a:moveTo>
                    <a:pt x="9444" y="1"/>
                  </a:moveTo>
                  <a:lnTo>
                    <a:pt x="8712" y="20"/>
                  </a:lnTo>
                  <a:lnTo>
                    <a:pt x="7980" y="40"/>
                  </a:lnTo>
                  <a:lnTo>
                    <a:pt x="7286" y="78"/>
                  </a:lnTo>
                  <a:lnTo>
                    <a:pt x="6630" y="117"/>
                  </a:lnTo>
                  <a:lnTo>
                    <a:pt x="6014" y="174"/>
                  </a:lnTo>
                  <a:lnTo>
                    <a:pt x="5435" y="252"/>
                  </a:lnTo>
                  <a:lnTo>
                    <a:pt x="4896" y="348"/>
                  </a:lnTo>
                  <a:lnTo>
                    <a:pt x="4414" y="464"/>
                  </a:lnTo>
                  <a:lnTo>
                    <a:pt x="3990" y="579"/>
                  </a:lnTo>
                  <a:lnTo>
                    <a:pt x="3643" y="733"/>
                  </a:lnTo>
                  <a:lnTo>
                    <a:pt x="3315" y="888"/>
                  </a:lnTo>
                  <a:lnTo>
                    <a:pt x="3007" y="1080"/>
                  </a:lnTo>
                  <a:lnTo>
                    <a:pt x="2737" y="1273"/>
                  </a:lnTo>
                  <a:lnTo>
                    <a:pt x="2467" y="1504"/>
                  </a:lnTo>
                  <a:lnTo>
                    <a:pt x="2217" y="1755"/>
                  </a:lnTo>
                  <a:lnTo>
                    <a:pt x="1985" y="2006"/>
                  </a:lnTo>
                  <a:lnTo>
                    <a:pt x="1773" y="2275"/>
                  </a:lnTo>
                  <a:lnTo>
                    <a:pt x="1581" y="2545"/>
                  </a:lnTo>
                  <a:lnTo>
                    <a:pt x="1407" y="2834"/>
                  </a:lnTo>
                  <a:lnTo>
                    <a:pt x="1234" y="3143"/>
                  </a:lnTo>
                  <a:lnTo>
                    <a:pt x="1079" y="3432"/>
                  </a:lnTo>
                  <a:lnTo>
                    <a:pt x="944" y="3740"/>
                  </a:lnTo>
                  <a:lnTo>
                    <a:pt x="810" y="4049"/>
                  </a:lnTo>
                  <a:lnTo>
                    <a:pt x="694" y="4357"/>
                  </a:lnTo>
                  <a:lnTo>
                    <a:pt x="501" y="4974"/>
                  </a:lnTo>
                  <a:lnTo>
                    <a:pt x="328" y="5571"/>
                  </a:lnTo>
                  <a:lnTo>
                    <a:pt x="212" y="6130"/>
                  </a:lnTo>
                  <a:lnTo>
                    <a:pt x="135" y="6651"/>
                  </a:lnTo>
                  <a:lnTo>
                    <a:pt x="58" y="7094"/>
                  </a:lnTo>
                  <a:lnTo>
                    <a:pt x="0" y="7769"/>
                  </a:lnTo>
                  <a:lnTo>
                    <a:pt x="0" y="8019"/>
                  </a:lnTo>
                  <a:lnTo>
                    <a:pt x="0" y="42559"/>
                  </a:lnTo>
                  <a:lnTo>
                    <a:pt x="231" y="42694"/>
                  </a:lnTo>
                  <a:lnTo>
                    <a:pt x="540" y="42828"/>
                  </a:lnTo>
                  <a:lnTo>
                    <a:pt x="964" y="43021"/>
                  </a:lnTo>
                  <a:lnTo>
                    <a:pt x="1523" y="43233"/>
                  </a:lnTo>
                  <a:lnTo>
                    <a:pt x="2197" y="43484"/>
                  </a:lnTo>
                  <a:lnTo>
                    <a:pt x="2988" y="43734"/>
                  </a:lnTo>
                  <a:lnTo>
                    <a:pt x="3893" y="44004"/>
                  </a:lnTo>
                  <a:lnTo>
                    <a:pt x="4915" y="44274"/>
                  </a:lnTo>
                  <a:lnTo>
                    <a:pt x="6052" y="44544"/>
                  </a:lnTo>
                  <a:lnTo>
                    <a:pt x="7305" y="44775"/>
                  </a:lnTo>
                  <a:lnTo>
                    <a:pt x="7980" y="44891"/>
                  </a:lnTo>
                  <a:lnTo>
                    <a:pt x="8693" y="45006"/>
                  </a:lnTo>
                  <a:lnTo>
                    <a:pt x="9406" y="45103"/>
                  </a:lnTo>
                  <a:lnTo>
                    <a:pt x="10177" y="45180"/>
                  </a:lnTo>
                  <a:lnTo>
                    <a:pt x="10967" y="45257"/>
                  </a:lnTo>
                  <a:lnTo>
                    <a:pt x="11777" y="45334"/>
                  </a:lnTo>
                  <a:lnTo>
                    <a:pt x="12625" y="45373"/>
                  </a:lnTo>
                  <a:lnTo>
                    <a:pt x="13492" y="45411"/>
                  </a:lnTo>
                  <a:lnTo>
                    <a:pt x="14398" y="45450"/>
                  </a:lnTo>
                  <a:lnTo>
                    <a:pt x="15323" y="45450"/>
                  </a:lnTo>
                  <a:lnTo>
                    <a:pt x="17116" y="45430"/>
                  </a:lnTo>
                  <a:lnTo>
                    <a:pt x="18754" y="45373"/>
                  </a:lnTo>
                  <a:lnTo>
                    <a:pt x="20219" y="45276"/>
                  </a:lnTo>
                  <a:lnTo>
                    <a:pt x="21549" y="45161"/>
                  </a:lnTo>
                  <a:lnTo>
                    <a:pt x="22724" y="45006"/>
                  </a:lnTo>
                  <a:lnTo>
                    <a:pt x="23746" y="44852"/>
                  </a:lnTo>
                  <a:lnTo>
                    <a:pt x="24652" y="44679"/>
                  </a:lnTo>
                  <a:lnTo>
                    <a:pt x="25442" y="44505"/>
                  </a:lnTo>
                  <a:lnTo>
                    <a:pt x="26097" y="44332"/>
                  </a:lnTo>
                  <a:lnTo>
                    <a:pt x="26637" y="44158"/>
                  </a:lnTo>
                  <a:lnTo>
                    <a:pt x="27100" y="44004"/>
                  </a:lnTo>
                  <a:lnTo>
                    <a:pt x="27447" y="43869"/>
                  </a:lnTo>
                  <a:lnTo>
                    <a:pt x="27697" y="43734"/>
                  </a:lnTo>
                  <a:lnTo>
                    <a:pt x="27871" y="43657"/>
                  </a:lnTo>
                  <a:lnTo>
                    <a:pt x="28005" y="43561"/>
                  </a:lnTo>
                  <a:lnTo>
                    <a:pt x="28892" y="42655"/>
                  </a:lnTo>
                  <a:lnTo>
                    <a:pt x="29952" y="41614"/>
                  </a:lnTo>
                  <a:lnTo>
                    <a:pt x="31128" y="40477"/>
                  </a:lnTo>
                  <a:lnTo>
                    <a:pt x="32284" y="39378"/>
                  </a:lnTo>
                  <a:lnTo>
                    <a:pt x="34231" y="37547"/>
                  </a:lnTo>
                  <a:lnTo>
                    <a:pt x="35041" y="36776"/>
                  </a:lnTo>
                  <a:lnTo>
                    <a:pt x="34790" y="13165"/>
                  </a:lnTo>
                  <a:lnTo>
                    <a:pt x="34655" y="12741"/>
                  </a:lnTo>
                  <a:lnTo>
                    <a:pt x="34520" y="12317"/>
                  </a:lnTo>
                  <a:lnTo>
                    <a:pt x="34366" y="11912"/>
                  </a:lnTo>
                  <a:lnTo>
                    <a:pt x="34193" y="11508"/>
                  </a:lnTo>
                  <a:lnTo>
                    <a:pt x="33846" y="10737"/>
                  </a:lnTo>
                  <a:lnTo>
                    <a:pt x="33441" y="10004"/>
                  </a:lnTo>
                  <a:lnTo>
                    <a:pt x="33036" y="9291"/>
                  </a:lnTo>
                  <a:lnTo>
                    <a:pt x="32593" y="8617"/>
                  </a:lnTo>
                  <a:lnTo>
                    <a:pt x="32111" y="7961"/>
                  </a:lnTo>
                  <a:lnTo>
                    <a:pt x="31629" y="7344"/>
                  </a:lnTo>
                  <a:lnTo>
                    <a:pt x="31109" y="6766"/>
                  </a:lnTo>
                  <a:lnTo>
                    <a:pt x="30588" y="6207"/>
                  </a:lnTo>
                  <a:lnTo>
                    <a:pt x="30068" y="5687"/>
                  </a:lnTo>
                  <a:lnTo>
                    <a:pt x="29528" y="5205"/>
                  </a:lnTo>
                  <a:lnTo>
                    <a:pt x="28988" y="4723"/>
                  </a:lnTo>
                  <a:lnTo>
                    <a:pt x="28430" y="4299"/>
                  </a:lnTo>
                  <a:lnTo>
                    <a:pt x="27890" y="3894"/>
                  </a:lnTo>
                  <a:lnTo>
                    <a:pt x="27350" y="3509"/>
                  </a:lnTo>
                  <a:lnTo>
                    <a:pt x="26810" y="3143"/>
                  </a:lnTo>
                  <a:lnTo>
                    <a:pt x="26290" y="2815"/>
                  </a:lnTo>
                  <a:lnTo>
                    <a:pt x="25789" y="2526"/>
                  </a:lnTo>
                  <a:lnTo>
                    <a:pt x="25307" y="2237"/>
                  </a:lnTo>
                  <a:lnTo>
                    <a:pt x="24401" y="1755"/>
                  </a:lnTo>
                  <a:lnTo>
                    <a:pt x="23592" y="1369"/>
                  </a:lnTo>
                  <a:lnTo>
                    <a:pt x="22917" y="1080"/>
                  </a:lnTo>
                  <a:lnTo>
                    <a:pt x="22416" y="888"/>
                  </a:lnTo>
                  <a:lnTo>
                    <a:pt x="21973" y="733"/>
                  </a:lnTo>
                  <a:lnTo>
                    <a:pt x="21337" y="656"/>
                  </a:lnTo>
                  <a:lnTo>
                    <a:pt x="19602" y="502"/>
                  </a:lnTo>
                  <a:lnTo>
                    <a:pt x="17096" y="290"/>
                  </a:lnTo>
                  <a:lnTo>
                    <a:pt x="15651" y="194"/>
                  </a:lnTo>
                  <a:lnTo>
                    <a:pt x="14128" y="117"/>
                  </a:lnTo>
                  <a:lnTo>
                    <a:pt x="12548" y="40"/>
                  </a:lnTo>
                  <a:lnTo>
                    <a:pt x="10986"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 name="Google Shape;567;p1"/>
            <p:cNvSpPr/>
            <p:nvPr/>
          </p:nvSpPr>
          <p:spPr>
            <a:xfrm>
              <a:off x="2960725" y="2179754"/>
              <a:ext cx="631733" cy="774724"/>
            </a:xfrm>
            <a:custGeom>
              <a:rect b="b" l="l" r="r" t="t"/>
              <a:pathLst>
                <a:path extrusionOk="0" h="28412" w="23168">
                  <a:moveTo>
                    <a:pt x="16653" y="1"/>
                  </a:moveTo>
                  <a:lnTo>
                    <a:pt x="16075" y="39"/>
                  </a:lnTo>
                  <a:lnTo>
                    <a:pt x="15497" y="116"/>
                  </a:lnTo>
                  <a:lnTo>
                    <a:pt x="14938" y="251"/>
                  </a:lnTo>
                  <a:lnTo>
                    <a:pt x="14668" y="328"/>
                  </a:lnTo>
                  <a:lnTo>
                    <a:pt x="14398" y="406"/>
                  </a:lnTo>
                  <a:lnTo>
                    <a:pt x="14128" y="502"/>
                  </a:lnTo>
                  <a:lnTo>
                    <a:pt x="13858" y="618"/>
                  </a:lnTo>
                  <a:lnTo>
                    <a:pt x="13588" y="733"/>
                  </a:lnTo>
                  <a:lnTo>
                    <a:pt x="13338" y="868"/>
                  </a:lnTo>
                  <a:lnTo>
                    <a:pt x="13087" y="1022"/>
                  </a:lnTo>
                  <a:lnTo>
                    <a:pt x="12837" y="1176"/>
                  </a:lnTo>
                  <a:lnTo>
                    <a:pt x="12605" y="1350"/>
                  </a:lnTo>
                  <a:lnTo>
                    <a:pt x="12374" y="1523"/>
                  </a:lnTo>
                  <a:lnTo>
                    <a:pt x="12143" y="1716"/>
                  </a:lnTo>
                  <a:lnTo>
                    <a:pt x="11931" y="1928"/>
                  </a:lnTo>
                  <a:lnTo>
                    <a:pt x="11719" y="2140"/>
                  </a:lnTo>
                  <a:lnTo>
                    <a:pt x="11507" y="2371"/>
                  </a:lnTo>
                  <a:lnTo>
                    <a:pt x="11314" y="2603"/>
                  </a:lnTo>
                  <a:lnTo>
                    <a:pt x="11121" y="2873"/>
                  </a:lnTo>
                  <a:lnTo>
                    <a:pt x="10736" y="3451"/>
                  </a:lnTo>
                  <a:lnTo>
                    <a:pt x="10350" y="4068"/>
                  </a:lnTo>
                  <a:lnTo>
                    <a:pt x="9984" y="4762"/>
                  </a:lnTo>
                  <a:lnTo>
                    <a:pt x="9599" y="5475"/>
                  </a:lnTo>
                  <a:lnTo>
                    <a:pt x="9213" y="6265"/>
                  </a:lnTo>
                  <a:lnTo>
                    <a:pt x="8404" y="7922"/>
                  </a:lnTo>
                  <a:lnTo>
                    <a:pt x="7960" y="8790"/>
                  </a:lnTo>
                  <a:lnTo>
                    <a:pt x="7517" y="9676"/>
                  </a:lnTo>
                  <a:lnTo>
                    <a:pt x="7035" y="10582"/>
                  </a:lnTo>
                  <a:lnTo>
                    <a:pt x="6515" y="11508"/>
                  </a:lnTo>
                  <a:lnTo>
                    <a:pt x="5975" y="12433"/>
                  </a:lnTo>
                  <a:lnTo>
                    <a:pt x="5397" y="13358"/>
                  </a:lnTo>
                  <a:lnTo>
                    <a:pt x="4780" y="14283"/>
                  </a:lnTo>
                  <a:lnTo>
                    <a:pt x="4433" y="14726"/>
                  </a:lnTo>
                  <a:lnTo>
                    <a:pt x="4106" y="15189"/>
                  </a:lnTo>
                  <a:lnTo>
                    <a:pt x="3720" y="15690"/>
                  </a:lnTo>
                  <a:lnTo>
                    <a:pt x="3373" y="16210"/>
                  </a:lnTo>
                  <a:lnTo>
                    <a:pt x="3045" y="16731"/>
                  </a:lnTo>
                  <a:lnTo>
                    <a:pt x="2756" y="17271"/>
                  </a:lnTo>
                  <a:lnTo>
                    <a:pt x="2467" y="17829"/>
                  </a:lnTo>
                  <a:lnTo>
                    <a:pt x="2197" y="18369"/>
                  </a:lnTo>
                  <a:lnTo>
                    <a:pt x="1966" y="18928"/>
                  </a:lnTo>
                  <a:lnTo>
                    <a:pt x="1735" y="19487"/>
                  </a:lnTo>
                  <a:lnTo>
                    <a:pt x="1523" y="20046"/>
                  </a:lnTo>
                  <a:lnTo>
                    <a:pt x="1330" y="20605"/>
                  </a:lnTo>
                  <a:lnTo>
                    <a:pt x="1157" y="21164"/>
                  </a:lnTo>
                  <a:lnTo>
                    <a:pt x="1002" y="21704"/>
                  </a:lnTo>
                  <a:lnTo>
                    <a:pt x="867" y="22243"/>
                  </a:lnTo>
                  <a:lnTo>
                    <a:pt x="733" y="22764"/>
                  </a:lnTo>
                  <a:lnTo>
                    <a:pt x="521" y="23785"/>
                  </a:lnTo>
                  <a:lnTo>
                    <a:pt x="347" y="24749"/>
                  </a:lnTo>
                  <a:lnTo>
                    <a:pt x="212" y="25616"/>
                  </a:lnTo>
                  <a:lnTo>
                    <a:pt x="135" y="26407"/>
                  </a:lnTo>
                  <a:lnTo>
                    <a:pt x="77" y="27081"/>
                  </a:lnTo>
                  <a:lnTo>
                    <a:pt x="39" y="27640"/>
                  </a:lnTo>
                  <a:lnTo>
                    <a:pt x="19" y="28064"/>
                  </a:lnTo>
                  <a:lnTo>
                    <a:pt x="0" y="28411"/>
                  </a:lnTo>
                  <a:lnTo>
                    <a:pt x="12644" y="26368"/>
                  </a:lnTo>
                  <a:lnTo>
                    <a:pt x="20739" y="26426"/>
                  </a:lnTo>
                  <a:lnTo>
                    <a:pt x="20643" y="25770"/>
                  </a:lnTo>
                  <a:lnTo>
                    <a:pt x="20527" y="25134"/>
                  </a:lnTo>
                  <a:lnTo>
                    <a:pt x="20373" y="23824"/>
                  </a:lnTo>
                  <a:lnTo>
                    <a:pt x="20238" y="22532"/>
                  </a:lnTo>
                  <a:lnTo>
                    <a:pt x="20161" y="21260"/>
                  </a:lnTo>
                  <a:lnTo>
                    <a:pt x="20103" y="20007"/>
                  </a:lnTo>
                  <a:lnTo>
                    <a:pt x="20084" y="18812"/>
                  </a:lnTo>
                  <a:lnTo>
                    <a:pt x="20065" y="17675"/>
                  </a:lnTo>
                  <a:lnTo>
                    <a:pt x="20084" y="16615"/>
                  </a:lnTo>
                  <a:lnTo>
                    <a:pt x="20122" y="15632"/>
                  </a:lnTo>
                  <a:lnTo>
                    <a:pt x="20161" y="14726"/>
                  </a:lnTo>
                  <a:lnTo>
                    <a:pt x="20257" y="13261"/>
                  </a:lnTo>
                  <a:lnTo>
                    <a:pt x="20334" y="12317"/>
                  </a:lnTo>
                  <a:lnTo>
                    <a:pt x="20373" y="11970"/>
                  </a:lnTo>
                  <a:lnTo>
                    <a:pt x="22821" y="6766"/>
                  </a:lnTo>
                  <a:lnTo>
                    <a:pt x="22975" y="6342"/>
                  </a:lnTo>
                  <a:lnTo>
                    <a:pt x="23071" y="5899"/>
                  </a:lnTo>
                  <a:lnTo>
                    <a:pt x="23148" y="5455"/>
                  </a:lnTo>
                  <a:lnTo>
                    <a:pt x="23168" y="5012"/>
                  </a:lnTo>
                  <a:lnTo>
                    <a:pt x="23148" y="4569"/>
                  </a:lnTo>
                  <a:lnTo>
                    <a:pt x="23091" y="4125"/>
                  </a:lnTo>
                  <a:lnTo>
                    <a:pt x="22994" y="3682"/>
                  </a:lnTo>
                  <a:lnTo>
                    <a:pt x="22859" y="3258"/>
                  </a:lnTo>
                  <a:lnTo>
                    <a:pt x="22763" y="3046"/>
                  </a:lnTo>
                  <a:lnTo>
                    <a:pt x="22667" y="2853"/>
                  </a:lnTo>
                  <a:lnTo>
                    <a:pt x="22551" y="2661"/>
                  </a:lnTo>
                  <a:lnTo>
                    <a:pt x="22435" y="2449"/>
                  </a:lnTo>
                  <a:lnTo>
                    <a:pt x="22300" y="2275"/>
                  </a:lnTo>
                  <a:lnTo>
                    <a:pt x="22146" y="2082"/>
                  </a:lnTo>
                  <a:lnTo>
                    <a:pt x="21992" y="1909"/>
                  </a:lnTo>
                  <a:lnTo>
                    <a:pt x="21838" y="1735"/>
                  </a:lnTo>
                  <a:lnTo>
                    <a:pt x="21645" y="1562"/>
                  </a:lnTo>
                  <a:lnTo>
                    <a:pt x="21452" y="1408"/>
                  </a:lnTo>
                  <a:lnTo>
                    <a:pt x="21260" y="1254"/>
                  </a:lnTo>
                  <a:lnTo>
                    <a:pt x="21048" y="1099"/>
                  </a:lnTo>
                  <a:lnTo>
                    <a:pt x="20816" y="964"/>
                  </a:lnTo>
                  <a:lnTo>
                    <a:pt x="20566" y="849"/>
                  </a:lnTo>
                  <a:lnTo>
                    <a:pt x="20315" y="714"/>
                  </a:lnTo>
                  <a:lnTo>
                    <a:pt x="20065" y="618"/>
                  </a:lnTo>
                  <a:lnTo>
                    <a:pt x="19506" y="406"/>
                  </a:lnTo>
                  <a:lnTo>
                    <a:pt x="18947" y="251"/>
                  </a:lnTo>
                  <a:lnTo>
                    <a:pt x="18368" y="136"/>
                  </a:lnTo>
                  <a:lnTo>
                    <a:pt x="17810" y="59"/>
                  </a:lnTo>
                  <a:lnTo>
                    <a:pt x="17231"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 name="Google Shape;568;p1"/>
            <p:cNvSpPr/>
            <p:nvPr/>
          </p:nvSpPr>
          <p:spPr>
            <a:xfrm>
              <a:off x="3338074" y="2641712"/>
              <a:ext cx="518737" cy="876159"/>
            </a:xfrm>
            <a:custGeom>
              <a:rect b="b" l="l" r="r" t="t"/>
              <a:pathLst>
                <a:path extrusionOk="0" h="32132" w="19024">
                  <a:moveTo>
                    <a:pt x="1793" y="1"/>
                  </a:moveTo>
                  <a:lnTo>
                    <a:pt x="0" y="3297"/>
                  </a:lnTo>
                  <a:lnTo>
                    <a:pt x="3681" y="26754"/>
                  </a:lnTo>
                  <a:lnTo>
                    <a:pt x="18465" y="32131"/>
                  </a:lnTo>
                  <a:lnTo>
                    <a:pt x="19024" y="30724"/>
                  </a:lnTo>
                  <a:lnTo>
                    <a:pt x="18657" y="30184"/>
                  </a:lnTo>
                  <a:lnTo>
                    <a:pt x="18214" y="29606"/>
                  </a:lnTo>
                  <a:lnTo>
                    <a:pt x="17675" y="28893"/>
                  </a:lnTo>
                  <a:lnTo>
                    <a:pt x="17019" y="28122"/>
                  </a:lnTo>
                  <a:lnTo>
                    <a:pt x="16692" y="27737"/>
                  </a:lnTo>
                  <a:lnTo>
                    <a:pt x="16325" y="27332"/>
                  </a:lnTo>
                  <a:lnTo>
                    <a:pt x="15959" y="26966"/>
                  </a:lnTo>
                  <a:lnTo>
                    <a:pt x="15612" y="26619"/>
                  </a:lnTo>
                  <a:lnTo>
                    <a:pt x="15246" y="26291"/>
                  </a:lnTo>
                  <a:lnTo>
                    <a:pt x="14880" y="26002"/>
                  </a:lnTo>
                  <a:lnTo>
                    <a:pt x="13164" y="24691"/>
                  </a:lnTo>
                  <a:lnTo>
                    <a:pt x="12162" y="23920"/>
                  </a:lnTo>
                  <a:lnTo>
                    <a:pt x="11179" y="23130"/>
                  </a:lnTo>
                  <a:lnTo>
                    <a:pt x="10292" y="22378"/>
                  </a:lnTo>
                  <a:lnTo>
                    <a:pt x="9541" y="21723"/>
                  </a:lnTo>
                  <a:lnTo>
                    <a:pt x="9232" y="21434"/>
                  </a:lnTo>
                  <a:lnTo>
                    <a:pt x="9001" y="21183"/>
                  </a:lnTo>
                  <a:lnTo>
                    <a:pt x="8847" y="20971"/>
                  </a:lnTo>
                  <a:lnTo>
                    <a:pt x="8789" y="20894"/>
                  </a:lnTo>
                  <a:lnTo>
                    <a:pt x="8770" y="20817"/>
                  </a:lnTo>
                  <a:lnTo>
                    <a:pt x="8712" y="20605"/>
                  </a:lnTo>
                  <a:lnTo>
                    <a:pt x="8654" y="20181"/>
                  </a:lnTo>
                  <a:lnTo>
                    <a:pt x="8461" y="18870"/>
                  </a:lnTo>
                  <a:lnTo>
                    <a:pt x="8211" y="17059"/>
                  </a:lnTo>
                  <a:lnTo>
                    <a:pt x="7902" y="14958"/>
                  </a:lnTo>
                  <a:lnTo>
                    <a:pt x="7556" y="12741"/>
                  </a:lnTo>
                  <a:lnTo>
                    <a:pt x="7382" y="11643"/>
                  </a:lnTo>
                  <a:lnTo>
                    <a:pt x="7189" y="10602"/>
                  </a:lnTo>
                  <a:lnTo>
                    <a:pt x="6997" y="9599"/>
                  </a:lnTo>
                  <a:lnTo>
                    <a:pt x="6804" y="8713"/>
                  </a:lnTo>
                  <a:lnTo>
                    <a:pt x="6592" y="7923"/>
                  </a:lnTo>
                  <a:lnTo>
                    <a:pt x="6399" y="7248"/>
                  </a:lnTo>
                  <a:lnTo>
                    <a:pt x="6071" y="6246"/>
                  </a:lnTo>
                  <a:lnTo>
                    <a:pt x="5724" y="5205"/>
                  </a:lnTo>
                  <a:lnTo>
                    <a:pt x="5551" y="4685"/>
                  </a:lnTo>
                  <a:lnTo>
                    <a:pt x="5339" y="4183"/>
                  </a:lnTo>
                  <a:lnTo>
                    <a:pt x="5127" y="3682"/>
                  </a:lnTo>
                  <a:lnTo>
                    <a:pt x="4896" y="3181"/>
                  </a:lnTo>
                  <a:lnTo>
                    <a:pt x="4626" y="2719"/>
                  </a:lnTo>
                  <a:lnTo>
                    <a:pt x="4337" y="2256"/>
                  </a:lnTo>
                  <a:lnTo>
                    <a:pt x="4009" y="1813"/>
                  </a:lnTo>
                  <a:lnTo>
                    <a:pt x="3662" y="1389"/>
                  </a:lnTo>
                  <a:lnTo>
                    <a:pt x="3469" y="1196"/>
                  </a:lnTo>
                  <a:lnTo>
                    <a:pt x="3257" y="1003"/>
                  </a:lnTo>
                  <a:lnTo>
                    <a:pt x="3045" y="810"/>
                  </a:lnTo>
                  <a:lnTo>
                    <a:pt x="2814" y="637"/>
                  </a:lnTo>
                  <a:lnTo>
                    <a:pt x="2583" y="463"/>
                  </a:lnTo>
                  <a:lnTo>
                    <a:pt x="2332" y="309"/>
                  </a:lnTo>
                  <a:lnTo>
                    <a:pt x="2062" y="155"/>
                  </a:lnTo>
                  <a:lnTo>
                    <a:pt x="1793"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 name="Google Shape;569;p1"/>
            <p:cNvSpPr/>
            <p:nvPr/>
          </p:nvSpPr>
          <p:spPr>
            <a:xfrm>
              <a:off x="3536197" y="3190926"/>
              <a:ext cx="40492" cy="35775"/>
            </a:xfrm>
            <a:custGeom>
              <a:rect b="b" l="l" r="r" t="t"/>
              <a:pathLst>
                <a:path extrusionOk="0" h="1312" w="1485">
                  <a:moveTo>
                    <a:pt x="1330" y="0"/>
                  </a:moveTo>
                  <a:lnTo>
                    <a:pt x="1273" y="20"/>
                  </a:lnTo>
                  <a:lnTo>
                    <a:pt x="1061" y="135"/>
                  </a:lnTo>
                  <a:lnTo>
                    <a:pt x="829" y="290"/>
                  </a:lnTo>
                  <a:lnTo>
                    <a:pt x="636" y="444"/>
                  </a:lnTo>
                  <a:lnTo>
                    <a:pt x="444" y="617"/>
                  </a:lnTo>
                  <a:lnTo>
                    <a:pt x="155" y="926"/>
                  </a:lnTo>
                  <a:lnTo>
                    <a:pt x="20" y="1061"/>
                  </a:lnTo>
                  <a:lnTo>
                    <a:pt x="0" y="1118"/>
                  </a:lnTo>
                  <a:lnTo>
                    <a:pt x="0" y="1176"/>
                  </a:lnTo>
                  <a:lnTo>
                    <a:pt x="20" y="1215"/>
                  </a:lnTo>
                  <a:lnTo>
                    <a:pt x="39" y="1273"/>
                  </a:lnTo>
                  <a:lnTo>
                    <a:pt x="97" y="1292"/>
                  </a:lnTo>
                  <a:lnTo>
                    <a:pt x="135" y="1311"/>
                  </a:lnTo>
                  <a:lnTo>
                    <a:pt x="212" y="1292"/>
                  </a:lnTo>
                  <a:lnTo>
                    <a:pt x="251" y="1253"/>
                  </a:lnTo>
                  <a:lnTo>
                    <a:pt x="367" y="1138"/>
                  </a:lnTo>
                  <a:lnTo>
                    <a:pt x="636" y="849"/>
                  </a:lnTo>
                  <a:lnTo>
                    <a:pt x="810" y="694"/>
                  </a:lnTo>
                  <a:lnTo>
                    <a:pt x="1003" y="540"/>
                  </a:lnTo>
                  <a:lnTo>
                    <a:pt x="1195" y="386"/>
                  </a:lnTo>
                  <a:lnTo>
                    <a:pt x="1407" y="290"/>
                  </a:lnTo>
                  <a:lnTo>
                    <a:pt x="1446" y="251"/>
                  </a:lnTo>
                  <a:lnTo>
                    <a:pt x="1485" y="212"/>
                  </a:lnTo>
                  <a:lnTo>
                    <a:pt x="1485" y="155"/>
                  </a:lnTo>
                  <a:lnTo>
                    <a:pt x="1485" y="97"/>
                  </a:lnTo>
                  <a:lnTo>
                    <a:pt x="1446" y="39"/>
                  </a:lnTo>
                  <a:lnTo>
                    <a:pt x="1388"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 name="Google Shape;570;p1"/>
            <p:cNvSpPr/>
            <p:nvPr/>
          </p:nvSpPr>
          <p:spPr>
            <a:xfrm>
              <a:off x="3536197" y="3180401"/>
              <a:ext cx="38911" cy="16851"/>
            </a:xfrm>
            <a:custGeom>
              <a:rect b="b" l="l" r="r" t="t"/>
              <a:pathLst>
                <a:path extrusionOk="0" h="618" w="1427">
                  <a:moveTo>
                    <a:pt x="1273" y="1"/>
                  </a:moveTo>
                  <a:lnTo>
                    <a:pt x="1022" y="20"/>
                  </a:lnTo>
                  <a:lnTo>
                    <a:pt x="771" y="59"/>
                  </a:lnTo>
                  <a:lnTo>
                    <a:pt x="579" y="117"/>
                  </a:lnTo>
                  <a:lnTo>
                    <a:pt x="405" y="174"/>
                  </a:lnTo>
                  <a:lnTo>
                    <a:pt x="155" y="290"/>
                  </a:lnTo>
                  <a:lnTo>
                    <a:pt x="58" y="348"/>
                  </a:lnTo>
                  <a:lnTo>
                    <a:pt x="20" y="386"/>
                  </a:lnTo>
                  <a:lnTo>
                    <a:pt x="0" y="444"/>
                  </a:lnTo>
                  <a:lnTo>
                    <a:pt x="0" y="502"/>
                  </a:lnTo>
                  <a:lnTo>
                    <a:pt x="20" y="560"/>
                  </a:lnTo>
                  <a:lnTo>
                    <a:pt x="78" y="598"/>
                  </a:lnTo>
                  <a:lnTo>
                    <a:pt x="135" y="618"/>
                  </a:lnTo>
                  <a:lnTo>
                    <a:pt x="193" y="618"/>
                  </a:lnTo>
                  <a:lnTo>
                    <a:pt x="232" y="598"/>
                  </a:lnTo>
                  <a:lnTo>
                    <a:pt x="309" y="541"/>
                  </a:lnTo>
                  <a:lnTo>
                    <a:pt x="521" y="444"/>
                  </a:lnTo>
                  <a:lnTo>
                    <a:pt x="675" y="406"/>
                  </a:lnTo>
                  <a:lnTo>
                    <a:pt x="848" y="348"/>
                  </a:lnTo>
                  <a:lnTo>
                    <a:pt x="1041" y="329"/>
                  </a:lnTo>
                  <a:lnTo>
                    <a:pt x="1273" y="309"/>
                  </a:lnTo>
                  <a:lnTo>
                    <a:pt x="1330" y="290"/>
                  </a:lnTo>
                  <a:lnTo>
                    <a:pt x="1388" y="271"/>
                  </a:lnTo>
                  <a:lnTo>
                    <a:pt x="1407" y="213"/>
                  </a:lnTo>
                  <a:lnTo>
                    <a:pt x="1427" y="155"/>
                  </a:lnTo>
                  <a:lnTo>
                    <a:pt x="1407" y="97"/>
                  </a:lnTo>
                  <a:lnTo>
                    <a:pt x="1388" y="59"/>
                  </a:lnTo>
                  <a:lnTo>
                    <a:pt x="1330" y="20"/>
                  </a:lnTo>
                  <a:lnTo>
                    <a:pt x="127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 name="Google Shape;571;p1"/>
            <p:cNvSpPr/>
            <p:nvPr/>
          </p:nvSpPr>
          <p:spPr>
            <a:xfrm>
              <a:off x="3312307" y="3330206"/>
              <a:ext cx="732132" cy="990710"/>
            </a:xfrm>
            <a:custGeom>
              <a:rect b="b" l="l" r="r" t="t"/>
              <a:pathLst>
                <a:path extrusionOk="0" h="36333" w="26850">
                  <a:moveTo>
                    <a:pt x="4048" y="0"/>
                  </a:moveTo>
                  <a:lnTo>
                    <a:pt x="1" y="3585"/>
                  </a:lnTo>
                  <a:lnTo>
                    <a:pt x="11025" y="22050"/>
                  </a:lnTo>
                  <a:lnTo>
                    <a:pt x="16403" y="36197"/>
                  </a:lnTo>
                  <a:lnTo>
                    <a:pt x="16904" y="36274"/>
                  </a:lnTo>
                  <a:lnTo>
                    <a:pt x="17405" y="36313"/>
                  </a:lnTo>
                  <a:lnTo>
                    <a:pt x="17868" y="36332"/>
                  </a:lnTo>
                  <a:lnTo>
                    <a:pt x="18292" y="36313"/>
                  </a:lnTo>
                  <a:lnTo>
                    <a:pt x="18697" y="36274"/>
                  </a:lnTo>
                  <a:lnTo>
                    <a:pt x="19063" y="36197"/>
                  </a:lnTo>
                  <a:lnTo>
                    <a:pt x="19410" y="36120"/>
                  </a:lnTo>
                  <a:lnTo>
                    <a:pt x="19718" y="36024"/>
                  </a:lnTo>
                  <a:lnTo>
                    <a:pt x="19988" y="35927"/>
                  </a:lnTo>
                  <a:lnTo>
                    <a:pt x="20239" y="35831"/>
                  </a:lnTo>
                  <a:lnTo>
                    <a:pt x="20605" y="35638"/>
                  </a:lnTo>
                  <a:lnTo>
                    <a:pt x="20836" y="35484"/>
                  </a:lnTo>
                  <a:lnTo>
                    <a:pt x="20913" y="35426"/>
                  </a:lnTo>
                  <a:lnTo>
                    <a:pt x="20798" y="35156"/>
                  </a:lnTo>
                  <a:lnTo>
                    <a:pt x="20682" y="34848"/>
                  </a:lnTo>
                  <a:lnTo>
                    <a:pt x="20585" y="34501"/>
                  </a:lnTo>
                  <a:lnTo>
                    <a:pt x="20470" y="34135"/>
                  </a:lnTo>
                  <a:lnTo>
                    <a:pt x="20296" y="33345"/>
                  </a:lnTo>
                  <a:lnTo>
                    <a:pt x="20123" y="32477"/>
                  </a:lnTo>
                  <a:lnTo>
                    <a:pt x="19988" y="31552"/>
                  </a:lnTo>
                  <a:lnTo>
                    <a:pt x="19872" y="30608"/>
                  </a:lnTo>
                  <a:lnTo>
                    <a:pt x="19757" y="29663"/>
                  </a:lnTo>
                  <a:lnTo>
                    <a:pt x="19680" y="28719"/>
                  </a:lnTo>
                  <a:lnTo>
                    <a:pt x="19545" y="26965"/>
                  </a:lnTo>
                  <a:lnTo>
                    <a:pt x="19468" y="25500"/>
                  </a:lnTo>
                  <a:lnTo>
                    <a:pt x="19410" y="24132"/>
                  </a:lnTo>
                  <a:lnTo>
                    <a:pt x="19699" y="25384"/>
                  </a:lnTo>
                  <a:lnTo>
                    <a:pt x="20007" y="26618"/>
                  </a:lnTo>
                  <a:lnTo>
                    <a:pt x="20181" y="27254"/>
                  </a:lnTo>
                  <a:lnTo>
                    <a:pt x="20354" y="27890"/>
                  </a:lnTo>
                  <a:lnTo>
                    <a:pt x="20624" y="28834"/>
                  </a:lnTo>
                  <a:lnTo>
                    <a:pt x="20875" y="29760"/>
                  </a:lnTo>
                  <a:lnTo>
                    <a:pt x="21299" y="31340"/>
                  </a:lnTo>
                  <a:lnTo>
                    <a:pt x="21568" y="32477"/>
                  </a:lnTo>
                  <a:lnTo>
                    <a:pt x="21665" y="32882"/>
                  </a:lnTo>
                  <a:lnTo>
                    <a:pt x="22089" y="32978"/>
                  </a:lnTo>
                  <a:lnTo>
                    <a:pt x="22494" y="33036"/>
                  </a:lnTo>
                  <a:lnTo>
                    <a:pt x="22879" y="33075"/>
                  </a:lnTo>
                  <a:lnTo>
                    <a:pt x="23226" y="33094"/>
                  </a:lnTo>
                  <a:lnTo>
                    <a:pt x="23573" y="33075"/>
                  </a:lnTo>
                  <a:lnTo>
                    <a:pt x="23881" y="33056"/>
                  </a:lnTo>
                  <a:lnTo>
                    <a:pt x="24190" y="33017"/>
                  </a:lnTo>
                  <a:lnTo>
                    <a:pt x="24460" y="32959"/>
                  </a:lnTo>
                  <a:lnTo>
                    <a:pt x="24903" y="32844"/>
                  </a:lnTo>
                  <a:lnTo>
                    <a:pt x="25250" y="32728"/>
                  </a:lnTo>
                  <a:lnTo>
                    <a:pt x="25462" y="32651"/>
                  </a:lnTo>
                  <a:lnTo>
                    <a:pt x="25539" y="32612"/>
                  </a:lnTo>
                  <a:lnTo>
                    <a:pt x="25520" y="32323"/>
                  </a:lnTo>
                  <a:lnTo>
                    <a:pt x="25500" y="31957"/>
                  </a:lnTo>
                  <a:lnTo>
                    <a:pt x="25500" y="31070"/>
                  </a:lnTo>
                  <a:lnTo>
                    <a:pt x="25520" y="29972"/>
                  </a:lnTo>
                  <a:lnTo>
                    <a:pt x="25558" y="28700"/>
                  </a:lnTo>
                  <a:lnTo>
                    <a:pt x="25616" y="27293"/>
                  </a:lnTo>
                  <a:lnTo>
                    <a:pt x="25693" y="25770"/>
                  </a:lnTo>
                  <a:lnTo>
                    <a:pt x="25905" y="22532"/>
                  </a:lnTo>
                  <a:lnTo>
                    <a:pt x="26136" y="19294"/>
                  </a:lnTo>
                  <a:lnTo>
                    <a:pt x="26368" y="16325"/>
                  </a:lnTo>
                  <a:lnTo>
                    <a:pt x="26599" y="13878"/>
                  </a:lnTo>
                  <a:lnTo>
                    <a:pt x="26753" y="12259"/>
                  </a:lnTo>
                  <a:lnTo>
                    <a:pt x="26811" y="11719"/>
                  </a:lnTo>
                  <a:lnTo>
                    <a:pt x="26850" y="11199"/>
                  </a:lnTo>
                  <a:lnTo>
                    <a:pt x="26850" y="10736"/>
                  </a:lnTo>
                  <a:lnTo>
                    <a:pt x="26830" y="10293"/>
                  </a:lnTo>
                  <a:lnTo>
                    <a:pt x="26792" y="9888"/>
                  </a:lnTo>
                  <a:lnTo>
                    <a:pt x="26695" y="9522"/>
                  </a:lnTo>
                  <a:lnTo>
                    <a:pt x="26599" y="9175"/>
                  </a:lnTo>
                  <a:lnTo>
                    <a:pt x="26445" y="8847"/>
                  </a:lnTo>
                  <a:lnTo>
                    <a:pt x="26271" y="8539"/>
                  </a:lnTo>
                  <a:lnTo>
                    <a:pt x="26040" y="8269"/>
                  </a:lnTo>
                  <a:lnTo>
                    <a:pt x="25790" y="7999"/>
                  </a:lnTo>
                  <a:lnTo>
                    <a:pt x="25500" y="7729"/>
                  </a:lnTo>
                  <a:lnTo>
                    <a:pt x="25173" y="7498"/>
                  </a:lnTo>
                  <a:lnTo>
                    <a:pt x="24807" y="7247"/>
                  </a:lnTo>
                  <a:lnTo>
                    <a:pt x="24383" y="7016"/>
                  </a:lnTo>
                  <a:lnTo>
                    <a:pt x="23939" y="6785"/>
                  </a:lnTo>
                  <a:lnTo>
                    <a:pt x="23322" y="6515"/>
                  </a:lnTo>
                  <a:lnTo>
                    <a:pt x="22474" y="6149"/>
                  </a:lnTo>
                  <a:lnTo>
                    <a:pt x="20181" y="5204"/>
                  </a:lnTo>
                  <a:lnTo>
                    <a:pt x="17386" y="4106"/>
                  </a:lnTo>
                  <a:lnTo>
                    <a:pt x="14398" y="2930"/>
                  </a:lnTo>
                  <a:lnTo>
                    <a:pt x="9098" y="887"/>
                  </a:lnTo>
                  <a:lnTo>
                    <a:pt x="6785"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 name="Google Shape;572;p1"/>
            <p:cNvSpPr/>
            <p:nvPr/>
          </p:nvSpPr>
          <p:spPr>
            <a:xfrm>
              <a:off x="3551439" y="3454762"/>
              <a:ext cx="303269" cy="537661"/>
            </a:xfrm>
            <a:custGeom>
              <a:rect b="b" l="l" r="r" t="t"/>
              <a:pathLst>
                <a:path extrusionOk="0" h="19718" w="11122">
                  <a:moveTo>
                    <a:pt x="116" y="0"/>
                  </a:moveTo>
                  <a:lnTo>
                    <a:pt x="58" y="39"/>
                  </a:lnTo>
                  <a:lnTo>
                    <a:pt x="20" y="77"/>
                  </a:lnTo>
                  <a:lnTo>
                    <a:pt x="0" y="135"/>
                  </a:lnTo>
                  <a:lnTo>
                    <a:pt x="0" y="193"/>
                  </a:lnTo>
                  <a:lnTo>
                    <a:pt x="39" y="251"/>
                  </a:lnTo>
                  <a:lnTo>
                    <a:pt x="77" y="289"/>
                  </a:lnTo>
                  <a:lnTo>
                    <a:pt x="1465" y="1041"/>
                  </a:lnTo>
                  <a:lnTo>
                    <a:pt x="4511" y="2756"/>
                  </a:lnTo>
                  <a:lnTo>
                    <a:pt x="6187" y="3701"/>
                  </a:lnTo>
                  <a:lnTo>
                    <a:pt x="7729" y="4568"/>
                  </a:lnTo>
                  <a:lnTo>
                    <a:pt x="8944" y="5281"/>
                  </a:lnTo>
                  <a:lnTo>
                    <a:pt x="9368" y="5551"/>
                  </a:lnTo>
                  <a:lnTo>
                    <a:pt x="9637" y="5744"/>
                  </a:lnTo>
                  <a:lnTo>
                    <a:pt x="9830" y="5879"/>
                  </a:lnTo>
                  <a:lnTo>
                    <a:pt x="9984" y="6072"/>
                  </a:lnTo>
                  <a:lnTo>
                    <a:pt x="10139" y="6264"/>
                  </a:lnTo>
                  <a:lnTo>
                    <a:pt x="10274" y="6515"/>
                  </a:lnTo>
                  <a:lnTo>
                    <a:pt x="10389" y="6785"/>
                  </a:lnTo>
                  <a:lnTo>
                    <a:pt x="10486" y="7093"/>
                  </a:lnTo>
                  <a:lnTo>
                    <a:pt x="10582" y="7440"/>
                  </a:lnTo>
                  <a:lnTo>
                    <a:pt x="10659" y="7826"/>
                  </a:lnTo>
                  <a:lnTo>
                    <a:pt x="10717" y="8250"/>
                  </a:lnTo>
                  <a:lnTo>
                    <a:pt x="10755" y="8712"/>
                  </a:lnTo>
                  <a:lnTo>
                    <a:pt x="10794" y="9233"/>
                  </a:lnTo>
                  <a:lnTo>
                    <a:pt x="10813" y="9792"/>
                  </a:lnTo>
                  <a:lnTo>
                    <a:pt x="10832" y="10408"/>
                  </a:lnTo>
                  <a:lnTo>
                    <a:pt x="10813" y="11083"/>
                  </a:lnTo>
                  <a:lnTo>
                    <a:pt x="10775" y="12586"/>
                  </a:lnTo>
                  <a:lnTo>
                    <a:pt x="10486" y="19564"/>
                  </a:lnTo>
                  <a:lnTo>
                    <a:pt x="10505" y="19621"/>
                  </a:lnTo>
                  <a:lnTo>
                    <a:pt x="10524" y="19660"/>
                  </a:lnTo>
                  <a:lnTo>
                    <a:pt x="10582" y="19698"/>
                  </a:lnTo>
                  <a:lnTo>
                    <a:pt x="10640" y="19718"/>
                  </a:lnTo>
                  <a:lnTo>
                    <a:pt x="10698" y="19698"/>
                  </a:lnTo>
                  <a:lnTo>
                    <a:pt x="10755" y="19660"/>
                  </a:lnTo>
                  <a:lnTo>
                    <a:pt x="10775" y="19621"/>
                  </a:lnTo>
                  <a:lnTo>
                    <a:pt x="10794" y="19564"/>
                  </a:lnTo>
                  <a:lnTo>
                    <a:pt x="11083" y="12586"/>
                  </a:lnTo>
                  <a:lnTo>
                    <a:pt x="11122" y="11025"/>
                  </a:lnTo>
                  <a:lnTo>
                    <a:pt x="11122" y="10331"/>
                  </a:lnTo>
                  <a:lnTo>
                    <a:pt x="11122" y="9695"/>
                  </a:lnTo>
                  <a:lnTo>
                    <a:pt x="11102" y="9117"/>
                  </a:lnTo>
                  <a:lnTo>
                    <a:pt x="11064" y="8596"/>
                  </a:lnTo>
                  <a:lnTo>
                    <a:pt x="11006" y="8095"/>
                  </a:lnTo>
                  <a:lnTo>
                    <a:pt x="10948" y="7671"/>
                  </a:lnTo>
                  <a:lnTo>
                    <a:pt x="10852" y="7267"/>
                  </a:lnTo>
                  <a:lnTo>
                    <a:pt x="10755" y="6920"/>
                  </a:lnTo>
                  <a:lnTo>
                    <a:pt x="10640" y="6592"/>
                  </a:lnTo>
                  <a:lnTo>
                    <a:pt x="10524" y="6322"/>
                  </a:lnTo>
                  <a:lnTo>
                    <a:pt x="10370" y="6072"/>
                  </a:lnTo>
                  <a:lnTo>
                    <a:pt x="10196" y="5840"/>
                  </a:lnTo>
                  <a:lnTo>
                    <a:pt x="10023" y="5648"/>
                  </a:lnTo>
                  <a:lnTo>
                    <a:pt x="9811" y="5493"/>
                  </a:lnTo>
                  <a:lnTo>
                    <a:pt x="9541" y="5301"/>
                  </a:lnTo>
                  <a:lnTo>
                    <a:pt x="9117" y="5050"/>
                  </a:lnTo>
                  <a:lnTo>
                    <a:pt x="7941" y="4356"/>
                  </a:lnTo>
                  <a:lnTo>
                    <a:pt x="6419" y="3489"/>
                  </a:lnTo>
                  <a:lnTo>
                    <a:pt x="4761" y="2544"/>
                  </a:lnTo>
                  <a:lnTo>
                    <a:pt x="1716" y="848"/>
                  </a:lnTo>
                  <a:lnTo>
                    <a:pt x="232" y="19"/>
                  </a:lnTo>
                  <a:lnTo>
                    <a:pt x="174" y="0"/>
                  </a:lnTo>
                  <a:close/>
                </a:path>
              </a:pathLst>
            </a:custGeom>
            <a:solidFill>
              <a:srgbClr val="3030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p1"/>
            <p:cNvSpPr/>
            <p:nvPr/>
          </p:nvSpPr>
          <p:spPr>
            <a:xfrm>
              <a:off x="3140988" y="2667480"/>
              <a:ext cx="389462" cy="745275"/>
            </a:xfrm>
            <a:custGeom>
              <a:rect b="b" l="l" r="r" t="t"/>
              <a:pathLst>
                <a:path extrusionOk="0" h="27332" w="14283">
                  <a:moveTo>
                    <a:pt x="8789" y="0"/>
                  </a:moveTo>
                  <a:lnTo>
                    <a:pt x="1831" y="116"/>
                  </a:lnTo>
                  <a:lnTo>
                    <a:pt x="0" y="18523"/>
                  </a:lnTo>
                  <a:lnTo>
                    <a:pt x="3392" y="26136"/>
                  </a:lnTo>
                  <a:lnTo>
                    <a:pt x="8038" y="27331"/>
                  </a:lnTo>
                  <a:lnTo>
                    <a:pt x="8423" y="27042"/>
                  </a:lnTo>
                  <a:lnTo>
                    <a:pt x="8847" y="26753"/>
                  </a:lnTo>
                  <a:lnTo>
                    <a:pt x="9387" y="26387"/>
                  </a:lnTo>
                  <a:lnTo>
                    <a:pt x="10042" y="26021"/>
                  </a:lnTo>
                  <a:lnTo>
                    <a:pt x="10389" y="25828"/>
                  </a:lnTo>
                  <a:lnTo>
                    <a:pt x="10736" y="25654"/>
                  </a:lnTo>
                  <a:lnTo>
                    <a:pt x="11121" y="25500"/>
                  </a:lnTo>
                  <a:lnTo>
                    <a:pt x="11488" y="25346"/>
                  </a:lnTo>
                  <a:lnTo>
                    <a:pt x="11873" y="25230"/>
                  </a:lnTo>
                  <a:lnTo>
                    <a:pt x="12259" y="25134"/>
                  </a:lnTo>
                  <a:lnTo>
                    <a:pt x="12914" y="24980"/>
                  </a:lnTo>
                  <a:lnTo>
                    <a:pt x="13415" y="24903"/>
                  </a:lnTo>
                  <a:lnTo>
                    <a:pt x="14032" y="24806"/>
                  </a:lnTo>
                  <a:lnTo>
                    <a:pt x="14186" y="24787"/>
                  </a:lnTo>
                  <a:lnTo>
                    <a:pt x="14263" y="24768"/>
                  </a:lnTo>
                  <a:lnTo>
                    <a:pt x="14282" y="24748"/>
                  </a:lnTo>
                  <a:lnTo>
                    <a:pt x="14263" y="24691"/>
                  </a:lnTo>
                  <a:lnTo>
                    <a:pt x="14205" y="24594"/>
                  </a:lnTo>
                  <a:lnTo>
                    <a:pt x="14070" y="24440"/>
                  </a:lnTo>
                  <a:lnTo>
                    <a:pt x="13666" y="23997"/>
                  </a:lnTo>
                  <a:lnTo>
                    <a:pt x="13434" y="23708"/>
                  </a:lnTo>
                  <a:lnTo>
                    <a:pt x="13184" y="23380"/>
                  </a:lnTo>
                  <a:lnTo>
                    <a:pt x="12952" y="23014"/>
                  </a:lnTo>
                  <a:lnTo>
                    <a:pt x="12856" y="22821"/>
                  </a:lnTo>
                  <a:lnTo>
                    <a:pt x="12760" y="22609"/>
                  </a:lnTo>
                  <a:lnTo>
                    <a:pt x="12663" y="22378"/>
                  </a:lnTo>
                  <a:lnTo>
                    <a:pt x="12586" y="22108"/>
                  </a:lnTo>
                  <a:lnTo>
                    <a:pt x="12509" y="21800"/>
                  </a:lnTo>
                  <a:lnTo>
                    <a:pt x="12432" y="21453"/>
                  </a:lnTo>
                  <a:lnTo>
                    <a:pt x="12316" y="20720"/>
                  </a:lnTo>
                  <a:lnTo>
                    <a:pt x="12220" y="19891"/>
                  </a:lnTo>
                  <a:lnTo>
                    <a:pt x="12027" y="18214"/>
                  </a:lnTo>
                  <a:lnTo>
                    <a:pt x="11931" y="17424"/>
                  </a:lnTo>
                  <a:lnTo>
                    <a:pt x="11815" y="16711"/>
                  </a:lnTo>
                  <a:lnTo>
                    <a:pt x="11545" y="15227"/>
                  </a:lnTo>
                  <a:lnTo>
                    <a:pt x="11391" y="14379"/>
                  </a:lnTo>
                  <a:lnTo>
                    <a:pt x="11256" y="13512"/>
                  </a:lnTo>
                  <a:lnTo>
                    <a:pt x="11121" y="12625"/>
                  </a:lnTo>
                  <a:lnTo>
                    <a:pt x="11025" y="11738"/>
                  </a:lnTo>
                  <a:lnTo>
                    <a:pt x="10948" y="10910"/>
                  </a:lnTo>
                  <a:lnTo>
                    <a:pt x="10929" y="10505"/>
                  </a:lnTo>
                  <a:lnTo>
                    <a:pt x="10929" y="10119"/>
                  </a:lnTo>
                  <a:lnTo>
                    <a:pt x="10929" y="9676"/>
                  </a:lnTo>
                  <a:lnTo>
                    <a:pt x="10890" y="9175"/>
                  </a:lnTo>
                  <a:lnTo>
                    <a:pt x="10832" y="8577"/>
                  </a:lnTo>
                  <a:lnTo>
                    <a:pt x="10755" y="7922"/>
                  </a:lnTo>
                  <a:lnTo>
                    <a:pt x="10659" y="7209"/>
                  </a:lnTo>
                  <a:lnTo>
                    <a:pt x="10562" y="6476"/>
                  </a:lnTo>
                  <a:lnTo>
                    <a:pt x="10428" y="5705"/>
                  </a:lnTo>
                  <a:lnTo>
                    <a:pt x="10293" y="4935"/>
                  </a:lnTo>
                  <a:lnTo>
                    <a:pt x="10138" y="4164"/>
                  </a:lnTo>
                  <a:lnTo>
                    <a:pt x="9965" y="3412"/>
                  </a:lnTo>
                  <a:lnTo>
                    <a:pt x="9792" y="2699"/>
                  </a:lnTo>
                  <a:lnTo>
                    <a:pt x="9599" y="2005"/>
                  </a:lnTo>
                  <a:lnTo>
                    <a:pt x="9406" y="1388"/>
                  </a:lnTo>
                  <a:lnTo>
                    <a:pt x="9213" y="829"/>
                  </a:lnTo>
                  <a:lnTo>
                    <a:pt x="9001" y="367"/>
                  </a:lnTo>
                  <a:lnTo>
                    <a:pt x="8905" y="174"/>
                  </a:lnTo>
                  <a:lnTo>
                    <a:pt x="8789"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 name="Google Shape;574;p1"/>
            <p:cNvSpPr/>
            <p:nvPr/>
          </p:nvSpPr>
          <p:spPr>
            <a:xfrm>
              <a:off x="3395335" y="3166740"/>
              <a:ext cx="76758" cy="159269"/>
            </a:xfrm>
            <a:custGeom>
              <a:rect b="b" l="l" r="r" t="t"/>
              <a:pathLst>
                <a:path extrusionOk="0" h="5841" w="2815">
                  <a:moveTo>
                    <a:pt x="155" y="1"/>
                  </a:moveTo>
                  <a:lnTo>
                    <a:pt x="97" y="20"/>
                  </a:lnTo>
                  <a:lnTo>
                    <a:pt x="59" y="39"/>
                  </a:lnTo>
                  <a:lnTo>
                    <a:pt x="20" y="97"/>
                  </a:lnTo>
                  <a:lnTo>
                    <a:pt x="1" y="155"/>
                  </a:lnTo>
                  <a:lnTo>
                    <a:pt x="20" y="213"/>
                  </a:lnTo>
                  <a:lnTo>
                    <a:pt x="309" y="965"/>
                  </a:lnTo>
                  <a:lnTo>
                    <a:pt x="598" y="1678"/>
                  </a:lnTo>
                  <a:lnTo>
                    <a:pt x="945" y="2545"/>
                  </a:lnTo>
                  <a:lnTo>
                    <a:pt x="1350" y="3451"/>
                  </a:lnTo>
                  <a:lnTo>
                    <a:pt x="1755" y="4338"/>
                  </a:lnTo>
                  <a:lnTo>
                    <a:pt x="2179" y="5147"/>
                  </a:lnTo>
                  <a:lnTo>
                    <a:pt x="2372" y="5475"/>
                  </a:lnTo>
                  <a:lnTo>
                    <a:pt x="2545" y="5764"/>
                  </a:lnTo>
                  <a:lnTo>
                    <a:pt x="2603" y="5822"/>
                  </a:lnTo>
                  <a:lnTo>
                    <a:pt x="2680" y="5841"/>
                  </a:lnTo>
                  <a:lnTo>
                    <a:pt x="2719" y="5822"/>
                  </a:lnTo>
                  <a:lnTo>
                    <a:pt x="2757" y="5802"/>
                  </a:lnTo>
                  <a:lnTo>
                    <a:pt x="2796" y="5764"/>
                  </a:lnTo>
                  <a:lnTo>
                    <a:pt x="2815" y="5706"/>
                  </a:lnTo>
                  <a:lnTo>
                    <a:pt x="2815" y="5648"/>
                  </a:lnTo>
                  <a:lnTo>
                    <a:pt x="2796" y="5610"/>
                  </a:lnTo>
                  <a:lnTo>
                    <a:pt x="2622" y="5321"/>
                  </a:lnTo>
                  <a:lnTo>
                    <a:pt x="2429" y="4974"/>
                  </a:lnTo>
                  <a:lnTo>
                    <a:pt x="2025" y="4183"/>
                  </a:lnTo>
                  <a:lnTo>
                    <a:pt x="1601" y="3277"/>
                  </a:lnTo>
                  <a:lnTo>
                    <a:pt x="1215" y="2352"/>
                  </a:lnTo>
                  <a:lnTo>
                    <a:pt x="849" y="1504"/>
                  </a:lnTo>
                  <a:lnTo>
                    <a:pt x="560" y="791"/>
                  </a:lnTo>
                  <a:lnTo>
                    <a:pt x="309" y="97"/>
                  </a:lnTo>
                  <a:lnTo>
                    <a:pt x="271" y="59"/>
                  </a:lnTo>
                  <a:lnTo>
                    <a:pt x="213" y="20"/>
                  </a:lnTo>
                  <a:lnTo>
                    <a:pt x="15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 name="Google Shape;575;p1"/>
            <p:cNvSpPr/>
            <p:nvPr/>
          </p:nvSpPr>
          <p:spPr>
            <a:xfrm>
              <a:off x="3194049" y="2471975"/>
              <a:ext cx="221303" cy="293289"/>
            </a:xfrm>
            <a:custGeom>
              <a:rect b="b" l="l" r="r" t="t"/>
              <a:pathLst>
                <a:path extrusionOk="0" h="10756" w="8116">
                  <a:moveTo>
                    <a:pt x="2641" y="0"/>
                  </a:moveTo>
                  <a:lnTo>
                    <a:pt x="251" y="5089"/>
                  </a:lnTo>
                  <a:lnTo>
                    <a:pt x="1" y="6978"/>
                  </a:lnTo>
                  <a:lnTo>
                    <a:pt x="97" y="7151"/>
                  </a:lnTo>
                  <a:lnTo>
                    <a:pt x="348" y="7575"/>
                  </a:lnTo>
                  <a:lnTo>
                    <a:pt x="541" y="7864"/>
                  </a:lnTo>
                  <a:lnTo>
                    <a:pt x="772" y="8192"/>
                  </a:lnTo>
                  <a:lnTo>
                    <a:pt x="1022" y="8539"/>
                  </a:lnTo>
                  <a:lnTo>
                    <a:pt x="1331" y="8886"/>
                  </a:lnTo>
                  <a:lnTo>
                    <a:pt x="1658" y="9233"/>
                  </a:lnTo>
                  <a:lnTo>
                    <a:pt x="2005" y="9580"/>
                  </a:lnTo>
                  <a:lnTo>
                    <a:pt x="2391" y="9907"/>
                  </a:lnTo>
                  <a:lnTo>
                    <a:pt x="2603" y="10042"/>
                  </a:lnTo>
                  <a:lnTo>
                    <a:pt x="2815" y="10177"/>
                  </a:lnTo>
                  <a:lnTo>
                    <a:pt x="3027" y="10312"/>
                  </a:lnTo>
                  <a:lnTo>
                    <a:pt x="3258" y="10428"/>
                  </a:lnTo>
                  <a:lnTo>
                    <a:pt x="3490" y="10524"/>
                  </a:lnTo>
                  <a:lnTo>
                    <a:pt x="3721" y="10601"/>
                  </a:lnTo>
                  <a:lnTo>
                    <a:pt x="3952" y="10678"/>
                  </a:lnTo>
                  <a:lnTo>
                    <a:pt x="4203" y="10717"/>
                  </a:lnTo>
                  <a:lnTo>
                    <a:pt x="4453" y="10736"/>
                  </a:lnTo>
                  <a:lnTo>
                    <a:pt x="4723" y="10755"/>
                  </a:lnTo>
                  <a:lnTo>
                    <a:pt x="4974" y="10736"/>
                  </a:lnTo>
                  <a:lnTo>
                    <a:pt x="5205" y="10717"/>
                  </a:lnTo>
                  <a:lnTo>
                    <a:pt x="5417" y="10678"/>
                  </a:lnTo>
                  <a:lnTo>
                    <a:pt x="5610" y="10620"/>
                  </a:lnTo>
                  <a:lnTo>
                    <a:pt x="5802" y="10563"/>
                  </a:lnTo>
                  <a:lnTo>
                    <a:pt x="5957" y="10485"/>
                  </a:lnTo>
                  <a:lnTo>
                    <a:pt x="6111" y="10408"/>
                  </a:lnTo>
                  <a:lnTo>
                    <a:pt x="6246" y="10312"/>
                  </a:lnTo>
                  <a:lnTo>
                    <a:pt x="6381" y="10216"/>
                  </a:lnTo>
                  <a:lnTo>
                    <a:pt x="6496" y="10119"/>
                  </a:lnTo>
                  <a:lnTo>
                    <a:pt x="6593" y="10004"/>
                  </a:lnTo>
                  <a:lnTo>
                    <a:pt x="6689" y="9888"/>
                  </a:lnTo>
                  <a:lnTo>
                    <a:pt x="6824" y="9657"/>
                  </a:lnTo>
                  <a:lnTo>
                    <a:pt x="6940" y="9406"/>
                  </a:lnTo>
                  <a:lnTo>
                    <a:pt x="7017" y="9175"/>
                  </a:lnTo>
                  <a:lnTo>
                    <a:pt x="7075" y="8924"/>
                  </a:lnTo>
                  <a:lnTo>
                    <a:pt x="7113" y="8693"/>
                  </a:lnTo>
                  <a:lnTo>
                    <a:pt x="7113" y="8481"/>
                  </a:lnTo>
                  <a:lnTo>
                    <a:pt x="7113" y="8153"/>
                  </a:lnTo>
                  <a:lnTo>
                    <a:pt x="7094" y="7980"/>
                  </a:lnTo>
                  <a:lnTo>
                    <a:pt x="7132" y="7710"/>
                  </a:lnTo>
                  <a:lnTo>
                    <a:pt x="7248" y="7132"/>
                  </a:lnTo>
                  <a:lnTo>
                    <a:pt x="7402" y="6380"/>
                  </a:lnTo>
                  <a:lnTo>
                    <a:pt x="7614" y="5551"/>
                  </a:lnTo>
                  <a:lnTo>
                    <a:pt x="7730" y="5166"/>
                  </a:lnTo>
                  <a:lnTo>
                    <a:pt x="7846" y="4819"/>
                  </a:lnTo>
                  <a:lnTo>
                    <a:pt x="7980" y="4491"/>
                  </a:lnTo>
                  <a:lnTo>
                    <a:pt x="8115" y="4221"/>
                  </a:lnTo>
                  <a:lnTo>
                    <a:pt x="2641" y="0"/>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 name="Google Shape;576;p1"/>
            <p:cNvSpPr/>
            <p:nvPr/>
          </p:nvSpPr>
          <p:spPr>
            <a:xfrm>
              <a:off x="3266062" y="2471975"/>
              <a:ext cx="149290" cy="151389"/>
            </a:xfrm>
            <a:custGeom>
              <a:rect b="b" l="l" r="r" t="t"/>
              <a:pathLst>
                <a:path extrusionOk="0" h="5552" w="5475">
                  <a:moveTo>
                    <a:pt x="0" y="0"/>
                  </a:moveTo>
                  <a:lnTo>
                    <a:pt x="155" y="463"/>
                  </a:lnTo>
                  <a:lnTo>
                    <a:pt x="309" y="906"/>
                  </a:lnTo>
                  <a:lnTo>
                    <a:pt x="482" y="1311"/>
                  </a:lnTo>
                  <a:lnTo>
                    <a:pt x="656" y="1696"/>
                  </a:lnTo>
                  <a:lnTo>
                    <a:pt x="829" y="2063"/>
                  </a:lnTo>
                  <a:lnTo>
                    <a:pt x="1022" y="2410"/>
                  </a:lnTo>
                  <a:lnTo>
                    <a:pt x="1234" y="2718"/>
                  </a:lnTo>
                  <a:lnTo>
                    <a:pt x="1427" y="3026"/>
                  </a:lnTo>
                  <a:lnTo>
                    <a:pt x="1639" y="3296"/>
                  </a:lnTo>
                  <a:lnTo>
                    <a:pt x="1851" y="3547"/>
                  </a:lnTo>
                  <a:lnTo>
                    <a:pt x="2063" y="3778"/>
                  </a:lnTo>
                  <a:lnTo>
                    <a:pt x="2275" y="3990"/>
                  </a:lnTo>
                  <a:lnTo>
                    <a:pt x="2487" y="4202"/>
                  </a:lnTo>
                  <a:lnTo>
                    <a:pt x="2699" y="4376"/>
                  </a:lnTo>
                  <a:lnTo>
                    <a:pt x="3104" y="4684"/>
                  </a:lnTo>
                  <a:lnTo>
                    <a:pt x="3489" y="4934"/>
                  </a:lnTo>
                  <a:lnTo>
                    <a:pt x="3875" y="5127"/>
                  </a:lnTo>
                  <a:lnTo>
                    <a:pt x="4202" y="5281"/>
                  </a:lnTo>
                  <a:lnTo>
                    <a:pt x="4491" y="5397"/>
                  </a:lnTo>
                  <a:lnTo>
                    <a:pt x="4742" y="5474"/>
                  </a:lnTo>
                  <a:lnTo>
                    <a:pt x="4915" y="5513"/>
                  </a:lnTo>
                  <a:lnTo>
                    <a:pt x="5070" y="5551"/>
                  </a:lnTo>
                  <a:lnTo>
                    <a:pt x="5166" y="5166"/>
                  </a:lnTo>
                  <a:lnTo>
                    <a:pt x="5262" y="4819"/>
                  </a:lnTo>
                  <a:lnTo>
                    <a:pt x="5339" y="4491"/>
                  </a:lnTo>
                  <a:lnTo>
                    <a:pt x="5397" y="4356"/>
                  </a:lnTo>
                  <a:lnTo>
                    <a:pt x="5474" y="4221"/>
                  </a:lnTo>
                  <a:lnTo>
                    <a:pt x="0"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 name="Google Shape;577;p1"/>
            <p:cNvSpPr/>
            <p:nvPr/>
          </p:nvSpPr>
          <p:spPr>
            <a:xfrm>
              <a:off x="3263444" y="2245985"/>
              <a:ext cx="317994" cy="354777"/>
            </a:xfrm>
            <a:custGeom>
              <a:rect b="b" l="l" r="r" t="t"/>
              <a:pathLst>
                <a:path extrusionOk="0" h="13011" w="11662">
                  <a:moveTo>
                    <a:pt x="5628" y="0"/>
                  </a:moveTo>
                  <a:lnTo>
                    <a:pt x="2352" y="4337"/>
                  </a:lnTo>
                  <a:lnTo>
                    <a:pt x="2140" y="4164"/>
                  </a:lnTo>
                  <a:lnTo>
                    <a:pt x="1908" y="4029"/>
                  </a:lnTo>
                  <a:lnTo>
                    <a:pt x="1619" y="3874"/>
                  </a:lnTo>
                  <a:lnTo>
                    <a:pt x="1446" y="3817"/>
                  </a:lnTo>
                  <a:lnTo>
                    <a:pt x="1291" y="3759"/>
                  </a:lnTo>
                  <a:lnTo>
                    <a:pt x="1118" y="3740"/>
                  </a:lnTo>
                  <a:lnTo>
                    <a:pt x="945" y="3720"/>
                  </a:lnTo>
                  <a:lnTo>
                    <a:pt x="790" y="3740"/>
                  </a:lnTo>
                  <a:lnTo>
                    <a:pt x="636" y="3797"/>
                  </a:lnTo>
                  <a:lnTo>
                    <a:pt x="482" y="3894"/>
                  </a:lnTo>
                  <a:lnTo>
                    <a:pt x="347" y="4029"/>
                  </a:lnTo>
                  <a:lnTo>
                    <a:pt x="231" y="4183"/>
                  </a:lnTo>
                  <a:lnTo>
                    <a:pt x="174" y="4337"/>
                  </a:lnTo>
                  <a:lnTo>
                    <a:pt x="116" y="4510"/>
                  </a:lnTo>
                  <a:lnTo>
                    <a:pt x="116" y="4665"/>
                  </a:lnTo>
                  <a:lnTo>
                    <a:pt x="135" y="4838"/>
                  </a:lnTo>
                  <a:lnTo>
                    <a:pt x="154" y="4992"/>
                  </a:lnTo>
                  <a:lnTo>
                    <a:pt x="212" y="5147"/>
                  </a:lnTo>
                  <a:lnTo>
                    <a:pt x="270" y="5301"/>
                  </a:lnTo>
                  <a:lnTo>
                    <a:pt x="424" y="5571"/>
                  </a:lnTo>
                  <a:lnTo>
                    <a:pt x="559" y="5783"/>
                  </a:lnTo>
                  <a:lnTo>
                    <a:pt x="733" y="5975"/>
                  </a:lnTo>
                  <a:lnTo>
                    <a:pt x="655" y="6110"/>
                  </a:lnTo>
                  <a:lnTo>
                    <a:pt x="482" y="6457"/>
                  </a:lnTo>
                  <a:lnTo>
                    <a:pt x="386" y="6708"/>
                  </a:lnTo>
                  <a:lnTo>
                    <a:pt x="289" y="6997"/>
                  </a:lnTo>
                  <a:lnTo>
                    <a:pt x="174" y="7305"/>
                  </a:lnTo>
                  <a:lnTo>
                    <a:pt x="96" y="7652"/>
                  </a:lnTo>
                  <a:lnTo>
                    <a:pt x="39" y="7999"/>
                  </a:lnTo>
                  <a:lnTo>
                    <a:pt x="0" y="8365"/>
                  </a:lnTo>
                  <a:lnTo>
                    <a:pt x="0" y="8732"/>
                  </a:lnTo>
                  <a:lnTo>
                    <a:pt x="0" y="8924"/>
                  </a:lnTo>
                  <a:lnTo>
                    <a:pt x="39" y="9098"/>
                  </a:lnTo>
                  <a:lnTo>
                    <a:pt x="77" y="9271"/>
                  </a:lnTo>
                  <a:lnTo>
                    <a:pt x="135" y="9445"/>
                  </a:lnTo>
                  <a:lnTo>
                    <a:pt x="193" y="9618"/>
                  </a:lnTo>
                  <a:lnTo>
                    <a:pt x="270" y="9772"/>
                  </a:lnTo>
                  <a:lnTo>
                    <a:pt x="386" y="9946"/>
                  </a:lnTo>
                  <a:lnTo>
                    <a:pt x="501" y="10081"/>
                  </a:lnTo>
                  <a:lnTo>
                    <a:pt x="636" y="10235"/>
                  </a:lnTo>
                  <a:lnTo>
                    <a:pt x="790" y="10370"/>
                  </a:lnTo>
                  <a:lnTo>
                    <a:pt x="1677" y="11083"/>
                  </a:lnTo>
                  <a:lnTo>
                    <a:pt x="2236" y="11507"/>
                  </a:lnTo>
                  <a:lnTo>
                    <a:pt x="2814" y="11931"/>
                  </a:lnTo>
                  <a:lnTo>
                    <a:pt x="3123" y="12124"/>
                  </a:lnTo>
                  <a:lnTo>
                    <a:pt x="3431" y="12317"/>
                  </a:lnTo>
                  <a:lnTo>
                    <a:pt x="3739" y="12490"/>
                  </a:lnTo>
                  <a:lnTo>
                    <a:pt x="4048" y="12644"/>
                  </a:lnTo>
                  <a:lnTo>
                    <a:pt x="4356" y="12779"/>
                  </a:lnTo>
                  <a:lnTo>
                    <a:pt x="4664" y="12895"/>
                  </a:lnTo>
                  <a:lnTo>
                    <a:pt x="4954" y="12972"/>
                  </a:lnTo>
                  <a:lnTo>
                    <a:pt x="5243" y="13010"/>
                  </a:lnTo>
                  <a:lnTo>
                    <a:pt x="5532" y="13010"/>
                  </a:lnTo>
                  <a:lnTo>
                    <a:pt x="5840" y="12972"/>
                  </a:lnTo>
                  <a:lnTo>
                    <a:pt x="6168" y="12895"/>
                  </a:lnTo>
                  <a:lnTo>
                    <a:pt x="6515" y="12779"/>
                  </a:lnTo>
                  <a:lnTo>
                    <a:pt x="6842" y="12625"/>
                  </a:lnTo>
                  <a:lnTo>
                    <a:pt x="7189" y="12432"/>
                  </a:lnTo>
                  <a:lnTo>
                    <a:pt x="7536" y="12220"/>
                  </a:lnTo>
                  <a:lnTo>
                    <a:pt x="7864" y="11970"/>
                  </a:lnTo>
                  <a:lnTo>
                    <a:pt x="8211" y="11661"/>
                  </a:lnTo>
                  <a:lnTo>
                    <a:pt x="8519" y="11353"/>
                  </a:lnTo>
                  <a:lnTo>
                    <a:pt x="8828" y="10987"/>
                  </a:lnTo>
                  <a:lnTo>
                    <a:pt x="9117" y="10620"/>
                  </a:lnTo>
                  <a:lnTo>
                    <a:pt x="9387" y="10196"/>
                  </a:lnTo>
                  <a:lnTo>
                    <a:pt x="9618" y="9753"/>
                  </a:lnTo>
                  <a:lnTo>
                    <a:pt x="9849" y="9291"/>
                  </a:lnTo>
                  <a:lnTo>
                    <a:pt x="10023" y="8789"/>
                  </a:lnTo>
                  <a:lnTo>
                    <a:pt x="10273" y="8076"/>
                  </a:lnTo>
                  <a:lnTo>
                    <a:pt x="10562" y="7402"/>
                  </a:lnTo>
                  <a:lnTo>
                    <a:pt x="11083" y="6168"/>
                  </a:lnTo>
                  <a:lnTo>
                    <a:pt x="11314" y="5571"/>
                  </a:lnTo>
                  <a:lnTo>
                    <a:pt x="11410" y="5281"/>
                  </a:lnTo>
                  <a:lnTo>
                    <a:pt x="11488" y="4992"/>
                  </a:lnTo>
                  <a:lnTo>
                    <a:pt x="11565" y="4684"/>
                  </a:lnTo>
                  <a:lnTo>
                    <a:pt x="11603" y="4395"/>
                  </a:lnTo>
                  <a:lnTo>
                    <a:pt x="11642" y="4086"/>
                  </a:lnTo>
                  <a:lnTo>
                    <a:pt x="11661" y="3778"/>
                  </a:lnTo>
                  <a:lnTo>
                    <a:pt x="10582" y="444"/>
                  </a:lnTo>
                  <a:lnTo>
                    <a:pt x="5628" y="0"/>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 name="Google Shape;578;p1"/>
            <p:cNvSpPr/>
            <p:nvPr/>
          </p:nvSpPr>
          <p:spPr>
            <a:xfrm>
              <a:off x="3278686" y="2366860"/>
              <a:ext cx="28385" cy="28413"/>
            </a:xfrm>
            <a:custGeom>
              <a:rect b="b" l="l" r="r" t="t"/>
              <a:pathLst>
                <a:path extrusionOk="0" h="1042" w="1041">
                  <a:moveTo>
                    <a:pt x="251" y="0"/>
                  </a:moveTo>
                  <a:lnTo>
                    <a:pt x="174" y="39"/>
                  </a:lnTo>
                  <a:lnTo>
                    <a:pt x="96" y="97"/>
                  </a:lnTo>
                  <a:lnTo>
                    <a:pt x="39" y="174"/>
                  </a:lnTo>
                  <a:lnTo>
                    <a:pt x="19" y="251"/>
                  </a:lnTo>
                  <a:lnTo>
                    <a:pt x="0" y="328"/>
                  </a:lnTo>
                  <a:lnTo>
                    <a:pt x="0" y="424"/>
                  </a:lnTo>
                  <a:lnTo>
                    <a:pt x="19" y="502"/>
                  </a:lnTo>
                  <a:lnTo>
                    <a:pt x="58" y="598"/>
                  </a:lnTo>
                  <a:lnTo>
                    <a:pt x="174" y="752"/>
                  </a:lnTo>
                  <a:lnTo>
                    <a:pt x="308" y="887"/>
                  </a:lnTo>
                  <a:lnTo>
                    <a:pt x="443" y="983"/>
                  </a:lnTo>
                  <a:lnTo>
                    <a:pt x="578" y="1041"/>
                  </a:lnTo>
                  <a:lnTo>
                    <a:pt x="675" y="1041"/>
                  </a:lnTo>
                  <a:lnTo>
                    <a:pt x="732" y="983"/>
                  </a:lnTo>
                  <a:lnTo>
                    <a:pt x="810" y="906"/>
                  </a:lnTo>
                  <a:lnTo>
                    <a:pt x="925" y="733"/>
                  </a:lnTo>
                  <a:lnTo>
                    <a:pt x="1041" y="540"/>
                  </a:lnTo>
                  <a:lnTo>
                    <a:pt x="944" y="405"/>
                  </a:lnTo>
                  <a:lnTo>
                    <a:pt x="848" y="290"/>
                  </a:lnTo>
                  <a:lnTo>
                    <a:pt x="713" y="174"/>
                  </a:lnTo>
                  <a:lnTo>
                    <a:pt x="559" y="58"/>
                  </a:lnTo>
                  <a:lnTo>
                    <a:pt x="482" y="20"/>
                  </a:lnTo>
                  <a:lnTo>
                    <a:pt x="40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9" name="Google Shape;579;p1"/>
            <p:cNvSpPr/>
            <p:nvPr/>
          </p:nvSpPr>
          <p:spPr>
            <a:xfrm>
              <a:off x="3324386" y="2227062"/>
              <a:ext cx="263868" cy="139828"/>
            </a:xfrm>
            <a:custGeom>
              <a:rect b="b" l="l" r="r" t="t"/>
              <a:pathLst>
                <a:path extrusionOk="0" h="5128" w="9677">
                  <a:moveTo>
                    <a:pt x="2063" y="0"/>
                  </a:moveTo>
                  <a:lnTo>
                    <a:pt x="1" y="3200"/>
                  </a:lnTo>
                  <a:lnTo>
                    <a:pt x="117" y="5031"/>
                  </a:lnTo>
                  <a:lnTo>
                    <a:pt x="309" y="5050"/>
                  </a:lnTo>
                  <a:lnTo>
                    <a:pt x="830" y="5108"/>
                  </a:lnTo>
                  <a:lnTo>
                    <a:pt x="1196" y="5127"/>
                  </a:lnTo>
                  <a:lnTo>
                    <a:pt x="2102" y="5127"/>
                  </a:lnTo>
                  <a:lnTo>
                    <a:pt x="2622" y="5070"/>
                  </a:lnTo>
                  <a:lnTo>
                    <a:pt x="3200" y="4992"/>
                  </a:lnTo>
                  <a:lnTo>
                    <a:pt x="3798" y="4877"/>
                  </a:lnTo>
                  <a:lnTo>
                    <a:pt x="4434" y="4723"/>
                  </a:lnTo>
                  <a:lnTo>
                    <a:pt x="4762" y="4607"/>
                  </a:lnTo>
                  <a:lnTo>
                    <a:pt x="5070" y="4491"/>
                  </a:lnTo>
                  <a:lnTo>
                    <a:pt x="5417" y="4376"/>
                  </a:lnTo>
                  <a:lnTo>
                    <a:pt x="5745" y="4222"/>
                  </a:lnTo>
                  <a:lnTo>
                    <a:pt x="6072" y="4048"/>
                  </a:lnTo>
                  <a:lnTo>
                    <a:pt x="6400" y="3875"/>
                  </a:lnTo>
                  <a:lnTo>
                    <a:pt x="6747" y="3682"/>
                  </a:lnTo>
                  <a:lnTo>
                    <a:pt x="7075" y="3451"/>
                  </a:lnTo>
                  <a:lnTo>
                    <a:pt x="7402" y="3219"/>
                  </a:lnTo>
                  <a:lnTo>
                    <a:pt x="7730" y="2949"/>
                  </a:lnTo>
                  <a:lnTo>
                    <a:pt x="7826" y="3239"/>
                  </a:lnTo>
                  <a:lnTo>
                    <a:pt x="7942" y="3528"/>
                  </a:lnTo>
                  <a:lnTo>
                    <a:pt x="8135" y="3875"/>
                  </a:lnTo>
                  <a:lnTo>
                    <a:pt x="8250" y="4048"/>
                  </a:lnTo>
                  <a:lnTo>
                    <a:pt x="8366" y="4241"/>
                  </a:lnTo>
                  <a:lnTo>
                    <a:pt x="8520" y="4414"/>
                  </a:lnTo>
                  <a:lnTo>
                    <a:pt x="8674" y="4568"/>
                  </a:lnTo>
                  <a:lnTo>
                    <a:pt x="8848" y="4723"/>
                  </a:lnTo>
                  <a:lnTo>
                    <a:pt x="9041" y="4858"/>
                  </a:lnTo>
                  <a:lnTo>
                    <a:pt x="9253" y="4954"/>
                  </a:lnTo>
                  <a:lnTo>
                    <a:pt x="9484" y="5031"/>
                  </a:lnTo>
                  <a:lnTo>
                    <a:pt x="9677" y="3836"/>
                  </a:lnTo>
                  <a:lnTo>
                    <a:pt x="8539" y="694"/>
                  </a:lnTo>
                  <a:lnTo>
                    <a:pt x="2063"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 name="Google Shape;580;p1"/>
            <p:cNvSpPr/>
            <p:nvPr/>
          </p:nvSpPr>
          <p:spPr>
            <a:xfrm>
              <a:off x="3462630" y="2409942"/>
              <a:ext cx="52572" cy="85184"/>
            </a:xfrm>
            <a:custGeom>
              <a:rect b="b" l="l" r="r" t="t"/>
              <a:pathLst>
                <a:path extrusionOk="0" h="3124" w="1928">
                  <a:moveTo>
                    <a:pt x="1754" y="1"/>
                  </a:moveTo>
                  <a:lnTo>
                    <a:pt x="1696" y="20"/>
                  </a:lnTo>
                  <a:lnTo>
                    <a:pt x="1658" y="39"/>
                  </a:lnTo>
                  <a:lnTo>
                    <a:pt x="1638" y="97"/>
                  </a:lnTo>
                  <a:lnTo>
                    <a:pt x="1291" y="1177"/>
                  </a:lnTo>
                  <a:lnTo>
                    <a:pt x="1060" y="1948"/>
                  </a:lnTo>
                  <a:lnTo>
                    <a:pt x="944" y="2449"/>
                  </a:lnTo>
                  <a:lnTo>
                    <a:pt x="906" y="2545"/>
                  </a:lnTo>
                  <a:lnTo>
                    <a:pt x="867" y="2641"/>
                  </a:lnTo>
                  <a:lnTo>
                    <a:pt x="810" y="2719"/>
                  </a:lnTo>
                  <a:lnTo>
                    <a:pt x="732" y="2776"/>
                  </a:lnTo>
                  <a:lnTo>
                    <a:pt x="636" y="2815"/>
                  </a:lnTo>
                  <a:lnTo>
                    <a:pt x="501" y="2834"/>
                  </a:lnTo>
                  <a:lnTo>
                    <a:pt x="347" y="2815"/>
                  </a:lnTo>
                  <a:lnTo>
                    <a:pt x="193" y="2757"/>
                  </a:lnTo>
                  <a:lnTo>
                    <a:pt x="135" y="2757"/>
                  </a:lnTo>
                  <a:lnTo>
                    <a:pt x="77" y="2776"/>
                  </a:lnTo>
                  <a:lnTo>
                    <a:pt x="19" y="2815"/>
                  </a:lnTo>
                  <a:lnTo>
                    <a:pt x="0" y="2853"/>
                  </a:lnTo>
                  <a:lnTo>
                    <a:pt x="0" y="2911"/>
                  </a:lnTo>
                  <a:lnTo>
                    <a:pt x="0" y="2969"/>
                  </a:lnTo>
                  <a:lnTo>
                    <a:pt x="39" y="3027"/>
                  </a:lnTo>
                  <a:lnTo>
                    <a:pt x="96" y="3046"/>
                  </a:lnTo>
                  <a:lnTo>
                    <a:pt x="308" y="3104"/>
                  </a:lnTo>
                  <a:lnTo>
                    <a:pt x="520" y="3123"/>
                  </a:lnTo>
                  <a:lnTo>
                    <a:pt x="617" y="3123"/>
                  </a:lnTo>
                  <a:lnTo>
                    <a:pt x="713" y="3104"/>
                  </a:lnTo>
                  <a:lnTo>
                    <a:pt x="810" y="3085"/>
                  </a:lnTo>
                  <a:lnTo>
                    <a:pt x="887" y="3046"/>
                  </a:lnTo>
                  <a:lnTo>
                    <a:pt x="1002" y="2950"/>
                  </a:lnTo>
                  <a:lnTo>
                    <a:pt x="1099" y="2815"/>
                  </a:lnTo>
                  <a:lnTo>
                    <a:pt x="1176" y="2680"/>
                  </a:lnTo>
                  <a:lnTo>
                    <a:pt x="1234" y="2507"/>
                  </a:lnTo>
                  <a:lnTo>
                    <a:pt x="1330" y="2140"/>
                  </a:lnTo>
                  <a:lnTo>
                    <a:pt x="1503" y="1504"/>
                  </a:lnTo>
                  <a:lnTo>
                    <a:pt x="1927" y="194"/>
                  </a:lnTo>
                  <a:lnTo>
                    <a:pt x="1927" y="136"/>
                  </a:lnTo>
                  <a:lnTo>
                    <a:pt x="1908" y="78"/>
                  </a:lnTo>
                  <a:lnTo>
                    <a:pt x="1870" y="20"/>
                  </a:lnTo>
                  <a:lnTo>
                    <a:pt x="1812"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 name="Google Shape;581;p1"/>
            <p:cNvSpPr/>
            <p:nvPr/>
          </p:nvSpPr>
          <p:spPr>
            <a:xfrm>
              <a:off x="3330712" y="2430447"/>
              <a:ext cx="103017" cy="56253"/>
            </a:xfrm>
            <a:custGeom>
              <a:rect b="b" l="l" r="r" t="t"/>
              <a:pathLst>
                <a:path extrusionOk="0" h="2063" w="3778">
                  <a:moveTo>
                    <a:pt x="1022" y="1"/>
                  </a:moveTo>
                  <a:lnTo>
                    <a:pt x="713" y="58"/>
                  </a:lnTo>
                  <a:lnTo>
                    <a:pt x="578" y="97"/>
                  </a:lnTo>
                  <a:lnTo>
                    <a:pt x="444" y="155"/>
                  </a:lnTo>
                  <a:lnTo>
                    <a:pt x="347" y="193"/>
                  </a:lnTo>
                  <a:lnTo>
                    <a:pt x="251" y="270"/>
                  </a:lnTo>
                  <a:lnTo>
                    <a:pt x="154" y="348"/>
                  </a:lnTo>
                  <a:lnTo>
                    <a:pt x="97" y="425"/>
                  </a:lnTo>
                  <a:lnTo>
                    <a:pt x="39" y="502"/>
                  </a:lnTo>
                  <a:lnTo>
                    <a:pt x="19" y="598"/>
                  </a:lnTo>
                  <a:lnTo>
                    <a:pt x="0" y="694"/>
                  </a:lnTo>
                  <a:lnTo>
                    <a:pt x="0" y="791"/>
                  </a:lnTo>
                  <a:lnTo>
                    <a:pt x="39" y="887"/>
                  </a:lnTo>
                  <a:lnTo>
                    <a:pt x="77" y="1003"/>
                  </a:lnTo>
                  <a:lnTo>
                    <a:pt x="135" y="1099"/>
                  </a:lnTo>
                  <a:lnTo>
                    <a:pt x="212" y="1196"/>
                  </a:lnTo>
                  <a:lnTo>
                    <a:pt x="309" y="1292"/>
                  </a:lnTo>
                  <a:lnTo>
                    <a:pt x="405" y="1388"/>
                  </a:lnTo>
                  <a:lnTo>
                    <a:pt x="656" y="1562"/>
                  </a:lnTo>
                  <a:lnTo>
                    <a:pt x="964" y="1716"/>
                  </a:lnTo>
                  <a:lnTo>
                    <a:pt x="1292" y="1851"/>
                  </a:lnTo>
                  <a:lnTo>
                    <a:pt x="1677" y="1967"/>
                  </a:lnTo>
                  <a:lnTo>
                    <a:pt x="2063" y="2024"/>
                  </a:lnTo>
                  <a:lnTo>
                    <a:pt x="2429" y="2063"/>
                  </a:lnTo>
                  <a:lnTo>
                    <a:pt x="2756" y="2044"/>
                  </a:lnTo>
                  <a:lnTo>
                    <a:pt x="3065" y="1986"/>
                  </a:lnTo>
                  <a:lnTo>
                    <a:pt x="3200" y="1947"/>
                  </a:lnTo>
                  <a:lnTo>
                    <a:pt x="3315" y="1909"/>
                  </a:lnTo>
                  <a:lnTo>
                    <a:pt x="3431" y="1851"/>
                  </a:lnTo>
                  <a:lnTo>
                    <a:pt x="3527" y="1793"/>
                  </a:lnTo>
                  <a:lnTo>
                    <a:pt x="3624" y="1716"/>
                  </a:lnTo>
                  <a:lnTo>
                    <a:pt x="3682" y="1639"/>
                  </a:lnTo>
                  <a:lnTo>
                    <a:pt x="3739" y="1543"/>
                  </a:lnTo>
                  <a:lnTo>
                    <a:pt x="3759" y="1446"/>
                  </a:lnTo>
                  <a:lnTo>
                    <a:pt x="3778" y="1350"/>
                  </a:lnTo>
                  <a:lnTo>
                    <a:pt x="3778" y="1253"/>
                  </a:lnTo>
                  <a:lnTo>
                    <a:pt x="3739" y="1157"/>
                  </a:lnTo>
                  <a:lnTo>
                    <a:pt x="3701" y="1061"/>
                  </a:lnTo>
                  <a:lnTo>
                    <a:pt x="3643" y="964"/>
                  </a:lnTo>
                  <a:lnTo>
                    <a:pt x="3566" y="849"/>
                  </a:lnTo>
                  <a:lnTo>
                    <a:pt x="3470" y="752"/>
                  </a:lnTo>
                  <a:lnTo>
                    <a:pt x="3373" y="675"/>
                  </a:lnTo>
                  <a:lnTo>
                    <a:pt x="3123" y="482"/>
                  </a:lnTo>
                  <a:lnTo>
                    <a:pt x="2814" y="328"/>
                  </a:lnTo>
                  <a:lnTo>
                    <a:pt x="2467" y="193"/>
                  </a:lnTo>
                  <a:lnTo>
                    <a:pt x="2101" y="97"/>
                  </a:lnTo>
                  <a:lnTo>
                    <a:pt x="1716" y="20"/>
                  </a:lnTo>
                  <a:lnTo>
                    <a:pt x="1349"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 name="Google Shape;582;p1"/>
            <p:cNvSpPr/>
            <p:nvPr/>
          </p:nvSpPr>
          <p:spPr>
            <a:xfrm>
              <a:off x="3508330" y="2485118"/>
              <a:ext cx="28413" cy="42074"/>
            </a:xfrm>
            <a:custGeom>
              <a:rect b="b" l="l" r="r" t="t"/>
              <a:pathLst>
                <a:path extrusionOk="0" h="1543" w="1042">
                  <a:moveTo>
                    <a:pt x="1042" y="0"/>
                  </a:moveTo>
                  <a:lnTo>
                    <a:pt x="849" y="39"/>
                  </a:lnTo>
                  <a:lnTo>
                    <a:pt x="656" y="116"/>
                  </a:lnTo>
                  <a:lnTo>
                    <a:pt x="502" y="174"/>
                  </a:lnTo>
                  <a:lnTo>
                    <a:pt x="348" y="270"/>
                  </a:lnTo>
                  <a:lnTo>
                    <a:pt x="232" y="366"/>
                  </a:lnTo>
                  <a:lnTo>
                    <a:pt x="136" y="463"/>
                  </a:lnTo>
                  <a:lnTo>
                    <a:pt x="59" y="598"/>
                  </a:lnTo>
                  <a:lnTo>
                    <a:pt x="20" y="713"/>
                  </a:lnTo>
                  <a:lnTo>
                    <a:pt x="1" y="829"/>
                  </a:lnTo>
                  <a:lnTo>
                    <a:pt x="1" y="925"/>
                  </a:lnTo>
                  <a:lnTo>
                    <a:pt x="20" y="1022"/>
                  </a:lnTo>
                  <a:lnTo>
                    <a:pt x="59" y="1137"/>
                  </a:lnTo>
                  <a:lnTo>
                    <a:pt x="97" y="1234"/>
                  </a:lnTo>
                  <a:lnTo>
                    <a:pt x="155" y="1349"/>
                  </a:lnTo>
                  <a:lnTo>
                    <a:pt x="329" y="1542"/>
                  </a:lnTo>
                  <a:lnTo>
                    <a:pt x="541" y="1195"/>
                  </a:lnTo>
                  <a:lnTo>
                    <a:pt x="733" y="829"/>
                  </a:lnTo>
                  <a:lnTo>
                    <a:pt x="888" y="424"/>
                  </a:lnTo>
                  <a:lnTo>
                    <a:pt x="1042" y="19"/>
                  </a:lnTo>
                  <a:lnTo>
                    <a:pt x="1042"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p1"/>
            <p:cNvSpPr/>
            <p:nvPr/>
          </p:nvSpPr>
          <p:spPr>
            <a:xfrm>
              <a:off x="2980684" y="2408906"/>
              <a:ext cx="302751" cy="471973"/>
            </a:xfrm>
            <a:custGeom>
              <a:rect b="b" l="l" r="r" t="t"/>
              <a:pathLst>
                <a:path extrusionOk="0" h="17309" w="11103">
                  <a:moveTo>
                    <a:pt x="11103" y="0"/>
                  </a:moveTo>
                  <a:lnTo>
                    <a:pt x="7633" y="2313"/>
                  </a:lnTo>
                  <a:lnTo>
                    <a:pt x="7209" y="3258"/>
                  </a:lnTo>
                  <a:lnTo>
                    <a:pt x="6727" y="4241"/>
                  </a:lnTo>
                  <a:lnTo>
                    <a:pt x="6110" y="5416"/>
                  </a:lnTo>
                  <a:lnTo>
                    <a:pt x="5783" y="6033"/>
                  </a:lnTo>
                  <a:lnTo>
                    <a:pt x="5436" y="6650"/>
                  </a:lnTo>
                  <a:lnTo>
                    <a:pt x="5089" y="7267"/>
                  </a:lnTo>
                  <a:lnTo>
                    <a:pt x="4742" y="7845"/>
                  </a:lnTo>
                  <a:lnTo>
                    <a:pt x="4376" y="8385"/>
                  </a:lnTo>
                  <a:lnTo>
                    <a:pt x="4048" y="8867"/>
                  </a:lnTo>
                  <a:lnTo>
                    <a:pt x="3701" y="9252"/>
                  </a:lnTo>
                  <a:lnTo>
                    <a:pt x="3547" y="9425"/>
                  </a:lnTo>
                  <a:lnTo>
                    <a:pt x="3393" y="9580"/>
                  </a:lnTo>
                  <a:lnTo>
                    <a:pt x="3239" y="9715"/>
                  </a:lnTo>
                  <a:lnTo>
                    <a:pt x="3104" y="9888"/>
                  </a:lnTo>
                  <a:lnTo>
                    <a:pt x="2950" y="10100"/>
                  </a:lnTo>
                  <a:lnTo>
                    <a:pt x="2795" y="10312"/>
                  </a:lnTo>
                  <a:lnTo>
                    <a:pt x="2487" y="10813"/>
                  </a:lnTo>
                  <a:lnTo>
                    <a:pt x="2198" y="11372"/>
                  </a:lnTo>
                  <a:lnTo>
                    <a:pt x="1909" y="11989"/>
                  </a:lnTo>
                  <a:lnTo>
                    <a:pt x="1620" y="12644"/>
                  </a:lnTo>
                  <a:lnTo>
                    <a:pt x="1350" y="13300"/>
                  </a:lnTo>
                  <a:lnTo>
                    <a:pt x="1099" y="13974"/>
                  </a:lnTo>
                  <a:lnTo>
                    <a:pt x="656" y="15227"/>
                  </a:lnTo>
                  <a:lnTo>
                    <a:pt x="309" y="16287"/>
                  </a:lnTo>
                  <a:lnTo>
                    <a:pt x="1" y="17309"/>
                  </a:lnTo>
                  <a:lnTo>
                    <a:pt x="367" y="16615"/>
                  </a:lnTo>
                  <a:lnTo>
                    <a:pt x="772" y="15882"/>
                  </a:lnTo>
                  <a:lnTo>
                    <a:pt x="1311" y="14996"/>
                  </a:lnTo>
                  <a:lnTo>
                    <a:pt x="1600" y="14514"/>
                  </a:lnTo>
                  <a:lnTo>
                    <a:pt x="1928" y="14032"/>
                  </a:lnTo>
                  <a:lnTo>
                    <a:pt x="2275" y="13550"/>
                  </a:lnTo>
                  <a:lnTo>
                    <a:pt x="2622" y="13088"/>
                  </a:lnTo>
                  <a:lnTo>
                    <a:pt x="3007" y="12644"/>
                  </a:lnTo>
                  <a:lnTo>
                    <a:pt x="3374" y="12240"/>
                  </a:lnTo>
                  <a:lnTo>
                    <a:pt x="3759" y="11873"/>
                  </a:lnTo>
                  <a:lnTo>
                    <a:pt x="3952" y="11700"/>
                  </a:lnTo>
                  <a:lnTo>
                    <a:pt x="4145" y="11546"/>
                  </a:lnTo>
                  <a:lnTo>
                    <a:pt x="4915" y="10967"/>
                  </a:lnTo>
                  <a:lnTo>
                    <a:pt x="5648" y="10351"/>
                  </a:lnTo>
                  <a:lnTo>
                    <a:pt x="6361" y="9695"/>
                  </a:lnTo>
                  <a:lnTo>
                    <a:pt x="7055" y="9021"/>
                  </a:lnTo>
                  <a:lnTo>
                    <a:pt x="7710" y="8308"/>
                  </a:lnTo>
                  <a:lnTo>
                    <a:pt x="8346" y="7556"/>
                  </a:lnTo>
                  <a:lnTo>
                    <a:pt x="8944" y="6785"/>
                  </a:lnTo>
                  <a:lnTo>
                    <a:pt x="9522" y="5995"/>
                  </a:lnTo>
                  <a:lnTo>
                    <a:pt x="9657" y="5783"/>
                  </a:lnTo>
                  <a:lnTo>
                    <a:pt x="9792" y="5571"/>
                  </a:lnTo>
                  <a:lnTo>
                    <a:pt x="10023" y="5108"/>
                  </a:lnTo>
                  <a:lnTo>
                    <a:pt x="10235" y="4626"/>
                  </a:lnTo>
                  <a:lnTo>
                    <a:pt x="10409" y="4144"/>
                  </a:lnTo>
                  <a:lnTo>
                    <a:pt x="10563" y="3643"/>
                  </a:lnTo>
                  <a:lnTo>
                    <a:pt x="10678" y="3142"/>
                  </a:lnTo>
                  <a:lnTo>
                    <a:pt x="10794" y="2660"/>
                  </a:lnTo>
                  <a:lnTo>
                    <a:pt x="10871" y="2178"/>
                  </a:lnTo>
                  <a:lnTo>
                    <a:pt x="10948" y="1735"/>
                  </a:lnTo>
                  <a:lnTo>
                    <a:pt x="10987" y="1330"/>
                  </a:lnTo>
                  <a:lnTo>
                    <a:pt x="11064" y="636"/>
                  </a:lnTo>
                  <a:lnTo>
                    <a:pt x="11083" y="155"/>
                  </a:lnTo>
                  <a:lnTo>
                    <a:pt x="11103"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p1"/>
            <p:cNvSpPr/>
            <p:nvPr/>
          </p:nvSpPr>
          <p:spPr>
            <a:xfrm>
              <a:off x="3360133" y="3508369"/>
              <a:ext cx="399442" cy="834086"/>
            </a:xfrm>
            <a:custGeom>
              <a:rect b="b" l="l" r="r" t="t"/>
              <a:pathLst>
                <a:path extrusionOk="0" h="30589" w="14649">
                  <a:moveTo>
                    <a:pt x="1" y="0"/>
                  </a:moveTo>
                  <a:lnTo>
                    <a:pt x="405" y="9676"/>
                  </a:lnTo>
                  <a:lnTo>
                    <a:pt x="9561" y="30588"/>
                  </a:lnTo>
                  <a:lnTo>
                    <a:pt x="14649" y="29663"/>
                  </a:lnTo>
                  <a:lnTo>
                    <a:pt x="14206" y="27871"/>
                  </a:lnTo>
                  <a:lnTo>
                    <a:pt x="13107" y="23361"/>
                  </a:lnTo>
                  <a:lnTo>
                    <a:pt x="12432" y="20469"/>
                  </a:lnTo>
                  <a:lnTo>
                    <a:pt x="11700" y="17366"/>
                  </a:lnTo>
                  <a:lnTo>
                    <a:pt x="10987" y="14225"/>
                  </a:lnTo>
                  <a:lnTo>
                    <a:pt x="10312" y="11179"/>
                  </a:lnTo>
                  <a:lnTo>
                    <a:pt x="10004" y="9811"/>
                  </a:lnTo>
                  <a:lnTo>
                    <a:pt x="9695" y="8596"/>
                  </a:lnTo>
                  <a:lnTo>
                    <a:pt x="9426" y="7517"/>
                  </a:lnTo>
                  <a:lnTo>
                    <a:pt x="9156" y="6611"/>
                  </a:lnTo>
                  <a:lnTo>
                    <a:pt x="8925" y="5821"/>
                  </a:lnTo>
                  <a:lnTo>
                    <a:pt x="8693" y="5146"/>
                  </a:lnTo>
                  <a:lnTo>
                    <a:pt x="8500" y="4607"/>
                  </a:lnTo>
                  <a:lnTo>
                    <a:pt x="8308" y="4163"/>
                  </a:lnTo>
                  <a:lnTo>
                    <a:pt x="8134" y="3797"/>
                  </a:lnTo>
                  <a:lnTo>
                    <a:pt x="7999" y="3527"/>
                  </a:lnTo>
                  <a:lnTo>
                    <a:pt x="7864" y="3315"/>
                  </a:lnTo>
                  <a:lnTo>
                    <a:pt x="7768" y="3161"/>
                  </a:lnTo>
                  <a:lnTo>
                    <a:pt x="7691" y="3065"/>
                  </a:lnTo>
                  <a:lnTo>
                    <a:pt x="7614" y="3026"/>
                  </a:lnTo>
                  <a:lnTo>
                    <a:pt x="7575" y="2988"/>
                  </a:lnTo>
                  <a:lnTo>
                    <a:pt x="1"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 name="Google Shape;585;p1"/>
            <p:cNvSpPr/>
            <p:nvPr/>
          </p:nvSpPr>
          <p:spPr>
            <a:xfrm>
              <a:off x="3420039" y="3508369"/>
              <a:ext cx="182938" cy="152425"/>
            </a:xfrm>
            <a:custGeom>
              <a:rect b="b" l="l" r="r" t="t"/>
              <a:pathLst>
                <a:path extrusionOk="0" h="5590" w="6709">
                  <a:moveTo>
                    <a:pt x="2198" y="0"/>
                  </a:moveTo>
                  <a:lnTo>
                    <a:pt x="1" y="945"/>
                  </a:lnTo>
                  <a:lnTo>
                    <a:pt x="251" y="1195"/>
                  </a:lnTo>
                  <a:lnTo>
                    <a:pt x="540" y="1446"/>
                  </a:lnTo>
                  <a:lnTo>
                    <a:pt x="849" y="1696"/>
                  </a:lnTo>
                  <a:lnTo>
                    <a:pt x="1196" y="1928"/>
                  </a:lnTo>
                  <a:lnTo>
                    <a:pt x="1562" y="2178"/>
                  </a:lnTo>
                  <a:lnTo>
                    <a:pt x="1948" y="2409"/>
                  </a:lnTo>
                  <a:lnTo>
                    <a:pt x="2718" y="2833"/>
                  </a:lnTo>
                  <a:lnTo>
                    <a:pt x="3470" y="3238"/>
                  </a:lnTo>
                  <a:lnTo>
                    <a:pt x="4145" y="3566"/>
                  </a:lnTo>
                  <a:lnTo>
                    <a:pt x="5089" y="4028"/>
                  </a:lnTo>
                  <a:lnTo>
                    <a:pt x="5243" y="4106"/>
                  </a:lnTo>
                  <a:lnTo>
                    <a:pt x="5378" y="4202"/>
                  </a:lnTo>
                  <a:lnTo>
                    <a:pt x="5667" y="4433"/>
                  </a:lnTo>
                  <a:lnTo>
                    <a:pt x="5918" y="4684"/>
                  </a:lnTo>
                  <a:lnTo>
                    <a:pt x="6169" y="4954"/>
                  </a:lnTo>
                  <a:lnTo>
                    <a:pt x="6361" y="5204"/>
                  </a:lnTo>
                  <a:lnTo>
                    <a:pt x="6535" y="5397"/>
                  </a:lnTo>
                  <a:lnTo>
                    <a:pt x="6670" y="5590"/>
                  </a:lnTo>
                  <a:lnTo>
                    <a:pt x="6708" y="5301"/>
                  </a:lnTo>
                  <a:lnTo>
                    <a:pt x="6708" y="4992"/>
                  </a:lnTo>
                  <a:lnTo>
                    <a:pt x="6708" y="4703"/>
                  </a:lnTo>
                  <a:lnTo>
                    <a:pt x="6670" y="4433"/>
                  </a:lnTo>
                  <a:lnTo>
                    <a:pt x="6612" y="4144"/>
                  </a:lnTo>
                  <a:lnTo>
                    <a:pt x="6554" y="3894"/>
                  </a:lnTo>
                  <a:lnTo>
                    <a:pt x="6477" y="3643"/>
                  </a:lnTo>
                  <a:lnTo>
                    <a:pt x="6381" y="3392"/>
                  </a:lnTo>
                  <a:lnTo>
                    <a:pt x="6265" y="3161"/>
                  </a:lnTo>
                  <a:lnTo>
                    <a:pt x="6149" y="2949"/>
                  </a:lnTo>
                  <a:lnTo>
                    <a:pt x="6014" y="2737"/>
                  </a:lnTo>
                  <a:lnTo>
                    <a:pt x="5879" y="2564"/>
                  </a:lnTo>
                  <a:lnTo>
                    <a:pt x="5745" y="2390"/>
                  </a:lnTo>
                  <a:lnTo>
                    <a:pt x="5590" y="2217"/>
                  </a:lnTo>
                  <a:lnTo>
                    <a:pt x="5436" y="2082"/>
                  </a:lnTo>
                  <a:lnTo>
                    <a:pt x="5282" y="1947"/>
                  </a:lnTo>
                  <a:lnTo>
                    <a:pt x="4916" y="1696"/>
                  </a:lnTo>
                  <a:lnTo>
                    <a:pt x="4453" y="1388"/>
                  </a:lnTo>
                  <a:lnTo>
                    <a:pt x="3432" y="733"/>
                  </a:lnTo>
                  <a:lnTo>
                    <a:pt x="2198" y="0"/>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 name="Google Shape;586;p1"/>
            <p:cNvSpPr/>
            <p:nvPr/>
          </p:nvSpPr>
          <p:spPr>
            <a:xfrm>
              <a:off x="2960725" y="2603893"/>
              <a:ext cx="532943" cy="940783"/>
            </a:xfrm>
            <a:custGeom>
              <a:rect b="b" l="l" r="r" t="t"/>
              <a:pathLst>
                <a:path extrusionOk="0" h="34502" w="19545">
                  <a:moveTo>
                    <a:pt x="9310" y="0"/>
                  </a:moveTo>
                  <a:lnTo>
                    <a:pt x="8635" y="598"/>
                  </a:lnTo>
                  <a:lnTo>
                    <a:pt x="7074" y="1966"/>
                  </a:lnTo>
                  <a:lnTo>
                    <a:pt x="6168" y="2737"/>
                  </a:lnTo>
                  <a:lnTo>
                    <a:pt x="5281" y="3450"/>
                  </a:lnTo>
                  <a:lnTo>
                    <a:pt x="4530" y="4028"/>
                  </a:lnTo>
                  <a:lnTo>
                    <a:pt x="4221" y="4240"/>
                  </a:lnTo>
                  <a:lnTo>
                    <a:pt x="3971" y="4395"/>
                  </a:lnTo>
                  <a:lnTo>
                    <a:pt x="3739" y="4549"/>
                  </a:lnTo>
                  <a:lnTo>
                    <a:pt x="3450" y="4761"/>
                  </a:lnTo>
                  <a:lnTo>
                    <a:pt x="3123" y="5011"/>
                  </a:lnTo>
                  <a:lnTo>
                    <a:pt x="2776" y="5358"/>
                  </a:lnTo>
                  <a:lnTo>
                    <a:pt x="2409" y="5763"/>
                  </a:lnTo>
                  <a:lnTo>
                    <a:pt x="2217" y="5994"/>
                  </a:lnTo>
                  <a:lnTo>
                    <a:pt x="2024" y="6245"/>
                  </a:lnTo>
                  <a:lnTo>
                    <a:pt x="1850" y="6515"/>
                  </a:lnTo>
                  <a:lnTo>
                    <a:pt x="1658" y="6823"/>
                  </a:lnTo>
                  <a:lnTo>
                    <a:pt x="1484" y="7132"/>
                  </a:lnTo>
                  <a:lnTo>
                    <a:pt x="1311" y="7459"/>
                  </a:lnTo>
                  <a:lnTo>
                    <a:pt x="1137" y="7825"/>
                  </a:lnTo>
                  <a:lnTo>
                    <a:pt x="964" y="8211"/>
                  </a:lnTo>
                  <a:lnTo>
                    <a:pt x="810" y="8616"/>
                  </a:lnTo>
                  <a:lnTo>
                    <a:pt x="675" y="9040"/>
                  </a:lnTo>
                  <a:lnTo>
                    <a:pt x="540" y="9502"/>
                  </a:lnTo>
                  <a:lnTo>
                    <a:pt x="405" y="9965"/>
                  </a:lnTo>
                  <a:lnTo>
                    <a:pt x="309" y="10485"/>
                  </a:lnTo>
                  <a:lnTo>
                    <a:pt x="212" y="11006"/>
                  </a:lnTo>
                  <a:lnTo>
                    <a:pt x="135" y="11565"/>
                  </a:lnTo>
                  <a:lnTo>
                    <a:pt x="77" y="12162"/>
                  </a:lnTo>
                  <a:lnTo>
                    <a:pt x="39" y="12760"/>
                  </a:lnTo>
                  <a:lnTo>
                    <a:pt x="0" y="13415"/>
                  </a:lnTo>
                  <a:lnTo>
                    <a:pt x="0" y="14090"/>
                  </a:lnTo>
                  <a:lnTo>
                    <a:pt x="19" y="14783"/>
                  </a:lnTo>
                  <a:lnTo>
                    <a:pt x="77" y="15516"/>
                  </a:lnTo>
                  <a:lnTo>
                    <a:pt x="135" y="16268"/>
                  </a:lnTo>
                  <a:lnTo>
                    <a:pt x="309" y="17752"/>
                  </a:lnTo>
                  <a:lnTo>
                    <a:pt x="482" y="19082"/>
                  </a:lnTo>
                  <a:lnTo>
                    <a:pt x="655" y="20296"/>
                  </a:lnTo>
                  <a:lnTo>
                    <a:pt x="829" y="21375"/>
                  </a:lnTo>
                  <a:lnTo>
                    <a:pt x="1022" y="22339"/>
                  </a:lnTo>
                  <a:lnTo>
                    <a:pt x="1214" y="23226"/>
                  </a:lnTo>
                  <a:lnTo>
                    <a:pt x="1407" y="23997"/>
                  </a:lnTo>
                  <a:lnTo>
                    <a:pt x="1619" y="24710"/>
                  </a:lnTo>
                  <a:lnTo>
                    <a:pt x="1850" y="25365"/>
                  </a:lnTo>
                  <a:lnTo>
                    <a:pt x="2101" y="25963"/>
                  </a:lnTo>
                  <a:lnTo>
                    <a:pt x="2352" y="26522"/>
                  </a:lnTo>
                  <a:lnTo>
                    <a:pt x="2621" y="27061"/>
                  </a:lnTo>
                  <a:lnTo>
                    <a:pt x="2911" y="27582"/>
                  </a:lnTo>
                  <a:lnTo>
                    <a:pt x="3219" y="28102"/>
                  </a:lnTo>
                  <a:lnTo>
                    <a:pt x="3913" y="29162"/>
                  </a:lnTo>
                  <a:lnTo>
                    <a:pt x="4106" y="29432"/>
                  </a:lnTo>
                  <a:lnTo>
                    <a:pt x="4356" y="29702"/>
                  </a:lnTo>
                  <a:lnTo>
                    <a:pt x="4645" y="29972"/>
                  </a:lnTo>
                  <a:lnTo>
                    <a:pt x="4973" y="30222"/>
                  </a:lnTo>
                  <a:lnTo>
                    <a:pt x="5320" y="30492"/>
                  </a:lnTo>
                  <a:lnTo>
                    <a:pt x="5705" y="30743"/>
                  </a:lnTo>
                  <a:lnTo>
                    <a:pt x="6110" y="30993"/>
                  </a:lnTo>
                  <a:lnTo>
                    <a:pt x="6553" y="31224"/>
                  </a:lnTo>
                  <a:lnTo>
                    <a:pt x="6997" y="31456"/>
                  </a:lnTo>
                  <a:lnTo>
                    <a:pt x="7479" y="31687"/>
                  </a:lnTo>
                  <a:lnTo>
                    <a:pt x="8462" y="32130"/>
                  </a:lnTo>
                  <a:lnTo>
                    <a:pt x="9483" y="32535"/>
                  </a:lnTo>
                  <a:lnTo>
                    <a:pt x="10505" y="32901"/>
                  </a:lnTo>
                  <a:lnTo>
                    <a:pt x="11526" y="33248"/>
                  </a:lnTo>
                  <a:lnTo>
                    <a:pt x="12490" y="33557"/>
                  </a:lnTo>
                  <a:lnTo>
                    <a:pt x="13415" y="33826"/>
                  </a:lnTo>
                  <a:lnTo>
                    <a:pt x="14225" y="34058"/>
                  </a:lnTo>
                  <a:lnTo>
                    <a:pt x="14938" y="34231"/>
                  </a:lnTo>
                  <a:lnTo>
                    <a:pt x="15516" y="34366"/>
                  </a:lnTo>
                  <a:lnTo>
                    <a:pt x="15940" y="34463"/>
                  </a:lnTo>
                  <a:lnTo>
                    <a:pt x="16152" y="34501"/>
                  </a:lnTo>
                  <a:lnTo>
                    <a:pt x="16306" y="34501"/>
                  </a:lnTo>
                  <a:lnTo>
                    <a:pt x="16480" y="34482"/>
                  </a:lnTo>
                  <a:lnTo>
                    <a:pt x="16884" y="34424"/>
                  </a:lnTo>
                  <a:lnTo>
                    <a:pt x="17347" y="34308"/>
                  </a:lnTo>
                  <a:lnTo>
                    <a:pt x="17848" y="34154"/>
                  </a:lnTo>
                  <a:lnTo>
                    <a:pt x="18349" y="33981"/>
                  </a:lnTo>
                  <a:lnTo>
                    <a:pt x="18831" y="33807"/>
                  </a:lnTo>
                  <a:lnTo>
                    <a:pt x="19236" y="33634"/>
                  </a:lnTo>
                  <a:lnTo>
                    <a:pt x="19544" y="33480"/>
                  </a:lnTo>
                  <a:lnTo>
                    <a:pt x="19332" y="33229"/>
                  </a:lnTo>
                  <a:lnTo>
                    <a:pt x="18793" y="32612"/>
                  </a:lnTo>
                  <a:lnTo>
                    <a:pt x="18446" y="32227"/>
                  </a:lnTo>
                  <a:lnTo>
                    <a:pt x="18060" y="31841"/>
                  </a:lnTo>
                  <a:lnTo>
                    <a:pt x="17675" y="31475"/>
                  </a:lnTo>
                  <a:lnTo>
                    <a:pt x="17289" y="31167"/>
                  </a:lnTo>
                  <a:lnTo>
                    <a:pt x="16711" y="30704"/>
                  </a:lnTo>
                  <a:lnTo>
                    <a:pt x="15824" y="29991"/>
                  </a:lnTo>
                  <a:lnTo>
                    <a:pt x="13588" y="28102"/>
                  </a:lnTo>
                  <a:lnTo>
                    <a:pt x="12451" y="27119"/>
                  </a:lnTo>
                  <a:lnTo>
                    <a:pt x="11488" y="26271"/>
                  </a:lnTo>
                  <a:lnTo>
                    <a:pt x="10774" y="25616"/>
                  </a:lnTo>
                  <a:lnTo>
                    <a:pt x="10543" y="25384"/>
                  </a:lnTo>
                  <a:lnTo>
                    <a:pt x="10447" y="25269"/>
                  </a:lnTo>
                  <a:lnTo>
                    <a:pt x="10389" y="25192"/>
                  </a:lnTo>
                  <a:lnTo>
                    <a:pt x="10312" y="25114"/>
                  </a:lnTo>
                  <a:lnTo>
                    <a:pt x="10235" y="25076"/>
                  </a:lnTo>
                  <a:lnTo>
                    <a:pt x="10158" y="25018"/>
                  </a:lnTo>
                  <a:lnTo>
                    <a:pt x="9965" y="24960"/>
                  </a:lnTo>
                  <a:lnTo>
                    <a:pt x="9753" y="24941"/>
                  </a:lnTo>
                  <a:lnTo>
                    <a:pt x="9560" y="24922"/>
                  </a:lnTo>
                  <a:lnTo>
                    <a:pt x="9406" y="24941"/>
                  </a:lnTo>
                  <a:lnTo>
                    <a:pt x="9252" y="24941"/>
                  </a:lnTo>
                  <a:lnTo>
                    <a:pt x="9367" y="24902"/>
                  </a:lnTo>
                  <a:lnTo>
                    <a:pt x="9618" y="24825"/>
                  </a:lnTo>
                  <a:lnTo>
                    <a:pt x="9753" y="24748"/>
                  </a:lnTo>
                  <a:lnTo>
                    <a:pt x="9888" y="24671"/>
                  </a:lnTo>
                  <a:lnTo>
                    <a:pt x="10003" y="24594"/>
                  </a:lnTo>
                  <a:lnTo>
                    <a:pt x="10061" y="24498"/>
                  </a:lnTo>
                  <a:lnTo>
                    <a:pt x="10100" y="24421"/>
                  </a:lnTo>
                  <a:lnTo>
                    <a:pt x="10081" y="24344"/>
                  </a:lnTo>
                  <a:lnTo>
                    <a:pt x="10042" y="24266"/>
                  </a:lnTo>
                  <a:lnTo>
                    <a:pt x="9984" y="24228"/>
                  </a:lnTo>
                  <a:lnTo>
                    <a:pt x="9869" y="24151"/>
                  </a:lnTo>
                  <a:lnTo>
                    <a:pt x="9811" y="24132"/>
                  </a:lnTo>
                  <a:lnTo>
                    <a:pt x="9830" y="24054"/>
                  </a:lnTo>
                  <a:lnTo>
                    <a:pt x="9869" y="23881"/>
                  </a:lnTo>
                  <a:lnTo>
                    <a:pt x="9869" y="23765"/>
                  </a:lnTo>
                  <a:lnTo>
                    <a:pt x="9869" y="23650"/>
                  </a:lnTo>
                  <a:lnTo>
                    <a:pt x="9849" y="23534"/>
                  </a:lnTo>
                  <a:lnTo>
                    <a:pt x="9811" y="23438"/>
                  </a:lnTo>
                  <a:lnTo>
                    <a:pt x="9791" y="23361"/>
                  </a:lnTo>
                  <a:lnTo>
                    <a:pt x="9772" y="23206"/>
                  </a:lnTo>
                  <a:lnTo>
                    <a:pt x="9734" y="22782"/>
                  </a:lnTo>
                  <a:lnTo>
                    <a:pt x="9676" y="21529"/>
                  </a:lnTo>
                  <a:lnTo>
                    <a:pt x="9637" y="20161"/>
                  </a:lnTo>
                  <a:lnTo>
                    <a:pt x="9618" y="19236"/>
                  </a:lnTo>
                  <a:lnTo>
                    <a:pt x="9541" y="13454"/>
                  </a:lnTo>
                  <a:lnTo>
                    <a:pt x="9464" y="9348"/>
                  </a:lnTo>
                  <a:lnTo>
                    <a:pt x="9445" y="6418"/>
                  </a:lnTo>
                  <a:lnTo>
                    <a:pt x="9425" y="4375"/>
                  </a:lnTo>
                  <a:lnTo>
                    <a:pt x="9367" y="2294"/>
                  </a:lnTo>
                  <a:lnTo>
                    <a:pt x="9310"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 name="Google Shape;587;p1"/>
            <p:cNvSpPr/>
            <p:nvPr/>
          </p:nvSpPr>
          <p:spPr>
            <a:xfrm>
              <a:off x="3183033" y="2925508"/>
              <a:ext cx="46273" cy="308014"/>
            </a:xfrm>
            <a:custGeom>
              <a:rect b="b" l="l" r="r" t="t"/>
              <a:pathLst>
                <a:path extrusionOk="0" h="11296" w="1697">
                  <a:moveTo>
                    <a:pt x="135" y="1"/>
                  </a:moveTo>
                  <a:lnTo>
                    <a:pt x="77" y="20"/>
                  </a:lnTo>
                  <a:lnTo>
                    <a:pt x="39" y="59"/>
                  </a:lnTo>
                  <a:lnTo>
                    <a:pt x="19" y="97"/>
                  </a:lnTo>
                  <a:lnTo>
                    <a:pt x="0" y="155"/>
                  </a:lnTo>
                  <a:lnTo>
                    <a:pt x="174" y="1832"/>
                  </a:lnTo>
                  <a:lnTo>
                    <a:pt x="328" y="3413"/>
                  </a:lnTo>
                  <a:lnTo>
                    <a:pt x="521" y="5224"/>
                  </a:lnTo>
                  <a:lnTo>
                    <a:pt x="752" y="7113"/>
                  </a:lnTo>
                  <a:lnTo>
                    <a:pt x="964" y="8848"/>
                  </a:lnTo>
                  <a:lnTo>
                    <a:pt x="1079" y="9619"/>
                  </a:lnTo>
                  <a:lnTo>
                    <a:pt x="1195" y="10274"/>
                  </a:lnTo>
                  <a:lnTo>
                    <a:pt x="1292" y="10814"/>
                  </a:lnTo>
                  <a:lnTo>
                    <a:pt x="1388" y="11180"/>
                  </a:lnTo>
                  <a:lnTo>
                    <a:pt x="1407" y="11238"/>
                  </a:lnTo>
                  <a:lnTo>
                    <a:pt x="1446" y="11257"/>
                  </a:lnTo>
                  <a:lnTo>
                    <a:pt x="1484" y="11276"/>
                  </a:lnTo>
                  <a:lnTo>
                    <a:pt x="1542" y="11296"/>
                  </a:lnTo>
                  <a:lnTo>
                    <a:pt x="1581" y="11276"/>
                  </a:lnTo>
                  <a:lnTo>
                    <a:pt x="1638" y="11257"/>
                  </a:lnTo>
                  <a:lnTo>
                    <a:pt x="1677" y="11199"/>
                  </a:lnTo>
                  <a:lnTo>
                    <a:pt x="1696" y="11161"/>
                  </a:lnTo>
                  <a:lnTo>
                    <a:pt x="1677" y="11103"/>
                  </a:lnTo>
                  <a:lnTo>
                    <a:pt x="1581" y="10717"/>
                  </a:lnTo>
                  <a:lnTo>
                    <a:pt x="1484" y="10178"/>
                  </a:lnTo>
                  <a:lnTo>
                    <a:pt x="1369" y="9522"/>
                  </a:lnTo>
                  <a:lnTo>
                    <a:pt x="1253" y="8751"/>
                  </a:lnTo>
                  <a:lnTo>
                    <a:pt x="1041" y="6978"/>
                  </a:lnTo>
                  <a:lnTo>
                    <a:pt x="810" y="5070"/>
                  </a:lnTo>
                  <a:lnTo>
                    <a:pt x="463" y="1678"/>
                  </a:lnTo>
                  <a:lnTo>
                    <a:pt x="309" y="136"/>
                  </a:lnTo>
                  <a:lnTo>
                    <a:pt x="289" y="78"/>
                  </a:lnTo>
                  <a:lnTo>
                    <a:pt x="251" y="40"/>
                  </a:lnTo>
                  <a:lnTo>
                    <a:pt x="19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 name="Google Shape;588;p1"/>
            <p:cNvSpPr/>
            <p:nvPr/>
          </p:nvSpPr>
          <p:spPr>
            <a:xfrm>
              <a:off x="3145705" y="3257158"/>
              <a:ext cx="86738" cy="18924"/>
            </a:xfrm>
            <a:custGeom>
              <a:rect b="b" l="l" r="r" t="t"/>
              <a:pathLst>
                <a:path extrusionOk="0" h="694" w="3181">
                  <a:moveTo>
                    <a:pt x="2333" y="0"/>
                  </a:moveTo>
                  <a:lnTo>
                    <a:pt x="1890" y="19"/>
                  </a:lnTo>
                  <a:lnTo>
                    <a:pt x="1427" y="58"/>
                  </a:lnTo>
                  <a:lnTo>
                    <a:pt x="945" y="135"/>
                  </a:lnTo>
                  <a:lnTo>
                    <a:pt x="714" y="174"/>
                  </a:lnTo>
                  <a:lnTo>
                    <a:pt x="483" y="251"/>
                  </a:lnTo>
                  <a:lnTo>
                    <a:pt x="271" y="328"/>
                  </a:lnTo>
                  <a:lnTo>
                    <a:pt x="78" y="424"/>
                  </a:lnTo>
                  <a:lnTo>
                    <a:pt x="39" y="463"/>
                  </a:lnTo>
                  <a:lnTo>
                    <a:pt x="20" y="501"/>
                  </a:lnTo>
                  <a:lnTo>
                    <a:pt x="1" y="559"/>
                  </a:lnTo>
                  <a:lnTo>
                    <a:pt x="20" y="617"/>
                  </a:lnTo>
                  <a:lnTo>
                    <a:pt x="78" y="675"/>
                  </a:lnTo>
                  <a:lnTo>
                    <a:pt x="155" y="694"/>
                  </a:lnTo>
                  <a:lnTo>
                    <a:pt x="232" y="675"/>
                  </a:lnTo>
                  <a:lnTo>
                    <a:pt x="405" y="598"/>
                  </a:lnTo>
                  <a:lnTo>
                    <a:pt x="598" y="520"/>
                  </a:lnTo>
                  <a:lnTo>
                    <a:pt x="810" y="463"/>
                  </a:lnTo>
                  <a:lnTo>
                    <a:pt x="1041" y="424"/>
                  </a:lnTo>
                  <a:lnTo>
                    <a:pt x="1504" y="347"/>
                  </a:lnTo>
                  <a:lnTo>
                    <a:pt x="1947" y="308"/>
                  </a:lnTo>
                  <a:lnTo>
                    <a:pt x="2699" y="308"/>
                  </a:lnTo>
                  <a:lnTo>
                    <a:pt x="3027" y="328"/>
                  </a:lnTo>
                  <a:lnTo>
                    <a:pt x="3085" y="308"/>
                  </a:lnTo>
                  <a:lnTo>
                    <a:pt x="3123" y="289"/>
                  </a:lnTo>
                  <a:lnTo>
                    <a:pt x="3162" y="231"/>
                  </a:lnTo>
                  <a:lnTo>
                    <a:pt x="3181" y="174"/>
                  </a:lnTo>
                  <a:lnTo>
                    <a:pt x="3181" y="116"/>
                  </a:lnTo>
                  <a:lnTo>
                    <a:pt x="3142" y="77"/>
                  </a:lnTo>
                  <a:lnTo>
                    <a:pt x="3104" y="39"/>
                  </a:lnTo>
                  <a:lnTo>
                    <a:pt x="3046" y="19"/>
                  </a:lnTo>
                  <a:lnTo>
                    <a:pt x="2680"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 name="Google Shape;589;p1"/>
            <p:cNvSpPr/>
            <p:nvPr/>
          </p:nvSpPr>
          <p:spPr>
            <a:xfrm>
              <a:off x="4665649" y="4115375"/>
              <a:ext cx="1635455" cy="375828"/>
            </a:xfrm>
            <a:custGeom>
              <a:rect b="b" l="l" r="r" t="t"/>
              <a:pathLst>
                <a:path extrusionOk="0" h="13783" w="96487">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137"/>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 name="Google Shape;590;p1"/>
            <p:cNvSpPr/>
            <p:nvPr/>
          </p:nvSpPr>
          <p:spPr>
            <a:xfrm>
              <a:off x="5663961" y="3796364"/>
              <a:ext cx="8426" cy="693249"/>
            </a:xfrm>
            <a:custGeom>
              <a:rect b="b" l="l" r="r" t="t"/>
              <a:pathLst>
                <a:path extrusionOk="0" h="25424" w="309">
                  <a:moveTo>
                    <a:pt x="155" y="0"/>
                  </a:moveTo>
                  <a:lnTo>
                    <a:pt x="97" y="20"/>
                  </a:lnTo>
                  <a:lnTo>
                    <a:pt x="39" y="39"/>
                  </a:lnTo>
                  <a:lnTo>
                    <a:pt x="20" y="97"/>
                  </a:lnTo>
                  <a:lnTo>
                    <a:pt x="0" y="155"/>
                  </a:lnTo>
                  <a:lnTo>
                    <a:pt x="0" y="25269"/>
                  </a:lnTo>
                  <a:lnTo>
                    <a:pt x="20" y="25327"/>
                  </a:lnTo>
                  <a:lnTo>
                    <a:pt x="39" y="25385"/>
                  </a:lnTo>
                  <a:lnTo>
                    <a:pt x="97" y="25423"/>
                  </a:lnTo>
                  <a:lnTo>
                    <a:pt x="212" y="25423"/>
                  </a:lnTo>
                  <a:lnTo>
                    <a:pt x="251" y="25385"/>
                  </a:lnTo>
                  <a:lnTo>
                    <a:pt x="289" y="25327"/>
                  </a:lnTo>
                  <a:lnTo>
                    <a:pt x="309" y="25269"/>
                  </a:lnTo>
                  <a:lnTo>
                    <a:pt x="309" y="155"/>
                  </a:lnTo>
                  <a:lnTo>
                    <a:pt x="289" y="97"/>
                  </a:lnTo>
                  <a:lnTo>
                    <a:pt x="251" y="39"/>
                  </a:lnTo>
                  <a:lnTo>
                    <a:pt x="212" y="20"/>
                  </a:lnTo>
                  <a:lnTo>
                    <a:pt x="15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 name="Google Shape;591;p1"/>
            <p:cNvSpPr/>
            <p:nvPr/>
          </p:nvSpPr>
          <p:spPr>
            <a:xfrm>
              <a:off x="6033948" y="3615038"/>
              <a:ext cx="77276" cy="744239"/>
            </a:xfrm>
            <a:custGeom>
              <a:rect b="b" l="l" r="r" t="t"/>
              <a:pathLst>
                <a:path extrusionOk="0" h="27294" w="2834">
                  <a:moveTo>
                    <a:pt x="135" y="1"/>
                  </a:moveTo>
                  <a:lnTo>
                    <a:pt x="77" y="20"/>
                  </a:lnTo>
                  <a:lnTo>
                    <a:pt x="39" y="39"/>
                  </a:lnTo>
                  <a:lnTo>
                    <a:pt x="20" y="97"/>
                  </a:lnTo>
                  <a:lnTo>
                    <a:pt x="0" y="155"/>
                  </a:lnTo>
                  <a:lnTo>
                    <a:pt x="2545" y="27158"/>
                  </a:lnTo>
                  <a:lnTo>
                    <a:pt x="2564" y="27216"/>
                  </a:lnTo>
                  <a:lnTo>
                    <a:pt x="2583" y="27255"/>
                  </a:lnTo>
                  <a:lnTo>
                    <a:pt x="2641" y="27274"/>
                  </a:lnTo>
                  <a:lnTo>
                    <a:pt x="2699" y="27293"/>
                  </a:lnTo>
                  <a:lnTo>
                    <a:pt x="2757" y="27274"/>
                  </a:lnTo>
                  <a:lnTo>
                    <a:pt x="2814" y="27235"/>
                  </a:lnTo>
                  <a:lnTo>
                    <a:pt x="2834" y="27178"/>
                  </a:lnTo>
                  <a:lnTo>
                    <a:pt x="2834" y="27120"/>
                  </a:lnTo>
                  <a:lnTo>
                    <a:pt x="309" y="136"/>
                  </a:lnTo>
                  <a:lnTo>
                    <a:pt x="290" y="78"/>
                  </a:lnTo>
                  <a:lnTo>
                    <a:pt x="251" y="20"/>
                  </a:lnTo>
                  <a:lnTo>
                    <a:pt x="212"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 name="Google Shape;592;p1"/>
            <p:cNvSpPr/>
            <p:nvPr/>
          </p:nvSpPr>
          <p:spPr>
            <a:xfrm>
              <a:off x="5131571" y="3717535"/>
              <a:ext cx="115123" cy="663800"/>
            </a:xfrm>
            <a:custGeom>
              <a:rect b="b" l="l" r="r" t="t"/>
              <a:pathLst>
                <a:path extrusionOk="0" h="24344" w="4222">
                  <a:moveTo>
                    <a:pt x="4029" y="0"/>
                  </a:moveTo>
                  <a:lnTo>
                    <a:pt x="3971" y="39"/>
                  </a:lnTo>
                  <a:lnTo>
                    <a:pt x="3932" y="77"/>
                  </a:lnTo>
                  <a:lnTo>
                    <a:pt x="3913" y="135"/>
                  </a:lnTo>
                  <a:lnTo>
                    <a:pt x="1" y="24151"/>
                  </a:lnTo>
                  <a:lnTo>
                    <a:pt x="1" y="24228"/>
                  </a:lnTo>
                  <a:lnTo>
                    <a:pt x="20" y="24267"/>
                  </a:lnTo>
                  <a:lnTo>
                    <a:pt x="58" y="24305"/>
                  </a:lnTo>
                  <a:lnTo>
                    <a:pt x="116" y="24324"/>
                  </a:lnTo>
                  <a:lnTo>
                    <a:pt x="135" y="24344"/>
                  </a:lnTo>
                  <a:lnTo>
                    <a:pt x="193" y="24324"/>
                  </a:lnTo>
                  <a:lnTo>
                    <a:pt x="232" y="24305"/>
                  </a:lnTo>
                  <a:lnTo>
                    <a:pt x="270" y="24267"/>
                  </a:lnTo>
                  <a:lnTo>
                    <a:pt x="290" y="24209"/>
                  </a:lnTo>
                  <a:lnTo>
                    <a:pt x="4222" y="174"/>
                  </a:lnTo>
                  <a:lnTo>
                    <a:pt x="4202" y="116"/>
                  </a:lnTo>
                  <a:lnTo>
                    <a:pt x="4183" y="58"/>
                  </a:lnTo>
                  <a:lnTo>
                    <a:pt x="4144" y="20"/>
                  </a:lnTo>
                  <a:lnTo>
                    <a:pt x="408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p1"/>
            <p:cNvSpPr/>
            <p:nvPr/>
          </p:nvSpPr>
          <p:spPr>
            <a:xfrm>
              <a:off x="4793650" y="4214696"/>
              <a:ext cx="196571" cy="285409"/>
            </a:xfrm>
            <a:custGeom>
              <a:rect b="b" l="l" r="r" t="t"/>
              <a:pathLst>
                <a:path extrusionOk="0" h="10467" w="7209">
                  <a:moveTo>
                    <a:pt x="5378" y="1"/>
                  </a:moveTo>
                  <a:lnTo>
                    <a:pt x="3123" y="926"/>
                  </a:lnTo>
                  <a:lnTo>
                    <a:pt x="2756" y="1928"/>
                  </a:lnTo>
                  <a:lnTo>
                    <a:pt x="1889" y="4222"/>
                  </a:lnTo>
                  <a:lnTo>
                    <a:pt x="1388" y="5494"/>
                  </a:lnTo>
                  <a:lnTo>
                    <a:pt x="906" y="6670"/>
                  </a:lnTo>
                  <a:lnTo>
                    <a:pt x="675" y="7171"/>
                  </a:lnTo>
                  <a:lnTo>
                    <a:pt x="482" y="7595"/>
                  </a:lnTo>
                  <a:lnTo>
                    <a:pt x="289" y="7942"/>
                  </a:lnTo>
                  <a:lnTo>
                    <a:pt x="154" y="8173"/>
                  </a:lnTo>
                  <a:lnTo>
                    <a:pt x="77" y="8327"/>
                  </a:lnTo>
                  <a:lnTo>
                    <a:pt x="19" y="8481"/>
                  </a:lnTo>
                  <a:lnTo>
                    <a:pt x="0" y="8655"/>
                  </a:lnTo>
                  <a:lnTo>
                    <a:pt x="0" y="8848"/>
                  </a:lnTo>
                  <a:lnTo>
                    <a:pt x="39" y="9021"/>
                  </a:lnTo>
                  <a:lnTo>
                    <a:pt x="97" y="9214"/>
                  </a:lnTo>
                  <a:lnTo>
                    <a:pt x="174" y="9407"/>
                  </a:lnTo>
                  <a:lnTo>
                    <a:pt x="289" y="9599"/>
                  </a:lnTo>
                  <a:lnTo>
                    <a:pt x="424" y="9773"/>
                  </a:lnTo>
                  <a:lnTo>
                    <a:pt x="578" y="9927"/>
                  </a:lnTo>
                  <a:lnTo>
                    <a:pt x="733" y="10081"/>
                  </a:lnTo>
                  <a:lnTo>
                    <a:pt x="925" y="10216"/>
                  </a:lnTo>
                  <a:lnTo>
                    <a:pt x="1137" y="10313"/>
                  </a:lnTo>
                  <a:lnTo>
                    <a:pt x="1349" y="10390"/>
                  </a:lnTo>
                  <a:lnTo>
                    <a:pt x="1561" y="10447"/>
                  </a:lnTo>
                  <a:lnTo>
                    <a:pt x="1812" y="10467"/>
                  </a:lnTo>
                  <a:lnTo>
                    <a:pt x="2063" y="10447"/>
                  </a:lnTo>
                  <a:lnTo>
                    <a:pt x="2313" y="10409"/>
                  </a:lnTo>
                  <a:lnTo>
                    <a:pt x="2583" y="10332"/>
                  </a:lnTo>
                  <a:lnTo>
                    <a:pt x="2853" y="10235"/>
                  </a:lnTo>
                  <a:lnTo>
                    <a:pt x="3142" y="10120"/>
                  </a:lnTo>
                  <a:lnTo>
                    <a:pt x="3431" y="9966"/>
                  </a:lnTo>
                  <a:lnTo>
                    <a:pt x="3701" y="9811"/>
                  </a:lnTo>
                  <a:lnTo>
                    <a:pt x="3971" y="9619"/>
                  </a:lnTo>
                  <a:lnTo>
                    <a:pt x="4241" y="9407"/>
                  </a:lnTo>
                  <a:lnTo>
                    <a:pt x="4491" y="9195"/>
                  </a:lnTo>
                  <a:lnTo>
                    <a:pt x="4742" y="8944"/>
                  </a:lnTo>
                  <a:lnTo>
                    <a:pt x="4973" y="8693"/>
                  </a:lnTo>
                  <a:lnTo>
                    <a:pt x="5166" y="8424"/>
                  </a:lnTo>
                  <a:lnTo>
                    <a:pt x="5339" y="8135"/>
                  </a:lnTo>
                  <a:lnTo>
                    <a:pt x="5493" y="7845"/>
                  </a:lnTo>
                  <a:lnTo>
                    <a:pt x="5628" y="7537"/>
                  </a:lnTo>
                  <a:lnTo>
                    <a:pt x="5744" y="7190"/>
                  </a:lnTo>
                  <a:lnTo>
                    <a:pt x="5860" y="6785"/>
                  </a:lnTo>
                  <a:lnTo>
                    <a:pt x="6110" y="5822"/>
                  </a:lnTo>
                  <a:lnTo>
                    <a:pt x="6380" y="4742"/>
                  </a:lnTo>
                  <a:lnTo>
                    <a:pt x="6631" y="3663"/>
                  </a:lnTo>
                  <a:lnTo>
                    <a:pt x="7055" y="1813"/>
                  </a:lnTo>
                  <a:lnTo>
                    <a:pt x="7209" y="1022"/>
                  </a:lnTo>
                  <a:lnTo>
                    <a:pt x="5378"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 name="Google Shape;594;p1"/>
            <p:cNvSpPr/>
            <p:nvPr/>
          </p:nvSpPr>
          <p:spPr>
            <a:xfrm>
              <a:off x="4784189" y="4437550"/>
              <a:ext cx="144545" cy="85674"/>
            </a:xfrm>
            <a:custGeom>
              <a:rect b="b" l="l" r="r" t="t"/>
              <a:pathLst>
                <a:path extrusionOk="0" h="3142" w="5301">
                  <a:moveTo>
                    <a:pt x="501" y="0"/>
                  </a:moveTo>
                  <a:lnTo>
                    <a:pt x="463" y="77"/>
                  </a:lnTo>
                  <a:lnTo>
                    <a:pt x="347" y="308"/>
                  </a:lnTo>
                  <a:lnTo>
                    <a:pt x="212" y="655"/>
                  </a:lnTo>
                  <a:lnTo>
                    <a:pt x="154" y="848"/>
                  </a:lnTo>
                  <a:lnTo>
                    <a:pt x="97" y="1060"/>
                  </a:lnTo>
                  <a:lnTo>
                    <a:pt x="39" y="1291"/>
                  </a:lnTo>
                  <a:lnTo>
                    <a:pt x="0" y="1523"/>
                  </a:lnTo>
                  <a:lnTo>
                    <a:pt x="0" y="1754"/>
                  </a:lnTo>
                  <a:lnTo>
                    <a:pt x="20" y="1985"/>
                  </a:lnTo>
                  <a:lnTo>
                    <a:pt x="58" y="2197"/>
                  </a:lnTo>
                  <a:lnTo>
                    <a:pt x="135" y="2409"/>
                  </a:lnTo>
                  <a:lnTo>
                    <a:pt x="251" y="2602"/>
                  </a:lnTo>
                  <a:lnTo>
                    <a:pt x="328" y="2698"/>
                  </a:lnTo>
                  <a:lnTo>
                    <a:pt x="405" y="2776"/>
                  </a:lnTo>
                  <a:lnTo>
                    <a:pt x="501" y="2853"/>
                  </a:lnTo>
                  <a:lnTo>
                    <a:pt x="617" y="2930"/>
                  </a:lnTo>
                  <a:lnTo>
                    <a:pt x="848" y="3026"/>
                  </a:lnTo>
                  <a:lnTo>
                    <a:pt x="1118" y="3103"/>
                  </a:lnTo>
                  <a:lnTo>
                    <a:pt x="1388" y="3142"/>
                  </a:lnTo>
                  <a:lnTo>
                    <a:pt x="1716" y="3142"/>
                  </a:lnTo>
                  <a:lnTo>
                    <a:pt x="2024" y="3103"/>
                  </a:lnTo>
                  <a:lnTo>
                    <a:pt x="2371" y="3026"/>
                  </a:lnTo>
                  <a:lnTo>
                    <a:pt x="2718" y="2910"/>
                  </a:lnTo>
                  <a:lnTo>
                    <a:pt x="3065" y="2776"/>
                  </a:lnTo>
                  <a:lnTo>
                    <a:pt x="3412" y="2583"/>
                  </a:lnTo>
                  <a:lnTo>
                    <a:pt x="3759" y="2352"/>
                  </a:lnTo>
                  <a:lnTo>
                    <a:pt x="4106" y="2082"/>
                  </a:lnTo>
                  <a:lnTo>
                    <a:pt x="4433" y="1773"/>
                  </a:lnTo>
                  <a:lnTo>
                    <a:pt x="4742" y="1407"/>
                  </a:lnTo>
                  <a:lnTo>
                    <a:pt x="5031" y="1022"/>
                  </a:lnTo>
                  <a:lnTo>
                    <a:pt x="5301" y="578"/>
                  </a:lnTo>
                  <a:lnTo>
                    <a:pt x="5146" y="655"/>
                  </a:lnTo>
                  <a:lnTo>
                    <a:pt x="4742" y="829"/>
                  </a:lnTo>
                  <a:lnTo>
                    <a:pt x="4453" y="945"/>
                  </a:lnTo>
                  <a:lnTo>
                    <a:pt x="4125" y="1041"/>
                  </a:lnTo>
                  <a:lnTo>
                    <a:pt x="3778" y="1137"/>
                  </a:lnTo>
                  <a:lnTo>
                    <a:pt x="3393" y="1214"/>
                  </a:lnTo>
                  <a:lnTo>
                    <a:pt x="3007" y="1272"/>
                  </a:lnTo>
                  <a:lnTo>
                    <a:pt x="2602" y="1272"/>
                  </a:lnTo>
                  <a:lnTo>
                    <a:pt x="2390" y="1253"/>
                  </a:lnTo>
                  <a:lnTo>
                    <a:pt x="2198" y="1234"/>
                  </a:lnTo>
                  <a:lnTo>
                    <a:pt x="2005" y="1195"/>
                  </a:lnTo>
                  <a:lnTo>
                    <a:pt x="1812" y="1137"/>
                  </a:lnTo>
                  <a:lnTo>
                    <a:pt x="1619" y="1060"/>
                  </a:lnTo>
                  <a:lnTo>
                    <a:pt x="1427" y="964"/>
                  </a:lnTo>
                  <a:lnTo>
                    <a:pt x="1253" y="867"/>
                  </a:lnTo>
                  <a:lnTo>
                    <a:pt x="1080" y="732"/>
                  </a:lnTo>
                  <a:lnTo>
                    <a:pt x="925" y="578"/>
                  </a:lnTo>
                  <a:lnTo>
                    <a:pt x="771" y="405"/>
                  </a:lnTo>
                  <a:lnTo>
                    <a:pt x="636" y="212"/>
                  </a:lnTo>
                  <a:lnTo>
                    <a:pt x="501"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p1"/>
            <p:cNvSpPr/>
            <p:nvPr/>
          </p:nvSpPr>
          <p:spPr>
            <a:xfrm>
              <a:off x="5191477" y="2827238"/>
              <a:ext cx="1044318" cy="1012797"/>
            </a:xfrm>
            <a:custGeom>
              <a:rect b="b" l="l" r="r" t="t"/>
              <a:pathLst>
                <a:path extrusionOk="0" h="37143" w="38299">
                  <a:moveTo>
                    <a:pt x="17483" y="1"/>
                  </a:moveTo>
                  <a:lnTo>
                    <a:pt x="16500" y="22494"/>
                  </a:lnTo>
                  <a:lnTo>
                    <a:pt x="1" y="31823"/>
                  </a:lnTo>
                  <a:lnTo>
                    <a:pt x="1" y="33692"/>
                  </a:lnTo>
                  <a:lnTo>
                    <a:pt x="20258" y="37142"/>
                  </a:lnTo>
                  <a:lnTo>
                    <a:pt x="34039" y="29028"/>
                  </a:lnTo>
                  <a:lnTo>
                    <a:pt x="38299"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 name="Google Shape;596;p1"/>
            <p:cNvSpPr/>
            <p:nvPr/>
          </p:nvSpPr>
          <p:spPr>
            <a:xfrm>
              <a:off x="4878778" y="3172003"/>
              <a:ext cx="1151016" cy="1086883"/>
            </a:xfrm>
            <a:custGeom>
              <a:rect b="b" l="l" r="r" t="t"/>
              <a:pathLst>
                <a:path extrusionOk="0" h="39860" w="42212">
                  <a:moveTo>
                    <a:pt x="24595" y="1"/>
                  </a:moveTo>
                  <a:lnTo>
                    <a:pt x="23515" y="20"/>
                  </a:lnTo>
                  <a:lnTo>
                    <a:pt x="22282" y="58"/>
                  </a:lnTo>
                  <a:lnTo>
                    <a:pt x="20971" y="136"/>
                  </a:lnTo>
                  <a:lnTo>
                    <a:pt x="19583" y="232"/>
                  </a:lnTo>
                  <a:lnTo>
                    <a:pt x="18889" y="309"/>
                  </a:lnTo>
                  <a:lnTo>
                    <a:pt x="18196" y="405"/>
                  </a:lnTo>
                  <a:lnTo>
                    <a:pt x="17502" y="502"/>
                  </a:lnTo>
                  <a:lnTo>
                    <a:pt x="16827" y="617"/>
                  </a:lnTo>
                  <a:lnTo>
                    <a:pt x="16152" y="752"/>
                  </a:lnTo>
                  <a:lnTo>
                    <a:pt x="15516" y="887"/>
                  </a:lnTo>
                  <a:lnTo>
                    <a:pt x="14900" y="1061"/>
                  </a:lnTo>
                  <a:lnTo>
                    <a:pt x="14302" y="1234"/>
                  </a:lnTo>
                  <a:lnTo>
                    <a:pt x="13743" y="1446"/>
                  </a:lnTo>
                  <a:lnTo>
                    <a:pt x="13223" y="1658"/>
                  </a:lnTo>
                  <a:lnTo>
                    <a:pt x="12760" y="1909"/>
                  </a:lnTo>
                  <a:lnTo>
                    <a:pt x="12548" y="2044"/>
                  </a:lnTo>
                  <a:lnTo>
                    <a:pt x="12336" y="2179"/>
                  </a:lnTo>
                  <a:lnTo>
                    <a:pt x="12143" y="2314"/>
                  </a:lnTo>
                  <a:lnTo>
                    <a:pt x="11970" y="2468"/>
                  </a:lnTo>
                  <a:lnTo>
                    <a:pt x="11816" y="2622"/>
                  </a:lnTo>
                  <a:lnTo>
                    <a:pt x="11662" y="2795"/>
                  </a:lnTo>
                  <a:lnTo>
                    <a:pt x="11527" y="2950"/>
                  </a:lnTo>
                  <a:lnTo>
                    <a:pt x="11411" y="3123"/>
                  </a:lnTo>
                  <a:lnTo>
                    <a:pt x="11334" y="3316"/>
                  </a:lnTo>
                  <a:lnTo>
                    <a:pt x="11238" y="3489"/>
                  </a:lnTo>
                  <a:lnTo>
                    <a:pt x="11045" y="4087"/>
                  </a:lnTo>
                  <a:lnTo>
                    <a:pt x="10852" y="4723"/>
                  </a:lnTo>
                  <a:lnTo>
                    <a:pt x="10659" y="5397"/>
                  </a:lnTo>
                  <a:lnTo>
                    <a:pt x="10486" y="6072"/>
                  </a:lnTo>
                  <a:lnTo>
                    <a:pt x="10177" y="7460"/>
                  </a:lnTo>
                  <a:lnTo>
                    <a:pt x="9908" y="8790"/>
                  </a:lnTo>
                  <a:lnTo>
                    <a:pt x="9696" y="9965"/>
                  </a:lnTo>
                  <a:lnTo>
                    <a:pt x="9541" y="10910"/>
                  </a:lnTo>
                  <a:lnTo>
                    <a:pt x="9406" y="11777"/>
                  </a:lnTo>
                  <a:lnTo>
                    <a:pt x="9291" y="11816"/>
                  </a:lnTo>
                  <a:lnTo>
                    <a:pt x="8944" y="11951"/>
                  </a:lnTo>
                  <a:lnTo>
                    <a:pt x="8693" y="12066"/>
                  </a:lnTo>
                  <a:lnTo>
                    <a:pt x="8443" y="12201"/>
                  </a:lnTo>
                  <a:lnTo>
                    <a:pt x="8134" y="12375"/>
                  </a:lnTo>
                  <a:lnTo>
                    <a:pt x="7826" y="12587"/>
                  </a:lnTo>
                  <a:lnTo>
                    <a:pt x="7498" y="12818"/>
                  </a:lnTo>
                  <a:lnTo>
                    <a:pt x="7171" y="13107"/>
                  </a:lnTo>
                  <a:lnTo>
                    <a:pt x="6843" y="13435"/>
                  </a:lnTo>
                  <a:lnTo>
                    <a:pt x="6515" y="13782"/>
                  </a:lnTo>
                  <a:lnTo>
                    <a:pt x="6226" y="14186"/>
                  </a:lnTo>
                  <a:lnTo>
                    <a:pt x="6091" y="14418"/>
                  </a:lnTo>
                  <a:lnTo>
                    <a:pt x="5956" y="14649"/>
                  </a:lnTo>
                  <a:lnTo>
                    <a:pt x="5821" y="14880"/>
                  </a:lnTo>
                  <a:lnTo>
                    <a:pt x="5706" y="15150"/>
                  </a:lnTo>
                  <a:lnTo>
                    <a:pt x="5590" y="15401"/>
                  </a:lnTo>
                  <a:lnTo>
                    <a:pt x="5494" y="15690"/>
                  </a:lnTo>
                  <a:lnTo>
                    <a:pt x="5301" y="16384"/>
                  </a:lnTo>
                  <a:lnTo>
                    <a:pt x="5050" y="17290"/>
                  </a:lnTo>
                  <a:lnTo>
                    <a:pt x="4472" y="19583"/>
                  </a:lnTo>
                  <a:lnTo>
                    <a:pt x="3836" y="22301"/>
                  </a:lnTo>
                  <a:lnTo>
                    <a:pt x="3181" y="25154"/>
                  </a:lnTo>
                  <a:lnTo>
                    <a:pt x="2063" y="30146"/>
                  </a:lnTo>
                  <a:lnTo>
                    <a:pt x="1581" y="32324"/>
                  </a:lnTo>
                  <a:lnTo>
                    <a:pt x="1" y="39166"/>
                  </a:lnTo>
                  <a:lnTo>
                    <a:pt x="39" y="39204"/>
                  </a:lnTo>
                  <a:lnTo>
                    <a:pt x="155" y="39320"/>
                  </a:lnTo>
                  <a:lnTo>
                    <a:pt x="367" y="39455"/>
                  </a:lnTo>
                  <a:lnTo>
                    <a:pt x="502" y="39532"/>
                  </a:lnTo>
                  <a:lnTo>
                    <a:pt x="694" y="39609"/>
                  </a:lnTo>
                  <a:lnTo>
                    <a:pt x="887" y="39686"/>
                  </a:lnTo>
                  <a:lnTo>
                    <a:pt x="1119" y="39744"/>
                  </a:lnTo>
                  <a:lnTo>
                    <a:pt x="1388" y="39802"/>
                  </a:lnTo>
                  <a:lnTo>
                    <a:pt x="1697" y="39841"/>
                  </a:lnTo>
                  <a:lnTo>
                    <a:pt x="2044" y="39860"/>
                  </a:lnTo>
                  <a:lnTo>
                    <a:pt x="2429" y="39860"/>
                  </a:lnTo>
                  <a:lnTo>
                    <a:pt x="2834" y="39841"/>
                  </a:lnTo>
                  <a:lnTo>
                    <a:pt x="3297" y="39783"/>
                  </a:lnTo>
                  <a:lnTo>
                    <a:pt x="5378" y="36101"/>
                  </a:lnTo>
                  <a:lnTo>
                    <a:pt x="5667" y="36256"/>
                  </a:lnTo>
                  <a:lnTo>
                    <a:pt x="6014" y="36410"/>
                  </a:lnTo>
                  <a:lnTo>
                    <a:pt x="6457" y="36583"/>
                  </a:lnTo>
                  <a:lnTo>
                    <a:pt x="6959" y="36757"/>
                  </a:lnTo>
                  <a:lnTo>
                    <a:pt x="7248" y="36814"/>
                  </a:lnTo>
                  <a:lnTo>
                    <a:pt x="7537" y="36892"/>
                  </a:lnTo>
                  <a:lnTo>
                    <a:pt x="7845" y="36930"/>
                  </a:lnTo>
                  <a:lnTo>
                    <a:pt x="8173" y="36969"/>
                  </a:lnTo>
                  <a:lnTo>
                    <a:pt x="8809" y="36969"/>
                  </a:lnTo>
                  <a:lnTo>
                    <a:pt x="17001" y="18003"/>
                  </a:lnTo>
                  <a:lnTo>
                    <a:pt x="18504" y="18176"/>
                  </a:lnTo>
                  <a:lnTo>
                    <a:pt x="19949" y="18311"/>
                  </a:lnTo>
                  <a:lnTo>
                    <a:pt x="21318" y="18408"/>
                  </a:lnTo>
                  <a:lnTo>
                    <a:pt x="22648" y="18465"/>
                  </a:lnTo>
                  <a:lnTo>
                    <a:pt x="23920" y="18504"/>
                  </a:lnTo>
                  <a:lnTo>
                    <a:pt x="25134" y="18504"/>
                  </a:lnTo>
                  <a:lnTo>
                    <a:pt x="26291" y="18485"/>
                  </a:lnTo>
                  <a:lnTo>
                    <a:pt x="27428" y="18446"/>
                  </a:lnTo>
                  <a:lnTo>
                    <a:pt x="28488" y="18388"/>
                  </a:lnTo>
                  <a:lnTo>
                    <a:pt x="29529" y="18292"/>
                  </a:lnTo>
                  <a:lnTo>
                    <a:pt x="30531" y="18196"/>
                  </a:lnTo>
                  <a:lnTo>
                    <a:pt x="31475" y="18080"/>
                  </a:lnTo>
                  <a:lnTo>
                    <a:pt x="32401" y="17964"/>
                  </a:lnTo>
                  <a:lnTo>
                    <a:pt x="33307" y="17829"/>
                  </a:lnTo>
                  <a:lnTo>
                    <a:pt x="34155" y="17675"/>
                  </a:lnTo>
                  <a:lnTo>
                    <a:pt x="35003" y="17521"/>
                  </a:lnTo>
                  <a:lnTo>
                    <a:pt x="35446" y="17425"/>
                  </a:lnTo>
                  <a:lnTo>
                    <a:pt x="35851" y="17328"/>
                  </a:lnTo>
                  <a:lnTo>
                    <a:pt x="36255" y="17213"/>
                  </a:lnTo>
                  <a:lnTo>
                    <a:pt x="36641" y="17097"/>
                  </a:lnTo>
                  <a:lnTo>
                    <a:pt x="37026" y="16962"/>
                  </a:lnTo>
                  <a:lnTo>
                    <a:pt x="37373" y="16827"/>
                  </a:lnTo>
                  <a:lnTo>
                    <a:pt x="37701" y="16673"/>
                  </a:lnTo>
                  <a:lnTo>
                    <a:pt x="38029" y="16519"/>
                  </a:lnTo>
                  <a:lnTo>
                    <a:pt x="38337" y="16345"/>
                  </a:lnTo>
                  <a:lnTo>
                    <a:pt x="38626" y="16172"/>
                  </a:lnTo>
                  <a:lnTo>
                    <a:pt x="38915" y="15998"/>
                  </a:lnTo>
                  <a:lnTo>
                    <a:pt x="39166" y="15806"/>
                  </a:lnTo>
                  <a:lnTo>
                    <a:pt x="39416" y="15613"/>
                  </a:lnTo>
                  <a:lnTo>
                    <a:pt x="39667" y="15401"/>
                  </a:lnTo>
                  <a:lnTo>
                    <a:pt x="39879" y="15189"/>
                  </a:lnTo>
                  <a:lnTo>
                    <a:pt x="40091" y="14977"/>
                  </a:lnTo>
                  <a:lnTo>
                    <a:pt x="40284" y="14765"/>
                  </a:lnTo>
                  <a:lnTo>
                    <a:pt x="40477" y="14533"/>
                  </a:lnTo>
                  <a:lnTo>
                    <a:pt x="40650" y="14302"/>
                  </a:lnTo>
                  <a:lnTo>
                    <a:pt x="40823" y="14071"/>
                  </a:lnTo>
                  <a:lnTo>
                    <a:pt x="41113" y="13589"/>
                  </a:lnTo>
                  <a:lnTo>
                    <a:pt x="41363" y="13107"/>
                  </a:lnTo>
                  <a:lnTo>
                    <a:pt x="41575" y="12625"/>
                  </a:lnTo>
                  <a:lnTo>
                    <a:pt x="41749" y="12124"/>
                  </a:lnTo>
                  <a:lnTo>
                    <a:pt x="41903" y="11623"/>
                  </a:lnTo>
                  <a:lnTo>
                    <a:pt x="42018" y="11122"/>
                  </a:lnTo>
                  <a:lnTo>
                    <a:pt x="42096" y="10621"/>
                  </a:lnTo>
                  <a:lnTo>
                    <a:pt x="42153" y="10139"/>
                  </a:lnTo>
                  <a:lnTo>
                    <a:pt x="42192" y="9676"/>
                  </a:lnTo>
                  <a:lnTo>
                    <a:pt x="42211" y="9214"/>
                  </a:lnTo>
                  <a:lnTo>
                    <a:pt x="42211" y="8770"/>
                  </a:lnTo>
                  <a:lnTo>
                    <a:pt x="42211" y="8366"/>
                  </a:lnTo>
                  <a:lnTo>
                    <a:pt x="42173" y="7961"/>
                  </a:lnTo>
                  <a:lnTo>
                    <a:pt x="42153" y="7595"/>
                  </a:lnTo>
                  <a:lnTo>
                    <a:pt x="42057" y="6959"/>
                  </a:lnTo>
                  <a:lnTo>
                    <a:pt x="41980" y="6477"/>
                  </a:lnTo>
                  <a:lnTo>
                    <a:pt x="41884" y="6053"/>
                  </a:lnTo>
                  <a:lnTo>
                    <a:pt x="26830" y="39"/>
                  </a:lnTo>
                  <a:lnTo>
                    <a:pt x="26214" y="20"/>
                  </a:lnTo>
                  <a:lnTo>
                    <a:pt x="25520"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 name="Google Shape;597;p1"/>
            <p:cNvSpPr/>
            <p:nvPr/>
          </p:nvSpPr>
          <p:spPr>
            <a:xfrm>
              <a:off x="5714923" y="2262264"/>
              <a:ext cx="235482" cy="444651"/>
            </a:xfrm>
            <a:custGeom>
              <a:rect b="b" l="l" r="r" t="t"/>
              <a:pathLst>
                <a:path extrusionOk="0" h="16307" w="8636">
                  <a:moveTo>
                    <a:pt x="3162" y="1"/>
                  </a:moveTo>
                  <a:lnTo>
                    <a:pt x="2796" y="20"/>
                  </a:lnTo>
                  <a:lnTo>
                    <a:pt x="2410" y="59"/>
                  </a:lnTo>
                  <a:lnTo>
                    <a:pt x="984" y="5918"/>
                  </a:lnTo>
                  <a:lnTo>
                    <a:pt x="888" y="6072"/>
                  </a:lnTo>
                  <a:lnTo>
                    <a:pt x="676" y="6477"/>
                  </a:lnTo>
                  <a:lnTo>
                    <a:pt x="541" y="6785"/>
                  </a:lnTo>
                  <a:lnTo>
                    <a:pt x="406" y="7132"/>
                  </a:lnTo>
                  <a:lnTo>
                    <a:pt x="271" y="7518"/>
                  </a:lnTo>
                  <a:lnTo>
                    <a:pt x="155" y="7942"/>
                  </a:lnTo>
                  <a:lnTo>
                    <a:pt x="59" y="8404"/>
                  </a:lnTo>
                  <a:lnTo>
                    <a:pt x="1" y="8906"/>
                  </a:lnTo>
                  <a:lnTo>
                    <a:pt x="1" y="9156"/>
                  </a:lnTo>
                  <a:lnTo>
                    <a:pt x="1" y="9426"/>
                  </a:lnTo>
                  <a:lnTo>
                    <a:pt x="20" y="9696"/>
                  </a:lnTo>
                  <a:lnTo>
                    <a:pt x="39" y="9966"/>
                  </a:lnTo>
                  <a:lnTo>
                    <a:pt x="97" y="10255"/>
                  </a:lnTo>
                  <a:lnTo>
                    <a:pt x="155" y="10525"/>
                  </a:lnTo>
                  <a:lnTo>
                    <a:pt x="252" y="10814"/>
                  </a:lnTo>
                  <a:lnTo>
                    <a:pt x="348" y="11084"/>
                  </a:lnTo>
                  <a:lnTo>
                    <a:pt x="464" y="11373"/>
                  </a:lnTo>
                  <a:lnTo>
                    <a:pt x="618" y="11662"/>
                  </a:lnTo>
                  <a:lnTo>
                    <a:pt x="791" y="11951"/>
                  </a:lnTo>
                  <a:lnTo>
                    <a:pt x="984" y="12221"/>
                  </a:lnTo>
                  <a:lnTo>
                    <a:pt x="6053" y="15517"/>
                  </a:lnTo>
                  <a:lnTo>
                    <a:pt x="8520" y="16307"/>
                  </a:lnTo>
                  <a:lnTo>
                    <a:pt x="8539" y="16172"/>
                  </a:lnTo>
                  <a:lnTo>
                    <a:pt x="8597" y="15806"/>
                  </a:lnTo>
                  <a:lnTo>
                    <a:pt x="8617" y="15247"/>
                  </a:lnTo>
                  <a:lnTo>
                    <a:pt x="8636" y="14919"/>
                  </a:lnTo>
                  <a:lnTo>
                    <a:pt x="8617" y="14572"/>
                  </a:lnTo>
                  <a:lnTo>
                    <a:pt x="8597" y="14206"/>
                  </a:lnTo>
                  <a:lnTo>
                    <a:pt x="8539" y="13820"/>
                  </a:lnTo>
                  <a:lnTo>
                    <a:pt x="8482" y="13435"/>
                  </a:lnTo>
                  <a:lnTo>
                    <a:pt x="8385" y="13050"/>
                  </a:lnTo>
                  <a:lnTo>
                    <a:pt x="8250" y="12683"/>
                  </a:lnTo>
                  <a:lnTo>
                    <a:pt x="8096" y="12317"/>
                  </a:lnTo>
                  <a:lnTo>
                    <a:pt x="8000" y="12163"/>
                  </a:lnTo>
                  <a:lnTo>
                    <a:pt x="7884" y="11989"/>
                  </a:lnTo>
                  <a:lnTo>
                    <a:pt x="7768" y="11835"/>
                  </a:lnTo>
                  <a:lnTo>
                    <a:pt x="7634" y="11700"/>
                  </a:lnTo>
                  <a:lnTo>
                    <a:pt x="7113" y="11122"/>
                  </a:lnTo>
                  <a:lnTo>
                    <a:pt x="6593" y="10544"/>
                  </a:lnTo>
                  <a:lnTo>
                    <a:pt x="6361" y="10255"/>
                  </a:lnTo>
                  <a:lnTo>
                    <a:pt x="6130" y="9966"/>
                  </a:lnTo>
                  <a:lnTo>
                    <a:pt x="5937" y="9657"/>
                  </a:lnTo>
                  <a:lnTo>
                    <a:pt x="5764" y="9349"/>
                  </a:lnTo>
                  <a:lnTo>
                    <a:pt x="5610" y="9040"/>
                  </a:lnTo>
                  <a:lnTo>
                    <a:pt x="5475" y="8713"/>
                  </a:lnTo>
                  <a:lnTo>
                    <a:pt x="5398" y="8385"/>
                  </a:lnTo>
                  <a:lnTo>
                    <a:pt x="5340" y="8038"/>
                  </a:lnTo>
                  <a:lnTo>
                    <a:pt x="5340" y="7691"/>
                  </a:lnTo>
                  <a:lnTo>
                    <a:pt x="5378" y="7325"/>
                  </a:lnTo>
                  <a:lnTo>
                    <a:pt x="5417" y="7132"/>
                  </a:lnTo>
                  <a:lnTo>
                    <a:pt x="5456" y="6940"/>
                  </a:lnTo>
                  <a:lnTo>
                    <a:pt x="5533" y="6747"/>
                  </a:lnTo>
                  <a:lnTo>
                    <a:pt x="5590" y="6554"/>
                  </a:lnTo>
                  <a:lnTo>
                    <a:pt x="5764" y="6111"/>
                  </a:lnTo>
                  <a:lnTo>
                    <a:pt x="5899" y="5629"/>
                  </a:lnTo>
                  <a:lnTo>
                    <a:pt x="5995" y="5089"/>
                  </a:lnTo>
                  <a:lnTo>
                    <a:pt x="6072" y="4530"/>
                  </a:lnTo>
                  <a:lnTo>
                    <a:pt x="6111" y="3952"/>
                  </a:lnTo>
                  <a:lnTo>
                    <a:pt x="6111" y="3663"/>
                  </a:lnTo>
                  <a:lnTo>
                    <a:pt x="6111" y="3374"/>
                  </a:lnTo>
                  <a:lnTo>
                    <a:pt x="6072" y="3085"/>
                  </a:lnTo>
                  <a:lnTo>
                    <a:pt x="6053" y="2796"/>
                  </a:lnTo>
                  <a:lnTo>
                    <a:pt x="5995" y="2526"/>
                  </a:lnTo>
                  <a:lnTo>
                    <a:pt x="5937" y="2237"/>
                  </a:lnTo>
                  <a:lnTo>
                    <a:pt x="5860" y="1986"/>
                  </a:lnTo>
                  <a:lnTo>
                    <a:pt x="5764" y="1716"/>
                  </a:lnTo>
                  <a:lnTo>
                    <a:pt x="5648" y="1485"/>
                  </a:lnTo>
                  <a:lnTo>
                    <a:pt x="5513" y="1254"/>
                  </a:lnTo>
                  <a:lnTo>
                    <a:pt x="5378" y="1022"/>
                  </a:lnTo>
                  <a:lnTo>
                    <a:pt x="5205" y="830"/>
                  </a:lnTo>
                  <a:lnTo>
                    <a:pt x="5032" y="637"/>
                  </a:lnTo>
                  <a:lnTo>
                    <a:pt x="4819" y="483"/>
                  </a:lnTo>
                  <a:lnTo>
                    <a:pt x="4607" y="348"/>
                  </a:lnTo>
                  <a:lnTo>
                    <a:pt x="4357" y="213"/>
                  </a:lnTo>
                  <a:lnTo>
                    <a:pt x="4087" y="116"/>
                  </a:lnTo>
                  <a:lnTo>
                    <a:pt x="3798" y="59"/>
                  </a:lnTo>
                  <a:lnTo>
                    <a:pt x="3490" y="20"/>
                  </a:lnTo>
                  <a:lnTo>
                    <a:pt x="3162"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 name="Google Shape;598;p1"/>
            <p:cNvSpPr/>
            <p:nvPr/>
          </p:nvSpPr>
          <p:spPr>
            <a:xfrm>
              <a:off x="5659217" y="2128246"/>
              <a:ext cx="133529" cy="341116"/>
            </a:xfrm>
            <a:custGeom>
              <a:rect b="b" l="l" r="r" t="t"/>
              <a:pathLst>
                <a:path extrusionOk="0" h="12510" w="4897">
                  <a:moveTo>
                    <a:pt x="1408" y="1"/>
                  </a:moveTo>
                  <a:lnTo>
                    <a:pt x="1312" y="20"/>
                  </a:lnTo>
                  <a:lnTo>
                    <a:pt x="1234" y="39"/>
                  </a:lnTo>
                  <a:lnTo>
                    <a:pt x="1138" y="78"/>
                  </a:lnTo>
                  <a:lnTo>
                    <a:pt x="1061" y="136"/>
                  </a:lnTo>
                  <a:lnTo>
                    <a:pt x="984" y="213"/>
                  </a:lnTo>
                  <a:lnTo>
                    <a:pt x="907" y="309"/>
                  </a:lnTo>
                  <a:lnTo>
                    <a:pt x="772" y="541"/>
                  </a:lnTo>
                  <a:lnTo>
                    <a:pt x="656" y="830"/>
                  </a:lnTo>
                  <a:lnTo>
                    <a:pt x="541" y="1177"/>
                  </a:lnTo>
                  <a:lnTo>
                    <a:pt x="444" y="1581"/>
                  </a:lnTo>
                  <a:lnTo>
                    <a:pt x="367" y="2025"/>
                  </a:lnTo>
                  <a:lnTo>
                    <a:pt x="290" y="2487"/>
                  </a:lnTo>
                  <a:lnTo>
                    <a:pt x="213" y="3008"/>
                  </a:lnTo>
                  <a:lnTo>
                    <a:pt x="174" y="3547"/>
                  </a:lnTo>
                  <a:lnTo>
                    <a:pt x="78" y="4704"/>
                  </a:lnTo>
                  <a:lnTo>
                    <a:pt x="39" y="5899"/>
                  </a:lnTo>
                  <a:lnTo>
                    <a:pt x="1" y="7113"/>
                  </a:lnTo>
                  <a:lnTo>
                    <a:pt x="1" y="8308"/>
                  </a:lnTo>
                  <a:lnTo>
                    <a:pt x="20" y="9426"/>
                  </a:lnTo>
                  <a:lnTo>
                    <a:pt x="39" y="10428"/>
                  </a:lnTo>
                  <a:lnTo>
                    <a:pt x="97" y="11932"/>
                  </a:lnTo>
                  <a:lnTo>
                    <a:pt x="117" y="12510"/>
                  </a:lnTo>
                  <a:lnTo>
                    <a:pt x="406" y="12510"/>
                  </a:lnTo>
                  <a:lnTo>
                    <a:pt x="618" y="12491"/>
                  </a:lnTo>
                  <a:lnTo>
                    <a:pt x="868" y="12433"/>
                  </a:lnTo>
                  <a:lnTo>
                    <a:pt x="1138" y="12375"/>
                  </a:lnTo>
                  <a:lnTo>
                    <a:pt x="1466" y="12279"/>
                  </a:lnTo>
                  <a:lnTo>
                    <a:pt x="1793" y="12144"/>
                  </a:lnTo>
                  <a:lnTo>
                    <a:pt x="2160" y="11951"/>
                  </a:lnTo>
                  <a:lnTo>
                    <a:pt x="2507" y="11720"/>
                  </a:lnTo>
                  <a:lnTo>
                    <a:pt x="2699" y="11585"/>
                  </a:lnTo>
                  <a:lnTo>
                    <a:pt x="2873" y="11450"/>
                  </a:lnTo>
                  <a:lnTo>
                    <a:pt x="3065" y="11276"/>
                  </a:lnTo>
                  <a:lnTo>
                    <a:pt x="3239" y="11103"/>
                  </a:lnTo>
                  <a:lnTo>
                    <a:pt x="3412" y="10891"/>
                  </a:lnTo>
                  <a:lnTo>
                    <a:pt x="3586" y="10679"/>
                  </a:lnTo>
                  <a:lnTo>
                    <a:pt x="3740" y="10448"/>
                  </a:lnTo>
                  <a:lnTo>
                    <a:pt x="3914" y="10197"/>
                  </a:lnTo>
                  <a:lnTo>
                    <a:pt x="4068" y="9908"/>
                  </a:lnTo>
                  <a:lnTo>
                    <a:pt x="4203" y="9619"/>
                  </a:lnTo>
                  <a:lnTo>
                    <a:pt x="4338" y="9310"/>
                  </a:lnTo>
                  <a:lnTo>
                    <a:pt x="4472" y="8963"/>
                  </a:lnTo>
                  <a:lnTo>
                    <a:pt x="4588" y="8616"/>
                  </a:lnTo>
                  <a:lnTo>
                    <a:pt x="4685" y="8270"/>
                  </a:lnTo>
                  <a:lnTo>
                    <a:pt x="4762" y="7903"/>
                  </a:lnTo>
                  <a:lnTo>
                    <a:pt x="4819" y="7556"/>
                  </a:lnTo>
                  <a:lnTo>
                    <a:pt x="4858" y="7190"/>
                  </a:lnTo>
                  <a:lnTo>
                    <a:pt x="4877" y="6843"/>
                  </a:lnTo>
                  <a:lnTo>
                    <a:pt x="4897" y="6496"/>
                  </a:lnTo>
                  <a:lnTo>
                    <a:pt x="4877" y="6149"/>
                  </a:lnTo>
                  <a:lnTo>
                    <a:pt x="4858" y="5802"/>
                  </a:lnTo>
                  <a:lnTo>
                    <a:pt x="4839" y="5455"/>
                  </a:lnTo>
                  <a:lnTo>
                    <a:pt x="4781" y="5109"/>
                  </a:lnTo>
                  <a:lnTo>
                    <a:pt x="4723" y="4781"/>
                  </a:lnTo>
                  <a:lnTo>
                    <a:pt x="4646" y="4453"/>
                  </a:lnTo>
                  <a:lnTo>
                    <a:pt x="4569" y="4126"/>
                  </a:lnTo>
                  <a:lnTo>
                    <a:pt x="4472" y="3798"/>
                  </a:lnTo>
                  <a:lnTo>
                    <a:pt x="4357" y="3490"/>
                  </a:lnTo>
                  <a:lnTo>
                    <a:pt x="4241" y="3200"/>
                  </a:lnTo>
                  <a:lnTo>
                    <a:pt x="4106" y="2911"/>
                  </a:lnTo>
                  <a:lnTo>
                    <a:pt x="3971" y="2622"/>
                  </a:lnTo>
                  <a:lnTo>
                    <a:pt x="3817" y="2352"/>
                  </a:lnTo>
                  <a:lnTo>
                    <a:pt x="3663" y="2082"/>
                  </a:lnTo>
                  <a:lnTo>
                    <a:pt x="3509" y="1832"/>
                  </a:lnTo>
                  <a:lnTo>
                    <a:pt x="3335" y="1581"/>
                  </a:lnTo>
                  <a:lnTo>
                    <a:pt x="3162" y="1369"/>
                  </a:lnTo>
                  <a:lnTo>
                    <a:pt x="2988" y="1138"/>
                  </a:lnTo>
                  <a:lnTo>
                    <a:pt x="2796" y="945"/>
                  </a:lnTo>
                  <a:lnTo>
                    <a:pt x="2603" y="753"/>
                  </a:lnTo>
                  <a:lnTo>
                    <a:pt x="2410" y="579"/>
                  </a:lnTo>
                  <a:lnTo>
                    <a:pt x="2217" y="425"/>
                  </a:lnTo>
                  <a:lnTo>
                    <a:pt x="2005" y="290"/>
                  </a:lnTo>
                  <a:lnTo>
                    <a:pt x="1813" y="174"/>
                  </a:lnTo>
                  <a:lnTo>
                    <a:pt x="1601" y="59"/>
                  </a:lnTo>
                  <a:lnTo>
                    <a:pt x="1504" y="20"/>
                  </a:lnTo>
                  <a:lnTo>
                    <a:pt x="140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 name="Google Shape;599;p1"/>
            <p:cNvSpPr/>
            <p:nvPr/>
          </p:nvSpPr>
          <p:spPr>
            <a:xfrm>
              <a:off x="4610743" y="2566564"/>
              <a:ext cx="1427454" cy="781023"/>
            </a:xfrm>
            <a:custGeom>
              <a:rect b="b" l="l" r="r" t="t"/>
              <a:pathLst>
                <a:path extrusionOk="0" h="28643" w="52350">
                  <a:moveTo>
                    <a:pt x="41807" y="1"/>
                  </a:moveTo>
                  <a:lnTo>
                    <a:pt x="41575" y="20"/>
                  </a:lnTo>
                  <a:lnTo>
                    <a:pt x="40959" y="97"/>
                  </a:lnTo>
                  <a:lnTo>
                    <a:pt x="40014" y="232"/>
                  </a:lnTo>
                  <a:lnTo>
                    <a:pt x="39455" y="309"/>
                  </a:lnTo>
                  <a:lnTo>
                    <a:pt x="38858" y="425"/>
                  </a:lnTo>
                  <a:lnTo>
                    <a:pt x="38222" y="560"/>
                  </a:lnTo>
                  <a:lnTo>
                    <a:pt x="37547" y="714"/>
                  </a:lnTo>
                  <a:lnTo>
                    <a:pt x="36853" y="887"/>
                  </a:lnTo>
                  <a:lnTo>
                    <a:pt x="36159" y="1099"/>
                  </a:lnTo>
                  <a:lnTo>
                    <a:pt x="35485" y="1331"/>
                  </a:lnTo>
                  <a:lnTo>
                    <a:pt x="34810" y="1600"/>
                  </a:lnTo>
                  <a:lnTo>
                    <a:pt x="34155" y="1890"/>
                  </a:lnTo>
                  <a:lnTo>
                    <a:pt x="33846" y="2044"/>
                  </a:lnTo>
                  <a:lnTo>
                    <a:pt x="33557" y="2217"/>
                  </a:lnTo>
                  <a:lnTo>
                    <a:pt x="32806" y="2622"/>
                  </a:lnTo>
                  <a:lnTo>
                    <a:pt x="31977" y="3104"/>
                  </a:lnTo>
                  <a:lnTo>
                    <a:pt x="30917" y="3721"/>
                  </a:lnTo>
                  <a:lnTo>
                    <a:pt x="29741" y="4453"/>
                  </a:lnTo>
                  <a:lnTo>
                    <a:pt x="28488" y="5263"/>
                  </a:lnTo>
                  <a:lnTo>
                    <a:pt x="27852" y="5706"/>
                  </a:lnTo>
                  <a:lnTo>
                    <a:pt x="27216" y="6149"/>
                  </a:lnTo>
                  <a:lnTo>
                    <a:pt x="26618" y="6612"/>
                  </a:lnTo>
                  <a:lnTo>
                    <a:pt x="26021" y="7074"/>
                  </a:lnTo>
                  <a:lnTo>
                    <a:pt x="24903" y="7980"/>
                  </a:lnTo>
                  <a:lnTo>
                    <a:pt x="23824" y="8848"/>
                  </a:lnTo>
                  <a:lnTo>
                    <a:pt x="22783" y="9638"/>
                  </a:lnTo>
                  <a:lnTo>
                    <a:pt x="22263" y="10023"/>
                  </a:lnTo>
                  <a:lnTo>
                    <a:pt x="21761" y="10370"/>
                  </a:lnTo>
                  <a:lnTo>
                    <a:pt x="21280" y="10698"/>
                  </a:lnTo>
                  <a:lnTo>
                    <a:pt x="20778" y="11006"/>
                  </a:lnTo>
                  <a:lnTo>
                    <a:pt x="20316" y="11276"/>
                  </a:lnTo>
                  <a:lnTo>
                    <a:pt x="19834" y="11527"/>
                  </a:lnTo>
                  <a:lnTo>
                    <a:pt x="19371" y="11739"/>
                  </a:lnTo>
                  <a:lnTo>
                    <a:pt x="18928" y="11931"/>
                  </a:lnTo>
                  <a:lnTo>
                    <a:pt x="18485" y="12086"/>
                  </a:lnTo>
                  <a:lnTo>
                    <a:pt x="18061" y="12221"/>
                  </a:lnTo>
                  <a:lnTo>
                    <a:pt x="16615" y="12587"/>
                  </a:lnTo>
                  <a:lnTo>
                    <a:pt x="14283" y="13242"/>
                  </a:lnTo>
                  <a:lnTo>
                    <a:pt x="8250" y="14996"/>
                  </a:lnTo>
                  <a:lnTo>
                    <a:pt x="174" y="17347"/>
                  </a:lnTo>
                  <a:lnTo>
                    <a:pt x="97" y="17752"/>
                  </a:lnTo>
                  <a:lnTo>
                    <a:pt x="59" y="18099"/>
                  </a:lnTo>
                  <a:lnTo>
                    <a:pt x="20" y="18523"/>
                  </a:lnTo>
                  <a:lnTo>
                    <a:pt x="1" y="19005"/>
                  </a:lnTo>
                  <a:lnTo>
                    <a:pt x="20" y="19256"/>
                  </a:lnTo>
                  <a:lnTo>
                    <a:pt x="39" y="19506"/>
                  </a:lnTo>
                  <a:lnTo>
                    <a:pt x="78" y="19776"/>
                  </a:lnTo>
                  <a:lnTo>
                    <a:pt x="116" y="20027"/>
                  </a:lnTo>
                  <a:lnTo>
                    <a:pt x="174" y="20258"/>
                  </a:lnTo>
                  <a:lnTo>
                    <a:pt x="251" y="20508"/>
                  </a:lnTo>
                  <a:lnTo>
                    <a:pt x="367" y="20720"/>
                  </a:lnTo>
                  <a:lnTo>
                    <a:pt x="483" y="20932"/>
                  </a:lnTo>
                  <a:lnTo>
                    <a:pt x="637" y="21125"/>
                  </a:lnTo>
                  <a:lnTo>
                    <a:pt x="791" y="21299"/>
                  </a:lnTo>
                  <a:lnTo>
                    <a:pt x="2622" y="21222"/>
                  </a:lnTo>
                  <a:lnTo>
                    <a:pt x="4569" y="21125"/>
                  </a:lnTo>
                  <a:lnTo>
                    <a:pt x="6920" y="20990"/>
                  </a:lnTo>
                  <a:lnTo>
                    <a:pt x="9426" y="20817"/>
                  </a:lnTo>
                  <a:lnTo>
                    <a:pt x="11912" y="20643"/>
                  </a:lnTo>
                  <a:lnTo>
                    <a:pt x="13069" y="20528"/>
                  </a:lnTo>
                  <a:lnTo>
                    <a:pt x="14129" y="20431"/>
                  </a:lnTo>
                  <a:lnTo>
                    <a:pt x="15054" y="20316"/>
                  </a:lnTo>
                  <a:lnTo>
                    <a:pt x="15844" y="20200"/>
                  </a:lnTo>
                  <a:lnTo>
                    <a:pt x="17386" y="19950"/>
                  </a:lnTo>
                  <a:lnTo>
                    <a:pt x="18234" y="19795"/>
                  </a:lnTo>
                  <a:lnTo>
                    <a:pt x="19121" y="19641"/>
                  </a:lnTo>
                  <a:lnTo>
                    <a:pt x="20046" y="19448"/>
                  </a:lnTo>
                  <a:lnTo>
                    <a:pt x="21010" y="19236"/>
                  </a:lnTo>
                  <a:lnTo>
                    <a:pt x="22012" y="18967"/>
                  </a:lnTo>
                  <a:lnTo>
                    <a:pt x="23033" y="18658"/>
                  </a:lnTo>
                  <a:lnTo>
                    <a:pt x="23535" y="18485"/>
                  </a:lnTo>
                  <a:lnTo>
                    <a:pt x="24055" y="18292"/>
                  </a:lnTo>
                  <a:lnTo>
                    <a:pt x="24575" y="18080"/>
                  </a:lnTo>
                  <a:lnTo>
                    <a:pt x="25096" y="17868"/>
                  </a:lnTo>
                  <a:lnTo>
                    <a:pt x="25616" y="17637"/>
                  </a:lnTo>
                  <a:lnTo>
                    <a:pt x="26137" y="17386"/>
                  </a:lnTo>
                  <a:lnTo>
                    <a:pt x="26657" y="17097"/>
                  </a:lnTo>
                  <a:lnTo>
                    <a:pt x="27177" y="16808"/>
                  </a:lnTo>
                  <a:lnTo>
                    <a:pt x="27698" y="16499"/>
                  </a:lnTo>
                  <a:lnTo>
                    <a:pt x="28199" y="16172"/>
                  </a:lnTo>
                  <a:lnTo>
                    <a:pt x="28719" y="15806"/>
                  </a:lnTo>
                  <a:lnTo>
                    <a:pt x="29221" y="15439"/>
                  </a:lnTo>
                  <a:lnTo>
                    <a:pt x="29722" y="15035"/>
                  </a:lnTo>
                  <a:lnTo>
                    <a:pt x="30203" y="14611"/>
                  </a:lnTo>
                  <a:lnTo>
                    <a:pt x="30685" y="14148"/>
                  </a:lnTo>
                  <a:lnTo>
                    <a:pt x="31167" y="13685"/>
                  </a:lnTo>
                  <a:lnTo>
                    <a:pt x="31225" y="13840"/>
                  </a:lnTo>
                  <a:lnTo>
                    <a:pt x="31418" y="14321"/>
                  </a:lnTo>
                  <a:lnTo>
                    <a:pt x="31726" y="15054"/>
                  </a:lnTo>
                  <a:lnTo>
                    <a:pt x="31938" y="15516"/>
                  </a:lnTo>
                  <a:lnTo>
                    <a:pt x="32189" y="15998"/>
                  </a:lnTo>
                  <a:lnTo>
                    <a:pt x="32459" y="16538"/>
                  </a:lnTo>
                  <a:lnTo>
                    <a:pt x="32786" y="17116"/>
                  </a:lnTo>
                  <a:lnTo>
                    <a:pt x="33133" y="17733"/>
                  </a:lnTo>
                  <a:lnTo>
                    <a:pt x="33519" y="18369"/>
                  </a:lnTo>
                  <a:lnTo>
                    <a:pt x="33962" y="19005"/>
                  </a:lnTo>
                  <a:lnTo>
                    <a:pt x="34425" y="19680"/>
                  </a:lnTo>
                  <a:lnTo>
                    <a:pt x="34926" y="20335"/>
                  </a:lnTo>
                  <a:lnTo>
                    <a:pt x="35485" y="21010"/>
                  </a:lnTo>
                  <a:lnTo>
                    <a:pt x="36487" y="24498"/>
                  </a:lnTo>
                  <a:lnTo>
                    <a:pt x="36525" y="24595"/>
                  </a:lnTo>
                  <a:lnTo>
                    <a:pt x="36545" y="24710"/>
                  </a:lnTo>
                  <a:lnTo>
                    <a:pt x="36583" y="24961"/>
                  </a:lnTo>
                  <a:lnTo>
                    <a:pt x="36603" y="25115"/>
                  </a:lnTo>
                  <a:lnTo>
                    <a:pt x="36660" y="25288"/>
                  </a:lnTo>
                  <a:lnTo>
                    <a:pt x="36757" y="25481"/>
                  </a:lnTo>
                  <a:lnTo>
                    <a:pt x="36872" y="25674"/>
                  </a:lnTo>
                  <a:lnTo>
                    <a:pt x="37046" y="25886"/>
                  </a:lnTo>
                  <a:lnTo>
                    <a:pt x="37296" y="26117"/>
                  </a:lnTo>
                  <a:lnTo>
                    <a:pt x="37605" y="26349"/>
                  </a:lnTo>
                  <a:lnTo>
                    <a:pt x="37990" y="26599"/>
                  </a:lnTo>
                  <a:lnTo>
                    <a:pt x="38472" y="26869"/>
                  </a:lnTo>
                  <a:lnTo>
                    <a:pt x="39050" y="27158"/>
                  </a:lnTo>
                  <a:lnTo>
                    <a:pt x="39744" y="27447"/>
                  </a:lnTo>
                  <a:lnTo>
                    <a:pt x="40573" y="27736"/>
                  </a:lnTo>
                  <a:lnTo>
                    <a:pt x="41016" y="27891"/>
                  </a:lnTo>
                  <a:lnTo>
                    <a:pt x="41479" y="28025"/>
                  </a:lnTo>
                  <a:lnTo>
                    <a:pt x="41942" y="28141"/>
                  </a:lnTo>
                  <a:lnTo>
                    <a:pt x="42423" y="28237"/>
                  </a:lnTo>
                  <a:lnTo>
                    <a:pt x="42905" y="28334"/>
                  </a:lnTo>
                  <a:lnTo>
                    <a:pt x="43387" y="28411"/>
                  </a:lnTo>
                  <a:lnTo>
                    <a:pt x="43888" y="28469"/>
                  </a:lnTo>
                  <a:lnTo>
                    <a:pt x="44389" y="28527"/>
                  </a:lnTo>
                  <a:lnTo>
                    <a:pt x="45372" y="28604"/>
                  </a:lnTo>
                  <a:lnTo>
                    <a:pt x="46355" y="28642"/>
                  </a:lnTo>
                  <a:lnTo>
                    <a:pt x="47300" y="28642"/>
                  </a:lnTo>
                  <a:lnTo>
                    <a:pt x="48206" y="28623"/>
                  </a:lnTo>
                  <a:lnTo>
                    <a:pt x="49073" y="28584"/>
                  </a:lnTo>
                  <a:lnTo>
                    <a:pt x="49863" y="28527"/>
                  </a:lnTo>
                  <a:lnTo>
                    <a:pt x="50557" y="28469"/>
                  </a:lnTo>
                  <a:lnTo>
                    <a:pt x="51174" y="28411"/>
                  </a:lnTo>
                  <a:lnTo>
                    <a:pt x="52041" y="28315"/>
                  </a:lnTo>
                  <a:lnTo>
                    <a:pt x="52350" y="28257"/>
                  </a:lnTo>
                  <a:lnTo>
                    <a:pt x="52272" y="27775"/>
                  </a:lnTo>
                  <a:lnTo>
                    <a:pt x="52157" y="27254"/>
                  </a:lnTo>
                  <a:lnTo>
                    <a:pt x="52022" y="26734"/>
                  </a:lnTo>
                  <a:lnTo>
                    <a:pt x="51868" y="26214"/>
                  </a:lnTo>
                  <a:lnTo>
                    <a:pt x="51694" y="25674"/>
                  </a:lnTo>
                  <a:lnTo>
                    <a:pt x="51521" y="25154"/>
                  </a:lnTo>
                  <a:lnTo>
                    <a:pt x="51174" y="24190"/>
                  </a:lnTo>
                  <a:lnTo>
                    <a:pt x="50827" y="23323"/>
                  </a:lnTo>
                  <a:lnTo>
                    <a:pt x="50538" y="22648"/>
                  </a:lnTo>
                  <a:lnTo>
                    <a:pt x="50249" y="22031"/>
                  </a:lnTo>
                  <a:lnTo>
                    <a:pt x="41807"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 name="Google Shape;600;p1"/>
            <p:cNvSpPr/>
            <p:nvPr/>
          </p:nvSpPr>
          <p:spPr>
            <a:xfrm>
              <a:off x="4610743" y="3039566"/>
              <a:ext cx="42592" cy="107761"/>
            </a:xfrm>
            <a:custGeom>
              <a:rect b="b" l="l" r="r" t="t"/>
              <a:pathLst>
                <a:path extrusionOk="0" h="3952" w="1562">
                  <a:moveTo>
                    <a:pt x="174" y="0"/>
                  </a:moveTo>
                  <a:lnTo>
                    <a:pt x="97" y="405"/>
                  </a:lnTo>
                  <a:lnTo>
                    <a:pt x="59" y="752"/>
                  </a:lnTo>
                  <a:lnTo>
                    <a:pt x="20" y="1176"/>
                  </a:lnTo>
                  <a:lnTo>
                    <a:pt x="1" y="1658"/>
                  </a:lnTo>
                  <a:lnTo>
                    <a:pt x="20" y="1909"/>
                  </a:lnTo>
                  <a:lnTo>
                    <a:pt x="39" y="2159"/>
                  </a:lnTo>
                  <a:lnTo>
                    <a:pt x="78" y="2429"/>
                  </a:lnTo>
                  <a:lnTo>
                    <a:pt x="116" y="2680"/>
                  </a:lnTo>
                  <a:lnTo>
                    <a:pt x="174" y="2911"/>
                  </a:lnTo>
                  <a:lnTo>
                    <a:pt x="251" y="3161"/>
                  </a:lnTo>
                  <a:lnTo>
                    <a:pt x="367" y="3373"/>
                  </a:lnTo>
                  <a:lnTo>
                    <a:pt x="483" y="3585"/>
                  </a:lnTo>
                  <a:lnTo>
                    <a:pt x="637" y="3778"/>
                  </a:lnTo>
                  <a:lnTo>
                    <a:pt x="791" y="3952"/>
                  </a:lnTo>
                  <a:lnTo>
                    <a:pt x="868" y="3952"/>
                  </a:lnTo>
                  <a:lnTo>
                    <a:pt x="1061" y="3894"/>
                  </a:lnTo>
                  <a:lnTo>
                    <a:pt x="1292" y="3798"/>
                  </a:lnTo>
                  <a:lnTo>
                    <a:pt x="1389" y="3740"/>
                  </a:lnTo>
                  <a:lnTo>
                    <a:pt x="1485" y="3663"/>
                  </a:lnTo>
                  <a:lnTo>
                    <a:pt x="1523" y="3624"/>
                  </a:lnTo>
                  <a:lnTo>
                    <a:pt x="1543" y="3566"/>
                  </a:lnTo>
                  <a:lnTo>
                    <a:pt x="1562" y="3431"/>
                  </a:lnTo>
                  <a:lnTo>
                    <a:pt x="1562" y="3258"/>
                  </a:lnTo>
                  <a:lnTo>
                    <a:pt x="1562" y="3084"/>
                  </a:lnTo>
                  <a:lnTo>
                    <a:pt x="1504" y="2699"/>
                  </a:lnTo>
                  <a:lnTo>
                    <a:pt x="1427" y="2390"/>
                  </a:lnTo>
                  <a:lnTo>
                    <a:pt x="1157" y="1253"/>
                  </a:lnTo>
                  <a:lnTo>
                    <a:pt x="964" y="598"/>
                  </a:lnTo>
                  <a:lnTo>
                    <a:pt x="926" y="502"/>
                  </a:lnTo>
                  <a:lnTo>
                    <a:pt x="887" y="405"/>
                  </a:lnTo>
                  <a:lnTo>
                    <a:pt x="830" y="328"/>
                  </a:lnTo>
                  <a:lnTo>
                    <a:pt x="772" y="251"/>
                  </a:lnTo>
                  <a:lnTo>
                    <a:pt x="637" y="155"/>
                  </a:lnTo>
                  <a:lnTo>
                    <a:pt x="502" y="78"/>
                  </a:lnTo>
                  <a:lnTo>
                    <a:pt x="367" y="39"/>
                  </a:lnTo>
                  <a:lnTo>
                    <a:pt x="271" y="20"/>
                  </a:lnTo>
                  <a:lnTo>
                    <a:pt x="174" y="0"/>
                  </a:lnTo>
                  <a:close/>
                </a:path>
              </a:pathLst>
            </a:custGeom>
            <a:solidFill>
              <a:srgbClr val="3030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 name="Google Shape;601;p1"/>
            <p:cNvSpPr/>
            <p:nvPr/>
          </p:nvSpPr>
          <p:spPr>
            <a:xfrm>
              <a:off x="5489479" y="2575508"/>
              <a:ext cx="254406" cy="171349"/>
            </a:xfrm>
            <a:custGeom>
              <a:rect b="b" l="l" r="r" t="t"/>
              <a:pathLst>
                <a:path extrusionOk="0" h="6284" w="9330">
                  <a:moveTo>
                    <a:pt x="9329" y="0"/>
                  </a:moveTo>
                  <a:lnTo>
                    <a:pt x="8307" y="97"/>
                  </a:lnTo>
                  <a:lnTo>
                    <a:pt x="7344" y="232"/>
                  </a:lnTo>
                  <a:lnTo>
                    <a:pt x="6438" y="405"/>
                  </a:lnTo>
                  <a:lnTo>
                    <a:pt x="5609" y="598"/>
                  </a:lnTo>
                  <a:lnTo>
                    <a:pt x="4819" y="810"/>
                  </a:lnTo>
                  <a:lnTo>
                    <a:pt x="4106" y="1041"/>
                  </a:lnTo>
                  <a:lnTo>
                    <a:pt x="3450" y="1272"/>
                  </a:lnTo>
                  <a:lnTo>
                    <a:pt x="2853" y="1484"/>
                  </a:lnTo>
                  <a:lnTo>
                    <a:pt x="2313" y="1716"/>
                  </a:lnTo>
                  <a:lnTo>
                    <a:pt x="1870" y="1928"/>
                  </a:lnTo>
                  <a:lnTo>
                    <a:pt x="1465" y="2120"/>
                  </a:lnTo>
                  <a:lnTo>
                    <a:pt x="1137" y="2294"/>
                  </a:lnTo>
                  <a:lnTo>
                    <a:pt x="713" y="2564"/>
                  </a:lnTo>
                  <a:lnTo>
                    <a:pt x="559" y="2660"/>
                  </a:lnTo>
                  <a:lnTo>
                    <a:pt x="463" y="2776"/>
                  </a:lnTo>
                  <a:lnTo>
                    <a:pt x="366" y="2930"/>
                  </a:lnTo>
                  <a:lnTo>
                    <a:pt x="270" y="3123"/>
                  </a:lnTo>
                  <a:lnTo>
                    <a:pt x="174" y="3335"/>
                  </a:lnTo>
                  <a:lnTo>
                    <a:pt x="97" y="3566"/>
                  </a:lnTo>
                  <a:lnTo>
                    <a:pt x="58" y="3797"/>
                  </a:lnTo>
                  <a:lnTo>
                    <a:pt x="20" y="4048"/>
                  </a:lnTo>
                  <a:lnTo>
                    <a:pt x="0" y="4318"/>
                  </a:lnTo>
                  <a:lnTo>
                    <a:pt x="0" y="4568"/>
                  </a:lnTo>
                  <a:lnTo>
                    <a:pt x="58" y="4838"/>
                  </a:lnTo>
                  <a:lnTo>
                    <a:pt x="116" y="5089"/>
                  </a:lnTo>
                  <a:lnTo>
                    <a:pt x="232" y="5320"/>
                  </a:lnTo>
                  <a:lnTo>
                    <a:pt x="386" y="5551"/>
                  </a:lnTo>
                  <a:lnTo>
                    <a:pt x="482" y="5667"/>
                  </a:lnTo>
                  <a:lnTo>
                    <a:pt x="579" y="5783"/>
                  </a:lnTo>
                  <a:lnTo>
                    <a:pt x="694" y="5879"/>
                  </a:lnTo>
                  <a:lnTo>
                    <a:pt x="829" y="5975"/>
                  </a:lnTo>
                  <a:lnTo>
                    <a:pt x="964" y="6052"/>
                  </a:lnTo>
                  <a:lnTo>
                    <a:pt x="1118" y="6130"/>
                  </a:lnTo>
                  <a:lnTo>
                    <a:pt x="1272" y="6207"/>
                  </a:lnTo>
                  <a:lnTo>
                    <a:pt x="1446" y="6245"/>
                  </a:lnTo>
                  <a:lnTo>
                    <a:pt x="1619" y="6264"/>
                  </a:lnTo>
                  <a:lnTo>
                    <a:pt x="1793" y="6284"/>
                  </a:lnTo>
                  <a:lnTo>
                    <a:pt x="1986" y="6264"/>
                  </a:lnTo>
                  <a:lnTo>
                    <a:pt x="2178" y="6245"/>
                  </a:lnTo>
                  <a:lnTo>
                    <a:pt x="2602" y="6168"/>
                  </a:lnTo>
                  <a:lnTo>
                    <a:pt x="3026" y="6052"/>
                  </a:lnTo>
                  <a:lnTo>
                    <a:pt x="3450" y="5898"/>
                  </a:lnTo>
                  <a:lnTo>
                    <a:pt x="3894" y="5725"/>
                  </a:lnTo>
                  <a:lnTo>
                    <a:pt x="4318" y="5513"/>
                  </a:lnTo>
                  <a:lnTo>
                    <a:pt x="4703" y="5320"/>
                  </a:lnTo>
                  <a:lnTo>
                    <a:pt x="5089" y="5108"/>
                  </a:lnTo>
                  <a:lnTo>
                    <a:pt x="5725" y="4722"/>
                  </a:lnTo>
                  <a:lnTo>
                    <a:pt x="6149" y="4433"/>
                  </a:lnTo>
                  <a:lnTo>
                    <a:pt x="6303" y="4337"/>
                  </a:lnTo>
                  <a:lnTo>
                    <a:pt x="6534" y="4202"/>
                  </a:lnTo>
                  <a:lnTo>
                    <a:pt x="6766" y="4048"/>
                  </a:lnTo>
                  <a:lnTo>
                    <a:pt x="6978" y="3913"/>
                  </a:lnTo>
                  <a:lnTo>
                    <a:pt x="7170" y="3759"/>
                  </a:lnTo>
                  <a:lnTo>
                    <a:pt x="7537" y="3412"/>
                  </a:lnTo>
                  <a:lnTo>
                    <a:pt x="7845" y="3065"/>
                  </a:lnTo>
                  <a:lnTo>
                    <a:pt x="8134" y="2718"/>
                  </a:lnTo>
                  <a:lnTo>
                    <a:pt x="8385" y="2352"/>
                  </a:lnTo>
                  <a:lnTo>
                    <a:pt x="8597" y="2005"/>
                  </a:lnTo>
                  <a:lnTo>
                    <a:pt x="8770" y="1639"/>
                  </a:lnTo>
                  <a:lnTo>
                    <a:pt x="8924" y="1311"/>
                  </a:lnTo>
                  <a:lnTo>
                    <a:pt x="9040" y="1003"/>
                  </a:lnTo>
                  <a:lnTo>
                    <a:pt x="9136" y="713"/>
                  </a:lnTo>
                  <a:lnTo>
                    <a:pt x="9213" y="482"/>
                  </a:lnTo>
                  <a:lnTo>
                    <a:pt x="9310" y="116"/>
                  </a:lnTo>
                  <a:lnTo>
                    <a:pt x="932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 name="Google Shape;602;p1"/>
            <p:cNvSpPr/>
            <p:nvPr/>
          </p:nvSpPr>
          <p:spPr>
            <a:xfrm>
              <a:off x="5492097" y="2466712"/>
              <a:ext cx="243881" cy="282791"/>
            </a:xfrm>
            <a:custGeom>
              <a:rect b="b" l="l" r="r" t="t"/>
              <a:pathLst>
                <a:path extrusionOk="0" h="10371" w="8944">
                  <a:moveTo>
                    <a:pt x="6458" y="1"/>
                  </a:moveTo>
                  <a:lnTo>
                    <a:pt x="1600" y="887"/>
                  </a:lnTo>
                  <a:lnTo>
                    <a:pt x="1" y="1620"/>
                  </a:lnTo>
                  <a:lnTo>
                    <a:pt x="155" y="2256"/>
                  </a:lnTo>
                  <a:lnTo>
                    <a:pt x="309" y="2969"/>
                  </a:lnTo>
                  <a:lnTo>
                    <a:pt x="463" y="3894"/>
                  </a:lnTo>
                  <a:lnTo>
                    <a:pt x="560" y="4511"/>
                  </a:lnTo>
                  <a:lnTo>
                    <a:pt x="637" y="5185"/>
                  </a:lnTo>
                  <a:lnTo>
                    <a:pt x="714" y="5879"/>
                  </a:lnTo>
                  <a:lnTo>
                    <a:pt x="772" y="6612"/>
                  </a:lnTo>
                  <a:lnTo>
                    <a:pt x="791" y="7344"/>
                  </a:lnTo>
                  <a:lnTo>
                    <a:pt x="791" y="8096"/>
                  </a:lnTo>
                  <a:lnTo>
                    <a:pt x="752" y="8828"/>
                  </a:lnTo>
                  <a:lnTo>
                    <a:pt x="714" y="9194"/>
                  </a:lnTo>
                  <a:lnTo>
                    <a:pt x="675" y="9541"/>
                  </a:lnTo>
                  <a:lnTo>
                    <a:pt x="675" y="9580"/>
                  </a:lnTo>
                  <a:lnTo>
                    <a:pt x="675" y="9676"/>
                  </a:lnTo>
                  <a:lnTo>
                    <a:pt x="714" y="9811"/>
                  </a:lnTo>
                  <a:lnTo>
                    <a:pt x="752" y="9888"/>
                  </a:lnTo>
                  <a:lnTo>
                    <a:pt x="810" y="9965"/>
                  </a:lnTo>
                  <a:lnTo>
                    <a:pt x="907" y="10042"/>
                  </a:lnTo>
                  <a:lnTo>
                    <a:pt x="1003" y="10120"/>
                  </a:lnTo>
                  <a:lnTo>
                    <a:pt x="1138" y="10197"/>
                  </a:lnTo>
                  <a:lnTo>
                    <a:pt x="1311" y="10254"/>
                  </a:lnTo>
                  <a:lnTo>
                    <a:pt x="1504" y="10312"/>
                  </a:lnTo>
                  <a:lnTo>
                    <a:pt x="1755" y="10351"/>
                  </a:lnTo>
                  <a:lnTo>
                    <a:pt x="2024" y="10370"/>
                  </a:lnTo>
                  <a:lnTo>
                    <a:pt x="2352" y="10370"/>
                  </a:lnTo>
                  <a:lnTo>
                    <a:pt x="2718" y="10351"/>
                  </a:lnTo>
                  <a:lnTo>
                    <a:pt x="3123" y="10274"/>
                  </a:lnTo>
                  <a:lnTo>
                    <a:pt x="3566" y="10158"/>
                  </a:lnTo>
                  <a:lnTo>
                    <a:pt x="4010" y="10004"/>
                  </a:lnTo>
                  <a:lnTo>
                    <a:pt x="4472" y="9792"/>
                  </a:lnTo>
                  <a:lnTo>
                    <a:pt x="4954" y="9561"/>
                  </a:lnTo>
                  <a:lnTo>
                    <a:pt x="5436" y="9271"/>
                  </a:lnTo>
                  <a:lnTo>
                    <a:pt x="5918" y="8944"/>
                  </a:lnTo>
                  <a:lnTo>
                    <a:pt x="6380" y="8578"/>
                  </a:lnTo>
                  <a:lnTo>
                    <a:pt x="6843" y="8192"/>
                  </a:lnTo>
                  <a:lnTo>
                    <a:pt x="7267" y="7749"/>
                  </a:lnTo>
                  <a:lnTo>
                    <a:pt x="7479" y="7517"/>
                  </a:lnTo>
                  <a:lnTo>
                    <a:pt x="7691" y="7267"/>
                  </a:lnTo>
                  <a:lnTo>
                    <a:pt x="7884" y="7016"/>
                  </a:lnTo>
                  <a:lnTo>
                    <a:pt x="8057" y="6747"/>
                  </a:lnTo>
                  <a:lnTo>
                    <a:pt x="8231" y="6477"/>
                  </a:lnTo>
                  <a:lnTo>
                    <a:pt x="8404" y="6207"/>
                  </a:lnTo>
                  <a:lnTo>
                    <a:pt x="8558" y="5918"/>
                  </a:lnTo>
                  <a:lnTo>
                    <a:pt x="8693" y="5609"/>
                  </a:lnTo>
                  <a:lnTo>
                    <a:pt x="8828" y="5301"/>
                  </a:lnTo>
                  <a:lnTo>
                    <a:pt x="8944" y="4993"/>
                  </a:lnTo>
                  <a:lnTo>
                    <a:pt x="8867" y="4915"/>
                  </a:lnTo>
                  <a:lnTo>
                    <a:pt x="8655" y="4646"/>
                  </a:lnTo>
                  <a:lnTo>
                    <a:pt x="8327" y="4241"/>
                  </a:lnTo>
                  <a:lnTo>
                    <a:pt x="8134" y="3971"/>
                  </a:lnTo>
                  <a:lnTo>
                    <a:pt x="7942" y="3663"/>
                  </a:lnTo>
                  <a:lnTo>
                    <a:pt x="7730" y="3335"/>
                  </a:lnTo>
                  <a:lnTo>
                    <a:pt x="7518" y="2949"/>
                  </a:lnTo>
                  <a:lnTo>
                    <a:pt x="7325" y="2545"/>
                  </a:lnTo>
                  <a:lnTo>
                    <a:pt x="7113" y="2101"/>
                  </a:lnTo>
                  <a:lnTo>
                    <a:pt x="6920" y="1620"/>
                  </a:lnTo>
                  <a:lnTo>
                    <a:pt x="6747" y="1118"/>
                  </a:lnTo>
                  <a:lnTo>
                    <a:pt x="6592" y="579"/>
                  </a:lnTo>
                  <a:lnTo>
                    <a:pt x="6458"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 name="Google Shape;603;p1"/>
            <p:cNvSpPr/>
            <p:nvPr/>
          </p:nvSpPr>
          <p:spPr>
            <a:xfrm>
              <a:off x="5492097" y="2486672"/>
              <a:ext cx="160333" cy="86220"/>
            </a:xfrm>
            <a:custGeom>
              <a:rect b="b" l="l" r="r" t="t"/>
              <a:pathLst>
                <a:path extrusionOk="0" h="3162" w="5880">
                  <a:moveTo>
                    <a:pt x="5879" y="1"/>
                  </a:moveTo>
                  <a:lnTo>
                    <a:pt x="1600" y="155"/>
                  </a:lnTo>
                  <a:lnTo>
                    <a:pt x="1" y="888"/>
                  </a:lnTo>
                  <a:lnTo>
                    <a:pt x="155" y="1524"/>
                  </a:lnTo>
                  <a:lnTo>
                    <a:pt x="309" y="2237"/>
                  </a:lnTo>
                  <a:lnTo>
                    <a:pt x="463" y="3162"/>
                  </a:lnTo>
                  <a:lnTo>
                    <a:pt x="617" y="3162"/>
                  </a:lnTo>
                  <a:lnTo>
                    <a:pt x="1061" y="3123"/>
                  </a:lnTo>
                  <a:lnTo>
                    <a:pt x="1369" y="3085"/>
                  </a:lnTo>
                  <a:lnTo>
                    <a:pt x="1716" y="3027"/>
                  </a:lnTo>
                  <a:lnTo>
                    <a:pt x="2102" y="2950"/>
                  </a:lnTo>
                  <a:lnTo>
                    <a:pt x="2506" y="2815"/>
                  </a:lnTo>
                  <a:lnTo>
                    <a:pt x="2950" y="2661"/>
                  </a:lnTo>
                  <a:lnTo>
                    <a:pt x="3393" y="2449"/>
                  </a:lnTo>
                  <a:lnTo>
                    <a:pt x="3624" y="2333"/>
                  </a:lnTo>
                  <a:lnTo>
                    <a:pt x="3836" y="2198"/>
                  </a:lnTo>
                  <a:lnTo>
                    <a:pt x="4068" y="2044"/>
                  </a:lnTo>
                  <a:lnTo>
                    <a:pt x="4299" y="1890"/>
                  </a:lnTo>
                  <a:lnTo>
                    <a:pt x="4511" y="1716"/>
                  </a:lnTo>
                  <a:lnTo>
                    <a:pt x="4723" y="1524"/>
                  </a:lnTo>
                  <a:lnTo>
                    <a:pt x="4935" y="1312"/>
                  </a:lnTo>
                  <a:lnTo>
                    <a:pt x="5147" y="1080"/>
                  </a:lnTo>
                  <a:lnTo>
                    <a:pt x="5340" y="849"/>
                  </a:lnTo>
                  <a:lnTo>
                    <a:pt x="5532" y="579"/>
                  </a:lnTo>
                  <a:lnTo>
                    <a:pt x="5725" y="309"/>
                  </a:lnTo>
                  <a:lnTo>
                    <a:pt x="5879"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 name="Google Shape;604;p1"/>
            <p:cNvSpPr/>
            <p:nvPr/>
          </p:nvSpPr>
          <p:spPr>
            <a:xfrm>
              <a:off x="5435354" y="2177136"/>
              <a:ext cx="318512" cy="362658"/>
            </a:xfrm>
            <a:custGeom>
              <a:rect b="b" l="l" r="r" t="t"/>
              <a:pathLst>
                <a:path extrusionOk="0" h="13300" w="11681">
                  <a:moveTo>
                    <a:pt x="5493" y="0"/>
                  </a:moveTo>
                  <a:lnTo>
                    <a:pt x="2756" y="1099"/>
                  </a:lnTo>
                  <a:lnTo>
                    <a:pt x="463" y="3990"/>
                  </a:lnTo>
                  <a:lnTo>
                    <a:pt x="347" y="4491"/>
                  </a:lnTo>
                  <a:lnTo>
                    <a:pt x="231" y="5070"/>
                  </a:lnTo>
                  <a:lnTo>
                    <a:pt x="116" y="5821"/>
                  </a:lnTo>
                  <a:lnTo>
                    <a:pt x="77" y="6245"/>
                  </a:lnTo>
                  <a:lnTo>
                    <a:pt x="39" y="6708"/>
                  </a:lnTo>
                  <a:lnTo>
                    <a:pt x="19" y="7190"/>
                  </a:lnTo>
                  <a:lnTo>
                    <a:pt x="0" y="7710"/>
                  </a:lnTo>
                  <a:lnTo>
                    <a:pt x="0" y="8231"/>
                  </a:lnTo>
                  <a:lnTo>
                    <a:pt x="39" y="8789"/>
                  </a:lnTo>
                  <a:lnTo>
                    <a:pt x="96" y="9348"/>
                  </a:lnTo>
                  <a:lnTo>
                    <a:pt x="174" y="9927"/>
                  </a:lnTo>
                  <a:lnTo>
                    <a:pt x="231" y="10274"/>
                  </a:lnTo>
                  <a:lnTo>
                    <a:pt x="328" y="10621"/>
                  </a:lnTo>
                  <a:lnTo>
                    <a:pt x="424" y="10929"/>
                  </a:lnTo>
                  <a:lnTo>
                    <a:pt x="520" y="11218"/>
                  </a:lnTo>
                  <a:lnTo>
                    <a:pt x="655" y="11488"/>
                  </a:lnTo>
                  <a:lnTo>
                    <a:pt x="771" y="11738"/>
                  </a:lnTo>
                  <a:lnTo>
                    <a:pt x="906" y="11970"/>
                  </a:lnTo>
                  <a:lnTo>
                    <a:pt x="1041" y="12182"/>
                  </a:lnTo>
                  <a:lnTo>
                    <a:pt x="1195" y="12374"/>
                  </a:lnTo>
                  <a:lnTo>
                    <a:pt x="1349" y="12529"/>
                  </a:lnTo>
                  <a:lnTo>
                    <a:pt x="1503" y="12683"/>
                  </a:lnTo>
                  <a:lnTo>
                    <a:pt x="1638" y="12799"/>
                  </a:lnTo>
                  <a:lnTo>
                    <a:pt x="1793" y="12914"/>
                  </a:lnTo>
                  <a:lnTo>
                    <a:pt x="1947" y="12991"/>
                  </a:lnTo>
                  <a:lnTo>
                    <a:pt x="2101" y="13049"/>
                  </a:lnTo>
                  <a:lnTo>
                    <a:pt x="2236" y="13107"/>
                  </a:lnTo>
                  <a:lnTo>
                    <a:pt x="2429" y="13145"/>
                  </a:lnTo>
                  <a:lnTo>
                    <a:pt x="2698" y="13203"/>
                  </a:lnTo>
                  <a:lnTo>
                    <a:pt x="3045" y="13261"/>
                  </a:lnTo>
                  <a:lnTo>
                    <a:pt x="3469" y="13300"/>
                  </a:lnTo>
                  <a:lnTo>
                    <a:pt x="4183" y="13300"/>
                  </a:lnTo>
                  <a:lnTo>
                    <a:pt x="4452" y="13261"/>
                  </a:lnTo>
                  <a:lnTo>
                    <a:pt x="4722" y="13223"/>
                  </a:lnTo>
                  <a:lnTo>
                    <a:pt x="5011" y="13184"/>
                  </a:lnTo>
                  <a:lnTo>
                    <a:pt x="5281" y="13107"/>
                  </a:lnTo>
                  <a:lnTo>
                    <a:pt x="5570" y="13011"/>
                  </a:lnTo>
                  <a:lnTo>
                    <a:pt x="5879" y="12914"/>
                  </a:lnTo>
                  <a:lnTo>
                    <a:pt x="6168" y="12779"/>
                  </a:lnTo>
                  <a:lnTo>
                    <a:pt x="6476" y="12625"/>
                  </a:lnTo>
                  <a:lnTo>
                    <a:pt x="6765" y="12452"/>
                  </a:lnTo>
                  <a:lnTo>
                    <a:pt x="7074" y="12240"/>
                  </a:lnTo>
                  <a:lnTo>
                    <a:pt x="7363" y="12008"/>
                  </a:lnTo>
                  <a:lnTo>
                    <a:pt x="7671" y="11738"/>
                  </a:lnTo>
                  <a:lnTo>
                    <a:pt x="7960" y="11449"/>
                  </a:lnTo>
                  <a:lnTo>
                    <a:pt x="8230" y="11122"/>
                  </a:lnTo>
                  <a:lnTo>
                    <a:pt x="8519" y="10755"/>
                  </a:lnTo>
                  <a:lnTo>
                    <a:pt x="8789" y="10351"/>
                  </a:lnTo>
                  <a:lnTo>
                    <a:pt x="9040" y="9907"/>
                  </a:lnTo>
                  <a:lnTo>
                    <a:pt x="9290" y="9426"/>
                  </a:lnTo>
                  <a:lnTo>
                    <a:pt x="9541" y="8905"/>
                  </a:lnTo>
                  <a:lnTo>
                    <a:pt x="9753" y="8346"/>
                  </a:lnTo>
                  <a:lnTo>
                    <a:pt x="9965" y="7729"/>
                  </a:lnTo>
                  <a:lnTo>
                    <a:pt x="10235" y="7729"/>
                  </a:lnTo>
                  <a:lnTo>
                    <a:pt x="10485" y="7672"/>
                  </a:lnTo>
                  <a:lnTo>
                    <a:pt x="10639" y="7633"/>
                  </a:lnTo>
                  <a:lnTo>
                    <a:pt x="10794" y="7575"/>
                  </a:lnTo>
                  <a:lnTo>
                    <a:pt x="10948" y="7498"/>
                  </a:lnTo>
                  <a:lnTo>
                    <a:pt x="11102" y="7421"/>
                  </a:lnTo>
                  <a:lnTo>
                    <a:pt x="11256" y="7305"/>
                  </a:lnTo>
                  <a:lnTo>
                    <a:pt x="11372" y="7170"/>
                  </a:lnTo>
                  <a:lnTo>
                    <a:pt x="11487" y="6997"/>
                  </a:lnTo>
                  <a:lnTo>
                    <a:pt x="11584" y="6804"/>
                  </a:lnTo>
                  <a:lnTo>
                    <a:pt x="11642" y="6592"/>
                  </a:lnTo>
                  <a:lnTo>
                    <a:pt x="11680" y="6322"/>
                  </a:lnTo>
                  <a:lnTo>
                    <a:pt x="11680" y="6072"/>
                  </a:lnTo>
                  <a:lnTo>
                    <a:pt x="11622" y="5879"/>
                  </a:lnTo>
                  <a:lnTo>
                    <a:pt x="11545" y="5706"/>
                  </a:lnTo>
                  <a:lnTo>
                    <a:pt x="11449" y="5571"/>
                  </a:lnTo>
                  <a:lnTo>
                    <a:pt x="11333" y="5474"/>
                  </a:lnTo>
                  <a:lnTo>
                    <a:pt x="11198" y="5397"/>
                  </a:lnTo>
                  <a:lnTo>
                    <a:pt x="11044" y="5359"/>
                  </a:lnTo>
                  <a:lnTo>
                    <a:pt x="10890" y="5320"/>
                  </a:lnTo>
                  <a:lnTo>
                    <a:pt x="10562" y="5320"/>
                  </a:lnTo>
                  <a:lnTo>
                    <a:pt x="10292" y="5339"/>
                  </a:lnTo>
                  <a:lnTo>
                    <a:pt x="10100" y="5378"/>
                  </a:lnTo>
                  <a:lnTo>
                    <a:pt x="10023" y="5397"/>
                  </a:lnTo>
                  <a:lnTo>
                    <a:pt x="9811" y="2834"/>
                  </a:lnTo>
                  <a:lnTo>
                    <a:pt x="5493"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 name="Google Shape;605;p1"/>
            <p:cNvSpPr/>
            <p:nvPr/>
          </p:nvSpPr>
          <p:spPr>
            <a:xfrm>
              <a:off x="5709688" y="2349000"/>
              <a:ext cx="28385" cy="15788"/>
            </a:xfrm>
            <a:custGeom>
              <a:rect b="b" l="l" r="r" t="t"/>
              <a:pathLst>
                <a:path extrusionOk="0" h="579" w="1041">
                  <a:moveTo>
                    <a:pt x="559" y="0"/>
                  </a:moveTo>
                  <a:lnTo>
                    <a:pt x="405" y="39"/>
                  </a:lnTo>
                  <a:lnTo>
                    <a:pt x="154" y="96"/>
                  </a:lnTo>
                  <a:lnTo>
                    <a:pt x="39" y="135"/>
                  </a:lnTo>
                  <a:lnTo>
                    <a:pt x="19" y="193"/>
                  </a:lnTo>
                  <a:lnTo>
                    <a:pt x="0" y="328"/>
                  </a:lnTo>
                  <a:lnTo>
                    <a:pt x="0" y="405"/>
                  </a:lnTo>
                  <a:lnTo>
                    <a:pt x="0" y="482"/>
                  </a:lnTo>
                  <a:lnTo>
                    <a:pt x="19" y="540"/>
                  </a:lnTo>
                  <a:lnTo>
                    <a:pt x="58" y="578"/>
                  </a:lnTo>
                  <a:lnTo>
                    <a:pt x="154" y="559"/>
                  </a:lnTo>
                  <a:lnTo>
                    <a:pt x="309" y="540"/>
                  </a:lnTo>
                  <a:lnTo>
                    <a:pt x="482" y="482"/>
                  </a:lnTo>
                  <a:lnTo>
                    <a:pt x="675" y="405"/>
                  </a:lnTo>
                  <a:lnTo>
                    <a:pt x="848" y="328"/>
                  </a:lnTo>
                  <a:lnTo>
                    <a:pt x="983" y="231"/>
                  </a:lnTo>
                  <a:lnTo>
                    <a:pt x="1022" y="193"/>
                  </a:lnTo>
                  <a:lnTo>
                    <a:pt x="1041" y="154"/>
                  </a:lnTo>
                  <a:lnTo>
                    <a:pt x="1022" y="116"/>
                  </a:lnTo>
                  <a:lnTo>
                    <a:pt x="983" y="77"/>
                  </a:lnTo>
                  <a:lnTo>
                    <a:pt x="925" y="39"/>
                  </a:lnTo>
                  <a:lnTo>
                    <a:pt x="868" y="19"/>
                  </a:lnTo>
                  <a:lnTo>
                    <a:pt x="733"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 name="Google Shape;606;p1"/>
            <p:cNvSpPr/>
            <p:nvPr/>
          </p:nvSpPr>
          <p:spPr>
            <a:xfrm>
              <a:off x="5500522" y="2323233"/>
              <a:ext cx="33130" cy="93582"/>
            </a:xfrm>
            <a:custGeom>
              <a:rect b="b" l="l" r="r" t="t"/>
              <a:pathLst>
                <a:path extrusionOk="0" h="3432" w="1215">
                  <a:moveTo>
                    <a:pt x="1060" y="1"/>
                  </a:moveTo>
                  <a:lnTo>
                    <a:pt x="1002" y="20"/>
                  </a:lnTo>
                  <a:lnTo>
                    <a:pt x="964" y="58"/>
                  </a:lnTo>
                  <a:lnTo>
                    <a:pt x="925" y="97"/>
                  </a:lnTo>
                  <a:lnTo>
                    <a:pt x="501" y="1215"/>
                  </a:lnTo>
                  <a:lnTo>
                    <a:pt x="212" y="2005"/>
                  </a:lnTo>
                  <a:lnTo>
                    <a:pt x="39" y="2506"/>
                  </a:lnTo>
                  <a:lnTo>
                    <a:pt x="0" y="2699"/>
                  </a:lnTo>
                  <a:lnTo>
                    <a:pt x="0" y="2853"/>
                  </a:lnTo>
                  <a:lnTo>
                    <a:pt x="39" y="3007"/>
                  </a:lnTo>
                  <a:lnTo>
                    <a:pt x="96" y="3142"/>
                  </a:lnTo>
                  <a:lnTo>
                    <a:pt x="212" y="3239"/>
                  </a:lnTo>
                  <a:lnTo>
                    <a:pt x="347" y="3335"/>
                  </a:lnTo>
                  <a:lnTo>
                    <a:pt x="520" y="3393"/>
                  </a:lnTo>
                  <a:lnTo>
                    <a:pt x="732" y="3431"/>
                  </a:lnTo>
                  <a:lnTo>
                    <a:pt x="810" y="3431"/>
                  </a:lnTo>
                  <a:lnTo>
                    <a:pt x="848" y="3393"/>
                  </a:lnTo>
                  <a:lnTo>
                    <a:pt x="887" y="3354"/>
                  </a:lnTo>
                  <a:lnTo>
                    <a:pt x="906" y="3297"/>
                  </a:lnTo>
                  <a:lnTo>
                    <a:pt x="906" y="3239"/>
                  </a:lnTo>
                  <a:lnTo>
                    <a:pt x="867" y="3181"/>
                  </a:lnTo>
                  <a:lnTo>
                    <a:pt x="829" y="3162"/>
                  </a:lnTo>
                  <a:lnTo>
                    <a:pt x="771" y="3142"/>
                  </a:lnTo>
                  <a:lnTo>
                    <a:pt x="617" y="3104"/>
                  </a:lnTo>
                  <a:lnTo>
                    <a:pt x="501" y="3085"/>
                  </a:lnTo>
                  <a:lnTo>
                    <a:pt x="424" y="3027"/>
                  </a:lnTo>
                  <a:lnTo>
                    <a:pt x="347" y="2969"/>
                  </a:lnTo>
                  <a:lnTo>
                    <a:pt x="328" y="2892"/>
                  </a:lnTo>
                  <a:lnTo>
                    <a:pt x="308" y="2815"/>
                  </a:lnTo>
                  <a:lnTo>
                    <a:pt x="308" y="2699"/>
                  </a:lnTo>
                  <a:lnTo>
                    <a:pt x="328" y="2583"/>
                  </a:lnTo>
                  <a:lnTo>
                    <a:pt x="463" y="2217"/>
                  </a:lnTo>
                  <a:lnTo>
                    <a:pt x="694" y="1581"/>
                  </a:lnTo>
                  <a:lnTo>
                    <a:pt x="1214" y="213"/>
                  </a:lnTo>
                  <a:lnTo>
                    <a:pt x="1214" y="155"/>
                  </a:lnTo>
                  <a:lnTo>
                    <a:pt x="1214" y="97"/>
                  </a:lnTo>
                  <a:lnTo>
                    <a:pt x="1176" y="39"/>
                  </a:lnTo>
                  <a:lnTo>
                    <a:pt x="1118" y="20"/>
                  </a:lnTo>
                  <a:lnTo>
                    <a:pt x="106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 name="Google Shape;607;p1"/>
            <p:cNvSpPr/>
            <p:nvPr/>
          </p:nvSpPr>
          <p:spPr>
            <a:xfrm>
              <a:off x="5577770" y="2378940"/>
              <a:ext cx="86738" cy="44719"/>
            </a:xfrm>
            <a:custGeom>
              <a:rect b="b" l="l" r="r" t="t"/>
              <a:pathLst>
                <a:path extrusionOk="0" h="1640" w="3181">
                  <a:moveTo>
                    <a:pt x="1080" y="1"/>
                  </a:moveTo>
                  <a:lnTo>
                    <a:pt x="791" y="39"/>
                  </a:lnTo>
                  <a:lnTo>
                    <a:pt x="540" y="97"/>
                  </a:lnTo>
                  <a:lnTo>
                    <a:pt x="328" y="193"/>
                  </a:lnTo>
                  <a:lnTo>
                    <a:pt x="251" y="232"/>
                  </a:lnTo>
                  <a:lnTo>
                    <a:pt x="174" y="290"/>
                  </a:lnTo>
                  <a:lnTo>
                    <a:pt x="97" y="367"/>
                  </a:lnTo>
                  <a:lnTo>
                    <a:pt x="58" y="425"/>
                  </a:lnTo>
                  <a:lnTo>
                    <a:pt x="20" y="502"/>
                  </a:lnTo>
                  <a:lnTo>
                    <a:pt x="0" y="579"/>
                  </a:lnTo>
                  <a:lnTo>
                    <a:pt x="0" y="675"/>
                  </a:lnTo>
                  <a:lnTo>
                    <a:pt x="0" y="752"/>
                  </a:lnTo>
                  <a:lnTo>
                    <a:pt x="39" y="830"/>
                  </a:lnTo>
                  <a:lnTo>
                    <a:pt x="77" y="907"/>
                  </a:lnTo>
                  <a:lnTo>
                    <a:pt x="135" y="984"/>
                  </a:lnTo>
                  <a:lnTo>
                    <a:pt x="212" y="1061"/>
                  </a:lnTo>
                  <a:lnTo>
                    <a:pt x="386" y="1215"/>
                  </a:lnTo>
                  <a:lnTo>
                    <a:pt x="598" y="1350"/>
                  </a:lnTo>
                  <a:lnTo>
                    <a:pt x="868" y="1446"/>
                  </a:lnTo>
                  <a:lnTo>
                    <a:pt x="1157" y="1543"/>
                  </a:lnTo>
                  <a:lnTo>
                    <a:pt x="1465" y="1600"/>
                  </a:lnTo>
                  <a:lnTo>
                    <a:pt x="1793" y="1639"/>
                  </a:lnTo>
                  <a:lnTo>
                    <a:pt x="2101" y="1639"/>
                  </a:lnTo>
                  <a:lnTo>
                    <a:pt x="2371" y="1600"/>
                  </a:lnTo>
                  <a:lnTo>
                    <a:pt x="2622" y="1543"/>
                  </a:lnTo>
                  <a:lnTo>
                    <a:pt x="2834" y="1446"/>
                  </a:lnTo>
                  <a:lnTo>
                    <a:pt x="2930" y="1388"/>
                  </a:lnTo>
                  <a:lnTo>
                    <a:pt x="3007" y="1331"/>
                  </a:lnTo>
                  <a:lnTo>
                    <a:pt x="3065" y="1273"/>
                  </a:lnTo>
                  <a:lnTo>
                    <a:pt x="3123" y="1196"/>
                  </a:lnTo>
                  <a:lnTo>
                    <a:pt x="3142" y="1119"/>
                  </a:lnTo>
                  <a:lnTo>
                    <a:pt x="3161" y="1042"/>
                  </a:lnTo>
                  <a:lnTo>
                    <a:pt x="3181" y="964"/>
                  </a:lnTo>
                  <a:lnTo>
                    <a:pt x="3161" y="887"/>
                  </a:lnTo>
                  <a:lnTo>
                    <a:pt x="3142" y="810"/>
                  </a:lnTo>
                  <a:lnTo>
                    <a:pt x="3084" y="714"/>
                  </a:lnTo>
                  <a:lnTo>
                    <a:pt x="3026" y="637"/>
                  </a:lnTo>
                  <a:lnTo>
                    <a:pt x="2969" y="560"/>
                  </a:lnTo>
                  <a:lnTo>
                    <a:pt x="2795" y="425"/>
                  </a:lnTo>
                  <a:lnTo>
                    <a:pt x="2564" y="290"/>
                  </a:lnTo>
                  <a:lnTo>
                    <a:pt x="2313" y="174"/>
                  </a:lnTo>
                  <a:lnTo>
                    <a:pt x="2024" y="97"/>
                  </a:lnTo>
                  <a:lnTo>
                    <a:pt x="1696" y="20"/>
                  </a:lnTo>
                  <a:lnTo>
                    <a:pt x="1369"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8" name="Google Shape;608;p1"/>
            <p:cNvSpPr/>
            <p:nvPr/>
          </p:nvSpPr>
          <p:spPr>
            <a:xfrm>
              <a:off x="5435872" y="2345837"/>
              <a:ext cx="44173" cy="44173"/>
            </a:xfrm>
            <a:custGeom>
              <a:rect b="b" l="l" r="r" t="t"/>
              <a:pathLst>
                <a:path extrusionOk="0" h="1620" w="1620">
                  <a:moveTo>
                    <a:pt x="58" y="0"/>
                  </a:moveTo>
                  <a:lnTo>
                    <a:pt x="20" y="752"/>
                  </a:lnTo>
                  <a:lnTo>
                    <a:pt x="0" y="1581"/>
                  </a:lnTo>
                  <a:lnTo>
                    <a:pt x="328" y="1619"/>
                  </a:lnTo>
                  <a:lnTo>
                    <a:pt x="617" y="1619"/>
                  </a:lnTo>
                  <a:lnTo>
                    <a:pt x="868" y="1600"/>
                  </a:lnTo>
                  <a:lnTo>
                    <a:pt x="1118" y="1562"/>
                  </a:lnTo>
                  <a:lnTo>
                    <a:pt x="1311" y="1485"/>
                  </a:lnTo>
                  <a:lnTo>
                    <a:pt x="1388" y="1427"/>
                  </a:lnTo>
                  <a:lnTo>
                    <a:pt x="1465" y="1369"/>
                  </a:lnTo>
                  <a:lnTo>
                    <a:pt x="1523" y="1311"/>
                  </a:lnTo>
                  <a:lnTo>
                    <a:pt x="1562" y="1253"/>
                  </a:lnTo>
                  <a:lnTo>
                    <a:pt x="1600" y="1176"/>
                  </a:lnTo>
                  <a:lnTo>
                    <a:pt x="1619" y="1099"/>
                  </a:lnTo>
                  <a:lnTo>
                    <a:pt x="1619" y="1022"/>
                  </a:lnTo>
                  <a:lnTo>
                    <a:pt x="1600" y="945"/>
                  </a:lnTo>
                  <a:lnTo>
                    <a:pt x="1562" y="868"/>
                  </a:lnTo>
                  <a:lnTo>
                    <a:pt x="1523" y="771"/>
                  </a:lnTo>
                  <a:lnTo>
                    <a:pt x="1388" y="617"/>
                  </a:lnTo>
                  <a:lnTo>
                    <a:pt x="1195" y="463"/>
                  </a:lnTo>
                  <a:lnTo>
                    <a:pt x="983" y="309"/>
                  </a:lnTo>
                  <a:lnTo>
                    <a:pt x="713" y="193"/>
                  </a:lnTo>
                  <a:lnTo>
                    <a:pt x="424" y="78"/>
                  </a:lnTo>
                  <a:lnTo>
                    <a:pt x="97"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 name="Google Shape;609;p1"/>
            <p:cNvSpPr/>
            <p:nvPr/>
          </p:nvSpPr>
          <p:spPr>
            <a:xfrm>
              <a:off x="5447951" y="2109350"/>
              <a:ext cx="264904" cy="213914"/>
            </a:xfrm>
            <a:custGeom>
              <a:rect b="b" l="l" r="r" t="t"/>
              <a:pathLst>
                <a:path extrusionOk="0" h="7845" w="9715">
                  <a:moveTo>
                    <a:pt x="6091" y="0"/>
                  </a:moveTo>
                  <a:lnTo>
                    <a:pt x="5513" y="19"/>
                  </a:lnTo>
                  <a:lnTo>
                    <a:pt x="5205" y="39"/>
                  </a:lnTo>
                  <a:lnTo>
                    <a:pt x="4916" y="77"/>
                  </a:lnTo>
                  <a:lnTo>
                    <a:pt x="4626" y="135"/>
                  </a:lnTo>
                  <a:lnTo>
                    <a:pt x="4337" y="193"/>
                  </a:lnTo>
                  <a:lnTo>
                    <a:pt x="4048" y="270"/>
                  </a:lnTo>
                  <a:lnTo>
                    <a:pt x="3778" y="347"/>
                  </a:lnTo>
                  <a:lnTo>
                    <a:pt x="3489" y="463"/>
                  </a:lnTo>
                  <a:lnTo>
                    <a:pt x="3239" y="559"/>
                  </a:lnTo>
                  <a:lnTo>
                    <a:pt x="2969" y="694"/>
                  </a:lnTo>
                  <a:lnTo>
                    <a:pt x="2718" y="829"/>
                  </a:lnTo>
                  <a:lnTo>
                    <a:pt x="2487" y="964"/>
                  </a:lnTo>
                  <a:lnTo>
                    <a:pt x="2256" y="1137"/>
                  </a:lnTo>
                  <a:lnTo>
                    <a:pt x="2044" y="1311"/>
                  </a:lnTo>
                  <a:lnTo>
                    <a:pt x="1851" y="1484"/>
                  </a:lnTo>
                  <a:lnTo>
                    <a:pt x="1658" y="1696"/>
                  </a:lnTo>
                  <a:lnTo>
                    <a:pt x="1485" y="1908"/>
                  </a:lnTo>
                  <a:lnTo>
                    <a:pt x="1311" y="2139"/>
                  </a:lnTo>
                  <a:lnTo>
                    <a:pt x="1176" y="2371"/>
                  </a:lnTo>
                  <a:lnTo>
                    <a:pt x="926" y="2853"/>
                  </a:lnTo>
                  <a:lnTo>
                    <a:pt x="714" y="3296"/>
                  </a:lnTo>
                  <a:lnTo>
                    <a:pt x="540" y="3739"/>
                  </a:lnTo>
                  <a:lnTo>
                    <a:pt x="386" y="4125"/>
                  </a:lnTo>
                  <a:lnTo>
                    <a:pt x="270" y="4510"/>
                  </a:lnTo>
                  <a:lnTo>
                    <a:pt x="174" y="4838"/>
                  </a:lnTo>
                  <a:lnTo>
                    <a:pt x="116" y="5166"/>
                  </a:lnTo>
                  <a:lnTo>
                    <a:pt x="58" y="5435"/>
                  </a:lnTo>
                  <a:lnTo>
                    <a:pt x="1" y="5917"/>
                  </a:lnTo>
                  <a:lnTo>
                    <a:pt x="1" y="6264"/>
                  </a:lnTo>
                  <a:lnTo>
                    <a:pt x="1" y="6457"/>
                  </a:lnTo>
                  <a:lnTo>
                    <a:pt x="20" y="6534"/>
                  </a:lnTo>
                  <a:lnTo>
                    <a:pt x="232" y="6495"/>
                  </a:lnTo>
                  <a:lnTo>
                    <a:pt x="444" y="6457"/>
                  </a:lnTo>
                  <a:lnTo>
                    <a:pt x="868" y="6341"/>
                  </a:lnTo>
                  <a:lnTo>
                    <a:pt x="1273" y="6187"/>
                  </a:lnTo>
                  <a:lnTo>
                    <a:pt x="1658" y="5994"/>
                  </a:lnTo>
                  <a:lnTo>
                    <a:pt x="2024" y="5782"/>
                  </a:lnTo>
                  <a:lnTo>
                    <a:pt x="2391" y="5551"/>
                  </a:lnTo>
                  <a:lnTo>
                    <a:pt x="2718" y="5320"/>
                  </a:lnTo>
                  <a:lnTo>
                    <a:pt x="3027" y="5069"/>
                  </a:lnTo>
                  <a:lnTo>
                    <a:pt x="3297" y="4819"/>
                  </a:lnTo>
                  <a:lnTo>
                    <a:pt x="3547" y="4587"/>
                  </a:lnTo>
                  <a:lnTo>
                    <a:pt x="3952" y="4202"/>
                  </a:lnTo>
                  <a:lnTo>
                    <a:pt x="4222" y="3913"/>
                  </a:lnTo>
                  <a:lnTo>
                    <a:pt x="4299" y="3797"/>
                  </a:lnTo>
                  <a:lnTo>
                    <a:pt x="4414" y="4202"/>
                  </a:lnTo>
                  <a:lnTo>
                    <a:pt x="4549" y="4587"/>
                  </a:lnTo>
                  <a:lnTo>
                    <a:pt x="4704" y="4934"/>
                  </a:lnTo>
                  <a:lnTo>
                    <a:pt x="4858" y="5243"/>
                  </a:lnTo>
                  <a:lnTo>
                    <a:pt x="5031" y="5551"/>
                  </a:lnTo>
                  <a:lnTo>
                    <a:pt x="5224" y="5821"/>
                  </a:lnTo>
                  <a:lnTo>
                    <a:pt x="5417" y="6071"/>
                  </a:lnTo>
                  <a:lnTo>
                    <a:pt x="5609" y="6303"/>
                  </a:lnTo>
                  <a:lnTo>
                    <a:pt x="5821" y="6515"/>
                  </a:lnTo>
                  <a:lnTo>
                    <a:pt x="6053" y="6707"/>
                  </a:lnTo>
                  <a:lnTo>
                    <a:pt x="6265" y="6881"/>
                  </a:lnTo>
                  <a:lnTo>
                    <a:pt x="6496" y="7035"/>
                  </a:lnTo>
                  <a:lnTo>
                    <a:pt x="6727" y="7170"/>
                  </a:lnTo>
                  <a:lnTo>
                    <a:pt x="6959" y="7286"/>
                  </a:lnTo>
                  <a:lnTo>
                    <a:pt x="7190" y="7401"/>
                  </a:lnTo>
                  <a:lnTo>
                    <a:pt x="7421" y="7478"/>
                  </a:lnTo>
                  <a:lnTo>
                    <a:pt x="7865" y="7633"/>
                  </a:lnTo>
                  <a:lnTo>
                    <a:pt x="8289" y="7729"/>
                  </a:lnTo>
                  <a:lnTo>
                    <a:pt x="8674" y="7787"/>
                  </a:lnTo>
                  <a:lnTo>
                    <a:pt x="9021" y="7825"/>
                  </a:lnTo>
                  <a:lnTo>
                    <a:pt x="9310" y="7845"/>
                  </a:lnTo>
                  <a:lnTo>
                    <a:pt x="9715" y="7845"/>
                  </a:lnTo>
                  <a:lnTo>
                    <a:pt x="9349" y="752"/>
                  </a:lnTo>
                  <a:lnTo>
                    <a:pt x="9117" y="636"/>
                  </a:lnTo>
                  <a:lnTo>
                    <a:pt x="8886" y="520"/>
                  </a:lnTo>
                  <a:lnTo>
                    <a:pt x="8635" y="424"/>
                  </a:lnTo>
                  <a:lnTo>
                    <a:pt x="8385" y="347"/>
                  </a:lnTo>
                  <a:lnTo>
                    <a:pt x="8115" y="251"/>
                  </a:lnTo>
                  <a:lnTo>
                    <a:pt x="7845" y="193"/>
                  </a:lnTo>
                  <a:lnTo>
                    <a:pt x="7267" y="77"/>
                  </a:lnTo>
                  <a:lnTo>
                    <a:pt x="6689" y="19"/>
                  </a:lnTo>
                  <a:lnTo>
                    <a:pt x="6091"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 name="Google Shape;610;p1"/>
            <p:cNvSpPr/>
            <p:nvPr/>
          </p:nvSpPr>
          <p:spPr>
            <a:xfrm>
              <a:off x="5338120" y="3409035"/>
              <a:ext cx="81475" cy="258060"/>
            </a:xfrm>
            <a:custGeom>
              <a:rect b="b" l="l" r="r" t="t"/>
              <a:pathLst>
                <a:path extrusionOk="0" h="9464" w="2988">
                  <a:moveTo>
                    <a:pt x="2795" y="0"/>
                  </a:moveTo>
                  <a:lnTo>
                    <a:pt x="2757" y="20"/>
                  </a:lnTo>
                  <a:lnTo>
                    <a:pt x="2718" y="58"/>
                  </a:lnTo>
                  <a:lnTo>
                    <a:pt x="2699" y="116"/>
                  </a:lnTo>
                  <a:lnTo>
                    <a:pt x="2525" y="964"/>
                  </a:lnTo>
                  <a:lnTo>
                    <a:pt x="2332" y="1889"/>
                  </a:lnTo>
                  <a:lnTo>
                    <a:pt x="2063" y="3065"/>
                  </a:lnTo>
                  <a:lnTo>
                    <a:pt x="1677" y="4453"/>
                  </a:lnTo>
                  <a:lnTo>
                    <a:pt x="1465" y="5204"/>
                  </a:lnTo>
                  <a:lnTo>
                    <a:pt x="1234" y="5995"/>
                  </a:lnTo>
                  <a:lnTo>
                    <a:pt x="964" y="6804"/>
                  </a:lnTo>
                  <a:lnTo>
                    <a:pt x="675" y="7614"/>
                  </a:lnTo>
                  <a:lnTo>
                    <a:pt x="347" y="8442"/>
                  </a:lnTo>
                  <a:lnTo>
                    <a:pt x="20" y="9252"/>
                  </a:lnTo>
                  <a:lnTo>
                    <a:pt x="0" y="9310"/>
                  </a:lnTo>
                  <a:lnTo>
                    <a:pt x="0" y="9368"/>
                  </a:lnTo>
                  <a:lnTo>
                    <a:pt x="39" y="9425"/>
                  </a:lnTo>
                  <a:lnTo>
                    <a:pt x="97" y="9464"/>
                  </a:lnTo>
                  <a:lnTo>
                    <a:pt x="193" y="9464"/>
                  </a:lnTo>
                  <a:lnTo>
                    <a:pt x="232" y="9445"/>
                  </a:lnTo>
                  <a:lnTo>
                    <a:pt x="270" y="9425"/>
                  </a:lnTo>
                  <a:lnTo>
                    <a:pt x="289" y="9387"/>
                  </a:lnTo>
                  <a:lnTo>
                    <a:pt x="636" y="8558"/>
                  </a:lnTo>
                  <a:lnTo>
                    <a:pt x="945" y="7729"/>
                  </a:lnTo>
                  <a:lnTo>
                    <a:pt x="1234" y="6900"/>
                  </a:lnTo>
                  <a:lnTo>
                    <a:pt x="1504" y="6091"/>
                  </a:lnTo>
                  <a:lnTo>
                    <a:pt x="1754" y="5301"/>
                  </a:lnTo>
                  <a:lnTo>
                    <a:pt x="1986" y="4549"/>
                  </a:lnTo>
                  <a:lnTo>
                    <a:pt x="2352" y="3142"/>
                  </a:lnTo>
                  <a:lnTo>
                    <a:pt x="2641" y="1947"/>
                  </a:lnTo>
                  <a:lnTo>
                    <a:pt x="2834" y="1003"/>
                  </a:lnTo>
                  <a:lnTo>
                    <a:pt x="2988" y="174"/>
                  </a:lnTo>
                  <a:lnTo>
                    <a:pt x="2988" y="116"/>
                  </a:lnTo>
                  <a:lnTo>
                    <a:pt x="2969" y="58"/>
                  </a:lnTo>
                  <a:lnTo>
                    <a:pt x="2911" y="20"/>
                  </a:lnTo>
                  <a:lnTo>
                    <a:pt x="2872"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 name="Google Shape;611;p1"/>
            <p:cNvSpPr/>
            <p:nvPr/>
          </p:nvSpPr>
          <p:spPr>
            <a:xfrm>
              <a:off x="5406424" y="3381714"/>
              <a:ext cx="196599" cy="63070"/>
            </a:xfrm>
            <a:custGeom>
              <a:rect b="b" l="l" r="r" t="t"/>
              <a:pathLst>
                <a:path extrusionOk="0" h="2313" w="7210">
                  <a:moveTo>
                    <a:pt x="7075" y="0"/>
                  </a:moveTo>
                  <a:lnTo>
                    <a:pt x="7017" y="19"/>
                  </a:lnTo>
                  <a:lnTo>
                    <a:pt x="97" y="2024"/>
                  </a:lnTo>
                  <a:lnTo>
                    <a:pt x="40" y="2043"/>
                  </a:lnTo>
                  <a:lnTo>
                    <a:pt x="20" y="2082"/>
                  </a:lnTo>
                  <a:lnTo>
                    <a:pt x="1" y="2139"/>
                  </a:lnTo>
                  <a:lnTo>
                    <a:pt x="1" y="2197"/>
                  </a:lnTo>
                  <a:lnTo>
                    <a:pt x="20" y="2255"/>
                  </a:lnTo>
                  <a:lnTo>
                    <a:pt x="59" y="2274"/>
                  </a:lnTo>
                  <a:lnTo>
                    <a:pt x="97" y="2294"/>
                  </a:lnTo>
                  <a:lnTo>
                    <a:pt x="136" y="2313"/>
                  </a:lnTo>
                  <a:lnTo>
                    <a:pt x="174" y="2313"/>
                  </a:lnTo>
                  <a:lnTo>
                    <a:pt x="7094" y="308"/>
                  </a:lnTo>
                  <a:lnTo>
                    <a:pt x="7152" y="270"/>
                  </a:lnTo>
                  <a:lnTo>
                    <a:pt x="7190" y="231"/>
                  </a:lnTo>
                  <a:lnTo>
                    <a:pt x="7210" y="174"/>
                  </a:lnTo>
                  <a:lnTo>
                    <a:pt x="7190" y="116"/>
                  </a:lnTo>
                  <a:lnTo>
                    <a:pt x="7171" y="58"/>
                  </a:lnTo>
                  <a:lnTo>
                    <a:pt x="7132" y="19"/>
                  </a:lnTo>
                  <a:lnTo>
                    <a:pt x="707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 name="Google Shape;612;p1"/>
            <p:cNvSpPr/>
            <p:nvPr/>
          </p:nvSpPr>
          <p:spPr>
            <a:xfrm>
              <a:off x="4877197" y="4156371"/>
              <a:ext cx="241781" cy="280146"/>
            </a:xfrm>
            <a:custGeom>
              <a:rect b="b" l="l" r="r" t="t"/>
              <a:pathLst>
                <a:path extrusionOk="0" h="10274" w="8867">
                  <a:moveTo>
                    <a:pt x="5436" y="0"/>
                  </a:moveTo>
                  <a:lnTo>
                    <a:pt x="4665" y="1311"/>
                  </a:lnTo>
                  <a:lnTo>
                    <a:pt x="2930" y="4221"/>
                  </a:lnTo>
                  <a:lnTo>
                    <a:pt x="1967" y="5783"/>
                  </a:lnTo>
                  <a:lnTo>
                    <a:pt x="1099" y="7190"/>
                  </a:lnTo>
                  <a:lnTo>
                    <a:pt x="425" y="8211"/>
                  </a:lnTo>
                  <a:lnTo>
                    <a:pt x="194" y="8539"/>
                  </a:lnTo>
                  <a:lnTo>
                    <a:pt x="59" y="8693"/>
                  </a:lnTo>
                  <a:lnTo>
                    <a:pt x="20" y="8732"/>
                  </a:lnTo>
                  <a:lnTo>
                    <a:pt x="1" y="8770"/>
                  </a:lnTo>
                  <a:lnTo>
                    <a:pt x="1" y="8809"/>
                  </a:lnTo>
                  <a:lnTo>
                    <a:pt x="1" y="8867"/>
                  </a:lnTo>
                  <a:lnTo>
                    <a:pt x="78" y="8982"/>
                  </a:lnTo>
                  <a:lnTo>
                    <a:pt x="194" y="9098"/>
                  </a:lnTo>
                  <a:lnTo>
                    <a:pt x="348" y="9213"/>
                  </a:lnTo>
                  <a:lnTo>
                    <a:pt x="540" y="9348"/>
                  </a:lnTo>
                  <a:lnTo>
                    <a:pt x="965" y="9618"/>
                  </a:lnTo>
                  <a:lnTo>
                    <a:pt x="1427" y="9869"/>
                  </a:lnTo>
                  <a:lnTo>
                    <a:pt x="1851" y="10081"/>
                  </a:lnTo>
                  <a:lnTo>
                    <a:pt x="2256" y="10274"/>
                  </a:lnTo>
                  <a:lnTo>
                    <a:pt x="2853" y="9907"/>
                  </a:lnTo>
                  <a:lnTo>
                    <a:pt x="3470" y="9483"/>
                  </a:lnTo>
                  <a:lnTo>
                    <a:pt x="4222" y="8944"/>
                  </a:lnTo>
                  <a:lnTo>
                    <a:pt x="4607" y="8654"/>
                  </a:lnTo>
                  <a:lnTo>
                    <a:pt x="5012" y="8327"/>
                  </a:lnTo>
                  <a:lnTo>
                    <a:pt x="5398" y="7999"/>
                  </a:lnTo>
                  <a:lnTo>
                    <a:pt x="5764" y="7652"/>
                  </a:lnTo>
                  <a:lnTo>
                    <a:pt x="6111" y="7305"/>
                  </a:lnTo>
                  <a:lnTo>
                    <a:pt x="6419" y="6939"/>
                  </a:lnTo>
                  <a:lnTo>
                    <a:pt x="6689" y="6592"/>
                  </a:lnTo>
                  <a:lnTo>
                    <a:pt x="6805" y="6419"/>
                  </a:lnTo>
                  <a:lnTo>
                    <a:pt x="6901" y="6245"/>
                  </a:lnTo>
                  <a:lnTo>
                    <a:pt x="7094" y="5879"/>
                  </a:lnTo>
                  <a:lnTo>
                    <a:pt x="7267" y="5494"/>
                  </a:lnTo>
                  <a:lnTo>
                    <a:pt x="7614" y="4626"/>
                  </a:lnTo>
                  <a:lnTo>
                    <a:pt x="7961" y="3740"/>
                  </a:lnTo>
                  <a:lnTo>
                    <a:pt x="8250" y="2872"/>
                  </a:lnTo>
                  <a:lnTo>
                    <a:pt x="8501" y="2082"/>
                  </a:lnTo>
                  <a:lnTo>
                    <a:pt x="8693" y="1446"/>
                  </a:lnTo>
                  <a:lnTo>
                    <a:pt x="8867" y="868"/>
                  </a:lnTo>
                  <a:lnTo>
                    <a:pt x="8231" y="868"/>
                  </a:lnTo>
                  <a:lnTo>
                    <a:pt x="7903" y="829"/>
                  </a:lnTo>
                  <a:lnTo>
                    <a:pt x="7595" y="791"/>
                  </a:lnTo>
                  <a:lnTo>
                    <a:pt x="7306" y="713"/>
                  </a:lnTo>
                  <a:lnTo>
                    <a:pt x="7017" y="656"/>
                  </a:lnTo>
                  <a:lnTo>
                    <a:pt x="6515" y="482"/>
                  </a:lnTo>
                  <a:lnTo>
                    <a:pt x="6072" y="309"/>
                  </a:lnTo>
                  <a:lnTo>
                    <a:pt x="5725" y="155"/>
                  </a:lnTo>
                  <a:lnTo>
                    <a:pt x="5436"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 name="Google Shape;613;p1"/>
            <p:cNvSpPr/>
            <p:nvPr/>
          </p:nvSpPr>
          <p:spPr>
            <a:xfrm>
              <a:off x="4847776" y="4294070"/>
              <a:ext cx="232837" cy="188173"/>
            </a:xfrm>
            <a:custGeom>
              <a:rect b="b" l="l" r="r" t="t"/>
              <a:pathLst>
                <a:path extrusionOk="0" h="6901" w="8539">
                  <a:moveTo>
                    <a:pt x="8539" y="0"/>
                  </a:moveTo>
                  <a:lnTo>
                    <a:pt x="7922" y="771"/>
                  </a:lnTo>
                  <a:lnTo>
                    <a:pt x="7286" y="1561"/>
                  </a:lnTo>
                  <a:lnTo>
                    <a:pt x="6515" y="2448"/>
                  </a:lnTo>
                  <a:lnTo>
                    <a:pt x="6091" y="2891"/>
                  </a:lnTo>
                  <a:lnTo>
                    <a:pt x="5686" y="3315"/>
                  </a:lnTo>
                  <a:lnTo>
                    <a:pt x="5282" y="3720"/>
                  </a:lnTo>
                  <a:lnTo>
                    <a:pt x="4877" y="4048"/>
                  </a:lnTo>
                  <a:lnTo>
                    <a:pt x="4511" y="4337"/>
                  </a:lnTo>
                  <a:lnTo>
                    <a:pt x="4337" y="4433"/>
                  </a:lnTo>
                  <a:lnTo>
                    <a:pt x="4183" y="4530"/>
                  </a:lnTo>
                  <a:lnTo>
                    <a:pt x="4029" y="4587"/>
                  </a:lnTo>
                  <a:lnTo>
                    <a:pt x="3875" y="4626"/>
                  </a:lnTo>
                  <a:lnTo>
                    <a:pt x="3759" y="4645"/>
                  </a:lnTo>
                  <a:lnTo>
                    <a:pt x="3643" y="4626"/>
                  </a:lnTo>
                  <a:lnTo>
                    <a:pt x="3123" y="4453"/>
                  </a:lnTo>
                  <a:lnTo>
                    <a:pt x="2660" y="4279"/>
                  </a:lnTo>
                  <a:lnTo>
                    <a:pt x="1870" y="3951"/>
                  </a:lnTo>
                  <a:lnTo>
                    <a:pt x="1330" y="3720"/>
                  </a:lnTo>
                  <a:lnTo>
                    <a:pt x="1138" y="3643"/>
                  </a:lnTo>
                  <a:lnTo>
                    <a:pt x="926" y="3894"/>
                  </a:lnTo>
                  <a:lnTo>
                    <a:pt x="714" y="4183"/>
                  </a:lnTo>
                  <a:lnTo>
                    <a:pt x="502" y="4510"/>
                  </a:lnTo>
                  <a:lnTo>
                    <a:pt x="270" y="4877"/>
                  </a:lnTo>
                  <a:lnTo>
                    <a:pt x="174" y="5069"/>
                  </a:lnTo>
                  <a:lnTo>
                    <a:pt x="97" y="5243"/>
                  </a:lnTo>
                  <a:lnTo>
                    <a:pt x="39" y="5416"/>
                  </a:lnTo>
                  <a:lnTo>
                    <a:pt x="20" y="5570"/>
                  </a:lnTo>
                  <a:lnTo>
                    <a:pt x="0" y="5725"/>
                  </a:lnTo>
                  <a:lnTo>
                    <a:pt x="39" y="5840"/>
                  </a:lnTo>
                  <a:lnTo>
                    <a:pt x="97" y="5956"/>
                  </a:lnTo>
                  <a:lnTo>
                    <a:pt x="174" y="6091"/>
                  </a:lnTo>
                  <a:lnTo>
                    <a:pt x="270" y="6207"/>
                  </a:lnTo>
                  <a:lnTo>
                    <a:pt x="367" y="6341"/>
                  </a:lnTo>
                  <a:lnTo>
                    <a:pt x="502" y="6457"/>
                  </a:lnTo>
                  <a:lnTo>
                    <a:pt x="656" y="6573"/>
                  </a:lnTo>
                  <a:lnTo>
                    <a:pt x="829" y="6669"/>
                  </a:lnTo>
                  <a:lnTo>
                    <a:pt x="1022" y="6765"/>
                  </a:lnTo>
                  <a:lnTo>
                    <a:pt x="1234" y="6823"/>
                  </a:lnTo>
                  <a:lnTo>
                    <a:pt x="1465" y="6881"/>
                  </a:lnTo>
                  <a:lnTo>
                    <a:pt x="1716" y="6900"/>
                  </a:lnTo>
                  <a:lnTo>
                    <a:pt x="1986" y="6900"/>
                  </a:lnTo>
                  <a:lnTo>
                    <a:pt x="2256" y="6881"/>
                  </a:lnTo>
                  <a:lnTo>
                    <a:pt x="2564" y="6823"/>
                  </a:lnTo>
                  <a:lnTo>
                    <a:pt x="2872" y="6708"/>
                  </a:lnTo>
                  <a:lnTo>
                    <a:pt x="3219" y="6573"/>
                  </a:lnTo>
                  <a:lnTo>
                    <a:pt x="3566" y="6399"/>
                  </a:lnTo>
                  <a:lnTo>
                    <a:pt x="3913" y="6187"/>
                  </a:lnTo>
                  <a:lnTo>
                    <a:pt x="4260" y="5956"/>
                  </a:lnTo>
                  <a:lnTo>
                    <a:pt x="4626" y="5667"/>
                  </a:lnTo>
                  <a:lnTo>
                    <a:pt x="4973" y="5378"/>
                  </a:lnTo>
                  <a:lnTo>
                    <a:pt x="5339" y="5031"/>
                  </a:lnTo>
                  <a:lnTo>
                    <a:pt x="5686" y="4665"/>
                  </a:lnTo>
                  <a:lnTo>
                    <a:pt x="6033" y="4260"/>
                  </a:lnTo>
                  <a:lnTo>
                    <a:pt x="6380" y="3836"/>
                  </a:lnTo>
                  <a:lnTo>
                    <a:pt x="6708" y="3373"/>
                  </a:lnTo>
                  <a:lnTo>
                    <a:pt x="7055" y="2891"/>
                  </a:lnTo>
                  <a:lnTo>
                    <a:pt x="7363" y="2371"/>
                  </a:lnTo>
                  <a:lnTo>
                    <a:pt x="7672" y="1812"/>
                  </a:lnTo>
                  <a:lnTo>
                    <a:pt x="7980" y="1234"/>
                  </a:lnTo>
                  <a:lnTo>
                    <a:pt x="8269" y="636"/>
                  </a:lnTo>
                  <a:lnTo>
                    <a:pt x="853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 name="Google Shape;614;p1"/>
            <p:cNvSpPr/>
            <p:nvPr/>
          </p:nvSpPr>
          <p:spPr>
            <a:xfrm>
              <a:off x="5020676" y="3134701"/>
              <a:ext cx="694830" cy="250179"/>
            </a:xfrm>
            <a:custGeom>
              <a:rect b="b" l="l" r="r" t="t"/>
              <a:pathLst>
                <a:path extrusionOk="0" h="9175" w="25482">
                  <a:moveTo>
                    <a:pt x="13955" y="0"/>
                  </a:moveTo>
                  <a:lnTo>
                    <a:pt x="1" y="3412"/>
                  </a:lnTo>
                  <a:lnTo>
                    <a:pt x="13955" y="9175"/>
                  </a:lnTo>
                  <a:lnTo>
                    <a:pt x="25481" y="3412"/>
                  </a:lnTo>
                  <a:lnTo>
                    <a:pt x="1395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 name="Google Shape;615;p1"/>
            <p:cNvSpPr/>
            <p:nvPr/>
          </p:nvSpPr>
          <p:spPr>
            <a:xfrm>
              <a:off x="5289230" y="3134701"/>
              <a:ext cx="298034" cy="160306"/>
            </a:xfrm>
            <a:custGeom>
              <a:rect b="b" l="l" r="r" t="t"/>
              <a:pathLst>
                <a:path extrusionOk="0" h="5879" w="10930">
                  <a:moveTo>
                    <a:pt x="9330" y="0"/>
                  </a:moveTo>
                  <a:lnTo>
                    <a:pt x="8693" y="309"/>
                  </a:lnTo>
                  <a:lnTo>
                    <a:pt x="7402" y="675"/>
                  </a:lnTo>
                  <a:lnTo>
                    <a:pt x="6111" y="1079"/>
                  </a:lnTo>
                  <a:lnTo>
                    <a:pt x="4684" y="1523"/>
                  </a:lnTo>
                  <a:lnTo>
                    <a:pt x="2699" y="1735"/>
                  </a:lnTo>
                  <a:lnTo>
                    <a:pt x="1851" y="1831"/>
                  </a:lnTo>
                  <a:lnTo>
                    <a:pt x="1311" y="1908"/>
                  </a:lnTo>
                  <a:lnTo>
                    <a:pt x="1215" y="1928"/>
                  </a:lnTo>
                  <a:lnTo>
                    <a:pt x="1138" y="1947"/>
                  </a:lnTo>
                  <a:lnTo>
                    <a:pt x="1080" y="2005"/>
                  </a:lnTo>
                  <a:lnTo>
                    <a:pt x="1022" y="2043"/>
                  </a:lnTo>
                  <a:lnTo>
                    <a:pt x="1003" y="2101"/>
                  </a:lnTo>
                  <a:lnTo>
                    <a:pt x="984" y="2159"/>
                  </a:lnTo>
                  <a:lnTo>
                    <a:pt x="1003" y="2217"/>
                  </a:lnTo>
                  <a:lnTo>
                    <a:pt x="1022" y="2294"/>
                  </a:lnTo>
                  <a:lnTo>
                    <a:pt x="1080" y="2352"/>
                  </a:lnTo>
                  <a:lnTo>
                    <a:pt x="1157" y="2409"/>
                  </a:lnTo>
                  <a:lnTo>
                    <a:pt x="1254" y="2467"/>
                  </a:lnTo>
                  <a:lnTo>
                    <a:pt x="1369" y="2525"/>
                  </a:lnTo>
                  <a:lnTo>
                    <a:pt x="1504" y="2564"/>
                  </a:lnTo>
                  <a:lnTo>
                    <a:pt x="1678" y="2602"/>
                  </a:lnTo>
                  <a:lnTo>
                    <a:pt x="1870" y="2621"/>
                  </a:lnTo>
                  <a:lnTo>
                    <a:pt x="2102" y="2621"/>
                  </a:lnTo>
                  <a:lnTo>
                    <a:pt x="1832" y="2795"/>
                  </a:lnTo>
                  <a:lnTo>
                    <a:pt x="1601" y="2968"/>
                  </a:lnTo>
                  <a:lnTo>
                    <a:pt x="1350" y="3142"/>
                  </a:lnTo>
                  <a:lnTo>
                    <a:pt x="1138" y="3335"/>
                  </a:lnTo>
                  <a:lnTo>
                    <a:pt x="752" y="3682"/>
                  </a:lnTo>
                  <a:lnTo>
                    <a:pt x="425" y="4048"/>
                  </a:lnTo>
                  <a:lnTo>
                    <a:pt x="309" y="4202"/>
                  </a:lnTo>
                  <a:lnTo>
                    <a:pt x="194" y="4356"/>
                  </a:lnTo>
                  <a:lnTo>
                    <a:pt x="116" y="4510"/>
                  </a:lnTo>
                  <a:lnTo>
                    <a:pt x="39" y="4645"/>
                  </a:lnTo>
                  <a:lnTo>
                    <a:pt x="1" y="4761"/>
                  </a:lnTo>
                  <a:lnTo>
                    <a:pt x="1" y="4877"/>
                  </a:lnTo>
                  <a:lnTo>
                    <a:pt x="1" y="4954"/>
                  </a:lnTo>
                  <a:lnTo>
                    <a:pt x="39" y="5011"/>
                  </a:lnTo>
                  <a:lnTo>
                    <a:pt x="290" y="5262"/>
                  </a:lnTo>
                  <a:lnTo>
                    <a:pt x="444" y="5397"/>
                  </a:lnTo>
                  <a:lnTo>
                    <a:pt x="637" y="5532"/>
                  </a:lnTo>
                  <a:lnTo>
                    <a:pt x="849" y="5647"/>
                  </a:lnTo>
                  <a:lnTo>
                    <a:pt x="1119" y="5744"/>
                  </a:lnTo>
                  <a:lnTo>
                    <a:pt x="1466" y="5821"/>
                  </a:lnTo>
                  <a:lnTo>
                    <a:pt x="1851" y="5879"/>
                  </a:lnTo>
                  <a:lnTo>
                    <a:pt x="2102" y="5879"/>
                  </a:lnTo>
                  <a:lnTo>
                    <a:pt x="2372" y="5860"/>
                  </a:lnTo>
                  <a:lnTo>
                    <a:pt x="2680" y="5840"/>
                  </a:lnTo>
                  <a:lnTo>
                    <a:pt x="3027" y="5782"/>
                  </a:lnTo>
                  <a:lnTo>
                    <a:pt x="3779" y="5647"/>
                  </a:lnTo>
                  <a:lnTo>
                    <a:pt x="4588" y="5474"/>
                  </a:lnTo>
                  <a:lnTo>
                    <a:pt x="5475" y="5262"/>
                  </a:lnTo>
                  <a:lnTo>
                    <a:pt x="6342" y="5031"/>
                  </a:lnTo>
                  <a:lnTo>
                    <a:pt x="8057" y="4587"/>
                  </a:lnTo>
                  <a:lnTo>
                    <a:pt x="8443" y="4491"/>
                  </a:lnTo>
                  <a:lnTo>
                    <a:pt x="8790" y="4375"/>
                  </a:lnTo>
                  <a:lnTo>
                    <a:pt x="9407" y="4163"/>
                  </a:lnTo>
                  <a:lnTo>
                    <a:pt x="9908" y="3951"/>
                  </a:lnTo>
                  <a:lnTo>
                    <a:pt x="10293" y="3739"/>
                  </a:lnTo>
                  <a:lnTo>
                    <a:pt x="10582" y="3566"/>
                  </a:lnTo>
                  <a:lnTo>
                    <a:pt x="10794" y="3431"/>
                  </a:lnTo>
                  <a:lnTo>
                    <a:pt x="10929" y="3315"/>
                  </a:lnTo>
                  <a:lnTo>
                    <a:pt x="9330"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 name="Google Shape;616;p1"/>
            <p:cNvSpPr/>
            <p:nvPr/>
          </p:nvSpPr>
          <p:spPr>
            <a:xfrm>
              <a:off x="5292393" y="3226128"/>
              <a:ext cx="76240" cy="54181"/>
            </a:xfrm>
            <a:custGeom>
              <a:rect b="b" l="l" r="r" t="t"/>
              <a:pathLst>
                <a:path extrusionOk="0" h="1987" w="2796">
                  <a:moveTo>
                    <a:pt x="2660" y="1"/>
                  </a:moveTo>
                  <a:lnTo>
                    <a:pt x="2602" y="20"/>
                  </a:lnTo>
                  <a:lnTo>
                    <a:pt x="2390" y="97"/>
                  </a:lnTo>
                  <a:lnTo>
                    <a:pt x="2178" y="194"/>
                  </a:lnTo>
                  <a:lnTo>
                    <a:pt x="1966" y="290"/>
                  </a:lnTo>
                  <a:lnTo>
                    <a:pt x="1754" y="425"/>
                  </a:lnTo>
                  <a:lnTo>
                    <a:pt x="1330" y="695"/>
                  </a:lnTo>
                  <a:lnTo>
                    <a:pt x="945" y="984"/>
                  </a:lnTo>
                  <a:lnTo>
                    <a:pt x="598" y="1254"/>
                  </a:lnTo>
                  <a:lnTo>
                    <a:pt x="328" y="1485"/>
                  </a:lnTo>
                  <a:lnTo>
                    <a:pt x="58" y="1736"/>
                  </a:lnTo>
                  <a:lnTo>
                    <a:pt x="20" y="1774"/>
                  </a:lnTo>
                  <a:lnTo>
                    <a:pt x="0" y="1832"/>
                  </a:lnTo>
                  <a:lnTo>
                    <a:pt x="20" y="1890"/>
                  </a:lnTo>
                  <a:lnTo>
                    <a:pt x="39" y="1948"/>
                  </a:lnTo>
                  <a:lnTo>
                    <a:pt x="97" y="1986"/>
                  </a:lnTo>
                  <a:lnTo>
                    <a:pt x="212" y="1986"/>
                  </a:lnTo>
                  <a:lnTo>
                    <a:pt x="270" y="1948"/>
                  </a:lnTo>
                  <a:lnTo>
                    <a:pt x="502" y="1736"/>
                  </a:lnTo>
                  <a:lnTo>
                    <a:pt x="771" y="1504"/>
                  </a:lnTo>
                  <a:lnTo>
                    <a:pt x="1099" y="1234"/>
                  </a:lnTo>
                  <a:lnTo>
                    <a:pt x="1465" y="965"/>
                  </a:lnTo>
                  <a:lnTo>
                    <a:pt x="1870" y="695"/>
                  </a:lnTo>
                  <a:lnTo>
                    <a:pt x="2294" y="463"/>
                  </a:lnTo>
                  <a:lnTo>
                    <a:pt x="2487" y="367"/>
                  </a:lnTo>
                  <a:lnTo>
                    <a:pt x="2699" y="290"/>
                  </a:lnTo>
                  <a:lnTo>
                    <a:pt x="2737" y="271"/>
                  </a:lnTo>
                  <a:lnTo>
                    <a:pt x="2776" y="232"/>
                  </a:lnTo>
                  <a:lnTo>
                    <a:pt x="2795" y="174"/>
                  </a:lnTo>
                  <a:lnTo>
                    <a:pt x="2795" y="116"/>
                  </a:lnTo>
                  <a:lnTo>
                    <a:pt x="2757" y="59"/>
                  </a:lnTo>
                  <a:lnTo>
                    <a:pt x="2718" y="20"/>
                  </a:lnTo>
                  <a:lnTo>
                    <a:pt x="266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 name="Google Shape;617;p1"/>
            <p:cNvSpPr/>
            <p:nvPr/>
          </p:nvSpPr>
          <p:spPr>
            <a:xfrm>
              <a:off x="5307635" y="3252413"/>
              <a:ext cx="64133" cy="37875"/>
            </a:xfrm>
            <a:custGeom>
              <a:rect b="b" l="l" r="r" t="t"/>
              <a:pathLst>
                <a:path extrusionOk="0" h="1389" w="2352">
                  <a:moveTo>
                    <a:pt x="2159" y="1"/>
                  </a:moveTo>
                  <a:lnTo>
                    <a:pt x="1889" y="97"/>
                  </a:lnTo>
                  <a:lnTo>
                    <a:pt x="1581" y="251"/>
                  </a:lnTo>
                  <a:lnTo>
                    <a:pt x="906" y="617"/>
                  </a:lnTo>
                  <a:lnTo>
                    <a:pt x="328" y="945"/>
                  </a:lnTo>
                  <a:lnTo>
                    <a:pt x="58" y="1118"/>
                  </a:lnTo>
                  <a:lnTo>
                    <a:pt x="20" y="1157"/>
                  </a:lnTo>
                  <a:lnTo>
                    <a:pt x="0" y="1215"/>
                  </a:lnTo>
                  <a:lnTo>
                    <a:pt x="0" y="1273"/>
                  </a:lnTo>
                  <a:lnTo>
                    <a:pt x="20" y="1311"/>
                  </a:lnTo>
                  <a:lnTo>
                    <a:pt x="77" y="1369"/>
                  </a:lnTo>
                  <a:lnTo>
                    <a:pt x="155" y="1388"/>
                  </a:lnTo>
                  <a:lnTo>
                    <a:pt x="193" y="1388"/>
                  </a:lnTo>
                  <a:lnTo>
                    <a:pt x="232" y="1369"/>
                  </a:lnTo>
                  <a:lnTo>
                    <a:pt x="463" y="1215"/>
                  </a:lnTo>
                  <a:lnTo>
                    <a:pt x="1022" y="887"/>
                  </a:lnTo>
                  <a:lnTo>
                    <a:pt x="1697" y="521"/>
                  </a:lnTo>
                  <a:lnTo>
                    <a:pt x="1986" y="386"/>
                  </a:lnTo>
                  <a:lnTo>
                    <a:pt x="2236" y="290"/>
                  </a:lnTo>
                  <a:lnTo>
                    <a:pt x="2294" y="251"/>
                  </a:lnTo>
                  <a:lnTo>
                    <a:pt x="2333" y="213"/>
                  </a:lnTo>
                  <a:lnTo>
                    <a:pt x="2352" y="155"/>
                  </a:lnTo>
                  <a:lnTo>
                    <a:pt x="2333" y="97"/>
                  </a:lnTo>
                  <a:lnTo>
                    <a:pt x="2313" y="39"/>
                  </a:lnTo>
                  <a:lnTo>
                    <a:pt x="225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 name="Google Shape;618;p1"/>
            <p:cNvSpPr/>
            <p:nvPr/>
          </p:nvSpPr>
          <p:spPr>
            <a:xfrm>
              <a:off x="5342319" y="3186209"/>
              <a:ext cx="56253" cy="24186"/>
            </a:xfrm>
            <a:custGeom>
              <a:rect b="b" l="l" r="r" t="t"/>
              <a:pathLst>
                <a:path extrusionOk="0" h="887" w="2063">
                  <a:moveTo>
                    <a:pt x="1889" y="0"/>
                  </a:moveTo>
                  <a:lnTo>
                    <a:pt x="1620" y="77"/>
                  </a:lnTo>
                  <a:lnTo>
                    <a:pt x="1330" y="154"/>
                  </a:lnTo>
                  <a:lnTo>
                    <a:pt x="752" y="347"/>
                  </a:lnTo>
                  <a:lnTo>
                    <a:pt x="309" y="520"/>
                  </a:lnTo>
                  <a:lnTo>
                    <a:pt x="97" y="598"/>
                  </a:lnTo>
                  <a:lnTo>
                    <a:pt x="39" y="636"/>
                  </a:lnTo>
                  <a:lnTo>
                    <a:pt x="20" y="675"/>
                  </a:lnTo>
                  <a:lnTo>
                    <a:pt x="1" y="732"/>
                  </a:lnTo>
                  <a:lnTo>
                    <a:pt x="20" y="790"/>
                  </a:lnTo>
                  <a:lnTo>
                    <a:pt x="39" y="829"/>
                  </a:lnTo>
                  <a:lnTo>
                    <a:pt x="78" y="867"/>
                  </a:lnTo>
                  <a:lnTo>
                    <a:pt x="116" y="887"/>
                  </a:lnTo>
                  <a:lnTo>
                    <a:pt x="213" y="887"/>
                  </a:lnTo>
                  <a:lnTo>
                    <a:pt x="849" y="636"/>
                  </a:lnTo>
                  <a:lnTo>
                    <a:pt x="1408" y="443"/>
                  </a:lnTo>
                  <a:lnTo>
                    <a:pt x="1677" y="366"/>
                  </a:lnTo>
                  <a:lnTo>
                    <a:pt x="1947" y="308"/>
                  </a:lnTo>
                  <a:lnTo>
                    <a:pt x="1986" y="289"/>
                  </a:lnTo>
                  <a:lnTo>
                    <a:pt x="2044" y="231"/>
                  </a:lnTo>
                  <a:lnTo>
                    <a:pt x="2063" y="193"/>
                  </a:lnTo>
                  <a:lnTo>
                    <a:pt x="2063" y="135"/>
                  </a:lnTo>
                  <a:lnTo>
                    <a:pt x="2044" y="77"/>
                  </a:lnTo>
                  <a:lnTo>
                    <a:pt x="2005" y="39"/>
                  </a:lnTo>
                  <a:lnTo>
                    <a:pt x="194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 name="Google Shape;619;p1"/>
            <p:cNvSpPr/>
            <p:nvPr/>
          </p:nvSpPr>
          <p:spPr>
            <a:xfrm>
              <a:off x="5543604" y="2566046"/>
              <a:ext cx="563946" cy="738949"/>
            </a:xfrm>
            <a:custGeom>
              <a:rect b="b" l="l" r="r" t="t"/>
              <a:pathLst>
                <a:path extrusionOk="0" h="27100" w="20682">
                  <a:moveTo>
                    <a:pt x="8038" y="0"/>
                  </a:moveTo>
                  <a:lnTo>
                    <a:pt x="7595" y="20"/>
                  </a:lnTo>
                  <a:lnTo>
                    <a:pt x="7575" y="193"/>
                  </a:lnTo>
                  <a:lnTo>
                    <a:pt x="7537" y="694"/>
                  </a:lnTo>
                  <a:lnTo>
                    <a:pt x="7517" y="1484"/>
                  </a:lnTo>
                  <a:lnTo>
                    <a:pt x="7537" y="1986"/>
                  </a:lnTo>
                  <a:lnTo>
                    <a:pt x="7556" y="2545"/>
                  </a:lnTo>
                  <a:lnTo>
                    <a:pt x="7575" y="3142"/>
                  </a:lnTo>
                  <a:lnTo>
                    <a:pt x="7633" y="3797"/>
                  </a:lnTo>
                  <a:lnTo>
                    <a:pt x="7710" y="4511"/>
                  </a:lnTo>
                  <a:lnTo>
                    <a:pt x="7826" y="5262"/>
                  </a:lnTo>
                  <a:lnTo>
                    <a:pt x="7961" y="6033"/>
                  </a:lnTo>
                  <a:lnTo>
                    <a:pt x="8134" y="6843"/>
                  </a:lnTo>
                  <a:lnTo>
                    <a:pt x="8346" y="7691"/>
                  </a:lnTo>
                  <a:lnTo>
                    <a:pt x="8597" y="8558"/>
                  </a:lnTo>
                  <a:lnTo>
                    <a:pt x="8847" y="9329"/>
                  </a:lnTo>
                  <a:lnTo>
                    <a:pt x="9137" y="10119"/>
                  </a:lnTo>
                  <a:lnTo>
                    <a:pt x="9445" y="10948"/>
                  </a:lnTo>
                  <a:lnTo>
                    <a:pt x="9773" y="11796"/>
                  </a:lnTo>
                  <a:lnTo>
                    <a:pt x="10409" y="13377"/>
                  </a:lnTo>
                  <a:lnTo>
                    <a:pt x="11083" y="14919"/>
                  </a:lnTo>
                  <a:lnTo>
                    <a:pt x="11719" y="16383"/>
                  </a:lnTo>
                  <a:lnTo>
                    <a:pt x="12336" y="17713"/>
                  </a:lnTo>
                  <a:lnTo>
                    <a:pt x="13280" y="19718"/>
                  </a:lnTo>
                  <a:lnTo>
                    <a:pt x="13647" y="20489"/>
                  </a:lnTo>
                  <a:lnTo>
                    <a:pt x="13242" y="20450"/>
                  </a:lnTo>
                  <a:lnTo>
                    <a:pt x="12143" y="20335"/>
                  </a:lnTo>
                  <a:lnTo>
                    <a:pt x="10505" y="20219"/>
                  </a:lnTo>
                  <a:lnTo>
                    <a:pt x="9541" y="20181"/>
                  </a:lnTo>
                  <a:lnTo>
                    <a:pt x="8500" y="20142"/>
                  </a:lnTo>
                  <a:lnTo>
                    <a:pt x="7421" y="20103"/>
                  </a:lnTo>
                  <a:lnTo>
                    <a:pt x="6284" y="20103"/>
                  </a:lnTo>
                  <a:lnTo>
                    <a:pt x="5147" y="20142"/>
                  </a:lnTo>
                  <a:lnTo>
                    <a:pt x="4029" y="20200"/>
                  </a:lnTo>
                  <a:lnTo>
                    <a:pt x="2930" y="20296"/>
                  </a:lnTo>
                  <a:lnTo>
                    <a:pt x="2391" y="20373"/>
                  </a:lnTo>
                  <a:lnTo>
                    <a:pt x="1870" y="20450"/>
                  </a:lnTo>
                  <a:lnTo>
                    <a:pt x="1369" y="20527"/>
                  </a:lnTo>
                  <a:lnTo>
                    <a:pt x="887" y="20643"/>
                  </a:lnTo>
                  <a:lnTo>
                    <a:pt x="425" y="20759"/>
                  </a:lnTo>
                  <a:lnTo>
                    <a:pt x="1" y="20874"/>
                  </a:lnTo>
                  <a:lnTo>
                    <a:pt x="116" y="21279"/>
                  </a:lnTo>
                  <a:lnTo>
                    <a:pt x="251" y="21703"/>
                  </a:lnTo>
                  <a:lnTo>
                    <a:pt x="444" y="22204"/>
                  </a:lnTo>
                  <a:lnTo>
                    <a:pt x="656" y="22763"/>
                  </a:lnTo>
                  <a:lnTo>
                    <a:pt x="926" y="23303"/>
                  </a:lnTo>
                  <a:lnTo>
                    <a:pt x="1061" y="23573"/>
                  </a:lnTo>
                  <a:lnTo>
                    <a:pt x="1215" y="23804"/>
                  </a:lnTo>
                  <a:lnTo>
                    <a:pt x="1350" y="24035"/>
                  </a:lnTo>
                  <a:lnTo>
                    <a:pt x="1523" y="24209"/>
                  </a:lnTo>
                  <a:lnTo>
                    <a:pt x="2371" y="24382"/>
                  </a:lnTo>
                  <a:lnTo>
                    <a:pt x="3296" y="24575"/>
                  </a:lnTo>
                  <a:lnTo>
                    <a:pt x="4434" y="24845"/>
                  </a:lnTo>
                  <a:lnTo>
                    <a:pt x="5783" y="25173"/>
                  </a:lnTo>
                  <a:lnTo>
                    <a:pt x="7305" y="25520"/>
                  </a:lnTo>
                  <a:lnTo>
                    <a:pt x="8905" y="25886"/>
                  </a:lnTo>
                  <a:lnTo>
                    <a:pt x="10563" y="26233"/>
                  </a:lnTo>
                  <a:lnTo>
                    <a:pt x="12201" y="26541"/>
                  </a:lnTo>
                  <a:lnTo>
                    <a:pt x="13743" y="26811"/>
                  </a:lnTo>
                  <a:lnTo>
                    <a:pt x="14475" y="26907"/>
                  </a:lnTo>
                  <a:lnTo>
                    <a:pt x="15169" y="26984"/>
                  </a:lnTo>
                  <a:lnTo>
                    <a:pt x="15805" y="27061"/>
                  </a:lnTo>
                  <a:lnTo>
                    <a:pt x="16403" y="27081"/>
                  </a:lnTo>
                  <a:lnTo>
                    <a:pt x="16788" y="27100"/>
                  </a:lnTo>
                  <a:lnTo>
                    <a:pt x="17135" y="27061"/>
                  </a:lnTo>
                  <a:lnTo>
                    <a:pt x="17482" y="27023"/>
                  </a:lnTo>
                  <a:lnTo>
                    <a:pt x="17810" y="26946"/>
                  </a:lnTo>
                  <a:lnTo>
                    <a:pt x="18080" y="26869"/>
                  </a:lnTo>
                  <a:lnTo>
                    <a:pt x="18330" y="26772"/>
                  </a:lnTo>
                  <a:lnTo>
                    <a:pt x="18562" y="26657"/>
                  </a:lnTo>
                  <a:lnTo>
                    <a:pt x="18793" y="26522"/>
                  </a:lnTo>
                  <a:lnTo>
                    <a:pt x="19005" y="26368"/>
                  </a:lnTo>
                  <a:lnTo>
                    <a:pt x="19178" y="26213"/>
                  </a:lnTo>
                  <a:lnTo>
                    <a:pt x="19371" y="26040"/>
                  </a:lnTo>
                  <a:lnTo>
                    <a:pt x="19525" y="25866"/>
                  </a:lnTo>
                  <a:lnTo>
                    <a:pt x="19680" y="25674"/>
                  </a:lnTo>
                  <a:lnTo>
                    <a:pt x="19814" y="25462"/>
                  </a:lnTo>
                  <a:lnTo>
                    <a:pt x="19930" y="25250"/>
                  </a:lnTo>
                  <a:lnTo>
                    <a:pt x="20046" y="25038"/>
                  </a:lnTo>
                  <a:lnTo>
                    <a:pt x="20161" y="24826"/>
                  </a:lnTo>
                  <a:lnTo>
                    <a:pt x="20238" y="24594"/>
                  </a:lnTo>
                  <a:lnTo>
                    <a:pt x="20393" y="24132"/>
                  </a:lnTo>
                  <a:lnTo>
                    <a:pt x="20508" y="23669"/>
                  </a:lnTo>
                  <a:lnTo>
                    <a:pt x="20585" y="23207"/>
                  </a:lnTo>
                  <a:lnTo>
                    <a:pt x="20643" y="22744"/>
                  </a:lnTo>
                  <a:lnTo>
                    <a:pt x="20663" y="22320"/>
                  </a:lnTo>
                  <a:lnTo>
                    <a:pt x="20682" y="21915"/>
                  </a:lnTo>
                  <a:lnTo>
                    <a:pt x="20663" y="21549"/>
                  </a:lnTo>
                  <a:lnTo>
                    <a:pt x="20643" y="21221"/>
                  </a:lnTo>
                  <a:lnTo>
                    <a:pt x="20624" y="20951"/>
                  </a:lnTo>
                  <a:lnTo>
                    <a:pt x="20547" y="20547"/>
                  </a:lnTo>
                  <a:lnTo>
                    <a:pt x="20431" y="19911"/>
                  </a:lnTo>
                  <a:lnTo>
                    <a:pt x="20046" y="18041"/>
                  </a:lnTo>
                  <a:lnTo>
                    <a:pt x="19506" y="15613"/>
                  </a:lnTo>
                  <a:lnTo>
                    <a:pt x="19178" y="14283"/>
                  </a:lnTo>
                  <a:lnTo>
                    <a:pt x="18831" y="12876"/>
                  </a:lnTo>
                  <a:lnTo>
                    <a:pt x="18465" y="11469"/>
                  </a:lnTo>
                  <a:lnTo>
                    <a:pt x="18099" y="10081"/>
                  </a:lnTo>
                  <a:lnTo>
                    <a:pt x="17694" y="8732"/>
                  </a:lnTo>
                  <a:lnTo>
                    <a:pt x="17309" y="7460"/>
                  </a:lnTo>
                  <a:lnTo>
                    <a:pt x="16904" y="6303"/>
                  </a:lnTo>
                  <a:lnTo>
                    <a:pt x="16711" y="5783"/>
                  </a:lnTo>
                  <a:lnTo>
                    <a:pt x="16519" y="5282"/>
                  </a:lnTo>
                  <a:lnTo>
                    <a:pt x="16326" y="4838"/>
                  </a:lnTo>
                  <a:lnTo>
                    <a:pt x="16133" y="4433"/>
                  </a:lnTo>
                  <a:lnTo>
                    <a:pt x="15940" y="4087"/>
                  </a:lnTo>
                  <a:lnTo>
                    <a:pt x="15748" y="3797"/>
                  </a:lnTo>
                  <a:lnTo>
                    <a:pt x="15574" y="3528"/>
                  </a:lnTo>
                  <a:lnTo>
                    <a:pt x="15381" y="3277"/>
                  </a:lnTo>
                  <a:lnTo>
                    <a:pt x="15169" y="3046"/>
                  </a:lnTo>
                  <a:lnTo>
                    <a:pt x="14938" y="2814"/>
                  </a:lnTo>
                  <a:lnTo>
                    <a:pt x="14726" y="2583"/>
                  </a:lnTo>
                  <a:lnTo>
                    <a:pt x="14475" y="2371"/>
                  </a:lnTo>
                  <a:lnTo>
                    <a:pt x="14244" y="2178"/>
                  </a:lnTo>
                  <a:lnTo>
                    <a:pt x="13994" y="1986"/>
                  </a:lnTo>
                  <a:lnTo>
                    <a:pt x="13473" y="1619"/>
                  </a:lnTo>
                  <a:lnTo>
                    <a:pt x="12934" y="1292"/>
                  </a:lnTo>
                  <a:lnTo>
                    <a:pt x="12375" y="1022"/>
                  </a:lnTo>
                  <a:lnTo>
                    <a:pt x="11816" y="771"/>
                  </a:lnTo>
                  <a:lnTo>
                    <a:pt x="11237" y="559"/>
                  </a:lnTo>
                  <a:lnTo>
                    <a:pt x="10678" y="386"/>
                  </a:lnTo>
                  <a:lnTo>
                    <a:pt x="10120" y="232"/>
                  </a:lnTo>
                  <a:lnTo>
                    <a:pt x="9561" y="135"/>
                  </a:lnTo>
                  <a:lnTo>
                    <a:pt x="9040" y="58"/>
                  </a:lnTo>
                  <a:lnTo>
                    <a:pt x="8520" y="20"/>
                  </a:lnTo>
                  <a:lnTo>
                    <a:pt x="8038"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 name="Google Shape;620;p1"/>
            <p:cNvSpPr/>
            <p:nvPr/>
          </p:nvSpPr>
          <p:spPr>
            <a:xfrm>
              <a:off x="5105286" y="3255576"/>
              <a:ext cx="196599" cy="84638"/>
            </a:xfrm>
            <a:custGeom>
              <a:rect b="b" l="l" r="r" t="t"/>
              <a:pathLst>
                <a:path extrusionOk="0" h="3104" w="7210">
                  <a:moveTo>
                    <a:pt x="2140" y="0"/>
                  </a:moveTo>
                  <a:lnTo>
                    <a:pt x="1" y="636"/>
                  </a:lnTo>
                  <a:lnTo>
                    <a:pt x="5667" y="3103"/>
                  </a:lnTo>
                  <a:lnTo>
                    <a:pt x="7209" y="2294"/>
                  </a:lnTo>
                  <a:lnTo>
                    <a:pt x="2140"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 name="Google Shape;621;p1"/>
            <p:cNvSpPr/>
            <p:nvPr/>
          </p:nvSpPr>
          <p:spPr>
            <a:xfrm>
              <a:off x="4228158" y="2986477"/>
              <a:ext cx="426246" cy="208160"/>
            </a:xfrm>
            <a:custGeom>
              <a:rect b="b" l="l" r="r" t="t"/>
              <a:pathLst>
                <a:path extrusionOk="0" h="7634" w="15632">
                  <a:moveTo>
                    <a:pt x="5917" y="1"/>
                  </a:moveTo>
                  <a:lnTo>
                    <a:pt x="5782" y="20"/>
                  </a:lnTo>
                  <a:lnTo>
                    <a:pt x="5705" y="59"/>
                  </a:lnTo>
                  <a:lnTo>
                    <a:pt x="5647" y="116"/>
                  </a:lnTo>
                  <a:lnTo>
                    <a:pt x="5628" y="194"/>
                  </a:lnTo>
                  <a:lnTo>
                    <a:pt x="5628" y="251"/>
                  </a:lnTo>
                  <a:lnTo>
                    <a:pt x="5628" y="309"/>
                  </a:lnTo>
                  <a:lnTo>
                    <a:pt x="5705" y="425"/>
                  </a:lnTo>
                  <a:lnTo>
                    <a:pt x="5840" y="560"/>
                  </a:lnTo>
                  <a:lnTo>
                    <a:pt x="5994" y="695"/>
                  </a:lnTo>
                  <a:lnTo>
                    <a:pt x="6361" y="945"/>
                  </a:lnTo>
                  <a:lnTo>
                    <a:pt x="6650" y="1138"/>
                  </a:lnTo>
                  <a:lnTo>
                    <a:pt x="6881" y="1292"/>
                  </a:lnTo>
                  <a:lnTo>
                    <a:pt x="7112" y="1504"/>
                  </a:lnTo>
                  <a:lnTo>
                    <a:pt x="7363" y="1716"/>
                  </a:lnTo>
                  <a:lnTo>
                    <a:pt x="7633" y="1947"/>
                  </a:lnTo>
                  <a:lnTo>
                    <a:pt x="7267" y="1967"/>
                  </a:lnTo>
                  <a:lnTo>
                    <a:pt x="6322" y="2025"/>
                  </a:lnTo>
                  <a:lnTo>
                    <a:pt x="5069" y="2140"/>
                  </a:lnTo>
                  <a:lnTo>
                    <a:pt x="4414" y="2217"/>
                  </a:lnTo>
                  <a:lnTo>
                    <a:pt x="3778" y="2294"/>
                  </a:lnTo>
                  <a:lnTo>
                    <a:pt x="2506" y="2487"/>
                  </a:lnTo>
                  <a:lnTo>
                    <a:pt x="1349" y="2699"/>
                  </a:lnTo>
                  <a:lnTo>
                    <a:pt x="887" y="2796"/>
                  </a:lnTo>
                  <a:lnTo>
                    <a:pt x="501" y="2892"/>
                  </a:lnTo>
                  <a:lnTo>
                    <a:pt x="366" y="2930"/>
                  </a:lnTo>
                  <a:lnTo>
                    <a:pt x="251" y="2988"/>
                  </a:lnTo>
                  <a:lnTo>
                    <a:pt x="193" y="3027"/>
                  </a:lnTo>
                  <a:lnTo>
                    <a:pt x="154" y="3085"/>
                  </a:lnTo>
                  <a:lnTo>
                    <a:pt x="154" y="3123"/>
                  </a:lnTo>
                  <a:lnTo>
                    <a:pt x="174" y="3162"/>
                  </a:lnTo>
                  <a:lnTo>
                    <a:pt x="212" y="3200"/>
                  </a:lnTo>
                  <a:lnTo>
                    <a:pt x="251" y="3239"/>
                  </a:lnTo>
                  <a:lnTo>
                    <a:pt x="386" y="3297"/>
                  </a:lnTo>
                  <a:lnTo>
                    <a:pt x="578" y="3335"/>
                  </a:lnTo>
                  <a:lnTo>
                    <a:pt x="790" y="3374"/>
                  </a:lnTo>
                  <a:lnTo>
                    <a:pt x="1079" y="3393"/>
                  </a:lnTo>
                  <a:lnTo>
                    <a:pt x="1735" y="3432"/>
                  </a:lnTo>
                  <a:lnTo>
                    <a:pt x="2506" y="3470"/>
                  </a:lnTo>
                  <a:lnTo>
                    <a:pt x="3277" y="3509"/>
                  </a:lnTo>
                  <a:lnTo>
                    <a:pt x="4086" y="3547"/>
                  </a:lnTo>
                  <a:lnTo>
                    <a:pt x="4125" y="3586"/>
                  </a:lnTo>
                  <a:lnTo>
                    <a:pt x="4144" y="3644"/>
                  </a:lnTo>
                  <a:lnTo>
                    <a:pt x="4163" y="3682"/>
                  </a:lnTo>
                  <a:lnTo>
                    <a:pt x="4163" y="3740"/>
                  </a:lnTo>
                  <a:lnTo>
                    <a:pt x="4144" y="3779"/>
                  </a:lnTo>
                  <a:lnTo>
                    <a:pt x="4067" y="3817"/>
                  </a:lnTo>
                  <a:lnTo>
                    <a:pt x="3951" y="3836"/>
                  </a:lnTo>
                  <a:lnTo>
                    <a:pt x="2699" y="3991"/>
                  </a:lnTo>
                  <a:lnTo>
                    <a:pt x="1157" y="4183"/>
                  </a:lnTo>
                  <a:lnTo>
                    <a:pt x="906" y="4222"/>
                  </a:lnTo>
                  <a:lnTo>
                    <a:pt x="675" y="4280"/>
                  </a:lnTo>
                  <a:lnTo>
                    <a:pt x="463" y="4337"/>
                  </a:lnTo>
                  <a:lnTo>
                    <a:pt x="308" y="4395"/>
                  </a:lnTo>
                  <a:lnTo>
                    <a:pt x="174" y="4472"/>
                  </a:lnTo>
                  <a:lnTo>
                    <a:pt x="96" y="4530"/>
                  </a:lnTo>
                  <a:lnTo>
                    <a:pt x="39" y="4607"/>
                  </a:lnTo>
                  <a:lnTo>
                    <a:pt x="39" y="4684"/>
                  </a:lnTo>
                  <a:lnTo>
                    <a:pt x="39" y="4723"/>
                  </a:lnTo>
                  <a:lnTo>
                    <a:pt x="77" y="4742"/>
                  </a:lnTo>
                  <a:lnTo>
                    <a:pt x="154" y="4800"/>
                  </a:lnTo>
                  <a:lnTo>
                    <a:pt x="308" y="4858"/>
                  </a:lnTo>
                  <a:lnTo>
                    <a:pt x="501" y="4877"/>
                  </a:lnTo>
                  <a:lnTo>
                    <a:pt x="771" y="4896"/>
                  </a:lnTo>
                  <a:lnTo>
                    <a:pt x="1079" y="4916"/>
                  </a:lnTo>
                  <a:lnTo>
                    <a:pt x="1465" y="4896"/>
                  </a:lnTo>
                  <a:lnTo>
                    <a:pt x="1928" y="4877"/>
                  </a:lnTo>
                  <a:lnTo>
                    <a:pt x="3604" y="4742"/>
                  </a:lnTo>
                  <a:lnTo>
                    <a:pt x="3894" y="4723"/>
                  </a:lnTo>
                  <a:lnTo>
                    <a:pt x="4125" y="4723"/>
                  </a:lnTo>
                  <a:lnTo>
                    <a:pt x="4260" y="4742"/>
                  </a:lnTo>
                  <a:lnTo>
                    <a:pt x="4298" y="4762"/>
                  </a:lnTo>
                  <a:lnTo>
                    <a:pt x="4298" y="4781"/>
                  </a:lnTo>
                  <a:lnTo>
                    <a:pt x="4279" y="4819"/>
                  </a:lnTo>
                  <a:lnTo>
                    <a:pt x="4240" y="4877"/>
                  </a:lnTo>
                  <a:lnTo>
                    <a:pt x="4183" y="4916"/>
                  </a:lnTo>
                  <a:lnTo>
                    <a:pt x="4086" y="4974"/>
                  </a:lnTo>
                  <a:lnTo>
                    <a:pt x="3951" y="5012"/>
                  </a:lnTo>
                  <a:lnTo>
                    <a:pt x="3759" y="5051"/>
                  </a:lnTo>
                  <a:lnTo>
                    <a:pt x="3200" y="5147"/>
                  </a:lnTo>
                  <a:lnTo>
                    <a:pt x="2409" y="5282"/>
                  </a:lnTo>
                  <a:lnTo>
                    <a:pt x="1542" y="5455"/>
                  </a:lnTo>
                  <a:lnTo>
                    <a:pt x="790" y="5629"/>
                  </a:lnTo>
                  <a:lnTo>
                    <a:pt x="386" y="5725"/>
                  </a:lnTo>
                  <a:lnTo>
                    <a:pt x="212" y="5783"/>
                  </a:lnTo>
                  <a:lnTo>
                    <a:pt x="77" y="5879"/>
                  </a:lnTo>
                  <a:lnTo>
                    <a:pt x="39" y="5918"/>
                  </a:lnTo>
                  <a:lnTo>
                    <a:pt x="19" y="5957"/>
                  </a:lnTo>
                  <a:lnTo>
                    <a:pt x="0" y="5995"/>
                  </a:lnTo>
                  <a:lnTo>
                    <a:pt x="0" y="6053"/>
                  </a:lnTo>
                  <a:lnTo>
                    <a:pt x="19" y="6091"/>
                  </a:lnTo>
                  <a:lnTo>
                    <a:pt x="58" y="6130"/>
                  </a:lnTo>
                  <a:lnTo>
                    <a:pt x="154" y="6207"/>
                  </a:lnTo>
                  <a:lnTo>
                    <a:pt x="328" y="6265"/>
                  </a:lnTo>
                  <a:lnTo>
                    <a:pt x="540" y="6323"/>
                  </a:lnTo>
                  <a:lnTo>
                    <a:pt x="848" y="6342"/>
                  </a:lnTo>
                  <a:lnTo>
                    <a:pt x="1291" y="6323"/>
                  </a:lnTo>
                  <a:lnTo>
                    <a:pt x="1793" y="6303"/>
                  </a:lnTo>
                  <a:lnTo>
                    <a:pt x="2332" y="6246"/>
                  </a:lnTo>
                  <a:lnTo>
                    <a:pt x="3354" y="6149"/>
                  </a:lnTo>
                  <a:lnTo>
                    <a:pt x="4028" y="6072"/>
                  </a:lnTo>
                  <a:lnTo>
                    <a:pt x="4183" y="6053"/>
                  </a:lnTo>
                  <a:lnTo>
                    <a:pt x="4318" y="6072"/>
                  </a:lnTo>
                  <a:lnTo>
                    <a:pt x="4433" y="6111"/>
                  </a:lnTo>
                  <a:lnTo>
                    <a:pt x="4491" y="6149"/>
                  </a:lnTo>
                  <a:lnTo>
                    <a:pt x="4510" y="6207"/>
                  </a:lnTo>
                  <a:lnTo>
                    <a:pt x="4510" y="6265"/>
                  </a:lnTo>
                  <a:lnTo>
                    <a:pt x="4452" y="6323"/>
                  </a:lnTo>
                  <a:lnTo>
                    <a:pt x="4375" y="6342"/>
                  </a:lnTo>
                  <a:lnTo>
                    <a:pt x="3913" y="6477"/>
                  </a:lnTo>
                  <a:lnTo>
                    <a:pt x="3142" y="6708"/>
                  </a:lnTo>
                  <a:lnTo>
                    <a:pt x="1947" y="7094"/>
                  </a:lnTo>
                  <a:lnTo>
                    <a:pt x="1850" y="7152"/>
                  </a:lnTo>
                  <a:lnTo>
                    <a:pt x="1735" y="7229"/>
                  </a:lnTo>
                  <a:lnTo>
                    <a:pt x="1638" y="7325"/>
                  </a:lnTo>
                  <a:lnTo>
                    <a:pt x="1581" y="7402"/>
                  </a:lnTo>
                  <a:lnTo>
                    <a:pt x="1581" y="7460"/>
                  </a:lnTo>
                  <a:lnTo>
                    <a:pt x="1581" y="7498"/>
                  </a:lnTo>
                  <a:lnTo>
                    <a:pt x="1600" y="7537"/>
                  </a:lnTo>
                  <a:lnTo>
                    <a:pt x="1658" y="7576"/>
                  </a:lnTo>
                  <a:lnTo>
                    <a:pt x="1716" y="7595"/>
                  </a:lnTo>
                  <a:lnTo>
                    <a:pt x="1831" y="7614"/>
                  </a:lnTo>
                  <a:lnTo>
                    <a:pt x="1947" y="7633"/>
                  </a:lnTo>
                  <a:lnTo>
                    <a:pt x="2101" y="7633"/>
                  </a:lnTo>
                  <a:lnTo>
                    <a:pt x="2390" y="7614"/>
                  </a:lnTo>
                  <a:lnTo>
                    <a:pt x="2776" y="7537"/>
                  </a:lnTo>
                  <a:lnTo>
                    <a:pt x="3759" y="7344"/>
                  </a:lnTo>
                  <a:lnTo>
                    <a:pt x="4742" y="7132"/>
                  </a:lnTo>
                  <a:lnTo>
                    <a:pt x="5146" y="7074"/>
                  </a:lnTo>
                  <a:lnTo>
                    <a:pt x="5397" y="7036"/>
                  </a:lnTo>
                  <a:lnTo>
                    <a:pt x="6149" y="6997"/>
                  </a:lnTo>
                  <a:lnTo>
                    <a:pt x="7401" y="6901"/>
                  </a:lnTo>
                  <a:lnTo>
                    <a:pt x="8134" y="6824"/>
                  </a:lnTo>
                  <a:lnTo>
                    <a:pt x="8847" y="6728"/>
                  </a:lnTo>
                  <a:lnTo>
                    <a:pt x="9541" y="6612"/>
                  </a:lnTo>
                  <a:lnTo>
                    <a:pt x="9849" y="6554"/>
                  </a:lnTo>
                  <a:lnTo>
                    <a:pt x="10138" y="6477"/>
                  </a:lnTo>
                  <a:lnTo>
                    <a:pt x="10639" y="6323"/>
                  </a:lnTo>
                  <a:lnTo>
                    <a:pt x="11044" y="6169"/>
                  </a:lnTo>
                  <a:lnTo>
                    <a:pt x="11372" y="6034"/>
                  </a:lnTo>
                  <a:lnTo>
                    <a:pt x="11622" y="5918"/>
                  </a:lnTo>
                  <a:lnTo>
                    <a:pt x="11834" y="5822"/>
                  </a:lnTo>
                  <a:lnTo>
                    <a:pt x="12008" y="5745"/>
                  </a:lnTo>
                  <a:lnTo>
                    <a:pt x="12181" y="5687"/>
                  </a:lnTo>
                  <a:lnTo>
                    <a:pt x="12914" y="5687"/>
                  </a:lnTo>
                  <a:lnTo>
                    <a:pt x="13820" y="5648"/>
                  </a:lnTo>
                  <a:lnTo>
                    <a:pt x="14764" y="5610"/>
                  </a:lnTo>
                  <a:lnTo>
                    <a:pt x="15150" y="5610"/>
                  </a:lnTo>
                  <a:lnTo>
                    <a:pt x="15439" y="5629"/>
                  </a:lnTo>
                  <a:lnTo>
                    <a:pt x="15497" y="5629"/>
                  </a:lnTo>
                  <a:lnTo>
                    <a:pt x="15535" y="5610"/>
                  </a:lnTo>
                  <a:lnTo>
                    <a:pt x="15574" y="5571"/>
                  </a:lnTo>
                  <a:lnTo>
                    <a:pt x="15612" y="5513"/>
                  </a:lnTo>
                  <a:lnTo>
                    <a:pt x="15632" y="5359"/>
                  </a:lnTo>
                  <a:lnTo>
                    <a:pt x="15632" y="5166"/>
                  </a:lnTo>
                  <a:lnTo>
                    <a:pt x="15612" y="4935"/>
                  </a:lnTo>
                  <a:lnTo>
                    <a:pt x="15574" y="4684"/>
                  </a:lnTo>
                  <a:lnTo>
                    <a:pt x="15458" y="4106"/>
                  </a:lnTo>
                  <a:lnTo>
                    <a:pt x="15304" y="3547"/>
                  </a:lnTo>
                  <a:lnTo>
                    <a:pt x="15169" y="3046"/>
                  </a:lnTo>
                  <a:lnTo>
                    <a:pt x="15015" y="2545"/>
                  </a:lnTo>
                  <a:lnTo>
                    <a:pt x="14726" y="2584"/>
                  </a:lnTo>
                  <a:lnTo>
                    <a:pt x="14398" y="2584"/>
                  </a:lnTo>
                  <a:lnTo>
                    <a:pt x="13993" y="2564"/>
                  </a:lnTo>
                  <a:lnTo>
                    <a:pt x="13492" y="2526"/>
                  </a:lnTo>
                  <a:lnTo>
                    <a:pt x="13222" y="2468"/>
                  </a:lnTo>
                  <a:lnTo>
                    <a:pt x="12933" y="2410"/>
                  </a:lnTo>
                  <a:lnTo>
                    <a:pt x="12644" y="2333"/>
                  </a:lnTo>
                  <a:lnTo>
                    <a:pt x="12355" y="2237"/>
                  </a:lnTo>
                  <a:lnTo>
                    <a:pt x="12047" y="2121"/>
                  </a:lnTo>
                  <a:lnTo>
                    <a:pt x="11738" y="1986"/>
                  </a:lnTo>
                  <a:lnTo>
                    <a:pt x="11102" y="1697"/>
                  </a:lnTo>
                  <a:lnTo>
                    <a:pt x="10447" y="1408"/>
                  </a:lnTo>
                  <a:lnTo>
                    <a:pt x="9753" y="1157"/>
                  </a:lnTo>
                  <a:lnTo>
                    <a:pt x="9098" y="926"/>
                  </a:lnTo>
                  <a:lnTo>
                    <a:pt x="7864" y="521"/>
                  </a:lnTo>
                  <a:lnTo>
                    <a:pt x="6900" y="232"/>
                  </a:lnTo>
                  <a:lnTo>
                    <a:pt x="6573" y="116"/>
                  </a:lnTo>
                  <a:lnTo>
                    <a:pt x="6284" y="59"/>
                  </a:lnTo>
                  <a:lnTo>
                    <a:pt x="6071" y="20"/>
                  </a:lnTo>
                  <a:lnTo>
                    <a:pt x="5917"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 name="Google Shape;622;p1"/>
            <p:cNvSpPr/>
            <p:nvPr/>
          </p:nvSpPr>
          <p:spPr>
            <a:xfrm>
              <a:off x="4357432" y="3067951"/>
              <a:ext cx="52054" cy="79376"/>
            </a:xfrm>
            <a:custGeom>
              <a:rect b="b" l="l" r="r" t="t"/>
              <a:pathLst>
                <a:path extrusionOk="0" h="2911" w="1909">
                  <a:moveTo>
                    <a:pt x="174" y="0"/>
                  </a:moveTo>
                  <a:lnTo>
                    <a:pt x="116" y="20"/>
                  </a:lnTo>
                  <a:lnTo>
                    <a:pt x="58" y="39"/>
                  </a:lnTo>
                  <a:lnTo>
                    <a:pt x="20" y="77"/>
                  </a:lnTo>
                  <a:lnTo>
                    <a:pt x="1" y="135"/>
                  </a:lnTo>
                  <a:lnTo>
                    <a:pt x="20" y="193"/>
                  </a:lnTo>
                  <a:lnTo>
                    <a:pt x="135" y="559"/>
                  </a:lnTo>
                  <a:lnTo>
                    <a:pt x="270" y="906"/>
                  </a:lnTo>
                  <a:lnTo>
                    <a:pt x="444" y="1311"/>
                  </a:lnTo>
                  <a:lnTo>
                    <a:pt x="694" y="1754"/>
                  </a:lnTo>
                  <a:lnTo>
                    <a:pt x="829" y="1966"/>
                  </a:lnTo>
                  <a:lnTo>
                    <a:pt x="964" y="2178"/>
                  </a:lnTo>
                  <a:lnTo>
                    <a:pt x="1118" y="2390"/>
                  </a:lnTo>
                  <a:lnTo>
                    <a:pt x="1292" y="2564"/>
                  </a:lnTo>
                  <a:lnTo>
                    <a:pt x="1485" y="2737"/>
                  </a:lnTo>
                  <a:lnTo>
                    <a:pt x="1677" y="2891"/>
                  </a:lnTo>
                  <a:lnTo>
                    <a:pt x="1716" y="2911"/>
                  </a:lnTo>
                  <a:lnTo>
                    <a:pt x="1755" y="2911"/>
                  </a:lnTo>
                  <a:lnTo>
                    <a:pt x="1832" y="2891"/>
                  </a:lnTo>
                  <a:lnTo>
                    <a:pt x="1889" y="2853"/>
                  </a:lnTo>
                  <a:lnTo>
                    <a:pt x="1909" y="2795"/>
                  </a:lnTo>
                  <a:lnTo>
                    <a:pt x="1909" y="2737"/>
                  </a:lnTo>
                  <a:lnTo>
                    <a:pt x="1889" y="2679"/>
                  </a:lnTo>
                  <a:lnTo>
                    <a:pt x="1851" y="2641"/>
                  </a:lnTo>
                  <a:lnTo>
                    <a:pt x="1658" y="2506"/>
                  </a:lnTo>
                  <a:lnTo>
                    <a:pt x="1504" y="2352"/>
                  </a:lnTo>
                  <a:lnTo>
                    <a:pt x="1330" y="2159"/>
                  </a:lnTo>
                  <a:lnTo>
                    <a:pt x="1196" y="1966"/>
                  </a:lnTo>
                  <a:lnTo>
                    <a:pt x="1061" y="1774"/>
                  </a:lnTo>
                  <a:lnTo>
                    <a:pt x="926" y="1562"/>
                  </a:lnTo>
                  <a:lnTo>
                    <a:pt x="714" y="1137"/>
                  </a:lnTo>
                  <a:lnTo>
                    <a:pt x="540" y="752"/>
                  </a:lnTo>
                  <a:lnTo>
                    <a:pt x="405" y="424"/>
                  </a:lnTo>
                  <a:lnTo>
                    <a:pt x="309" y="116"/>
                  </a:lnTo>
                  <a:lnTo>
                    <a:pt x="270" y="58"/>
                  </a:lnTo>
                  <a:lnTo>
                    <a:pt x="232" y="20"/>
                  </a:lnTo>
                  <a:lnTo>
                    <a:pt x="17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 name="Google Shape;623;p1"/>
            <p:cNvSpPr/>
            <p:nvPr/>
          </p:nvSpPr>
          <p:spPr>
            <a:xfrm>
              <a:off x="4432062" y="3035885"/>
              <a:ext cx="55217" cy="37875"/>
            </a:xfrm>
            <a:custGeom>
              <a:rect b="b" l="l" r="r" t="t"/>
              <a:pathLst>
                <a:path extrusionOk="0" h="1389" w="2025">
                  <a:moveTo>
                    <a:pt x="78" y="1"/>
                  </a:moveTo>
                  <a:lnTo>
                    <a:pt x="39" y="39"/>
                  </a:lnTo>
                  <a:lnTo>
                    <a:pt x="1" y="97"/>
                  </a:lnTo>
                  <a:lnTo>
                    <a:pt x="1" y="155"/>
                  </a:lnTo>
                  <a:lnTo>
                    <a:pt x="20" y="213"/>
                  </a:lnTo>
                  <a:lnTo>
                    <a:pt x="135" y="386"/>
                  </a:lnTo>
                  <a:lnTo>
                    <a:pt x="270" y="560"/>
                  </a:lnTo>
                  <a:lnTo>
                    <a:pt x="463" y="752"/>
                  </a:lnTo>
                  <a:lnTo>
                    <a:pt x="714" y="964"/>
                  </a:lnTo>
                  <a:lnTo>
                    <a:pt x="868" y="1061"/>
                  </a:lnTo>
                  <a:lnTo>
                    <a:pt x="1041" y="1138"/>
                  </a:lnTo>
                  <a:lnTo>
                    <a:pt x="1215" y="1215"/>
                  </a:lnTo>
                  <a:lnTo>
                    <a:pt x="1408" y="1292"/>
                  </a:lnTo>
                  <a:lnTo>
                    <a:pt x="1620" y="1350"/>
                  </a:lnTo>
                  <a:lnTo>
                    <a:pt x="1851" y="1388"/>
                  </a:lnTo>
                  <a:lnTo>
                    <a:pt x="1928" y="1388"/>
                  </a:lnTo>
                  <a:lnTo>
                    <a:pt x="1986" y="1350"/>
                  </a:lnTo>
                  <a:lnTo>
                    <a:pt x="2005" y="1311"/>
                  </a:lnTo>
                  <a:lnTo>
                    <a:pt x="2024" y="1253"/>
                  </a:lnTo>
                  <a:lnTo>
                    <a:pt x="2024" y="1196"/>
                  </a:lnTo>
                  <a:lnTo>
                    <a:pt x="2005" y="1157"/>
                  </a:lnTo>
                  <a:lnTo>
                    <a:pt x="1947" y="1118"/>
                  </a:lnTo>
                  <a:lnTo>
                    <a:pt x="1889" y="1099"/>
                  </a:lnTo>
                  <a:lnTo>
                    <a:pt x="1697" y="1061"/>
                  </a:lnTo>
                  <a:lnTo>
                    <a:pt x="1504" y="1003"/>
                  </a:lnTo>
                  <a:lnTo>
                    <a:pt x="1330" y="945"/>
                  </a:lnTo>
                  <a:lnTo>
                    <a:pt x="1176" y="868"/>
                  </a:lnTo>
                  <a:lnTo>
                    <a:pt x="1022" y="791"/>
                  </a:lnTo>
                  <a:lnTo>
                    <a:pt x="906" y="714"/>
                  </a:lnTo>
                  <a:lnTo>
                    <a:pt x="675" y="540"/>
                  </a:lnTo>
                  <a:lnTo>
                    <a:pt x="502" y="367"/>
                  </a:lnTo>
                  <a:lnTo>
                    <a:pt x="386" y="232"/>
                  </a:lnTo>
                  <a:lnTo>
                    <a:pt x="290" y="78"/>
                  </a:lnTo>
                  <a:lnTo>
                    <a:pt x="251" y="20"/>
                  </a:lnTo>
                  <a:lnTo>
                    <a:pt x="19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 name="Google Shape;624;p1"/>
            <p:cNvSpPr/>
            <p:nvPr/>
          </p:nvSpPr>
          <p:spPr>
            <a:xfrm>
              <a:off x="5660280" y="3239270"/>
              <a:ext cx="372638" cy="69396"/>
            </a:xfrm>
            <a:custGeom>
              <a:rect b="b" l="l" r="r" t="t"/>
              <a:pathLst>
                <a:path extrusionOk="0" h="2545" w="13666">
                  <a:moveTo>
                    <a:pt x="135" y="1"/>
                  </a:moveTo>
                  <a:lnTo>
                    <a:pt x="78" y="20"/>
                  </a:lnTo>
                  <a:lnTo>
                    <a:pt x="39" y="59"/>
                  </a:lnTo>
                  <a:lnTo>
                    <a:pt x="0" y="116"/>
                  </a:lnTo>
                  <a:lnTo>
                    <a:pt x="0" y="174"/>
                  </a:lnTo>
                  <a:lnTo>
                    <a:pt x="20" y="232"/>
                  </a:lnTo>
                  <a:lnTo>
                    <a:pt x="58" y="271"/>
                  </a:lnTo>
                  <a:lnTo>
                    <a:pt x="116" y="309"/>
                  </a:lnTo>
                  <a:lnTo>
                    <a:pt x="1427" y="617"/>
                  </a:lnTo>
                  <a:lnTo>
                    <a:pt x="2911" y="964"/>
                  </a:lnTo>
                  <a:lnTo>
                    <a:pt x="4511" y="1331"/>
                  </a:lnTo>
                  <a:lnTo>
                    <a:pt x="6187" y="1678"/>
                  </a:lnTo>
                  <a:lnTo>
                    <a:pt x="7826" y="1986"/>
                  </a:lnTo>
                  <a:lnTo>
                    <a:pt x="9406" y="2256"/>
                  </a:lnTo>
                  <a:lnTo>
                    <a:pt x="10158" y="2371"/>
                  </a:lnTo>
                  <a:lnTo>
                    <a:pt x="10852" y="2449"/>
                  </a:lnTo>
                  <a:lnTo>
                    <a:pt x="11507" y="2506"/>
                  </a:lnTo>
                  <a:lnTo>
                    <a:pt x="12105" y="2545"/>
                  </a:lnTo>
                  <a:lnTo>
                    <a:pt x="12683" y="2545"/>
                  </a:lnTo>
                  <a:lnTo>
                    <a:pt x="12991" y="2526"/>
                  </a:lnTo>
                  <a:lnTo>
                    <a:pt x="13280" y="2468"/>
                  </a:lnTo>
                  <a:lnTo>
                    <a:pt x="13569" y="2410"/>
                  </a:lnTo>
                  <a:lnTo>
                    <a:pt x="13608" y="2371"/>
                  </a:lnTo>
                  <a:lnTo>
                    <a:pt x="13647" y="2333"/>
                  </a:lnTo>
                  <a:lnTo>
                    <a:pt x="13666" y="2275"/>
                  </a:lnTo>
                  <a:lnTo>
                    <a:pt x="13666" y="2217"/>
                  </a:lnTo>
                  <a:lnTo>
                    <a:pt x="13647" y="2159"/>
                  </a:lnTo>
                  <a:lnTo>
                    <a:pt x="13589" y="2140"/>
                  </a:lnTo>
                  <a:lnTo>
                    <a:pt x="13550" y="2121"/>
                  </a:lnTo>
                  <a:lnTo>
                    <a:pt x="13492" y="2121"/>
                  </a:lnTo>
                  <a:lnTo>
                    <a:pt x="13165" y="2179"/>
                  </a:lnTo>
                  <a:lnTo>
                    <a:pt x="12837" y="2237"/>
                  </a:lnTo>
                  <a:lnTo>
                    <a:pt x="12490" y="2256"/>
                  </a:lnTo>
                  <a:lnTo>
                    <a:pt x="12124" y="2256"/>
                  </a:lnTo>
                  <a:lnTo>
                    <a:pt x="11526" y="2217"/>
                  </a:lnTo>
                  <a:lnTo>
                    <a:pt x="10890" y="2140"/>
                  </a:lnTo>
                  <a:lnTo>
                    <a:pt x="10177" y="2063"/>
                  </a:lnTo>
                  <a:lnTo>
                    <a:pt x="9445" y="1947"/>
                  </a:lnTo>
                  <a:lnTo>
                    <a:pt x="7864" y="1697"/>
                  </a:lnTo>
                  <a:lnTo>
                    <a:pt x="6226" y="1369"/>
                  </a:lnTo>
                  <a:lnTo>
                    <a:pt x="4568" y="1022"/>
                  </a:lnTo>
                  <a:lnTo>
                    <a:pt x="2969" y="675"/>
                  </a:lnTo>
                  <a:lnTo>
                    <a:pt x="1485" y="328"/>
                  </a:lnTo>
                  <a:lnTo>
                    <a:pt x="19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5" name="Google Shape;625;p1"/>
            <p:cNvSpPr/>
            <p:nvPr/>
          </p:nvSpPr>
          <p:spPr>
            <a:xfrm>
              <a:off x="5539923" y="2883490"/>
              <a:ext cx="380000" cy="255960"/>
            </a:xfrm>
            <a:custGeom>
              <a:rect b="b" l="l" r="r" t="t"/>
              <a:pathLst>
                <a:path extrusionOk="0" h="9387" w="13936">
                  <a:moveTo>
                    <a:pt x="9908" y="0"/>
                  </a:moveTo>
                  <a:lnTo>
                    <a:pt x="9850" y="19"/>
                  </a:lnTo>
                  <a:lnTo>
                    <a:pt x="9792" y="39"/>
                  </a:lnTo>
                  <a:lnTo>
                    <a:pt x="9773" y="96"/>
                  </a:lnTo>
                  <a:lnTo>
                    <a:pt x="9753" y="154"/>
                  </a:lnTo>
                  <a:lnTo>
                    <a:pt x="9753" y="212"/>
                  </a:lnTo>
                  <a:lnTo>
                    <a:pt x="10312" y="1561"/>
                  </a:lnTo>
                  <a:lnTo>
                    <a:pt x="10891" y="2910"/>
                  </a:lnTo>
                  <a:lnTo>
                    <a:pt x="11450" y="4202"/>
                  </a:lnTo>
                  <a:lnTo>
                    <a:pt x="11989" y="5416"/>
                  </a:lnTo>
                  <a:lnTo>
                    <a:pt x="12934" y="7421"/>
                  </a:lnTo>
                  <a:lnTo>
                    <a:pt x="13531" y="8654"/>
                  </a:lnTo>
                  <a:lnTo>
                    <a:pt x="12664" y="8577"/>
                  </a:lnTo>
                  <a:lnTo>
                    <a:pt x="11334" y="8481"/>
                  </a:lnTo>
                  <a:lnTo>
                    <a:pt x="9657" y="8384"/>
                  </a:lnTo>
                  <a:lnTo>
                    <a:pt x="8732" y="8346"/>
                  </a:lnTo>
                  <a:lnTo>
                    <a:pt x="7749" y="8327"/>
                  </a:lnTo>
                  <a:lnTo>
                    <a:pt x="6747" y="8327"/>
                  </a:lnTo>
                  <a:lnTo>
                    <a:pt x="5706" y="8346"/>
                  </a:lnTo>
                  <a:lnTo>
                    <a:pt x="4684" y="8384"/>
                  </a:lnTo>
                  <a:lnTo>
                    <a:pt x="3682" y="8442"/>
                  </a:lnTo>
                  <a:lnTo>
                    <a:pt x="2718" y="8558"/>
                  </a:lnTo>
                  <a:lnTo>
                    <a:pt x="2236" y="8616"/>
                  </a:lnTo>
                  <a:lnTo>
                    <a:pt x="1774" y="8693"/>
                  </a:lnTo>
                  <a:lnTo>
                    <a:pt x="1331" y="8770"/>
                  </a:lnTo>
                  <a:lnTo>
                    <a:pt x="907" y="8866"/>
                  </a:lnTo>
                  <a:lnTo>
                    <a:pt x="502" y="8982"/>
                  </a:lnTo>
                  <a:lnTo>
                    <a:pt x="97" y="9097"/>
                  </a:lnTo>
                  <a:lnTo>
                    <a:pt x="58" y="9136"/>
                  </a:lnTo>
                  <a:lnTo>
                    <a:pt x="20" y="9175"/>
                  </a:lnTo>
                  <a:lnTo>
                    <a:pt x="1" y="9232"/>
                  </a:lnTo>
                  <a:lnTo>
                    <a:pt x="1" y="9290"/>
                  </a:lnTo>
                  <a:lnTo>
                    <a:pt x="39" y="9329"/>
                  </a:lnTo>
                  <a:lnTo>
                    <a:pt x="58" y="9367"/>
                  </a:lnTo>
                  <a:lnTo>
                    <a:pt x="97" y="9387"/>
                  </a:lnTo>
                  <a:lnTo>
                    <a:pt x="193" y="9387"/>
                  </a:lnTo>
                  <a:lnTo>
                    <a:pt x="617" y="9252"/>
                  </a:lnTo>
                  <a:lnTo>
                    <a:pt x="1080" y="9136"/>
                  </a:lnTo>
                  <a:lnTo>
                    <a:pt x="1543" y="9040"/>
                  </a:lnTo>
                  <a:lnTo>
                    <a:pt x="2044" y="8963"/>
                  </a:lnTo>
                  <a:lnTo>
                    <a:pt x="2564" y="8885"/>
                  </a:lnTo>
                  <a:lnTo>
                    <a:pt x="3084" y="8808"/>
                  </a:lnTo>
                  <a:lnTo>
                    <a:pt x="4164" y="8712"/>
                  </a:lnTo>
                  <a:lnTo>
                    <a:pt x="5282" y="8654"/>
                  </a:lnTo>
                  <a:lnTo>
                    <a:pt x="6400" y="8616"/>
                  </a:lnTo>
                  <a:lnTo>
                    <a:pt x="7518" y="8616"/>
                  </a:lnTo>
                  <a:lnTo>
                    <a:pt x="8597" y="8654"/>
                  </a:lnTo>
                  <a:lnTo>
                    <a:pt x="9638" y="8673"/>
                  </a:lnTo>
                  <a:lnTo>
                    <a:pt x="10601" y="8731"/>
                  </a:lnTo>
                  <a:lnTo>
                    <a:pt x="12220" y="8847"/>
                  </a:lnTo>
                  <a:lnTo>
                    <a:pt x="13338" y="8943"/>
                  </a:lnTo>
                  <a:lnTo>
                    <a:pt x="13762" y="9001"/>
                  </a:lnTo>
                  <a:lnTo>
                    <a:pt x="13840" y="8982"/>
                  </a:lnTo>
                  <a:lnTo>
                    <a:pt x="13897" y="8924"/>
                  </a:lnTo>
                  <a:lnTo>
                    <a:pt x="13936" y="8847"/>
                  </a:lnTo>
                  <a:lnTo>
                    <a:pt x="13917" y="8770"/>
                  </a:lnTo>
                  <a:lnTo>
                    <a:pt x="13531" y="7980"/>
                  </a:lnTo>
                  <a:lnTo>
                    <a:pt x="12587" y="5975"/>
                  </a:lnTo>
                  <a:lnTo>
                    <a:pt x="11989" y="4645"/>
                  </a:lnTo>
                  <a:lnTo>
                    <a:pt x="11334" y="3200"/>
                  </a:lnTo>
                  <a:lnTo>
                    <a:pt x="10679" y="1658"/>
                  </a:lnTo>
                  <a:lnTo>
                    <a:pt x="10042" y="96"/>
                  </a:lnTo>
                  <a:lnTo>
                    <a:pt x="10004" y="39"/>
                  </a:lnTo>
                  <a:lnTo>
                    <a:pt x="9965" y="19"/>
                  </a:lnTo>
                  <a:lnTo>
                    <a:pt x="9908"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 name="Google Shape;626;p1"/>
            <p:cNvSpPr/>
            <p:nvPr/>
          </p:nvSpPr>
          <p:spPr>
            <a:xfrm>
              <a:off x="5422211" y="2879809"/>
              <a:ext cx="42592" cy="64133"/>
            </a:xfrm>
            <a:custGeom>
              <a:rect b="b" l="l" r="r" t="t"/>
              <a:pathLst>
                <a:path extrusionOk="0" h="2352" w="1562">
                  <a:moveTo>
                    <a:pt x="154" y="0"/>
                  </a:moveTo>
                  <a:lnTo>
                    <a:pt x="97" y="19"/>
                  </a:lnTo>
                  <a:lnTo>
                    <a:pt x="58" y="58"/>
                  </a:lnTo>
                  <a:lnTo>
                    <a:pt x="19" y="96"/>
                  </a:lnTo>
                  <a:lnTo>
                    <a:pt x="0" y="154"/>
                  </a:lnTo>
                  <a:lnTo>
                    <a:pt x="19" y="212"/>
                  </a:lnTo>
                  <a:lnTo>
                    <a:pt x="58" y="270"/>
                  </a:lnTo>
                  <a:lnTo>
                    <a:pt x="97" y="289"/>
                  </a:lnTo>
                  <a:lnTo>
                    <a:pt x="154" y="308"/>
                  </a:lnTo>
                  <a:lnTo>
                    <a:pt x="405" y="328"/>
                  </a:lnTo>
                  <a:lnTo>
                    <a:pt x="482" y="347"/>
                  </a:lnTo>
                  <a:lnTo>
                    <a:pt x="540" y="366"/>
                  </a:lnTo>
                  <a:lnTo>
                    <a:pt x="578" y="386"/>
                  </a:lnTo>
                  <a:lnTo>
                    <a:pt x="598" y="424"/>
                  </a:lnTo>
                  <a:lnTo>
                    <a:pt x="617" y="482"/>
                  </a:lnTo>
                  <a:lnTo>
                    <a:pt x="636" y="636"/>
                  </a:lnTo>
                  <a:lnTo>
                    <a:pt x="656" y="713"/>
                  </a:lnTo>
                  <a:lnTo>
                    <a:pt x="694" y="771"/>
                  </a:lnTo>
                  <a:lnTo>
                    <a:pt x="752" y="810"/>
                  </a:lnTo>
                  <a:lnTo>
                    <a:pt x="810" y="848"/>
                  </a:lnTo>
                  <a:lnTo>
                    <a:pt x="906" y="867"/>
                  </a:lnTo>
                  <a:lnTo>
                    <a:pt x="1002" y="867"/>
                  </a:lnTo>
                  <a:lnTo>
                    <a:pt x="1041" y="945"/>
                  </a:lnTo>
                  <a:lnTo>
                    <a:pt x="1080" y="1041"/>
                  </a:lnTo>
                  <a:lnTo>
                    <a:pt x="1137" y="1349"/>
                  </a:lnTo>
                  <a:lnTo>
                    <a:pt x="1214" y="1754"/>
                  </a:lnTo>
                  <a:lnTo>
                    <a:pt x="1253" y="2197"/>
                  </a:lnTo>
                  <a:lnTo>
                    <a:pt x="1272" y="2255"/>
                  </a:lnTo>
                  <a:lnTo>
                    <a:pt x="1311" y="2294"/>
                  </a:lnTo>
                  <a:lnTo>
                    <a:pt x="1349" y="2332"/>
                  </a:lnTo>
                  <a:lnTo>
                    <a:pt x="1407" y="2352"/>
                  </a:lnTo>
                  <a:lnTo>
                    <a:pt x="1426" y="2332"/>
                  </a:lnTo>
                  <a:lnTo>
                    <a:pt x="1484" y="2332"/>
                  </a:lnTo>
                  <a:lnTo>
                    <a:pt x="1523" y="2294"/>
                  </a:lnTo>
                  <a:lnTo>
                    <a:pt x="1542" y="2236"/>
                  </a:lnTo>
                  <a:lnTo>
                    <a:pt x="1561" y="2178"/>
                  </a:lnTo>
                  <a:lnTo>
                    <a:pt x="1504" y="1658"/>
                  </a:lnTo>
                  <a:lnTo>
                    <a:pt x="1446" y="1253"/>
                  </a:lnTo>
                  <a:lnTo>
                    <a:pt x="1369" y="964"/>
                  </a:lnTo>
                  <a:lnTo>
                    <a:pt x="1292" y="771"/>
                  </a:lnTo>
                  <a:lnTo>
                    <a:pt x="1214" y="655"/>
                  </a:lnTo>
                  <a:lnTo>
                    <a:pt x="1137" y="598"/>
                  </a:lnTo>
                  <a:lnTo>
                    <a:pt x="1080" y="578"/>
                  </a:lnTo>
                  <a:lnTo>
                    <a:pt x="925" y="578"/>
                  </a:lnTo>
                  <a:lnTo>
                    <a:pt x="906" y="424"/>
                  </a:lnTo>
                  <a:lnTo>
                    <a:pt x="868" y="289"/>
                  </a:lnTo>
                  <a:lnTo>
                    <a:pt x="790" y="174"/>
                  </a:lnTo>
                  <a:lnTo>
                    <a:pt x="694" y="116"/>
                  </a:lnTo>
                  <a:lnTo>
                    <a:pt x="598" y="58"/>
                  </a:lnTo>
                  <a:lnTo>
                    <a:pt x="482" y="19"/>
                  </a:lnTo>
                  <a:lnTo>
                    <a:pt x="366" y="19"/>
                  </a:lnTo>
                  <a:lnTo>
                    <a:pt x="15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 name="Google Shape;627;p1"/>
            <p:cNvSpPr/>
            <p:nvPr/>
          </p:nvSpPr>
          <p:spPr>
            <a:xfrm>
              <a:off x="5144714" y="2888725"/>
              <a:ext cx="62579" cy="36293"/>
            </a:xfrm>
            <a:custGeom>
              <a:rect b="b" l="l" r="r" t="t"/>
              <a:pathLst>
                <a:path extrusionOk="0" h="1331" w="2295">
                  <a:moveTo>
                    <a:pt x="135" y="1"/>
                  </a:moveTo>
                  <a:lnTo>
                    <a:pt x="77" y="20"/>
                  </a:lnTo>
                  <a:lnTo>
                    <a:pt x="39" y="59"/>
                  </a:lnTo>
                  <a:lnTo>
                    <a:pt x="20" y="97"/>
                  </a:lnTo>
                  <a:lnTo>
                    <a:pt x="0" y="155"/>
                  </a:lnTo>
                  <a:lnTo>
                    <a:pt x="20" y="213"/>
                  </a:lnTo>
                  <a:lnTo>
                    <a:pt x="58" y="271"/>
                  </a:lnTo>
                  <a:lnTo>
                    <a:pt x="116" y="290"/>
                  </a:lnTo>
                  <a:lnTo>
                    <a:pt x="328" y="367"/>
                  </a:lnTo>
                  <a:lnTo>
                    <a:pt x="559" y="444"/>
                  </a:lnTo>
                  <a:lnTo>
                    <a:pt x="848" y="560"/>
                  </a:lnTo>
                  <a:lnTo>
                    <a:pt x="1157" y="695"/>
                  </a:lnTo>
                  <a:lnTo>
                    <a:pt x="1465" y="868"/>
                  </a:lnTo>
                  <a:lnTo>
                    <a:pt x="1774" y="1061"/>
                  </a:lnTo>
                  <a:lnTo>
                    <a:pt x="1909" y="1176"/>
                  </a:lnTo>
                  <a:lnTo>
                    <a:pt x="2024" y="1292"/>
                  </a:lnTo>
                  <a:lnTo>
                    <a:pt x="2082" y="1311"/>
                  </a:lnTo>
                  <a:lnTo>
                    <a:pt x="2140" y="1331"/>
                  </a:lnTo>
                  <a:lnTo>
                    <a:pt x="2198" y="1311"/>
                  </a:lnTo>
                  <a:lnTo>
                    <a:pt x="2236" y="1292"/>
                  </a:lnTo>
                  <a:lnTo>
                    <a:pt x="2275" y="1234"/>
                  </a:lnTo>
                  <a:lnTo>
                    <a:pt x="2294" y="1176"/>
                  </a:lnTo>
                  <a:lnTo>
                    <a:pt x="2275" y="1119"/>
                  </a:lnTo>
                  <a:lnTo>
                    <a:pt x="2236" y="1080"/>
                  </a:lnTo>
                  <a:lnTo>
                    <a:pt x="2101" y="945"/>
                  </a:lnTo>
                  <a:lnTo>
                    <a:pt x="1966" y="830"/>
                  </a:lnTo>
                  <a:lnTo>
                    <a:pt x="1639" y="618"/>
                  </a:lnTo>
                  <a:lnTo>
                    <a:pt x="1311" y="444"/>
                  </a:lnTo>
                  <a:lnTo>
                    <a:pt x="983" y="290"/>
                  </a:lnTo>
                  <a:lnTo>
                    <a:pt x="694" y="174"/>
                  </a:lnTo>
                  <a:lnTo>
                    <a:pt x="444" y="78"/>
                  </a:lnTo>
                  <a:lnTo>
                    <a:pt x="193" y="1"/>
                  </a:lnTo>
                  <a:close/>
                </a:path>
              </a:pathLst>
            </a:custGeom>
            <a:solidFill>
              <a:srgbClr val="3030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 name="Google Shape;628;p1"/>
            <p:cNvSpPr/>
            <p:nvPr/>
          </p:nvSpPr>
          <p:spPr>
            <a:xfrm>
              <a:off x="5135253" y="2898187"/>
              <a:ext cx="50472" cy="55735"/>
            </a:xfrm>
            <a:custGeom>
              <a:rect b="b" l="l" r="r" t="t"/>
              <a:pathLst>
                <a:path extrusionOk="0" h="2044" w="1851">
                  <a:moveTo>
                    <a:pt x="97" y="1"/>
                  </a:moveTo>
                  <a:lnTo>
                    <a:pt x="39" y="39"/>
                  </a:lnTo>
                  <a:lnTo>
                    <a:pt x="20" y="97"/>
                  </a:lnTo>
                  <a:lnTo>
                    <a:pt x="0" y="155"/>
                  </a:lnTo>
                  <a:lnTo>
                    <a:pt x="20" y="213"/>
                  </a:lnTo>
                  <a:lnTo>
                    <a:pt x="58" y="251"/>
                  </a:lnTo>
                  <a:lnTo>
                    <a:pt x="424" y="598"/>
                  </a:lnTo>
                  <a:lnTo>
                    <a:pt x="887" y="1061"/>
                  </a:lnTo>
                  <a:lnTo>
                    <a:pt x="1099" y="1292"/>
                  </a:lnTo>
                  <a:lnTo>
                    <a:pt x="1311" y="1543"/>
                  </a:lnTo>
                  <a:lnTo>
                    <a:pt x="1465" y="1755"/>
                  </a:lnTo>
                  <a:lnTo>
                    <a:pt x="1562" y="1947"/>
                  </a:lnTo>
                  <a:lnTo>
                    <a:pt x="1581" y="1986"/>
                  </a:lnTo>
                  <a:lnTo>
                    <a:pt x="1619" y="2024"/>
                  </a:lnTo>
                  <a:lnTo>
                    <a:pt x="1658" y="2044"/>
                  </a:lnTo>
                  <a:lnTo>
                    <a:pt x="1754" y="2044"/>
                  </a:lnTo>
                  <a:lnTo>
                    <a:pt x="1793" y="2005"/>
                  </a:lnTo>
                  <a:lnTo>
                    <a:pt x="1832" y="1967"/>
                  </a:lnTo>
                  <a:lnTo>
                    <a:pt x="1851" y="1909"/>
                  </a:lnTo>
                  <a:lnTo>
                    <a:pt x="1832" y="1851"/>
                  </a:lnTo>
                  <a:lnTo>
                    <a:pt x="1793" y="1735"/>
                  </a:lnTo>
                  <a:lnTo>
                    <a:pt x="1716" y="1600"/>
                  </a:lnTo>
                  <a:lnTo>
                    <a:pt x="1504" y="1311"/>
                  </a:lnTo>
                  <a:lnTo>
                    <a:pt x="1253" y="1003"/>
                  </a:lnTo>
                  <a:lnTo>
                    <a:pt x="983" y="733"/>
                  </a:lnTo>
                  <a:lnTo>
                    <a:pt x="502" y="251"/>
                  </a:lnTo>
                  <a:lnTo>
                    <a:pt x="251" y="39"/>
                  </a:lnTo>
                  <a:lnTo>
                    <a:pt x="212"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 name="Google Shape;629;p1"/>
            <p:cNvSpPr/>
            <p:nvPr/>
          </p:nvSpPr>
          <p:spPr>
            <a:xfrm>
              <a:off x="5911492" y="3120495"/>
              <a:ext cx="59934" cy="46273"/>
            </a:xfrm>
            <a:custGeom>
              <a:rect b="b" l="l" r="r" t="t"/>
              <a:pathLst>
                <a:path extrusionOk="0" h="1697" w="2198">
                  <a:moveTo>
                    <a:pt x="135" y="1"/>
                  </a:moveTo>
                  <a:lnTo>
                    <a:pt x="78" y="20"/>
                  </a:lnTo>
                  <a:lnTo>
                    <a:pt x="39" y="59"/>
                  </a:lnTo>
                  <a:lnTo>
                    <a:pt x="20" y="97"/>
                  </a:lnTo>
                  <a:lnTo>
                    <a:pt x="1" y="155"/>
                  </a:lnTo>
                  <a:lnTo>
                    <a:pt x="20" y="213"/>
                  </a:lnTo>
                  <a:lnTo>
                    <a:pt x="58" y="271"/>
                  </a:lnTo>
                  <a:lnTo>
                    <a:pt x="116" y="290"/>
                  </a:lnTo>
                  <a:lnTo>
                    <a:pt x="290" y="367"/>
                  </a:lnTo>
                  <a:lnTo>
                    <a:pt x="482" y="463"/>
                  </a:lnTo>
                  <a:lnTo>
                    <a:pt x="733" y="598"/>
                  </a:lnTo>
                  <a:lnTo>
                    <a:pt x="1022" y="772"/>
                  </a:lnTo>
                  <a:lnTo>
                    <a:pt x="1330" y="1003"/>
                  </a:lnTo>
                  <a:lnTo>
                    <a:pt x="1639" y="1292"/>
                  </a:lnTo>
                  <a:lnTo>
                    <a:pt x="1793" y="1446"/>
                  </a:lnTo>
                  <a:lnTo>
                    <a:pt x="1928" y="1639"/>
                  </a:lnTo>
                  <a:lnTo>
                    <a:pt x="1986" y="1678"/>
                  </a:lnTo>
                  <a:lnTo>
                    <a:pt x="2044" y="1697"/>
                  </a:lnTo>
                  <a:lnTo>
                    <a:pt x="2101" y="1678"/>
                  </a:lnTo>
                  <a:lnTo>
                    <a:pt x="2140" y="1658"/>
                  </a:lnTo>
                  <a:lnTo>
                    <a:pt x="2178" y="1620"/>
                  </a:lnTo>
                  <a:lnTo>
                    <a:pt x="2198" y="1562"/>
                  </a:lnTo>
                  <a:lnTo>
                    <a:pt x="2198" y="1504"/>
                  </a:lnTo>
                  <a:lnTo>
                    <a:pt x="2178" y="1446"/>
                  </a:lnTo>
                  <a:lnTo>
                    <a:pt x="2005" y="1254"/>
                  </a:lnTo>
                  <a:lnTo>
                    <a:pt x="1851" y="1080"/>
                  </a:lnTo>
                  <a:lnTo>
                    <a:pt x="1697" y="926"/>
                  </a:lnTo>
                  <a:lnTo>
                    <a:pt x="1523" y="772"/>
                  </a:lnTo>
                  <a:lnTo>
                    <a:pt x="1196" y="521"/>
                  </a:lnTo>
                  <a:lnTo>
                    <a:pt x="887" y="328"/>
                  </a:lnTo>
                  <a:lnTo>
                    <a:pt x="637" y="193"/>
                  </a:lnTo>
                  <a:lnTo>
                    <a:pt x="405" y="97"/>
                  </a:lnTo>
                  <a:lnTo>
                    <a:pt x="19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 name="Google Shape;630;p1"/>
            <p:cNvSpPr/>
            <p:nvPr/>
          </p:nvSpPr>
          <p:spPr>
            <a:xfrm>
              <a:off x="4874061" y="4264622"/>
              <a:ext cx="85156" cy="142991"/>
            </a:xfrm>
            <a:custGeom>
              <a:rect b="b" l="l" r="r" t="t"/>
              <a:pathLst>
                <a:path extrusionOk="0" h="5244" w="3123">
                  <a:moveTo>
                    <a:pt x="2930" y="1"/>
                  </a:moveTo>
                  <a:lnTo>
                    <a:pt x="2872" y="20"/>
                  </a:lnTo>
                  <a:lnTo>
                    <a:pt x="2833" y="78"/>
                  </a:lnTo>
                  <a:lnTo>
                    <a:pt x="19" y="5012"/>
                  </a:lnTo>
                  <a:lnTo>
                    <a:pt x="0" y="5070"/>
                  </a:lnTo>
                  <a:lnTo>
                    <a:pt x="0" y="5128"/>
                  </a:lnTo>
                  <a:lnTo>
                    <a:pt x="19" y="5186"/>
                  </a:lnTo>
                  <a:lnTo>
                    <a:pt x="77" y="5224"/>
                  </a:lnTo>
                  <a:lnTo>
                    <a:pt x="135" y="5243"/>
                  </a:lnTo>
                  <a:lnTo>
                    <a:pt x="212" y="5224"/>
                  </a:lnTo>
                  <a:lnTo>
                    <a:pt x="270" y="5166"/>
                  </a:lnTo>
                  <a:lnTo>
                    <a:pt x="3103" y="213"/>
                  </a:lnTo>
                  <a:lnTo>
                    <a:pt x="3123" y="155"/>
                  </a:lnTo>
                  <a:lnTo>
                    <a:pt x="3123" y="97"/>
                  </a:lnTo>
                  <a:lnTo>
                    <a:pt x="3084" y="59"/>
                  </a:lnTo>
                  <a:lnTo>
                    <a:pt x="3045" y="20"/>
                  </a:lnTo>
                  <a:lnTo>
                    <a:pt x="298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 name="Google Shape;631;p1"/>
            <p:cNvSpPr/>
            <p:nvPr/>
          </p:nvSpPr>
          <p:spPr>
            <a:xfrm>
              <a:off x="5021194" y="3488901"/>
              <a:ext cx="118286" cy="671708"/>
            </a:xfrm>
            <a:custGeom>
              <a:rect b="b" l="l" r="r" t="t"/>
              <a:pathLst>
                <a:path extrusionOk="0" h="24634" w="4338">
                  <a:moveTo>
                    <a:pt x="4145" y="1"/>
                  </a:moveTo>
                  <a:lnTo>
                    <a:pt x="4106" y="40"/>
                  </a:lnTo>
                  <a:lnTo>
                    <a:pt x="4068" y="78"/>
                  </a:lnTo>
                  <a:lnTo>
                    <a:pt x="4049" y="136"/>
                  </a:lnTo>
                  <a:lnTo>
                    <a:pt x="1" y="24460"/>
                  </a:lnTo>
                  <a:lnTo>
                    <a:pt x="1" y="24518"/>
                  </a:lnTo>
                  <a:lnTo>
                    <a:pt x="39" y="24576"/>
                  </a:lnTo>
                  <a:lnTo>
                    <a:pt x="78" y="24614"/>
                  </a:lnTo>
                  <a:lnTo>
                    <a:pt x="136" y="24634"/>
                  </a:lnTo>
                  <a:lnTo>
                    <a:pt x="213" y="24634"/>
                  </a:lnTo>
                  <a:lnTo>
                    <a:pt x="252" y="24595"/>
                  </a:lnTo>
                  <a:lnTo>
                    <a:pt x="290" y="24556"/>
                  </a:lnTo>
                  <a:lnTo>
                    <a:pt x="309" y="24518"/>
                  </a:lnTo>
                  <a:lnTo>
                    <a:pt x="4338" y="174"/>
                  </a:lnTo>
                  <a:lnTo>
                    <a:pt x="4338" y="117"/>
                  </a:lnTo>
                  <a:lnTo>
                    <a:pt x="4318" y="59"/>
                  </a:lnTo>
                  <a:lnTo>
                    <a:pt x="4280" y="20"/>
                  </a:lnTo>
                  <a:lnTo>
                    <a:pt x="4222"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32" name="Google Shape;632;p1"/>
          <p:cNvGrpSpPr/>
          <p:nvPr/>
        </p:nvGrpSpPr>
        <p:grpSpPr>
          <a:xfrm>
            <a:off x="1211088" y="1995225"/>
            <a:ext cx="793625" cy="1995400"/>
            <a:chOff x="1211088" y="1995225"/>
            <a:chExt cx="793625" cy="1995400"/>
          </a:xfrm>
        </p:grpSpPr>
        <p:sp>
          <p:nvSpPr>
            <p:cNvPr id="633" name="Google Shape;633;p1"/>
            <p:cNvSpPr/>
            <p:nvPr/>
          </p:nvSpPr>
          <p:spPr>
            <a:xfrm>
              <a:off x="1418763" y="3334300"/>
              <a:ext cx="421150" cy="50625"/>
            </a:xfrm>
            <a:custGeom>
              <a:rect b="b" l="l" r="r" t="t"/>
              <a:pathLst>
                <a:path extrusionOk="0" h="2025" w="16846">
                  <a:moveTo>
                    <a:pt x="8423" y="1"/>
                  </a:moveTo>
                  <a:lnTo>
                    <a:pt x="6727" y="20"/>
                  </a:lnTo>
                  <a:lnTo>
                    <a:pt x="5146" y="78"/>
                  </a:lnTo>
                  <a:lnTo>
                    <a:pt x="3720" y="174"/>
                  </a:lnTo>
                  <a:lnTo>
                    <a:pt x="3065" y="232"/>
                  </a:lnTo>
                  <a:lnTo>
                    <a:pt x="2467" y="309"/>
                  </a:lnTo>
                  <a:lnTo>
                    <a:pt x="1928" y="367"/>
                  </a:lnTo>
                  <a:lnTo>
                    <a:pt x="1446" y="444"/>
                  </a:lnTo>
                  <a:lnTo>
                    <a:pt x="1022" y="540"/>
                  </a:lnTo>
                  <a:lnTo>
                    <a:pt x="656" y="618"/>
                  </a:lnTo>
                  <a:lnTo>
                    <a:pt x="386" y="714"/>
                  </a:lnTo>
                  <a:lnTo>
                    <a:pt x="174" y="810"/>
                  </a:lnTo>
                  <a:lnTo>
                    <a:pt x="97" y="868"/>
                  </a:lnTo>
                  <a:lnTo>
                    <a:pt x="39" y="907"/>
                  </a:lnTo>
                  <a:lnTo>
                    <a:pt x="19" y="964"/>
                  </a:lnTo>
                  <a:lnTo>
                    <a:pt x="0" y="1022"/>
                  </a:lnTo>
                  <a:lnTo>
                    <a:pt x="19" y="1061"/>
                  </a:lnTo>
                  <a:lnTo>
                    <a:pt x="39" y="1119"/>
                  </a:lnTo>
                  <a:lnTo>
                    <a:pt x="97" y="1157"/>
                  </a:lnTo>
                  <a:lnTo>
                    <a:pt x="174" y="1215"/>
                  </a:lnTo>
                  <a:lnTo>
                    <a:pt x="386" y="1311"/>
                  </a:lnTo>
                  <a:lnTo>
                    <a:pt x="656" y="1408"/>
                  </a:lnTo>
                  <a:lnTo>
                    <a:pt x="1022" y="1485"/>
                  </a:lnTo>
                  <a:lnTo>
                    <a:pt x="1446" y="1581"/>
                  </a:lnTo>
                  <a:lnTo>
                    <a:pt x="1928" y="1658"/>
                  </a:lnTo>
                  <a:lnTo>
                    <a:pt x="2467" y="1716"/>
                  </a:lnTo>
                  <a:lnTo>
                    <a:pt x="3065" y="1793"/>
                  </a:lnTo>
                  <a:lnTo>
                    <a:pt x="3720" y="1851"/>
                  </a:lnTo>
                  <a:lnTo>
                    <a:pt x="5146" y="1947"/>
                  </a:lnTo>
                  <a:lnTo>
                    <a:pt x="6727" y="2005"/>
                  </a:lnTo>
                  <a:lnTo>
                    <a:pt x="8423" y="2025"/>
                  </a:lnTo>
                  <a:lnTo>
                    <a:pt x="10119" y="2005"/>
                  </a:lnTo>
                  <a:lnTo>
                    <a:pt x="11700" y="1947"/>
                  </a:lnTo>
                  <a:lnTo>
                    <a:pt x="13126" y="1851"/>
                  </a:lnTo>
                  <a:lnTo>
                    <a:pt x="13781" y="1793"/>
                  </a:lnTo>
                  <a:lnTo>
                    <a:pt x="14379" y="1716"/>
                  </a:lnTo>
                  <a:lnTo>
                    <a:pt x="14918" y="1658"/>
                  </a:lnTo>
                  <a:lnTo>
                    <a:pt x="15400" y="1581"/>
                  </a:lnTo>
                  <a:lnTo>
                    <a:pt x="15824" y="1485"/>
                  </a:lnTo>
                  <a:lnTo>
                    <a:pt x="16171" y="1408"/>
                  </a:lnTo>
                  <a:lnTo>
                    <a:pt x="16460" y="1311"/>
                  </a:lnTo>
                  <a:lnTo>
                    <a:pt x="16672" y="1215"/>
                  </a:lnTo>
                  <a:lnTo>
                    <a:pt x="16750" y="1157"/>
                  </a:lnTo>
                  <a:lnTo>
                    <a:pt x="16788" y="1119"/>
                  </a:lnTo>
                  <a:lnTo>
                    <a:pt x="16827" y="1061"/>
                  </a:lnTo>
                  <a:lnTo>
                    <a:pt x="16846" y="1022"/>
                  </a:lnTo>
                  <a:lnTo>
                    <a:pt x="16827" y="964"/>
                  </a:lnTo>
                  <a:lnTo>
                    <a:pt x="16788" y="907"/>
                  </a:lnTo>
                  <a:lnTo>
                    <a:pt x="16750" y="868"/>
                  </a:lnTo>
                  <a:lnTo>
                    <a:pt x="16672" y="810"/>
                  </a:lnTo>
                  <a:lnTo>
                    <a:pt x="16460" y="714"/>
                  </a:lnTo>
                  <a:lnTo>
                    <a:pt x="16171" y="618"/>
                  </a:lnTo>
                  <a:lnTo>
                    <a:pt x="15824" y="540"/>
                  </a:lnTo>
                  <a:lnTo>
                    <a:pt x="15400" y="444"/>
                  </a:lnTo>
                  <a:lnTo>
                    <a:pt x="14918" y="367"/>
                  </a:lnTo>
                  <a:lnTo>
                    <a:pt x="14379" y="309"/>
                  </a:lnTo>
                  <a:lnTo>
                    <a:pt x="13781" y="232"/>
                  </a:lnTo>
                  <a:lnTo>
                    <a:pt x="13126" y="174"/>
                  </a:lnTo>
                  <a:lnTo>
                    <a:pt x="11700" y="78"/>
                  </a:lnTo>
                  <a:lnTo>
                    <a:pt x="10119" y="20"/>
                  </a:lnTo>
                  <a:lnTo>
                    <a:pt x="842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 name="Google Shape;634;p1"/>
            <p:cNvSpPr/>
            <p:nvPr/>
          </p:nvSpPr>
          <p:spPr>
            <a:xfrm>
              <a:off x="1327688" y="3887000"/>
              <a:ext cx="677025" cy="103625"/>
            </a:xfrm>
            <a:custGeom>
              <a:rect b="b" l="l" r="r" t="t"/>
              <a:pathLst>
                <a:path extrusionOk="0" h="4145" w="27081">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09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 name="Google Shape;635;p1"/>
            <p:cNvSpPr/>
            <p:nvPr/>
          </p:nvSpPr>
          <p:spPr>
            <a:xfrm>
              <a:off x="1251063" y="1995225"/>
              <a:ext cx="438050" cy="1282725"/>
            </a:xfrm>
            <a:custGeom>
              <a:rect b="b" l="l" r="r" t="t"/>
              <a:pathLst>
                <a:path extrusionOk="0" h="51309" w="17522">
                  <a:moveTo>
                    <a:pt x="1562" y="1"/>
                  </a:moveTo>
                  <a:lnTo>
                    <a:pt x="1408" y="20"/>
                  </a:lnTo>
                  <a:lnTo>
                    <a:pt x="1273" y="39"/>
                  </a:lnTo>
                  <a:lnTo>
                    <a:pt x="1119" y="78"/>
                  </a:lnTo>
                  <a:lnTo>
                    <a:pt x="984" y="135"/>
                  </a:lnTo>
                  <a:lnTo>
                    <a:pt x="868" y="213"/>
                  </a:lnTo>
                  <a:lnTo>
                    <a:pt x="733" y="309"/>
                  </a:lnTo>
                  <a:lnTo>
                    <a:pt x="637" y="405"/>
                  </a:lnTo>
                  <a:lnTo>
                    <a:pt x="540" y="540"/>
                  </a:lnTo>
                  <a:lnTo>
                    <a:pt x="483" y="675"/>
                  </a:lnTo>
                  <a:lnTo>
                    <a:pt x="425" y="829"/>
                  </a:lnTo>
                  <a:lnTo>
                    <a:pt x="386" y="983"/>
                  </a:lnTo>
                  <a:lnTo>
                    <a:pt x="251" y="2275"/>
                  </a:lnTo>
                  <a:lnTo>
                    <a:pt x="136" y="3547"/>
                  </a:lnTo>
                  <a:lnTo>
                    <a:pt x="59" y="4800"/>
                  </a:lnTo>
                  <a:lnTo>
                    <a:pt x="20" y="6072"/>
                  </a:lnTo>
                  <a:lnTo>
                    <a:pt x="1" y="7325"/>
                  </a:lnTo>
                  <a:lnTo>
                    <a:pt x="1" y="8558"/>
                  </a:lnTo>
                  <a:lnTo>
                    <a:pt x="39" y="9792"/>
                  </a:lnTo>
                  <a:lnTo>
                    <a:pt x="97" y="11006"/>
                  </a:lnTo>
                  <a:lnTo>
                    <a:pt x="174" y="12220"/>
                  </a:lnTo>
                  <a:lnTo>
                    <a:pt x="290" y="13415"/>
                  </a:lnTo>
                  <a:lnTo>
                    <a:pt x="406" y="14610"/>
                  </a:lnTo>
                  <a:lnTo>
                    <a:pt x="560" y="15805"/>
                  </a:lnTo>
                  <a:lnTo>
                    <a:pt x="733" y="16962"/>
                  </a:lnTo>
                  <a:lnTo>
                    <a:pt x="926" y="18118"/>
                  </a:lnTo>
                  <a:lnTo>
                    <a:pt x="1138" y="19275"/>
                  </a:lnTo>
                  <a:lnTo>
                    <a:pt x="1369" y="20393"/>
                  </a:lnTo>
                  <a:lnTo>
                    <a:pt x="1601" y="21511"/>
                  </a:lnTo>
                  <a:lnTo>
                    <a:pt x="1870" y="22629"/>
                  </a:lnTo>
                  <a:lnTo>
                    <a:pt x="2140" y="23708"/>
                  </a:lnTo>
                  <a:lnTo>
                    <a:pt x="2429" y="24787"/>
                  </a:lnTo>
                  <a:lnTo>
                    <a:pt x="2738" y="25847"/>
                  </a:lnTo>
                  <a:lnTo>
                    <a:pt x="3065" y="26888"/>
                  </a:lnTo>
                  <a:lnTo>
                    <a:pt x="3393" y="27929"/>
                  </a:lnTo>
                  <a:lnTo>
                    <a:pt x="3721" y="28931"/>
                  </a:lnTo>
                  <a:lnTo>
                    <a:pt x="4068" y="29933"/>
                  </a:lnTo>
                  <a:lnTo>
                    <a:pt x="4434" y="30916"/>
                  </a:lnTo>
                  <a:lnTo>
                    <a:pt x="4800" y="31880"/>
                  </a:lnTo>
                  <a:lnTo>
                    <a:pt x="5166" y="32825"/>
                  </a:lnTo>
                  <a:lnTo>
                    <a:pt x="5552" y="33750"/>
                  </a:lnTo>
                  <a:lnTo>
                    <a:pt x="5937" y="34656"/>
                  </a:lnTo>
                  <a:lnTo>
                    <a:pt x="6708" y="36410"/>
                  </a:lnTo>
                  <a:lnTo>
                    <a:pt x="7498" y="38086"/>
                  </a:lnTo>
                  <a:lnTo>
                    <a:pt x="8289" y="39686"/>
                  </a:lnTo>
                  <a:lnTo>
                    <a:pt x="9079" y="41190"/>
                  </a:lnTo>
                  <a:lnTo>
                    <a:pt x="9850" y="42597"/>
                  </a:lnTo>
                  <a:lnTo>
                    <a:pt x="10602" y="43927"/>
                  </a:lnTo>
                  <a:lnTo>
                    <a:pt x="11334" y="45160"/>
                  </a:lnTo>
                  <a:lnTo>
                    <a:pt x="12028" y="46278"/>
                  </a:lnTo>
                  <a:lnTo>
                    <a:pt x="12683" y="47300"/>
                  </a:lnTo>
                  <a:lnTo>
                    <a:pt x="13281" y="48205"/>
                  </a:lnTo>
                  <a:lnTo>
                    <a:pt x="13820" y="49015"/>
                  </a:lnTo>
                  <a:lnTo>
                    <a:pt x="14726" y="50268"/>
                  </a:lnTo>
                  <a:lnTo>
                    <a:pt x="15305" y="51039"/>
                  </a:lnTo>
                  <a:lnTo>
                    <a:pt x="15497" y="51309"/>
                  </a:lnTo>
                  <a:lnTo>
                    <a:pt x="17271" y="51058"/>
                  </a:lnTo>
                  <a:lnTo>
                    <a:pt x="17348" y="49613"/>
                  </a:lnTo>
                  <a:lnTo>
                    <a:pt x="17425" y="48186"/>
                  </a:lnTo>
                  <a:lnTo>
                    <a:pt x="17483" y="46779"/>
                  </a:lnTo>
                  <a:lnTo>
                    <a:pt x="17502" y="45391"/>
                  </a:lnTo>
                  <a:lnTo>
                    <a:pt x="17521" y="44042"/>
                  </a:lnTo>
                  <a:lnTo>
                    <a:pt x="17502" y="42712"/>
                  </a:lnTo>
                  <a:lnTo>
                    <a:pt x="17483" y="41402"/>
                  </a:lnTo>
                  <a:lnTo>
                    <a:pt x="17425" y="40110"/>
                  </a:lnTo>
                  <a:lnTo>
                    <a:pt x="17367" y="38838"/>
                  </a:lnTo>
                  <a:lnTo>
                    <a:pt x="17290" y="37585"/>
                  </a:lnTo>
                  <a:lnTo>
                    <a:pt x="17193" y="36371"/>
                  </a:lnTo>
                  <a:lnTo>
                    <a:pt x="17078" y="35176"/>
                  </a:lnTo>
                  <a:lnTo>
                    <a:pt x="16943" y="34000"/>
                  </a:lnTo>
                  <a:lnTo>
                    <a:pt x="16808" y="32844"/>
                  </a:lnTo>
                  <a:lnTo>
                    <a:pt x="16654" y="31707"/>
                  </a:lnTo>
                  <a:lnTo>
                    <a:pt x="16480" y="30589"/>
                  </a:lnTo>
                  <a:lnTo>
                    <a:pt x="16288" y="29509"/>
                  </a:lnTo>
                  <a:lnTo>
                    <a:pt x="16095" y="28430"/>
                  </a:lnTo>
                  <a:lnTo>
                    <a:pt x="15883" y="27389"/>
                  </a:lnTo>
                  <a:lnTo>
                    <a:pt x="15671" y="26368"/>
                  </a:lnTo>
                  <a:lnTo>
                    <a:pt x="15439" y="25346"/>
                  </a:lnTo>
                  <a:lnTo>
                    <a:pt x="15189" y="24363"/>
                  </a:lnTo>
                  <a:lnTo>
                    <a:pt x="14938" y="23399"/>
                  </a:lnTo>
                  <a:lnTo>
                    <a:pt x="14668" y="22455"/>
                  </a:lnTo>
                  <a:lnTo>
                    <a:pt x="14399" y="21549"/>
                  </a:lnTo>
                  <a:lnTo>
                    <a:pt x="14129" y="20643"/>
                  </a:lnTo>
                  <a:lnTo>
                    <a:pt x="13840" y="19757"/>
                  </a:lnTo>
                  <a:lnTo>
                    <a:pt x="13531" y="18889"/>
                  </a:lnTo>
                  <a:lnTo>
                    <a:pt x="13242" y="18061"/>
                  </a:lnTo>
                  <a:lnTo>
                    <a:pt x="12934" y="17232"/>
                  </a:lnTo>
                  <a:lnTo>
                    <a:pt x="12606" y="16422"/>
                  </a:lnTo>
                  <a:lnTo>
                    <a:pt x="12298" y="15651"/>
                  </a:lnTo>
                  <a:lnTo>
                    <a:pt x="11970" y="14880"/>
                  </a:lnTo>
                  <a:lnTo>
                    <a:pt x="11642" y="14148"/>
                  </a:lnTo>
                  <a:lnTo>
                    <a:pt x="10968" y="12722"/>
                  </a:lnTo>
                  <a:lnTo>
                    <a:pt x="10274" y="11372"/>
                  </a:lnTo>
                  <a:lnTo>
                    <a:pt x="9599" y="10081"/>
                  </a:lnTo>
                  <a:lnTo>
                    <a:pt x="8905" y="8886"/>
                  </a:lnTo>
                  <a:lnTo>
                    <a:pt x="8212" y="7768"/>
                  </a:lnTo>
                  <a:lnTo>
                    <a:pt x="7518" y="6708"/>
                  </a:lnTo>
                  <a:lnTo>
                    <a:pt x="6843" y="5725"/>
                  </a:lnTo>
                  <a:lnTo>
                    <a:pt x="6188" y="4819"/>
                  </a:lnTo>
                  <a:lnTo>
                    <a:pt x="5532" y="3971"/>
                  </a:lnTo>
                  <a:lnTo>
                    <a:pt x="4916" y="3200"/>
                  </a:lnTo>
                  <a:lnTo>
                    <a:pt x="4318" y="2487"/>
                  </a:lnTo>
                  <a:lnTo>
                    <a:pt x="3759" y="1851"/>
                  </a:lnTo>
                  <a:lnTo>
                    <a:pt x="3220" y="1273"/>
                  </a:lnTo>
                  <a:lnTo>
                    <a:pt x="2718" y="771"/>
                  </a:lnTo>
                  <a:lnTo>
                    <a:pt x="2275" y="328"/>
                  </a:lnTo>
                  <a:lnTo>
                    <a:pt x="2140" y="213"/>
                  </a:lnTo>
                  <a:lnTo>
                    <a:pt x="2005" y="135"/>
                  </a:lnTo>
                  <a:lnTo>
                    <a:pt x="1870" y="58"/>
                  </a:lnTo>
                  <a:lnTo>
                    <a:pt x="1716" y="20"/>
                  </a:lnTo>
                  <a:lnTo>
                    <a:pt x="1562"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 name="Google Shape;636;p1"/>
            <p:cNvSpPr/>
            <p:nvPr/>
          </p:nvSpPr>
          <p:spPr>
            <a:xfrm>
              <a:off x="1348888" y="2225075"/>
              <a:ext cx="284325" cy="874600"/>
            </a:xfrm>
            <a:custGeom>
              <a:rect b="b" l="l" r="r" t="t"/>
              <a:pathLst>
                <a:path extrusionOk="0" h="34984" w="11373">
                  <a:moveTo>
                    <a:pt x="116" y="0"/>
                  </a:moveTo>
                  <a:lnTo>
                    <a:pt x="58" y="39"/>
                  </a:lnTo>
                  <a:lnTo>
                    <a:pt x="20" y="77"/>
                  </a:lnTo>
                  <a:lnTo>
                    <a:pt x="0" y="135"/>
                  </a:lnTo>
                  <a:lnTo>
                    <a:pt x="20" y="193"/>
                  </a:lnTo>
                  <a:lnTo>
                    <a:pt x="1350" y="4009"/>
                  </a:lnTo>
                  <a:lnTo>
                    <a:pt x="2737" y="8096"/>
                  </a:lnTo>
                  <a:lnTo>
                    <a:pt x="4414" y="13107"/>
                  </a:lnTo>
                  <a:lnTo>
                    <a:pt x="5301" y="15844"/>
                  </a:lnTo>
                  <a:lnTo>
                    <a:pt x="6226" y="18658"/>
                  </a:lnTo>
                  <a:lnTo>
                    <a:pt x="7151" y="21530"/>
                  </a:lnTo>
                  <a:lnTo>
                    <a:pt x="8038" y="24402"/>
                  </a:lnTo>
                  <a:lnTo>
                    <a:pt x="8905" y="27216"/>
                  </a:lnTo>
                  <a:lnTo>
                    <a:pt x="9715" y="29933"/>
                  </a:lnTo>
                  <a:lnTo>
                    <a:pt x="10428" y="32497"/>
                  </a:lnTo>
                  <a:lnTo>
                    <a:pt x="11064" y="34868"/>
                  </a:lnTo>
                  <a:lnTo>
                    <a:pt x="11083" y="34906"/>
                  </a:lnTo>
                  <a:lnTo>
                    <a:pt x="11122" y="34945"/>
                  </a:lnTo>
                  <a:lnTo>
                    <a:pt x="11160" y="34964"/>
                  </a:lnTo>
                  <a:lnTo>
                    <a:pt x="11218" y="34983"/>
                  </a:lnTo>
                  <a:lnTo>
                    <a:pt x="11257" y="34983"/>
                  </a:lnTo>
                  <a:lnTo>
                    <a:pt x="11314" y="34945"/>
                  </a:lnTo>
                  <a:lnTo>
                    <a:pt x="11353" y="34906"/>
                  </a:lnTo>
                  <a:lnTo>
                    <a:pt x="11372" y="34848"/>
                  </a:lnTo>
                  <a:lnTo>
                    <a:pt x="11353" y="34790"/>
                  </a:lnTo>
                  <a:lnTo>
                    <a:pt x="10717" y="32420"/>
                  </a:lnTo>
                  <a:lnTo>
                    <a:pt x="10004" y="29856"/>
                  </a:lnTo>
                  <a:lnTo>
                    <a:pt x="9194" y="27139"/>
                  </a:lnTo>
                  <a:lnTo>
                    <a:pt x="8327" y="24324"/>
                  </a:lnTo>
                  <a:lnTo>
                    <a:pt x="7440" y="21453"/>
                  </a:lnTo>
                  <a:lnTo>
                    <a:pt x="6515" y="18581"/>
                  </a:lnTo>
                  <a:lnTo>
                    <a:pt x="5590" y="15747"/>
                  </a:lnTo>
                  <a:lnTo>
                    <a:pt x="4703" y="13010"/>
                  </a:lnTo>
                  <a:lnTo>
                    <a:pt x="3007" y="7999"/>
                  </a:lnTo>
                  <a:lnTo>
                    <a:pt x="1619" y="3913"/>
                  </a:lnTo>
                  <a:lnTo>
                    <a:pt x="309" y="97"/>
                  </a:lnTo>
                  <a:lnTo>
                    <a:pt x="270" y="58"/>
                  </a:lnTo>
                  <a:lnTo>
                    <a:pt x="232" y="20"/>
                  </a:lnTo>
                  <a:lnTo>
                    <a:pt x="17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 name="Google Shape;637;p1"/>
            <p:cNvSpPr/>
            <p:nvPr/>
          </p:nvSpPr>
          <p:spPr>
            <a:xfrm>
              <a:off x="1211088" y="2587425"/>
              <a:ext cx="477050" cy="819175"/>
            </a:xfrm>
            <a:custGeom>
              <a:rect b="b" l="l" r="r" t="t"/>
              <a:pathLst>
                <a:path extrusionOk="0" h="32767" w="19082">
                  <a:moveTo>
                    <a:pt x="578" y="1"/>
                  </a:moveTo>
                  <a:lnTo>
                    <a:pt x="482" y="20"/>
                  </a:lnTo>
                  <a:lnTo>
                    <a:pt x="405" y="39"/>
                  </a:lnTo>
                  <a:lnTo>
                    <a:pt x="328" y="58"/>
                  </a:lnTo>
                  <a:lnTo>
                    <a:pt x="251" y="97"/>
                  </a:lnTo>
                  <a:lnTo>
                    <a:pt x="193" y="155"/>
                  </a:lnTo>
                  <a:lnTo>
                    <a:pt x="116" y="213"/>
                  </a:lnTo>
                  <a:lnTo>
                    <a:pt x="77" y="270"/>
                  </a:lnTo>
                  <a:lnTo>
                    <a:pt x="39" y="348"/>
                  </a:lnTo>
                  <a:lnTo>
                    <a:pt x="0" y="444"/>
                  </a:lnTo>
                  <a:lnTo>
                    <a:pt x="0" y="521"/>
                  </a:lnTo>
                  <a:lnTo>
                    <a:pt x="0" y="617"/>
                  </a:lnTo>
                  <a:lnTo>
                    <a:pt x="0" y="714"/>
                  </a:lnTo>
                  <a:lnTo>
                    <a:pt x="289" y="1832"/>
                  </a:lnTo>
                  <a:lnTo>
                    <a:pt x="655" y="3219"/>
                  </a:lnTo>
                  <a:lnTo>
                    <a:pt x="1118" y="4858"/>
                  </a:lnTo>
                  <a:lnTo>
                    <a:pt x="1677" y="6670"/>
                  </a:lnTo>
                  <a:lnTo>
                    <a:pt x="2332" y="8674"/>
                  </a:lnTo>
                  <a:lnTo>
                    <a:pt x="2698" y="9715"/>
                  </a:lnTo>
                  <a:lnTo>
                    <a:pt x="3084" y="10794"/>
                  </a:lnTo>
                  <a:lnTo>
                    <a:pt x="3489" y="11912"/>
                  </a:lnTo>
                  <a:lnTo>
                    <a:pt x="3932" y="13030"/>
                  </a:lnTo>
                  <a:lnTo>
                    <a:pt x="4395" y="14186"/>
                  </a:lnTo>
                  <a:lnTo>
                    <a:pt x="4876" y="15343"/>
                  </a:lnTo>
                  <a:lnTo>
                    <a:pt x="5397" y="16499"/>
                  </a:lnTo>
                  <a:lnTo>
                    <a:pt x="5936" y="17675"/>
                  </a:lnTo>
                  <a:lnTo>
                    <a:pt x="6495" y="18870"/>
                  </a:lnTo>
                  <a:lnTo>
                    <a:pt x="7093" y="20046"/>
                  </a:lnTo>
                  <a:lnTo>
                    <a:pt x="7710" y="21202"/>
                  </a:lnTo>
                  <a:lnTo>
                    <a:pt x="8346" y="22378"/>
                  </a:lnTo>
                  <a:lnTo>
                    <a:pt x="9020" y="23515"/>
                  </a:lnTo>
                  <a:lnTo>
                    <a:pt x="9734" y="24633"/>
                  </a:lnTo>
                  <a:lnTo>
                    <a:pt x="10447" y="25751"/>
                  </a:lnTo>
                  <a:lnTo>
                    <a:pt x="11218" y="26830"/>
                  </a:lnTo>
                  <a:lnTo>
                    <a:pt x="11989" y="27871"/>
                  </a:lnTo>
                  <a:lnTo>
                    <a:pt x="12798" y="28893"/>
                  </a:lnTo>
                  <a:lnTo>
                    <a:pt x="13222" y="29375"/>
                  </a:lnTo>
                  <a:lnTo>
                    <a:pt x="13646" y="29856"/>
                  </a:lnTo>
                  <a:lnTo>
                    <a:pt x="14089" y="30338"/>
                  </a:lnTo>
                  <a:lnTo>
                    <a:pt x="14514" y="30801"/>
                  </a:lnTo>
                  <a:lnTo>
                    <a:pt x="14957" y="31244"/>
                  </a:lnTo>
                  <a:lnTo>
                    <a:pt x="15419" y="31688"/>
                  </a:lnTo>
                  <a:lnTo>
                    <a:pt x="15882" y="32112"/>
                  </a:lnTo>
                  <a:lnTo>
                    <a:pt x="16345" y="32516"/>
                  </a:lnTo>
                  <a:lnTo>
                    <a:pt x="16557" y="32593"/>
                  </a:lnTo>
                  <a:lnTo>
                    <a:pt x="16826" y="32671"/>
                  </a:lnTo>
                  <a:lnTo>
                    <a:pt x="17154" y="32728"/>
                  </a:lnTo>
                  <a:lnTo>
                    <a:pt x="17559" y="32767"/>
                  </a:lnTo>
                  <a:lnTo>
                    <a:pt x="18021" y="32767"/>
                  </a:lnTo>
                  <a:lnTo>
                    <a:pt x="18272" y="32728"/>
                  </a:lnTo>
                  <a:lnTo>
                    <a:pt x="18542" y="32690"/>
                  </a:lnTo>
                  <a:lnTo>
                    <a:pt x="18812" y="32613"/>
                  </a:lnTo>
                  <a:lnTo>
                    <a:pt x="19082" y="32516"/>
                  </a:lnTo>
                  <a:lnTo>
                    <a:pt x="18812" y="31514"/>
                  </a:lnTo>
                  <a:lnTo>
                    <a:pt x="18465" y="30319"/>
                  </a:lnTo>
                  <a:lnTo>
                    <a:pt x="17964" y="28758"/>
                  </a:lnTo>
                  <a:lnTo>
                    <a:pt x="17347" y="26850"/>
                  </a:lnTo>
                  <a:lnTo>
                    <a:pt x="16961" y="25809"/>
                  </a:lnTo>
                  <a:lnTo>
                    <a:pt x="16557" y="24691"/>
                  </a:lnTo>
                  <a:lnTo>
                    <a:pt x="16133" y="23535"/>
                  </a:lnTo>
                  <a:lnTo>
                    <a:pt x="15651" y="22320"/>
                  </a:lnTo>
                  <a:lnTo>
                    <a:pt x="15150" y="21048"/>
                  </a:lnTo>
                  <a:lnTo>
                    <a:pt x="14591" y="19776"/>
                  </a:lnTo>
                  <a:lnTo>
                    <a:pt x="14012" y="18446"/>
                  </a:lnTo>
                  <a:lnTo>
                    <a:pt x="13396" y="17116"/>
                  </a:lnTo>
                  <a:lnTo>
                    <a:pt x="12740" y="15767"/>
                  </a:lnTo>
                  <a:lnTo>
                    <a:pt x="12046" y="14418"/>
                  </a:lnTo>
                  <a:lnTo>
                    <a:pt x="11314" y="13049"/>
                  </a:lnTo>
                  <a:lnTo>
                    <a:pt x="10562" y="11719"/>
                  </a:lnTo>
                  <a:lnTo>
                    <a:pt x="9753" y="10370"/>
                  </a:lnTo>
                  <a:lnTo>
                    <a:pt x="8924" y="9060"/>
                  </a:lnTo>
                  <a:lnTo>
                    <a:pt x="8500" y="8423"/>
                  </a:lnTo>
                  <a:lnTo>
                    <a:pt x="8057" y="7768"/>
                  </a:lnTo>
                  <a:lnTo>
                    <a:pt x="7594" y="7151"/>
                  </a:lnTo>
                  <a:lnTo>
                    <a:pt x="7151" y="6535"/>
                  </a:lnTo>
                  <a:lnTo>
                    <a:pt x="6669" y="5918"/>
                  </a:lnTo>
                  <a:lnTo>
                    <a:pt x="6206" y="5320"/>
                  </a:lnTo>
                  <a:lnTo>
                    <a:pt x="5705" y="4723"/>
                  </a:lnTo>
                  <a:lnTo>
                    <a:pt x="5223" y="4164"/>
                  </a:lnTo>
                  <a:lnTo>
                    <a:pt x="4703" y="3586"/>
                  </a:lnTo>
                  <a:lnTo>
                    <a:pt x="4202" y="3046"/>
                  </a:lnTo>
                  <a:lnTo>
                    <a:pt x="3681" y="2526"/>
                  </a:lnTo>
                  <a:lnTo>
                    <a:pt x="3142" y="2005"/>
                  </a:lnTo>
                  <a:lnTo>
                    <a:pt x="2602" y="1504"/>
                  </a:lnTo>
                  <a:lnTo>
                    <a:pt x="2043" y="1022"/>
                  </a:lnTo>
                  <a:lnTo>
                    <a:pt x="1484" y="560"/>
                  </a:lnTo>
                  <a:lnTo>
                    <a:pt x="925" y="136"/>
                  </a:lnTo>
                  <a:lnTo>
                    <a:pt x="829" y="78"/>
                  </a:lnTo>
                  <a:lnTo>
                    <a:pt x="752" y="39"/>
                  </a:lnTo>
                  <a:lnTo>
                    <a:pt x="655" y="20"/>
                  </a:lnTo>
                  <a:lnTo>
                    <a:pt x="578"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 name="Google Shape;638;p1"/>
            <p:cNvSpPr/>
            <p:nvPr/>
          </p:nvSpPr>
          <p:spPr>
            <a:xfrm>
              <a:off x="1297813" y="2741625"/>
              <a:ext cx="318525" cy="591750"/>
            </a:xfrm>
            <a:custGeom>
              <a:rect b="b" l="l" r="r" t="t"/>
              <a:pathLst>
                <a:path extrusionOk="0" h="23670" w="12741">
                  <a:moveTo>
                    <a:pt x="155" y="0"/>
                  </a:moveTo>
                  <a:lnTo>
                    <a:pt x="97" y="20"/>
                  </a:lnTo>
                  <a:lnTo>
                    <a:pt x="39" y="58"/>
                  </a:lnTo>
                  <a:lnTo>
                    <a:pt x="20" y="116"/>
                  </a:lnTo>
                  <a:lnTo>
                    <a:pt x="0" y="174"/>
                  </a:lnTo>
                  <a:lnTo>
                    <a:pt x="20" y="232"/>
                  </a:lnTo>
                  <a:lnTo>
                    <a:pt x="5628" y="10736"/>
                  </a:lnTo>
                  <a:lnTo>
                    <a:pt x="12471" y="23592"/>
                  </a:lnTo>
                  <a:lnTo>
                    <a:pt x="12490" y="23631"/>
                  </a:lnTo>
                  <a:lnTo>
                    <a:pt x="12529" y="23650"/>
                  </a:lnTo>
                  <a:lnTo>
                    <a:pt x="12606" y="23669"/>
                  </a:lnTo>
                  <a:lnTo>
                    <a:pt x="12664" y="23669"/>
                  </a:lnTo>
                  <a:lnTo>
                    <a:pt x="12721" y="23631"/>
                  </a:lnTo>
                  <a:lnTo>
                    <a:pt x="12741" y="23573"/>
                  </a:lnTo>
                  <a:lnTo>
                    <a:pt x="12741" y="23515"/>
                  </a:lnTo>
                  <a:lnTo>
                    <a:pt x="12741" y="23457"/>
                  </a:lnTo>
                  <a:lnTo>
                    <a:pt x="5879" y="10582"/>
                  </a:lnTo>
                  <a:lnTo>
                    <a:pt x="289" y="77"/>
                  </a:lnTo>
                  <a:lnTo>
                    <a:pt x="251" y="39"/>
                  </a:lnTo>
                  <a:lnTo>
                    <a:pt x="212" y="20"/>
                  </a:lnTo>
                  <a:lnTo>
                    <a:pt x="15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 name="Google Shape;639;p1"/>
            <p:cNvSpPr/>
            <p:nvPr/>
          </p:nvSpPr>
          <p:spPr>
            <a:xfrm>
              <a:off x="1213013" y="2993150"/>
              <a:ext cx="454875" cy="430325"/>
            </a:xfrm>
            <a:custGeom>
              <a:rect b="b" l="l" r="r" t="t"/>
              <a:pathLst>
                <a:path extrusionOk="0" h="17213" w="18195">
                  <a:moveTo>
                    <a:pt x="289" y="1"/>
                  </a:moveTo>
                  <a:lnTo>
                    <a:pt x="193" y="39"/>
                  </a:lnTo>
                  <a:lnTo>
                    <a:pt x="116" y="97"/>
                  </a:lnTo>
                  <a:lnTo>
                    <a:pt x="58" y="174"/>
                  </a:lnTo>
                  <a:lnTo>
                    <a:pt x="19" y="270"/>
                  </a:lnTo>
                  <a:lnTo>
                    <a:pt x="0" y="367"/>
                  </a:lnTo>
                  <a:lnTo>
                    <a:pt x="19" y="482"/>
                  </a:lnTo>
                  <a:lnTo>
                    <a:pt x="270" y="1041"/>
                  </a:lnTo>
                  <a:lnTo>
                    <a:pt x="559" y="1716"/>
                  </a:lnTo>
                  <a:lnTo>
                    <a:pt x="925" y="2506"/>
                  </a:lnTo>
                  <a:lnTo>
                    <a:pt x="1369" y="3374"/>
                  </a:lnTo>
                  <a:lnTo>
                    <a:pt x="1870" y="4337"/>
                  </a:lnTo>
                  <a:lnTo>
                    <a:pt x="2429" y="5359"/>
                  </a:lnTo>
                  <a:lnTo>
                    <a:pt x="3065" y="6438"/>
                  </a:lnTo>
                  <a:lnTo>
                    <a:pt x="3778" y="7556"/>
                  </a:lnTo>
                  <a:lnTo>
                    <a:pt x="4163" y="8134"/>
                  </a:lnTo>
                  <a:lnTo>
                    <a:pt x="4549" y="8713"/>
                  </a:lnTo>
                  <a:lnTo>
                    <a:pt x="4973" y="9310"/>
                  </a:lnTo>
                  <a:lnTo>
                    <a:pt x="5397" y="9888"/>
                  </a:lnTo>
                  <a:lnTo>
                    <a:pt x="5859" y="10466"/>
                  </a:lnTo>
                  <a:lnTo>
                    <a:pt x="6322" y="11064"/>
                  </a:lnTo>
                  <a:lnTo>
                    <a:pt x="6804" y="11642"/>
                  </a:lnTo>
                  <a:lnTo>
                    <a:pt x="7305" y="12220"/>
                  </a:lnTo>
                  <a:lnTo>
                    <a:pt x="7845" y="12799"/>
                  </a:lnTo>
                  <a:lnTo>
                    <a:pt x="8384" y="13377"/>
                  </a:lnTo>
                  <a:lnTo>
                    <a:pt x="8943" y="13936"/>
                  </a:lnTo>
                  <a:lnTo>
                    <a:pt x="9522" y="14495"/>
                  </a:lnTo>
                  <a:lnTo>
                    <a:pt x="10119" y="15034"/>
                  </a:lnTo>
                  <a:lnTo>
                    <a:pt x="10736" y="15555"/>
                  </a:lnTo>
                  <a:lnTo>
                    <a:pt x="11372" y="16075"/>
                  </a:lnTo>
                  <a:lnTo>
                    <a:pt x="12027" y="16576"/>
                  </a:lnTo>
                  <a:lnTo>
                    <a:pt x="12316" y="16634"/>
                  </a:lnTo>
                  <a:lnTo>
                    <a:pt x="13068" y="16769"/>
                  </a:lnTo>
                  <a:lnTo>
                    <a:pt x="14109" y="16962"/>
                  </a:lnTo>
                  <a:lnTo>
                    <a:pt x="14687" y="17039"/>
                  </a:lnTo>
                  <a:lnTo>
                    <a:pt x="15285" y="17116"/>
                  </a:lnTo>
                  <a:lnTo>
                    <a:pt x="15882" y="17174"/>
                  </a:lnTo>
                  <a:lnTo>
                    <a:pt x="16441" y="17212"/>
                  </a:lnTo>
                  <a:lnTo>
                    <a:pt x="16961" y="17212"/>
                  </a:lnTo>
                  <a:lnTo>
                    <a:pt x="17424" y="17174"/>
                  </a:lnTo>
                  <a:lnTo>
                    <a:pt x="17617" y="17155"/>
                  </a:lnTo>
                  <a:lnTo>
                    <a:pt x="17790" y="17116"/>
                  </a:lnTo>
                  <a:lnTo>
                    <a:pt x="17925" y="17058"/>
                  </a:lnTo>
                  <a:lnTo>
                    <a:pt x="18041" y="16981"/>
                  </a:lnTo>
                  <a:lnTo>
                    <a:pt x="18118" y="16904"/>
                  </a:lnTo>
                  <a:lnTo>
                    <a:pt x="18176" y="16808"/>
                  </a:lnTo>
                  <a:lnTo>
                    <a:pt x="18195" y="16711"/>
                  </a:lnTo>
                  <a:lnTo>
                    <a:pt x="18156" y="16576"/>
                  </a:lnTo>
                  <a:lnTo>
                    <a:pt x="18022" y="16191"/>
                  </a:lnTo>
                  <a:lnTo>
                    <a:pt x="17867" y="15825"/>
                  </a:lnTo>
                  <a:lnTo>
                    <a:pt x="17520" y="15092"/>
                  </a:lnTo>
                  <a:lnTo>
                    <a:pt x="17116" y="14360"/>
                  </a:lnTo>
                  <a:lnTo>
                    <a:pt x="16692" y="13627"/>
                  </a:lnTo>
                  <a:lnTo>
                    <a:pt x="16229" y="12914"/>
                  </a:lnTo>
                  <a:lnTo>
                    <a:pt x="15728" y="12220"/>
                  </a:lnTo>
                  <a:lnTo>
                    <a:pt x="15188" y="11527"/>
                  </a:lnTo>
                  <a:lnTo>
                    <a:pt x="14610" y="10852"/>
                  </a:lnTo>
                  <a:lnTo>
                    <a:pt x="14032" y="10197"/>
                  </a:lnTo>
                  <a:lnTo>
                    <a:pt x="13415" y="9541"/>
                  </a:lnTo>
                  <a:lnTo>
                    <a:pt x="12779" y="8905"/>
                  </a:lnTo>
                  <a:lnTo>
                    <a:pt x="12124" y="8288"/>
                  </a:lnTo>
                  <a:lnTo>
                    <a:pt x="11468" y="7672"/>
                  </a:lnTo>
                  <a:lnTo>
                    <a:pt x="10794" y="7093"/>
                  </a:lnTo>
                  <a:lnTo>
                    <a:pt x="10119" y="6515"/>
                  </a:lnTo>
                  <a:lnTo>
                    <a:pt x="9425" y="5956"/>
                  </a:lnTo>
                  <a:lnTo>
                    <a:pt x="8751" y="5417"/>
                  </a:lnTo>
                  <a:lnTo>
                    <a:pt x="8076" y="4896"/>
                  </a:lnTo>
                  <a:lnTo>
                    <a:pt x="7382" y="4414"/>
                  </a:lnTo>
                  <a:lnTo>
                    <a:pt x="6727" y="3933"/>
                  </a:lnTo>
                  <a:lnTo>
                    <a:pt x="5416" y="3046"/>
                  </a:lnTo>
                  <a:lnTo>
                    <a:pt x="4202" y="2236"/>
                  </a:lnTo>
                  <a:lnTo>
                    <a:pt x="3065" y="1542"/>
                  </a:lnTo>
                  <a:lnTo>
                    <a:pt x="2062" y="926"/>
                  </a:lnTo>
                  <a:lnTo>
                    <a:pt x="1195" y="425"/>
                  </a:lnTo>
                  <a:lnTo>
                    <a:pt x="501" y="58"/>
                  </a:lnTo>
                  <a:lnTo>
                    <a:pt x="405" y="20"/>
                  </a:lnTo>
                  <a:lnTo>
                    <a:pt x="289"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 name="Google Shape;640;p1"/>
            <p:cNvSpPr/>
            <p:nvPr/>
          </p:nvSpPr>
          <p:spPr>
            <a:xfrm>
              <a:off x="1323838" y="3109275"/>
              <a:ext cx="271300" cy="290100"/>
            </a:xfrm>
            <a:custGeom>
              <a:rect b="b" l="l" r="r" t="t"/>
              <a:pathLst>
                <a:path extrusionOk="0" h="11604" w="10852">
                  <a:moveTo>
                    <a:pt x="97" y="1"/>
                  </a:moveTo>
                  <a:lnTo>
                    <a:pt x="58" y="39"/>
                  </a:lnTo>
                  <a:lnTo>
                    <a:pt x="19" y="97"/>
                  </a:lnTo>
                  <a:lnTo>
                    <a:pt x="0" y="136"/>
                  </a:lnTo>
                  <a:lnTo>
                    <a:pt x="19" y="193"/>
                  </a:lnTo>
                  <a:lnTo>
                    <a:pt x="39" y="251"/>
                  </a:lnTo>
                  <a:lnTo>
                    <a:pt x="1619" y="1986"/>
                  </a:lnTo>
                  <a:lnTo>
                    <a:pt x="4838" y="5494"/>
                  </a:lnTo>
                  <a:lnTo>
                    <a:pt x="6631" y="7441"/>
                  </a:lnTo>
                  <a:lnTo>
                    <a:pt x="8307" y="9233"/>
                  </a:lnTo>
                  <a:lnTo>
                    <a:pt x="9695" y="10679"/>
                  </a:lnTo>
                  <a:lnTo>
                    <a:pt x="10216" y="11199"/>
                  </a:lnTo>
                  <a:lnTo>
                    <a:pt x="10601" y="11565"/>
                  </a:lnTo>
                  <a:lnTo>
                    <a:pt x="10659" y="11604"/>
                  </a:lnTo>
                  <a:lnTo>
                    <a:pt x="10774" y="11604"/>
                  </a:lnTo>
                  <a:lnTo>
                    <a:pt x="10813" y="11565"/>
                  </a:lnTo>
                  <a:lnTo>
                    <a:pt x="10852" y="11507"/>
                  </a:lnTo>
                  <a:lnTo>
                    <a:pt x="10852" y="11450"/>
                  </a:lnTo>
                  <a:lnTo>
                    <a:pt x="10852" y="11392"/>
                  </a:lnTo>
                  <a:lnTo>
                    <a:pt x="10813" y="11353"/>
                  </a:lnTo>
                  <a:lnTo>
                    <a:pt x="10408" y="10968"/>
                  </a:lnTo>
                  <a:lnTo>
                    <a:pt x="9888" y="10447"/>
                  </a:lnTo>
                  <a:lnTo>
                    <a:pt x="8462" y="8963"/>
                  </a:lnTo>
                  <a:lnTo>
                    <a:pt x="6765" y="7151"/>
                  </a:lnTo>
                  <a:lnTo>
                    <a:pt x="4954" y="5185"/>
                  </a:lnTo>
                  <a:lnTo>
                    <a:pt x="1716" y="1639"/>
                  </a:lnTo>
                  <a:lnTo>
                    <a:pt x="270" y="58"/>
                  </a:lnTo>
                  <a:lnTo>
                    <a:pt x="212" y="20"/>
                  </a:lnTo>
                  <a:lnTo>
                    <a:pt x="15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 name="Google Shape;641;p1"/>
            <p:cNvSpPr/>
            <p:nvPr/>
          </p:nvSpPr>
          <p:spPr>
            <a:xfrm>
              <a:off x="1597038" y="2270850"/>
              <a:ext cx="260725" cy="1129500"/>
            </a:xfrm>
            <a:custGeom>
              <a:rect b="b" l="l" r="r" t="t"/>
              <a:pathLst>
                <a:path extrusionOk="0" h="45180" w="10429">
                  <a:moveTo>
                    <a:pt x="7132" y="0"/>
                  </a:moveTo>
                  <a:lnTo>
                    <a:pt x="7055" y="20"/>
                  </a:lnTo>
                  <a:lnTo>
                    <a:pt x="6959" y="39"/>
                  </a:lnTo>
                  <a:lnTo>
                    <a:pt x="6882" y="77"/>
                  </a:lnTo>
                  <a:lnTo>
                    <a:pt x="6785" y="135"/>
                  </a:lnTo>
                  <a:lnTo>
                    <a:pt x="6727" y="212"/>
                  </a:lnTo>
                  <a:lnTo>
                    <a:pt x="6650" y="290"/>
                  </a:lnTo>
                  <a:lnTo>
                    <a:pt x="6188" y="983"/>
                  </a:lnTo>
                  <a:lnTo>
                    <a:pt x="5744" y="1716"/>
                  </a:lnTo>
                  <a:lnTo>
                    <a:pt x="5320" y="2448"/>
                  </a:lnTo>
                  <a:lnTo>
                    <a:pt x="4916" y="3219"/>
                  </a:lnTo>
                  <a:lnTo>
                    <a:pt x="4530" y="4009"/>
                  </a:lnTo>
                  <a:lnTo>
                    <a:pt x="4164" y="4800"/>
                  </a:lnTo>
                  <a:lnTo>
                    <a:pt x="3817" y="5628"/>
                  </a:lnTo>
                  <a:lnTo>
                    <a:pt x="3489" y="6457"/>
                  </a:lnTo>
                  <a:lnTo>
                    <a:pt x="3181" y="7305"/>
                  </a:lnTo>
                  <a:lnTo>
                    <a:pt x="2873" y="8153"/>
                  </a:lnTo>
                  <a:lnTo>
                    <a:pt x="2603" y="9021"/>
                  </a:lnTo>
                  <a:lnTo>
                    <a:pt x="2352" y="9907"/>
                  </a:lnTo>
                  <a:lnTo>
                    <a:pt x="2102" y="10794"/>
                  </a:lnTo>
                  <a:lnTo>
                    <a:pt x="1870" y="11700"/>
                  </a:lnTo>
                  <a:lnTo>
                    <a:pt x="1658" y="12606"/>
                  </a:lnTo>
                  <a:lnTo>
                    <a:pt x="1466" y="13531"/>
                  </a:lnTo>
                  <a:lnTo>
                    <a:pt x="1292" y="14456"/>
                  </a:lnTo>
                  <a:lnTo>
                    <a:pt x="1119" y="15381"/>
                  </a:lnTo>
                  <a:lnTo>
                    <a:pt x="964" y="16306"/>
                  </a:lnTo>
                  <a:lnTo>
                    <a:pt x="829" y="17232"/>
                  </a:lnTo>
                  <a:lnTo>
                    <a:pt x="695" y="18176"/>
                  </a:lnTo>
                  <a:lnTo>
                    <a:pt x="579" y="19120"/>
                  </a:lnTo>
                  <a:lnTo>
                    <a:pt x="386" y="20971"/>
                  </a:lnTo>
                  <a:lnTo>
                    <a:pt x="232" y="22840"/>
                  </a:lnTo>
                  <a:lnTo>
                    <a:pt x="136" y="24671"/>
                  </a:lnTo>
                  <a:lnTo>
                    <a:pt x="59" y="26483"/>
                  </a:lnTo>
                  <a:lnTo>
                    <a:pt x="20" y="28276"/>
                  </a:lnTo>
                  <a:lnTo>
                    <a:pt x="1" y="30010"/>
                  </a:lnTo>
                  <a:lnTo>
                    <a:pt x="20" y="31687"/>
                  </a:lnTo>
                  <a:lnTo>
                    <a:pt x="59" y="33306"/>
                  </a:lnTo>
                  <a:lnTo>
                    <a:pt x="116" y="34868"/>
                  </a:lnTo>
                  <a:lnTo>
                    <a:pt x="193" y="36352"/>
                  </a:lnTo>
                  <a:lnTo>
                    <a:pt x="290" y="37739"/>
                  </a:lnTo>
                  <a:lnTo>
                    <a:pt x="367" y="39050"/>
                  </a:lnTo>
                  <a:lnTo>
                    <a:pt x="483" y="40245"/>
                  </a:lnTo>
                  <a:lnTo>
                    <a:pt x="675" y="42307"/>
                  </a:lnTo>
                  <a:lnTo>
                    <a:pt x="849" y="43869"/>
                  </a:lnTo>
                  <a:lnTo>
                    <a:pt x="984" y="44852"/>
                  </a:lnTo>
                  <a:lnTo>
                    <a:pt x="1041" y="45179"/>
                  </a:lnTo>
                  <a:lnTo>
                    <a:pt x="5783" y="44447"/>
                  </a:lnTo>
                  <a:lnTo>
                    <a:pt x="6149" y="43522"/>
                  </a:lnTo>
                  <a:lnTo>
                    <a:pt x="6496" y="42597"/>
                  </a:lnTo>
                  <a:lnTo>
                    <a:pt x="6843" y="41671"/>
                  </a:lnTo>
                  <a:lnTo>
                    <a:pt x="7151" y="40746"/>
                  </a:lnTo>
                  <a:lnTo>
                    <a:pt x="7460" y="39821"/>
                  </a:lnTo>
                  <a:lnTo>
                    <a:pt x="7730" y="38896"/>
                  </a:lnTo>
                  <a:lnTo>
                    <a:pt x="7999" y="37990"/>
                  </a:lnTo>
                  <a:lnTo>
                    <a:pt x="8250" y="37065"/>
                  </a:lnTo>
                  <a:lnTo>
                    <a:pt x="8481" y="36140"/>
                  </a:lnTo>
                  <a:lnTo>
                    <a:pt x="8693" y="35234"/>
                  </a:lnTo>
                  <a:lnTo>
                    <a:pt x="8905" y="34309"/>
                  </a:lnTo>
                  <a:lnTo>
                    <a:pt x="9098" y="33403"/>
                  </a:lnTo>
                  <a:lnTo>
                    <a:pt x="9272" y="32497"/>
                  </a:lnTo>
                  <a:lnTo>
                    <a:pt x="9426" y="31610"/>
                  </a:lnTo>
                  <a:lnTo>
                    <a:pt x="9580" y="30704"/>
                  </a:lnTo>
                  <a:lnTo>
                    <a:pt x="9715" y="29818"/>
                  </a:lnTo>
                  <a:lnTo>
                    <a:pt x="9831" y="28931"/>
                  </a:lnTo>
                  <a:lnTo>
                    <a:pt x="9946" y="28044"/>
                  </a:lnTo>
                  <a:lnTo>
                    <a:pt x="10120" y="26310"/>
                  </a:lnTo>
                  <a:lnTo>
                    <a:pt x="10255" y="24594"/>
                  </a:lnTo>
                  <a:lnTo>
                    <a:pt x="10351" y="22918"/>
                  </a:lnTo>
                  <a:lnTo>
                    <a:pt x="10409" y="21260"/>
                  </a:lnTo>
                  <a:lnTo>
                    <a:pt x="10428" y="19641"/>
                  </a:lnTo>
                  <a:lnTo>
                    <a:pt x="10409" y="18080"/>
                  </a:lnTo>
                  <a:lnTo>
                    <a:pt x="10370" y="16538"/>
                  </a:lnTo>
                  <a:lnTo>
                    <a:pt x="10293" y="15054"/>
                  </a:lnTo>
                  <a:lnTo>
                    <a:pt x="10197" y="13627"/>
                  </a:lnTo>
                  <a:lnTo>
                    <a:pt x="10081" y="12240"/>
                  </a:lnTo>
                  <a:lnTo>
                    <a:pt x="9946" y="10910"/>
                  </a:lnTo>
                  <a:lnTo>
                    <a:pt x="9792" y="9638"/>
                  </a:lnTo>
                  <a:lnTo>
                    <a:pt x="9619" y="8443"/>
                  </a:lnTo>
                  <a:lnTo>
                    <a:pt x="9445" y="7286"/>
                  </a:lnTo>
                  <a:lnTo>
                    <a:pt x="9272" y="6207"/>
                  </a:lnTo>
                  <a:lnTo>
                    <a:pt x="9079" y="5204"/>
                  </a:lnTo>
                  <a:lnTo>
                    <a:pt x="8886" y="4279"/>
                  </a:lnTo>
                  <a:lnTo>
                    <a:pt x="8713" y="3431"/>
                  </a:lnTo>
                  <a:lnTo>
                    <a:pt x="8520" y="2660"/>
                  </a:lnTo>
                  <a:lnTo>
                    <a:pt x="8346" y="1966"/>
                  </a:lnTo>
                  <a:lnTo>
                    <a:pt x="8192" y="1350"/>
                  </a:lnTo>
                  <a:lnTo>
                    <a:pt x="8038" y="848"/>
                  </a:lnTo>
                  <a:lnTo>
                    <a:pt x="7903" y="424"/>
                  </a:lnTo>
                  <a:lnTo>
                    <a:pt x="7865" y="328"/>
                  </a:lnTo>
                  <a:lnTo>
                    <a:pt x="7807" y="251"/>
                  </a:lnTo>
                  <a:lnTo>
                    <a:pt x="7749" y="193"/>
                  </a:lnTo>
                  <a:lnTo>
                    <a:pt x="7672" y="135"/>
                  </a:lnTo>
                  <a:lnTo>
                    <a:pt x="7595" y="77"/>
                  </a:lnTo>
                  <a:lnTo>
                    <a:pt x="7518" y="39"/>
                  </a:lnTo>
                  <a:lnTo>
                    <a:pt x="732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 name="Google Shape;642;p1"/>
            <p:cNvSpPr/>
            <p:nvPr/>
          </p:nvSpPr>
          <p:spPr>
            <a:xfrm>
              <a:off x="1681838" y="2460700"/>
              <a:ext cx="73275" cy="660650"/>
            </a:xfrm>
            <a:custGeom>
              <a:rect b="b" l="l" r="r" t="t"/>
              <a:pathLst>
                <a:path extrusionOk="0" h="26426" w="2931">
                  <a:moveTo>
                    <a:pt x="2738" y="0"/>
                  </a:moveTo>
                  <a:lnTo>
                    <a:pt x="2680" y="39"/>
                  </a:lnTo>
                  <a:lnTo>
                    <a:pt x="2661" y="78"/>
                  </a:lnTo>
                  <a:lnTo>
                    <a:pt x="2642" y="135"/>
                  </a:lnTo>
                  <a:lnTo>
                    <a:pt x="2237" y="3952"/>
                  </a:lnTo>
                  <a:lnTo>
                    <a:pt x="1350" y="12317"/>
                  </a:lnTo>
                  <a:lnTo>
                    <a:pt x="868" y="16923"/>
                  </a:lnTo>
                  <a:lnTo>
                    <a:pt x="464" y="21125"/>
                  </a:lnTo>
                  <a:lnTo>
                    <a:pt x="136" y="24421"/>
                  </a:lnTo>
                  <a:lnTo>
                    <a:pt x="40" y="25558"/>
                  </a:lnTo>
                  <a:lnTo>
                    <a:pt x="1" y="26271"/>
                  </a:lnTo>
                  <a:lnTo>
                    <a:pt x="1" y="26329"/>
                  </a:lnTo>
                  <a:lnTo>
                    <a:pt x="40" y="26387"/>
                  </a:lnTo>
                  <a:lnTo>
                    <a:pt x="78" y="26426"/>
                  </a:lnTo>
                  <a:lnTo>
                    <a:pt x="194" y="26426"/>
                  </a:lnTo>
                  <a:lnTo>
                    <a:pt x="252" y="26387"/>
                  </a:lnTo>
                  <a:lnTo>
                    <a:pt x="290" y="26348"/>
                  </a:lnTo>
                  <a:lnTo>
                    <a:pt x="290" y="26291"/>
                  </a:lnTo>
                  <a:lnTo>
                    <a:pt x="348" y="25577"/>
                  </a:lnTo>
                  <a:lnTo>
                    <a:pt x="444" y="24421"/>
                  </a:lnTo>
                  <a:lnTo>
                    <a:pt x="753" y="21144"/>
                  </a:lnTo>
                  <a:lnTo>
                    <a:pt x="1177" y="16943"/>
                  </a:lnTo>
                  <a:lnTo>
                    <a:pt x="1659" y="12336"/>
                  </a:lnTo>
                  <a:lnTo>
                    <a:pt x="2526" y="3971"/>
                  </a:lnTo>
                  <a:lnTo>
                    <a:pt x="2931" y="174"/>
                  </a:lnTo>
                  <a:lnTo>
                    <a:pt x="2931" y="97"/>
                  </a:lnTo>
                  <a:lnTo>
                    <a:pt x="2892" y="58"/>
                  </a:lnTo>
                  <a:lnTo>
                    <a:pt x="2854" y="20"/>
                  </a:lnTo>
                  <a:lnTo>
                    <a:pt x="279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 name="Google Shape;643;p1"/>
            <p:cNvSpPr/>
            <p:nvPr/>
          </p:nvSpPr>
          <p:spPr>
            <a:xfrm>
              <a:off x="1643788" y="2861125"/>
              <a:ext cx="163850" cy="546450"/>
            </a:xfrm>
            <a:custGeom>
              <a:rect b="b" l="l" r="r" t="t"/>
              <a:pathLst>
                <a:path extrusionOk="0" h="21858" w="6554">
                  <a:moveTo>
                    <a:pt x="5108" y="0"/>
                  </a:moveTo>
                  <a:lnTo>
                    <a:pt x="4973" y="20"/>
                  </a:lnTo>
                  <a:lnTo>
                    <a:pt x="4857" y="77"/>
                  </a:lnTo>
                  <a:lnTo>
                    <a:pt x="4761" y="155"/>
                  </a:lnTo>
                  <a:lnTo>
                    <a:pt x="4433" y="540"/>
                  </a:lnTo>
                  <a:lnTo>
                    <a:pt x="4125" y="945"/>
                  </a:lnTo>
                  <a:lnTo>
                    <a:pt x="3817" y="1330"/>
                  </a:lnTo>
                  <a:lnTo>
                    <a:pt x="3527" y="1735"/>
                  </a:lnTo>
                  <a:lnTo>
                    <a:pt x="3258" y="2140"/>
                  </a:lnTo>
                  <a:lnTo>
                    <a:pt x="3007" y="2545"/>
                  </a:lnTo>
                  <a:lnTo>
                    <a:pt x="2757" y="2949"/>
                  </a:lnTo>
                  <a:lnTo>
                    <a:pt x="2525" y="3373"/>
                  </a:lnTo>
                  <a:lnTo>
                    <a:pt x="2313" y="3797"/>
                  </a:lnTo>
                  <a:lnTo>
                    <a:pt x="2101" y="4221"/>
                  </a:lnTo>
                  <a:lnTo>
                    <a:pt x="1716" y="5070"/>
                  </a:lnTo>
                  <a:lnTo>
                    <a:pt x="1388" y="5918"/>
                  </a:lnTo>
                  <a:lnTo>
                    <a:pt x="1099" y="6766"/>
                  </a:lnTo>
                  <a:lnTo>
                    <a:pt x="848" y="7633"/>
                  </a:lnTo>
                  <a:lnTo>
                    <a:pt x="636" y="8481"/>
                  </a:lnTo>
                  <a:lnTo>
                    <a:pt x="463" y="9348"/>
                  </a:lnTo>
                  <a:lnTo>
                    <a:pt x="309" y="10177"/>
                  </a:lnTo>
                  <a:lnTo>
                    <a:pt x="193" y="11006"/>
                  </a:lnTo>
                  <a:lnTo>
                    <a:pt x="116" y="11816"/>
                  </a:lnTo>
                  <a:lnTo>
                    <a:pt x="58" y="12625"/>
                  </a:lnTo>
                  <a:lnTo>
                    <a:pt x="20" y="13396"/>
                  </a:lnTo>
                  <a:lnTo>
                    <a:pt x="0" y="14148"/>
                  </a:lnTo>
                  <a:lnTo>
                    <a:pt x="0" y="14880"/>
                  </a:lnTo>
                  <a:lnTo>
                    <a:pt x="20" y="15574"/>
                  </a:lnTo>
                  <a:lnTo>
                    <a:pt x="58" y="16229"/>
                  </a:lnTo>
                  <a:lnTo>
                    <a:pt x="97" y="16865"/>
                  </a:lnTo>
                  <a:lnTo>
                    <a:pt x="154" y="17444"/>
                  </a:lnTo>
                  <a:lnTo>
                    <a:pt x="289" y="18504"/>
                  </a:lnTo>
                  <a:lnTo>
                    <a:pt x="405" y="19352"/>
                  </a:lnTo>
                  <a:lnTo>
                    <a:pt x="521" y="19988"/>
                  </a:lnTo>
                  <a:lnTo>
                    <a:pt x="636" y="20528"/>
                  </a:lnTo>
                  <a:lnTo>
                    <a:pt x="925" y="21857"/>
                  </a:lnTo>
                  <a:lnTo>
                    <a:pt x="3759" y="21106"/>
                  </a:lnTo>
                  <a:lnTo>
                    <a:pt x="4144" y="20412"/>
                  </a:lnTo>
                  <a:lnTo>
                    <a:pt x="4510" y="19718"/>
                  </a:lnTo>
                  <a:lnTo>
                    <a:pt x="4838" y="19005"/>
                  </a:lnTo>
                  <a:lnTo>
                    <a:pt x="5127" y="18272"/>
                  </a:lnTo>
                  <a:lnTo>
                    <a:pt x="5378" y="17521"/>
                  </a:lnTo>
                  <a:lnTo>
                    <a:pt x="5609" y="16769"/>
                  </a:lnTo>
                  <a:lnTo>
                    <a:pt x="5821" y="16017"/>
                  </a:lnTo>
                  <a:lnTo>
                    <a:pt x="5995" y="15246"/>
                  </a:lnTo>
                  <a:lnTo>
                    <a:pt x="6129" y="14475"/>
                  </a:lnTo>
                  <a:lnTo>
                    <a:pt x="6264" y="13724"/>
                  </a:lnTo>
                  <a:lnTo>
                    <a:pt x="6361" y="12953"/>
                  </a:lnTo>
                  <a:lnTo>
                    <a:pt x="6438" y="12182"/>
                  </a:lnTo>
                  <a:lnTo>
                    <a:pt x="6496" y="11411"/>
                  </a:lnTo>
                  <a:lnTo>
                    <a:pt x="6534" y="10659"/>
                  </a:lnTo>
                  <a:lnTo>
                    <a:pt x="6554" y="9907"/>
                  </a:lnTo>
                  <a:lnTo>
                    <a:pt x="6554" y="9175"/>
                  </a:lnTo>
                  <a:lnTo>
                    <a:pt x="6554" y="8443"/>
                  </a:lnTo>
                  <a:lnTo>
                    <a:pt x="6534" y="7729"/>
                  </a:lnTo>
                  <a:lnTo>
                    <a:pt x="6496" y="7036"/>
                  </a:lnTo>
                  <a:lnTo>
                    <a:pt x="6438" y="6361"/>
                  </a:lnTo>
                  <a:lnTo>
                    <a:pt x="6322" y="5070"/>
                  </a:lnTo>
                  <a:lnTo>
                    <a:pt x="6187" y="3875"/>
                  </a:lnTo>
                  <a:lnTo>
                    <a:pt x="6014" y="2795"/>
                  </a:lnTo>
                  <a:lnTo>
                    <a:pt x="5860" y="1831"/>
                  </a:lnTo>
                  <a:lnTo>
                    <a:pt x="5705" y="1022"/>
                  </a:lnTo>
                  <a:lnTo>
                    <a:pt x="5551" y="367"/>
                  </a:lnTo>
                  <a:lnTo>
                    <a:pt x="5513" y="232"/>
                  </a:lnTo>
                  <a:lnTo>
                    <a:pt x="5436" y="135"/>
                  </a:lnTo>
                  <a:lnTo>
                    <a:pt x="5339" y="58"/>
                  </a:lnTo>
                  <a:lnTo>
                    <a:pt x="5224" y="20"/>
                  </a:lnTo>
                  <a:lnTo>
                    <a:pt x="5108"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 name="Google Shape;644;p1"/>
            <p:cNvSpPr/>
            <p:nvPr/>
          </p:nvSpPr>
          <p:spPr>
            <a:xfrm>
              <a:off x="1691488" y="2958450"/>
              <a:ext cx="66525" cy="400925"/>
            </a:xfrm>
            <a:custGeom>
              <a:rect b="b" l="l" r="r" t="t"/>
              <a:pathLst>
                <a:path extrusionOk="0" h="16037" w="2661">
                  <a:moveTo>
                    <a:pt x="2468" y="1"/>
                  </a:moveTo>
                  <a:lnTo>
                    <a:pt x="2410" y="39"/>
                  </a:lnTo>
                  <a:lnTo>
                    <a:pt x="2371" y="78"/>
                  </a:lnTo>
                  <a:lnTo>
                    <a:pt x="2352" y="136"/>
                  </a:lnTo>
                  <a:lnTo>
                    <a:pt x="0" y="15864"/>
                  </a:lnTo>
                  <a:lnTo>
                    <a:pt x="0" y="15921"/>
                  </a:lnTo>
                  <a:lnTo>
                    <a:pt x="20" y="15979"/>
                  </a:lnTo>
                  <a:lnTo>
                    <a:pt x="78" y="16018"/>
                  </a:lnTo>
                  <a:lnTo>
                    <a:pt x="135" y="16037"/>
                  </a:lnTo>
                  <a:lnTo>
                    <a:pt x="193" y="16037"/>
                  </a:lnTo>
                  <a:lnTo>
                    <a:pt x="251" y="15998"/>
                  </a:lnTo>
                  <a:lnTo>
                    <a:pt x="290" y="15960"/>
                  </a:lnTo>
                  <a:lnTo>
                    <a:pt x="290" y="15921"/>
                  </a:lnTo>
                  <a:lnTo>
                    <a:pt x="2660" y="174"/>
                  </a:lnTo>
                  <a:lnTo>
                    <a:pt x="2660" y="116"/>
                  </a:lnTo>
                  <a:lnTo>
                    <a:pt x="2622" y="59"/>
                  </a:lnTo>
                  <a:lnTo>
                    <a:pt x="2583" y="20"/>
                  </a:lnTo>
                  <a:lnTo>
                    <a:pt x="252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 name="Google Shape;645;p1"/>
            <p:cNvSpPr/>
            <p:nvPr/>
          </p:nvSpPr>
          <p:spPr>
            <a:xfrm>
              <a:off x="1418763" y="3359850"/>
              <a:ext cx="421150" cy="592225"/>
            </a:xfrm>
            <a:custGeom>
              <a:rect b="b" l="l" r="r" t="t"/>
              <a:pathLst>
                <a:path extrusionOk="0" h="23689" w="16846">
                  <a:moveTo>
                    <a:pt x="16846" y="0"/>
                  </a:moveTo>
                  <a:lnTo>
                    <a:pt x="16846" y="0"/>
                  </a:lnTo>
                  <a:lnTo>
                    <a:pt x="16846" y="0"/>
                  </a:lnTo>
                  <a:close/>
                  <a:moveTo>
                    <a:pt x="0" y="0"/>
                  </a:moveTo>
                  <a:lnTo>
                    <a:pt x="58" y="713"/>
                  </a:lnTo>
                  <a:lnTo>
                    <a:pt x="251" y="2660"/>
                  </a:lnTo>
                  <a:lnTo>
                    <a:pt x="386" y="4009"/>
                  </a:lnTo>
                  <a:lnTo>
                    <a:pt x="540" y="5551"/>
                  </a:lnTo>
                  <a:lnTo>
                    <a:pt x="752" y="7247"/>
                  </a:lnTo>
                  <a:lnTo>
                    <a:pt x="983" y="9078"/>
                  </a:lnTo>
                  <a:lnTo>
                    <a:pt x="1234" y="10967"/>
                  </a:lnTo>
                  <a:lnTo>
                    <a:pt x="1542" y="12895"/>
                  </a:lnTo>
                  <a:lnTo>
                    <a:pt x="1870" y="14841"/>
                  </a:lnTo>
                  <a:lnTo>
                    <a:pt x="2236" y="16750"/>
                  </a:lnTo>
                  <a:lnTo>
                    <a:pt x="2429" y="17675"/>
                  </a:lnTo>
                  <a:lnTo>
                    <a:pt x="2622" y="18561"/>
                  </a:lnTo>
                  <a:lnTo>
                    <a:pt x="2834" y="19448"/>
                  </a:lnTo>
                  <a:lnTo>
                    <a:pt x="3065" y="20296"/>
                  </a:lnTo>
                  <a:lnTo>
                    <a:pt x="3277" y="21086"/>
                  </a:lnTo>
                  <a:lnTo>
                    <a:pt x="3527" y="21857"/>
                  </a:lnTo>
                  <a:lnTo>
                    <a:pt x="3759" y="22570"/>
                  </a:lnTo>
                  <a:lnTo>
                    <a:pt x="4029" y="23226"/>
                  </a:lnTo>
                  <a:lnTo>
                    <a:pt x="4298" y="23284"/>
                  </a:lnTo>
                  <a:lnTo>
                    <a:pt x="5089" y="23380"/>
                  </a:lnTo>
                  <a:lnTo>
                    <a:pt x="6284" y="23496"/>
                  </a:lnTo>
                  <a:lnTo>
                    <a:pt x="7016" y="23553"/>
                  </a:lnTo>
                  <a:lnTo>
                    <a:pt x="7806" y="23611"/>
                  </a:lnTo>
                  <a:lnTo>
                    <a:pt x="8674" y="23650"/>
                  </a:lnTo>
                  <a:lnTo>
                    <a:pt x="9580" y="23669"/>
                  </a:lnTo>
                  <a:lnTo>
                    <a:pt x="10524" y="23688"/>
                  </a:lnTo>
                  <a:lnTo>
                    <a:pt x="11488" y="23650"/>
                  </a:lnTo>
                  <a:lnTo>
                    <a:pt x="12490" y="23611"/>
                  </a:lnTo>
                  <a:lnTo>
                    <a:pt x="13492" y="23515"/>
                  </a:lnTo>
                  <a:lnTo>
                    <a:pt x="14475" y="23399"/>
                  </a:lnTo>
                  <a:lnTo>
                    <a:pt x="14976" y="23322"/>
                  </a:lnTo>
                  <a:lnTo>
                    <a:pt x="15458" y="23226"/>
                  </a:lnTo>
                  <a:lnTo>
                    <a:pt x="16846" y="0"/>
                  </a:lnTo>
                  <a:lnTo>
                    <a:pt x="16827" y="39"/>
                  </a:lnTo>
                  <a:lnTo>
                    <a:pt x="16788" y="97"/>
                  </a:lnTo>
                  <a:lnTo>
                    <a:pt x="16750" y="135"/>
                  </a:lnTo>
                  <a:lnTo>
                    <a:pt x="16672" y="193"/>
                  </a:lnTo>
                  <a:lnTo>
                    <a:pt x="16460" y="289"/>
                  </a:lnTo>
                  <a:lnTo>
                    <a:pt x="16171" y="386"/>
                  </a:lnTo>
                  <a:lnTo>
                    <a:pt x="15824" y="463"/>
                  </a:lnTo>
                  <a:lnTo>
                    <a:pt x="15400" y="559"/>
                  </a:lnTo>
                  <a:lnTo>
                    <a:pt x="14918" y="636"/>
                  </a:lnTo>
                  <a:lnTo>
                    <a:pt x="14379" y="694"/>
                  </a:lnTo>
                  <a:lnTo>
                    <a:pt x="13781" y="771"/>
                  </a:lnTo>
                  <a:lnTo>
                    <a:pt x="13126" y="829"/>
                  </a:lnTo>
                  <a:lnTo>
                    <a:pt x="11700" y="925"/>
                  </a:lnTo>
                  <a:lnTo>
                    <a:pt x="10119" y="983"/>
                  </a:lnTo>
                  <a:lnTo>
                    <a:pt x="8423" y="1003"/>
                  </a:lnTo>
                  <a:lnTo>
                    <a:pt x="6727" y="983"/>
                  </a:lnTo>
                  <a:lnTo>
                    <a:pt x="5146" y="925"/>
                  </a:lnTo>
                  <a:lnTo>
                    <a:pt x="3720" y="829"/>
                  </a:lnTo>
                  <a:lnTo>
                    <a:pt x="3065" y="771"/>
                  </a:lnTo>
                  <a:lnTo>
                    <a:pt x="2467" y="694"/>
                  </a:lnTo>
                  <a:lnTo>
                    <a:pt x="1928" y="636"/>
                  </a:lnTo>
                  <a:lnTo>
                    <a:pt x="1446" y="559"/>
                  </a:lnTo>
                  <a:lnTo>
                    <a:pt x="1022" y="463"/>
                  </a:lnTo>
                  <a:lnTo>
                    <a:pt x="656" y="386"/>
                  </a:lnTo>
                  <a:lnTo>
                    <a:pt x="386" y="289"/>
                  </a:lnTo>
                  <a:lnTo>
                    <a:pt x="174" y="193"/>
                  </a:lnTo>
                  <a:lnTo>
                    <a:pt x="97" y="135"/>
                  </a:lnTo>
                  <a:lnTo>
                    <a:pt x="39" y="97"/>
                  </a:lnTo>
                  <a:lnTo>
                    <a:pt x="19" y="39"/>
                  </a:lnTo>
                  <a:lnTo>
                    <a:pt x="0"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46" name="Google Shape;646;p1"/>
          <p:cNvGrpSpPr/>
          <p:nvPr/>
        </p:nvGrpSpPr>
        <p:grpSpPr>
          <a:xfrm>
            <a:off x="6985776" y="2320362"/>
            <a:ext cx="677025" cy="1839438"/>
            <a:chOff x="6909776" y="2415188"/>
            <a:chExt cx="677025" cy="1839438"/>
          </a:xfrm>
        </p:grpSpPr>
        <p:sp>
          <p:nvSpPr>
            <p:cNvPr id="647" name="Google Shape;647;p1"/>
            <p:cNvSpPr/>
            <p:nvPr/>
          </p:nvSpPr>
          <p:spPr>
            <a:xfrm>
              <a:off x="6909776" y="4151001"/>
              <a:ext cx="677025" cy="103625"/>
            </a:xfrm>
            <a:custGeom>
              <a:rect b="b" l="l" r="r" t="t"/>
              <a:pathLst>
                <a:path extrusionOk="0" h="4145" w="27081">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09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 name="Google Shape;648;p1"/>
            <p:cNvSpPr/>
            <p:nvPr/>
          </p:nvSpPr>
          <p:spPr>
            <a:xfrm>
              <a:off x="7045338" y="2415188"/>
              <a:ext cx="280950" cy="1180575"/>
            </a:xfrm>
            <a:custGeom>
              <a:rect b="b" l="l" r="r" t="t"/>
              <a:pathLst>
                <a:path extrusionOk="0" h="47223" w="11238">
                  <a:moveTo>
                    <a:pt x="4279" y="1"/>
                  </a:moveTo>
                  <a:lnTo>
                    <a:pt x="4164" y="20"/>
                  </a:lnTo>
                  <a:lnTo>
                    <a:pt x="4067" y="58"/>
                  </a:lnTo>
                  <a:lnTo>
                    <a:pt x="3952" y="97"/>
                  </a:lnTo>
                  <a:lnTo>
                    <a:pt x="3875" y="155"/>
                  </a:lnTo>
                  <a:lnTo>
                    <a:pt x="3778" y="232"/>
                  </a:lnTo>
                  <a:lnTo>
                    <a:pt x="3701" y="309"/>
                  </a:lnTo>
                  <a:lnTo>
                    <a:pt x="3643" y="405"/>
                  </a:lnTo>
                  <a:lnTo>
                    <a:pt x="3585" y="521"/>
                  </a:lnTo>
                  <a:lnTo>
                    <a:pt x="3161" y="1735"/>
                  </a:lnTo>
                  <a:lnTo>
                    <a:pt x="2930" y="2448"/>
                  </a:lnTo>
                  <a:lnTo>
                    <a:pt x="2679" y="3239"/>
                  </a:lnTo>
                  <a:lnTo>
                    <a:pt x="2410" y="4106"/>
                  </a:lnTo>
                  <a:lnTo>
                    <a:pt x="2159" y="5050"/>
                  </a:lnTo>
                  <a:lnTo>
                    <a:pt x="1889" y="6053"/>
                  </a:lnTo>
                  <a:lnTo>
                    <a:pt x="1639" y="7132"/>
                  </a:lnTo>
                  <a:lnTo>
                    <a:pt x="1388" y="8269"/>
                  </a:lnTo>
                  <a:lnTo>
                    <a:pt x="1138" y="9484"/>
                  </a:lnTo>
                  <a:lnTo>
                    <a:pt x="906" y="10736"/>
                  </a:lnTo>
                  <a:lnTo>
                    <a:pt x="714" y="12066"/>
                  </a:lnTo>
                  <a:lnTo>
                    <a:pt x="521" y="13435"/>
                  </a:lnTo>
                  <a:lnTo>
                    <a:pt x="347" y="14861"/>
                  </a:lnTo>
                  <a:lnTo>
                    <a:pt x="212" y="16345"/>
                  </a:lnTo>
                  <a:lnTo>
                    <a:pt x="116" y="17887"/>
                  </a:lnTo>
                  <a:lnTo>
                    <a:pt x="39" y="19468"/>
                  </a:lnTo>
                  <a:lnTo>
                    <a:pt x="0" y="21087"/>
                  </a:lnTo>
                  <a:lnTo>
                    <a:pt x="20" y="22744"/>
                  </a:lnTo>
                  <a:lnTo>
                    <a:pt x="39" y="23592"/>
                  </a:lnTo>
                  <a:lnTo>
                    <a:pt x="77" y="24460"/>
                  </a:lnTo>
                  <a:lnTo>
                    <a:pt x="135" y="25327"/>
                  </a:lnTo>
                  <a:lnTo>
                    <a:pt x="193" y="26194"/>
                  </a:lnTo>
                  <a:lnTo>
                    <a:pt x="270" y="27081"/>
                  </a:lnTo>
                  <a:lnTo>
                    <a:pt x="347" y="27968"/>
                  </a:lnTo>
                  <a:lnTo>
                    <a:pt x="444" y="28873"/>
                  </a:lnTo>
                  <a:lnTo>
                    <a:pt x="579" y="29779"/>
                  </a:lnTo>
                  <a:lnTo>
                    <a:pt x="694" y="30705"/>
                  </a:lnTo>
                  <a:lnTo>
                    <a:pt x="848" y="31630"/>
                  </a:lnTo>
                  <a:lnTo>
                    <a:pt x="1022" y="32555"/>
                  </a:lnTo>
                  <a:lnTo>
                    <a:pt x="1195" y="33499"/>
                  </a:lnTo>
                  <a:lnTo>
                    <a:pt x="1388" y="34444"/>
                  </a:lnTo>
                  <a:lnTo>
                    <a:pt x="1600" y="35388"/>
                  </a:lnTo>
                  <a:lnTo>
                    <a:pt x="1831" y="36352"/>
                  </a:lnTo>
                  <a:lnTo>
                    <a:pt x="2082" y="37316"/>
                  </a:lnTo>
                  <a:lnTo>
                    <a:pt x="2352" y="38299"/>
                  </a:lnTo>
                  <a:lnTo>
                    <a:pt x="2641" y="39262"/>
                  </a:lnTo>
                  <a:lnTo>
                    <a:pt x="2949" y="40245"/>
                  </a:lnTo>
                  <a:lnTo>
                    <a:pt x="3277" y="41228"/>
                  </a:lnTo>
                  <a:lnTo>
                    <a:pt x="3643" y="42231"/>
                  </a:lnTo>
                  <a:lnTo>
                    <a:pt x="4009" y="43214"/>
                  </a:lnTo>
                  <a:lnTo>
                    <a:pt x="4395" y="44216"/>
                  </a:lnTo>
                  <a:lnTo>
                    <a:pt x="4819" y="45218"/>
                  </a:lnTo>
                  <a:lnTo>
                    <a:pt x="5243" y="46220"/>
                  </a:lnTo>
                  <a:lnTo>
                    <a:pt x="5706" y="47223"/>
                  </a:lnTo>
                  <a:lnTo>
                    <a:pt x="9483" y="47223"/>
                  </a:lnTo>
                  <a:lnTo>
                    <a:pt x="9560" y="46914"/>
                  </a:lnTo>
                  <a:lnTo>
                    <a:pt x="9734" y="46008"/>
                  </a:lnTo>
                  <a:lnTo>
                    <a:pt x="9984" y="44582"/>
                  </a:lnTo>
                  <a:lnTo>
                    <a:pt x="10119" y="43676"/>
                  </a:lnTo>
                  <a:lnTo>
                    <a:pt x="10274" y="42655"/>
                  </a:lnTo>
                  <a:lnTo>
                    <a:pt x="10428" y="41517"/>
                  </a:lnTo>
                  <a:lnTo>
                    <a:pt x="10582" y="40303"/>
                  </a:lnTo>
                  <a:lnTo>
                    <a:pt x="10717" y="38973"/>
                  </a:lnTo>
                  <a:lnTo>
                    <a:pt x="10852" y="37547"/>
                  </a:lnTo>
                  <a:lnTo>
                    <a:pt x="10987" y="36063"/>
                  </a:lnTo>
                  <a:lnTo>
                    <a:pt x="11083" y="34482"/>
                  </a:lnTo>
                  <a:lnTo>
                    <a:pt x="11160" y="32844"/>
                  </a:lnTo>
                  <a:lnTo>
                    <a:pt x="11218" y="31129"/>
                  </a:lnTo>
                  <a:lnTo>
                    <a:pt x="11237" y="29375"/>
                  </a:lnTo>
                  <a:lnTo>
                    <a:pt x="11218" y="27544"/>
                  </a:lnTo>
                  <a:lnTo>
                    <a:pt x="11179" y="25693"/>
                  </a:lnTo>
                  <a:lnTo>
                    <a:pt x="11083" y="23785"/>
                  </a:lnTo>
                  <a:lnTo>
                    <a:pt x="11006" y="22841"/>
                  </a:lnTo>
                  <a:lnTo>
                    <a:pt x="10929" y="21858"/>
                  </a:lnTo>
                  <a:lnTo>
                    <a:pt x="10852" y="20894"/>
                  </a:lnTo>
                  <a:lnTo>
                    <a:pt x="10736" y="19911"/>
                  </a:lnTo>
                  <a:lnTo>
                    <a:pt x="10620" y="18928"/>
                  </a:lnTo>
                  <a:lnTo>
                    <a:pt x="10486" y="17945"/>
                  </a:lnTo>
                  <a:lnTo>
                    <a:pt x="10351" y="16943"/>
                  </a:lnTo>
                  <a:lnTo>
                    <a:pt x="10177" y="15960"/>
                  </a:lnTo>
                  <a:lnTo>
                    <a:pt x="10004" y="14957"/>
                  </a:lnTo>
                  <a:lnTo>
                    <a:pt x="9811" y="13955"/>
                  </a:lnTo>
                  <a:lnTo>
                    <a:pt x="9599" y="12972"/>
                  </a:lnTo>
                  <a:lnTo>
                    <a:pt x="9368" y="11970"/>
                  </a:lnTo>
                  <a:lnTo>
                    <a:pt x="9117" y="10987"/>
                  </a:lnTo>
                  <a:lnTo>
                    <a:pt x="8847" y="9985"/>
                  </a:lnTo>
                  <a:lnTo>
                    <a:pt x="8558" y="9002"/>
                  </a:lnTo>
                  <a:lnTo>
                    <a:pt x="8250" y="8019"/>
                  </a:lnTo>
                  <a:lnTo>
                    <a:pt x="7922" y="7055"/>
                  </a:lnTo>
                  <a:lnTo>
                    <a:pt x="7575" y="6072"/>
                  </a:lnTo>
                  <a:lnTo>
                    <a:pt x="7209" y="5108"/>
                  </a:lnTo>
                  <a:lnTo>
                    <a:pt x="6823" y="4164"/>
                  </a:lnTo>
                  <a:lnTo>
                    <a:pt x="6419" y="3200"/>
                  </a:lnTo>
                  <a:lnTo>
                    <a:pt x="5975" y="2275"/>
                  </a:lnTo>
                  <a:lnTo>
                    <a:pt x="5513" y="1331"/>
                  </a:lnTo>
                  <a:lnTo>
                    <a:pt x="5031" y="425"/>
                  </a:lnTo>
                  <a:lnTo>
                    <a:pt x="4973" y="309"/>
                  </a:lnTo>
                  <a:lnTo>
                    <a:pt x="4896" y="232"/>
                  </a:lnTo>
                  <a:lnTo>
                    <a:pt x="4800" y="155"/>
                  </a:lnTo>
                  <a:lnTo>
                    <a:pt x="4703" y="97"/>
                  </a:lnTo>
                  <a:lnTo>
                    <a:pt x="4607" y="39"/>
                  </a:lnTo>
                  <a:lnTo>
                    <a:pt x="4491" y="20"/>
                  </a:lnTo>
                  <a:lnTo>
                    <a:pt x="4395"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 name="Google Shape;649;p1"/>
            <p:cNvSpPr/>
            <p:nvPr/>
          </p:nvSpPr>
          <p:spPr>
            <a:xfrm>
              <a:off x="7156163" y="2642638"/>
              <a:ext cx="78075" cy="893375"/>
            </a:xfrm>
            <a:custGeom>
              <a:rect b="b" l="l" r="r" t="t"/>
              <a:pathLst>
                <a:path extrusionOk="0" h="35735" w="3123">
                  <a:moveTo>
                    <a:pt x="135" y="0"/>
                  </a:moveTo>
                  <a:lnTo>
                    <a:pt x="78" y="19"/>
                  </a:lnTo>
                  <a:lnTo>
                    <a:pt x="39" y="58"/>
                  </a:lnTo>
                  <a:lnTo>
                    <a:pt x="0" y="116"/>
                  </a:lnTo>
                  <a:lnTo>
                    <a:pt x="0" y="174"/>
                  </a:lnTo>
                  <a:lnTo>
                    <a:pt x="2834" y="35600"/>
                  </a:lnTo>
                  <a:lnTo>
                    <a:pt x="2853" y="35657"/>
                  </a:lnTo>
                  <a:lnTo>
                    <a:pt x="2872" y="35696"/>
                  </a:lnTo>
                  <a:lnTo>
                    <a:pt x="2930" y="35735"/>
                  </a:lnTo>
                  <a:lnTo>
                    <a:pt x="2988" y="35735"/>
                  </a:lnTo>
                  <a:lnTo>
                    <a:pt x="3046" y="35715"/>
                  </a:lnTo>
                  <a:lnTo>
                    <a:pt x="3104" y="35696"/>
                  </a:lnTo>
                  <a:lnTo>
                    <a:pt x="3123" y="35638"/>
                  </a:lnTo>
                  <a:lnTo>
                    <a:pt x="3123" y="35580"/>
                  </a:lnTo>
                  <a:lnTo>
                    <a:pt x="309" y="154"/>
                  </a:lnTo>
                  <a:lnTo>
                    <a:pt x="290" y="96"/>
                  </a:lnTo>
                  <a:lnTo>
                    <a:pt x="251" y="39"/>
                  </a:lnTo>
                  <a:lnTo>
                    <a:pt x="193" y="19"/>
                  </a:lnTo>
                  <a:lnTo>
                    <a:pt x="13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 name="Google Shape;650;p1"/>
            <p:cNvSpPr/>
            <p:nvPr/>
          </p:nvSpPr>
          <p:spPr>
            <a:xfrm>
              <a:off x="6966788" y="3478163"/>
              <a:ext cx="558975" cy="79050"/>
            </a:xfrm>
            <a:custGeom>
              <a:rect b="b" l="l" r="r" t="t"/>
              <a:pathLst>
                <a:path extrusionOk="0" h="3162" w="22359">
                  <a:moveTo>
                    <a:pt x="10043" y="1"/>
                  </a:moveTo>
                  <a:lnTo>
                    <a:pt x="8925" y="20"/>
                  </a:lnTo>
                  <a:lnTo>
                    <a:pt x="7865" y="58"/>
                  </a:lnTo>
                  <a:lnTo>
                    <a:pt x="6824" y="116"/>
                  </a:lnTo>
                  <a:lnTo>
                    <a:pt x="5860" y="193"/>
                  </a:lnTo>
                  <a:lnTo>
                    <a:pt x="4935" y="271"/>
                  </a:lnTo>
                  <a:lnTo>
                    <a:pt x="4068" y="348"/>
                  </a:lnTo>
                  <a:lnTo>
                    <a:pt x="3277" y="463"/>
                  </a:lnTo>
                  <a:lnTo>
                    <a:pt x="2545" y="579"/>
                  </a:lnTo>
                  <a:lnTo>
                    <a:pt x="1909" y="695"/>
                  </a:lnTo>
                  <a:lnTo>
                    <a:pt x="1350" y="829"/>
                  </a:lnTo>
                  <a:lnTo>
                    <a:pt x="887" y="964"/>
                  </a:lnTo>
                  <a:lnTo>
                    <a:pt x="502" y="1099"/>
                  </a:lnTo>
                  <a:lnTo>
                    <a:pt x="348" y="1176"/>
                  </a:lnTo>
                  <a:lnTo>
                    <a:pt x="232" y="1254"/>
                  </a:lnTo>
                  <a:lnTo>
                    <a:pt x="136" y="1331"/>
                  </a:lnTo>
                  <a:lnTo>
                    <a:pt x="59" y="1408"/>
                  </a:lnTo>
                  <a:lnTo>
                    <a:pt x="20" y="1485"/>
                  </a:lnTo>
                  <a:lnTo>
                    <a:pt x="1" y="1581"/>
                  </a:lnTo>
                  <a:lnTo>
                    <a:pt x="20" y="1658"/>
                  </a:lnTo>
                  <a:lnTo>
                    <a:pt x="59" y="1735"/>
                  </a:lnTo>
                  <a:lnTo>
                    <a:pt x="136" y="1812"/>
                  </a:lnTo>
                  <a:lnTo>
                    <a:pt x="232" y="1890"/>
                  </a:lnTo>
                  <a:lnTo>
                    <a:pt x="348" y="1967"/>
                  </a:lnTo>
                  <a:lnTo>
                    <a:pt x="502" y="2044"/>
                  </a:lnTo>
                  <a:lnTo>
                    <a:pt x="887" y="2198"/>
                  </a:lnTo>
                  <a:lnTo>
                    <a:pt x="1350" y="2333"/>
                  </a:lnTo>
                  <a:lnTo>
                    <a:pt x="1909" y="2449"/>
                  </a:lnTo>
                  <a:lnTo>
                    <a:pt x="2545" y="2583"/>
                  </a:lnTo>
                  <a:lnTo>
                    <a:pt x="3277" y="2699"/>
                  </a:lnTo>
                  <a:lnTo>
                    <a:pt x="4068" y="2795"/>
                  </a:lnTo>
                  <a:lnTo>
                    <a:pt x="4935" y="2892"/>
                  </a:lnTo>
                  <a:lnTo>
                    <a:pt x="5860" y="2969"/>
                  </a:lnTo>
                  <a:lnTo>
                    <a:pt x="6824" y="3027"/>
                  </a:lnTo>
                  <a:lnTo>
                    <a:pt x="7865" y="3085"/>
                  </a:lnTo>
                  <a:lnTo>
                    <a:pt x="8925" y="3123"/>
                  </a:lnTo>
                  <a:lnTo>
                    <a:pt x="10043" y="3142"/>
                  </a:lnTo>
                  <a:lnTo>
                    <a:pt x="11180" y="3162"/>
                  </a:lnTo>
                  <a:lnTo>
                    <a:pt x="12317" y="3142"/>
                  </a:lnTo>
                  <a:lnTo>
                    <a:pt x="13435" y="3123"/>
                  </a:lnTo>
                  <a:lnTo>
                    <a:pt x="14514" y="3085"/>
                  </a:lnTo>
                  <a:lnTo>
                    <a:pt x="15536" y="3027"/>
                  </a:lnTo>
                  <a:lnTo>
                    <a:pt x="16519" y="2969"/>
                  </a:lnTo>
                  <a:lnTo>
                    <a:pt x="17444" y="2892"/>
                  </a:lnTo>
                  <a:lnTo>
                    <a:pt x="18292" y="2795"/>
                  </a:lnTo>
                  <a:lnTo>
                    <a:pt x="19082" y="2699"/>
                  </a:lnTo>
                  <a:lnTo>
                    <a:pt x="19815" y="2583"/>
                  </a:lnTo>
                  <a:lnTo>
                    <a:pt x="20451" y="2449"/>
                  </a:lnTo>
                  <a:lnTo>
                    <a:pt x="21010" y="2333"/>
                  </a:lnTo>
                  <a:lnTo>
                    <a:pt x="21491" y="2198"/>
                  </a:lnTo>
                  <a:lnTo>
                    <a:pt x="21858" y="2044"/>
                  </a:lnTo>
                  <a:lnTo>
                    <a:pt x="22012" y="1967"/>
                  </a:lnTo>
                  <a:lnTo>
                    <a:pt x="22147" y="1890"/>
                  </a:lnTo>
                  <a:lnTo>
                    <a:pt x="22243" y="1812"/>
                  </a:lnTo>
                  <a:lnTo>
                    <a:pt x="22301" y="1735"/>
                  </a:lnTo>
                  <a:lnTo>
                    <a:pt x="22359" y="1658"/>
                  </a:lnTo>
                  <a:lnTo>
                    <a:pt x="22359" y="1581"/>
                  </a:lnTo>
                  <a:lnTo>
                    <a:pt x="22359" y="1485"/>
                  </a:lnTo>
                  <a:lnTo>
                    <a:pt x="22301" y="1408"/>
                  </a:lnTo>
                  <a:lnTo>
                    <a:pt x="22243" y="1331"/>
                  </a:lnTo>
                  <a:lnTo>
                    <a:pt x="22147" y="1254"/>
                  </a:lnTo>
                  <a:lnTo>
                    <a:pt x="22012" y="1176"/>
                  </a:lnTo>
                  <a:lnTo>
                    <a:pt x="21858" y="1099"/>
                  </a:lnTo>
                  <a:lnTo>
                    <a:pt x="21491" y="964"/>
                  </a:lnTo>
                  <a:lnTo>
                    <a:pt x="21010" y="829"/>
                  </a:lnTo>
                  <a:lnTo>
                    <a:pt x="20451" y="695"/>
                  </a:lnTo>
                  <a:lnTo>
                    <a:pt x="19815" y="579"/>
                  </a:lnTo>
                  <a:lnTo>
                    <a:pt x="19082" y="463"/>
                  </a:lnTo>
                  <a:lnTo>
                    <a:pt x="18292" y="348"/>
                  </a:lnTo>
                  <a:lnTo>
                    <a:pt x="17444" y="271"/>
                  </a:lnTo>
                  <a:lnTo>
                    <a:pt x="16519" y="193"/>
                  </a:lnTo>
                  <a:lnTo>
                    <a:pt x="15536" y="116"/>
                  </a:lnTo>
                  <a:lnTo>
                    <a:pt x="14514" y="58"/>
                  </a:lnTo>
                  <a:lnTo>
                    <a:pt x="13435" y="20"/>
                  </a:lnTo>
                  <a:lnTo>
                    <a:pt x="1231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 name="Google Shape;651;p1"/>
            <p:cNvSpPr/>
            <p:nvPr/>
          </p:nvSpPr>
          <p:spPr>
            <a:xfrm>
              <a:off x="7330113" y="3119188"/>
              <a:ext cx="204800" cy="502600"/>
            </a:xfrm>
            <a:custGeom>
              <a:rect b="b" l="l" r="r" t="t"/>
              <a:pathLst>
                <a:path extrusionOk="0" h="20104" w="8192">
                  <a:moveTo>
                    <a:pt x="7151" y="0"/>
                  </a:moveTo>
                  <a:lnTo>
                    <a:pt x="7036" y="20"/>
                  </a:lnTo>
                  <a:lnTo>
                    <a:pt x="6939" y="58"/>
                  </a:lnTo>
                  <a:lnTo>
                    <a:pt x="6843" y="97"/>
                  </a:lnTo>
                  <a:lnTo>
                    <a:pt x="6746" y="155"/>
                  </a:lnTo>
                  <a:lnTo>
                    <a:pt x="6400" y="444"/>
                  </a:lnTo>
                  <a:lnTo>
                    <a:pt x="6053" y="752"/>
                  </a:lnTo>
                  <a:lnTo>
                    <a:pt x="5725" y="1041"/>
                  </a:lnTo>
                  <a:lnTo>
                    <a:pt x="5417" y="1369"/>
                  </a:lnTo>
                  <a:lnTo>
                    <a:pt x="5108" y="1677"/>
                  </a:lnTo>
                  <a:lnTo>
                    <a:pt x="4819" y="2024"/>
                  </a:lnTo>
                  <a:lnTo>
                    <a:pt x="4530" y="2352"/>
                  </a:lnTo>
                  <a:lnTo>
                    <a:pt x="4260" y="2699"/>
                  </a:lnTo>
                  <a:lnTo>
                    <a:pt x="4009" y="3065"/>
                  </a:lnTo>
                  <a:lnTo>
                    <a:pt x="3759" y="3412"/>
                  </a:lnTo>
                  <a:lnTo>
                    <a:pt x="3528" y="3797"/>
                  </a:lnTo>
                  <a:lnTo>
                    <a:pt x="3296" y="4164"/>
                  </a:lnTo>
                  <a:lnTo>
                    <a:pt x="2872" y="4915"/>
                  </a:lnTo>
                  <a:lnTo>
                    <a:pt x="2487" y="5706"/>
                  </a:lnTo>
                  <a:lnTo>
                    <a:pt x="2140" y="6496"/>
                  </a:lnTo>
                  <a:lnTo>
                    <a:pt x="1812" y="7286"/>
                  </a:lnTo>
                  <a:lnTo>
                    <a:pt x="1523" y="8096"/>
                  </a:lnTo>
                  <a:lnTo>
                    <a:pt x="1273" y="8905"/>
                  </a:lnTo>
                  <a:lnTo>
                    <a:pt x="1041" y="9695"/>
                  </a:lnTo>
                  <a:lnTo>
                    <a:pt x="849" y="10505"/>
                  </a:lnTo>
                  <a:lnTo>
                    <a:pt x="675" y="11295"/>
                  </a:lnTo>
                  <a:lnTo>
                    <a:pt x="540" y="12066"/>
                  </a:lnTo>
                  <a:lnTo>
                    <a:pt x="405" y="12818"/>
                  </a:lnTo>
                  <a:lnTo>
                    <a:pt x="309" y="13550"/>
                  </a:lnTo>
                  <a:lnTo>
                    <a:pt x="212" y="14263"/>
                  </a:lnTo>
                  <a:lnTo>
                    <a:pt x="155" y="14938"/>
                  </a:lnTo>
                  <a:lnTo>
                    <a:pt x="97" y="15593"/>
                  </a:lnTo>
                  <a:lnTo>
                    <a:pt x="58" y="16210"/>
                  </a:lnTo>
                  <a:lnTo>
                    <a:pt x="20" y="17309"/>
                  </a:lnTo>
                  <a:lnTo>
                    <a:pt x="0" y="18215"/>
                  </a:lnTo>
                  <a:lnTo>
                    <a:pt x="20" y="18908"/>
                  </a:lnTo>
                  <a:lnTo>
                    <a:pt x="39" y="19487"/>
                  </a:lnTo>
                  <a:lnTo>
                    <a:pt x="2044" y="20103"/>
                  </a:lnTo>
                  <a:lnTo>
                    <a:pt x="2660" y="19410"/>
                  </a:lnTo>
                  <a:lnTo>
                    <a:pt x="3219" y="18716"/>
                  </a:lnTo>
                  <a:lnTo>
                    <a:pt x="3740" y="18003"/>
                  </a:lnTo>
                  <a:lnTo>
                    <a:pt x="4222" y="17289"/>
                  </a:lnTo>
                  <a:lnTo>
                    <a:pt x="4684" y="16576"/>
                  </a:lnTo>
                  <a:lnTo>
                    <a:pt x="5089" y="15863"/>
                  </a:lnTo>
                  <a:lnTo>
                    <a:pt x="5474" y="15131"/>
                  </a:lnTo>
                  <a:lnTo>
                    <a:pt x="5821" y="14417"/>
                  </a:lnTo>
                  <a:lnTo>
                    <a:pt x="6149" y="13704"/>
                  </a:lnTo>
                  <a:lnTo>
                    <a:pt x="6438" y="12991"/>
                  </a:lnTo>
                  <a:lnTo>
                    <a:pt x="6708" y="12278"/>
                  </a:lnTo>
                  <a:lnTo>
                    <a:pt x="6958" y="11584"/>
                  </a:lnTo>
                  <a:lnTo>
                    <a:pt x="7170" y="10890"/>
                  </a:lnTo>
                  <a:lnTo>
                    <a:pt x="7344" y="10196"/>
                  </a:lnTo>
                  <a:lnTo>
                    <a:pt x="7517" y="9522"/>
                  </a:lnTo>
                  <a:lnTo>
                    <a:pt x="7672" y="8847"/>
                  </a:lnTo>
                  <a:lnTo>
                    <a:pt x="7787" y="8192"/>
                  </a:lnTo>
                  <a:lnTo>
                    <a:pt x="7884" y="7556"/>
                  </a:lnTo>
                  <a:lnTo>
                    <a:pt x="7980" y="6939"/>
                  </a:lnTo>
                  <a:lnTo>
                    <a:pt x="8057" y="6322"/>
                  </a:lnTo>
                  <a:lnTo>
                    <a:pt x="8096" y="5725"/>
                  </a:lnTo>
                  <a:lnTo>
                    <a:pt x="8134" y="5147"/>
                  </a:lnTo>
                  <a:lnTo>
                    <a:pt x="8192" y="4067"/>
                  </a:lnTo>
                  <a:lnTo>
                    <a:pt x="8192" y="3065"/>
                  </a:lnTo>
                  <a:lnTo>
                    <a:pt x="8153" y="2159"/>
                  </a:lnTo>
                  <a:lnTo>
                    <a:pt x="8096" y="1369"/>
                  </a:lnTo>
                  <a:lnTo>
                    <a:pt x="8038" y="694"/>
                  </a:lnTo>
                  <a:lnTo>
                    <a:pt x="8019" y="579"/>
                  </a:lnTo>
                  <a:lnTo>
                    <a:pt x="7980" y="482"/>
                  </a:lnTo>
                  <a:lnTo>
                    <a:pt x="7922" y="386"/>
                  </a:lnTo>
                  <a:lnTo>
                    <a:pt x="7864" y="289"/>
                  </a:lnTo>
                  <a:lnTo>
                    <a:pt x="7807" y="212"/>
                  </a:lnTo>
                  <a:lnTo>
                    <a:pt x="7729" y="155"/>
                  </a:lnTo>
                  <a:lnTo>
                    <a:pt x="7633" y="97"/>
                  </a:lnTo>
                  <a:lnTo>
                    <a:pt x="7537" y="58"/>
                  </a:lnTo>
                  <a:lnTo>
                    <a:pt x="7440" y="20"/>
                  </a:lnTo>
                  <a:lnTo>
                    <a:pt x="7344"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 name="Google Shape;652;p1"/>
            <p:cNvSpPr/>
            <p:nvPr/>
          </p:nvSpPr>
          <p:spPr>
            <a:xfrm>
              <a:off x="7390338" y="3207838"/>
              <a:ext cx="95450" cy="289625"/>
            </a:xfrm>
            <a:custGeom>
              <a:rect b="b" l="l" r="r" t="t"/>
              <a:pathLst>
                <a:path extrusionOk="0" h="11585" w="3818">
                  <a:moveTo>
                    <a:pt x="3663" y="1"/>
                  </a:moveTo>
                  <a:lnTo>
                    <a:pt x="3605" y="20"/>
                  </a:lnTo>
                  <a:lnTo>
                    <a:pt x="3566" y="59"/>
                  </a:lnTo>
                  <a:lnTo>
                    <a:pt x="3528" y="97"/>
                  </a:lnTo>
                  <a:lnTo>
                    <a:pt x="3239" y="926"/>
                  </a:lnTo>
                  <a:lnTo>
                    <a:pt x="2776" y="2333"/>
                  </a:lnTo>
                  <a:lnTo>
                    <a:pt x="1620" y="6072"/>
                  </a:lnTo>
                  <a:lnTo>
                    <a:pt x="1" y="11392"/>
                  </a:lnTo>
                  <a:lnTo>
                    <a:pt x="1" y="11450"/>
                  </a:lnTo>
                  <a:lnTo>
                    <a:pt x="20" y="11508"/>
                  </a:lnTo>
                  <a:lnTo>
                    <a:pt x="59" y="11546"/>
                  </a:lnTo>
                  <a:lnTo>
                    <a:pt x="97" y="11585"/>
                  </a:lnTo>
                  <a:lnTo>
                    <a:pt x="193" y="11585"/>
                  </a:lnTo>
                  <a:lnTo>
                    <a:pt x="232" y="11565"/>
                  </a:lnTo>
                  <a:lnTo>
                    <a:pt x="271" y="11527"/>
                  </a:lnTo>
                  <a:lnTo>
                    <a:pt x="290" y="11488"/>
                  </a:lnTo>
                  <a:lnTo>
                    <a:pt x="1870" y="6284"/>
                  </a:lnTo>
                  <a:lnTo>
                    <a:pt x="3046" y="2487"/>
                  </a:lnTo>
                  <a:lnTo>
                    <a:pt x="3509" y="1061"/>
                  </a:lnTo>
                  <a:lnTo>
                    <a:pt x="3798" y="213"/>
                  </a:lnTo>
                  <a:lnTo>
                    <a:pt x="3817" y="155"/>
                  </a:lnTo>
                  <a:lnTo>
                    <a:pt x="3798" y="97"/>
                  </a:lnTo>
                  <a:lnTo>
                    <a:pt x="3778" y="59"/>
                  </a:lnTo>
                  <a:lnTo>
                    <a:pt x="3721" y="20"/>
                  </a:lnTo>
                  <a:lnTo>
                    <a:pt x="366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 name="Google Shape;653;p1"/>
            <p:cNvSpPr/>
            <p:nvPr/>
          </p:nvSpPr>
          <p:spPr>
            <a:xfrm>
              <a:off x="7187963" y="2662388"/>
              <a:ext cx="265525" cy="915550"/>
            </a:xfrm>
            <a:custGeom>
              <a:rect b="b" l="l" r="r" t="t"/>
              <a:pathLst>
                <a:path extrusionOk="0" h="36622" w="10621">
                  <a:moveTo>
                    <a:pt x="7344" y="0"/>
                  </a:moveTo>
                  <a:lnTo>
                    <a:pt x="7209" y="39"/>
                  </a:lnTo>
                  <a:lnTo>
                    <a:pt x="7093" y="77"/>
                  </a:lnTo>
                  <a:lnTo>
                    <a:pt x="6978" y="135"/>
                  </a:lnTo>
                  <a:lnTo>
                    <a:pt x="6881" y="212"/>
                  </a:lnTo>
                  <a:lnTo>
                    <a:pt x="6785" y="309"/>
                  </a:lnTo>
                  <a:lnTo>
                    <a:pt x="6708" y="424"/>
                  </a:lnTo>
                  <a:lnTo>
                    <a:pt x="6110" y="1446"/>
                  </a:lnTo>
                  <a:lnTo>
                    <a:pt x="5783" y="2043"/>
                  </a:lnTo>
                  <a:lnTo>
                    <a:pt x="5436" y="2699"/>
                  </a:lnTo>
                  <a:lnTo>
                    <a:pt x="5070" y="3393"/>
                  </a:lnTo>
                  <a:lnTo>
                    <a:pt x="4703" y="4144"/>
                  </a:lnTo>
                  <a:lnTo>
                    <a:pt x="4318" y="4954"/>
                  </a:lnTo>
                  <a:lnTo>
                    <a:pt x="3933" y="5802"/>
                  </a:lnTo>
                  <a:lnTo>
                    <a:pt x="3547" y="6688"/>
                  </a:lnTo>
                  <a:lnTo>
                    <a:pt x="3162" y="7633"/>
                  </a:lnTo>
                  <a:lnTo>
                    <a:pt x="2795" y="8635"/>
                  </a:lnTo>
                  <a:lnTo>
                    <a:pt x="2429" y="9657"/>
                  </a:lnTo>
                  <a:lnTo>
                    <a:pt x="2082" y="10736"/>
                  </a:lnTo>
                  <a:lnTo>
                    <a:pt x="1735" y="11835"/>
                  </a:lnTo>
                  <a:lnTo>
                    <a:pt x="1427" y="12991"/>
                  </a:lnTo>
                  <a:lnTo>
                    <a:pt x="1118" y="14167"/>
                  </a:lnTo>
                  <a:lnTo>
                    <a:pt x="868" y="15381"/>
                  </a:lnTo>
                  <a:lnTo>
                    <a:pt x="617" y="16634"/>
                  </a:lnTo>
                  <a:lnTo>
                    <a:pt x="425" y="17906"/>
                  </a:lnTo>
                  <a:lnTo>
                    <a:pt x="251" y="19217"/>
                  </a:lnTo>
                  <a:lnTo>
                    <a:pt x="116" y="20547"/>
                  </a:lnTo>
                  <a:lnTo>
                    <a:pt x="78" y="21221"/>
                  </a:lnTo>
                  <a:lnTo>
                    <a:pt x="39" y="21915"/>
                  </a:lnTo>
                  <a:lnTo>
                    <a:pt x="20" y="22609"/>
                  </a:lnTo>
                  <a:lnTo>
                    <a:pt x="1" y="23303"/>
                  </a:lnTo>
                  <a:lnTo>
                    <a:pt x="1" y="23997"/>
                  </a:lnTo>
                  <a:lnTo>
                    <a:pt x="20" y="24710"/>
                  </a:lnTo>
                  <a:lnTo>
                    <a:pt x="39" y="25423"/>
                  </a:lnTo>
                  <a:lnTo>
                    <a:pt x="78" y="26136"/>
                  </a:lnTo>
                  <a:lnTo>
                    <a:pt x="135" y="26869"/>
                  </a:lnTo>
                  <a:lnTo>
                    <a:pt x="213" y="27582"/>
                  </a:lnTo>
                  <a:lnTo>
                    <a:pt x="290" y="28314"/>
                  </a:lnTo>
                  <a:lnTo>
                    <a:pt x="386" y="29066"/>
                  </a:lnTo>
                  <a:lnTo>
                    <a:pt x="502" y="29798"/>
                  </a:lnTo>
                  <a:lnTo>
                    <a:pt x="637" y="30550"/>
                  </a:lnTo>
                  <a:lnTo>
                    <a:pt x="791" y="31282"/>
                  </a:lnTo>
                  <a:lnTo>
                    <a:pt x="964" y="32034"/>
                  </a:lnTo>
                  <a:lnTo>
                    <a:pt x="1138" y="32805"/>
                  </a:lnTo>
                  <a:lnTo>
                    <a:pt x="1350" y="33557"/>
                  </a:lnTo>
                  <a:lnTo>
                    <a:pt x="1562" y="34309"/>
                  </a:lnTo>
                  <a:lnTo>
                    <a:pt x="1793" y="35080"/>
                  </a:lnTo>
                  <a:lnTo>
                    <a:pt x="2063" y="35850"/>
                  </a:lnTo>
                  <a:lnTo>
                    <a:pt x="2333" y="36621"/>
                  </a:lnTo>
                  <a:lnTo>
                    <a:pt x="5686" y="36621"/>
                  </a:lnTo>
                  <a:lnTo>
                    <a:pt x="5802" y="36429"/>
                  </a:lnTo>
                  <a:lnTo>
                    <a:pt x="6072" y="35889"/>
                  </a:lnTo>
                  <a:lnTo>
                    <a:pt x="6477" y="35002"/>
                  </a:lnTo>
                  <a:lnTo>
                    <a:pt x="6727" y="34443"/>
                  </a:lnTo>
                  <a:lnTo>
                    <a:pt x="6997" y="33807"/>
                  </a:lnTo>
                  <a:lnTo>
                    <a:pt x="7286" y="33094"/>
                  </a:lnTo>
                  <a:lnTo>
                    <a:pt x="7595" y="32304"/>
                  </a:lnTo>
                  <a:lnTo>
                    <a:pt x="7903" y="31437"/>
                  </a:lnTo>
                  <a:lnTo>
                    <a:pt x="8211" y="30492"/>
                  </a:lnTo>
                  <a:lnTo>
                    <a:pt x="8520" y="29509"/>
                  </a:lnTo>
                  <a:lnTo>
                    <a:pt x="8828" y="28430"/>
                  </a:lnTo>
                  <a:lnTo>
                    <a:pt x="9137" y="27312"/>
                  </a:lnTo>
                  <a:lnTo>
                    <a:pt x="9406" y="26117"/>
                  </a:lnTo>
                  <a:lnTo>
                    <a:pt x="9676" y="24864"/>
                  </a:lnTo>
                  <a:lnTo>
                    <a:pt x="9927" y="23573"/>
                  </a:lnTo>
                  <a:lnTo>
                    <a:pt x="10139" y="22204"/>
                  </a:lnTo>
                  <a:lnTo>
                    <a:pt x="10312" y="20797"/>
                  </a:lnTo>
                  <a:lnTo>
                    <a:pt x="10466" y="19332"/>
                  </a:lnTo>
                  <a:lnTo>
                    <a:pt x="10524" y="18581"/>
                  </a:lnTo>
                  <a:lnTo>
                    <a:pt x="10563" y="17829"/>
                  </a:lnTo>
                  <a:lnTo>
                    <a:pt x="10601" y="17058"/>
                  </a:lnTo>
                  <a:lnTo>
                    <a:pt x="10621" y="16268"/>
                  </a:lnTo>
                  <a:lnTo>
                    <a:pt x="10621" y="15478"/>
                  </a:lnTo>
                  <a:lnTo>
                    <a:pt x="10621" y="14687"/>
                  </a:lnTo>
                  <a:lnTo>
                    <a:pt x="10601" y="13859"/>
                  </a:lnTo>
                  <a:lnTo>
                    <a:pt x="10582" y="13049"/>
                  </a:lnTo>
                  <a:lnTo>
                    <a:pt x="10544" y="12201"/>
                  </a:lnTo>
                  <a:lnTo>
                    <a:pt x="10466" y="11372"/>
                  </a:lnTo>
                  <a:lnTo>
                    <a:pt x="10389" y="10524"/>
                  </a:lnTo>
                  <a:lnTo>
                    <a:pt x="10312" y="9657"/>
                  </a:lnTo>
                  <a:lnTo>
                    <a:pt x="10197" y="8789"/>
                  </a:lnTo>
                  <a:lnTo>
                    <a:pt x="10062" y="7903"/>
                  </a:lnTo>
                  <a:lnTo>
                    <a:pt x="9927" y="7016"/>
                  </a:lnTo>
                  <a:lnTo>
                    <a:pt x="9753" y="6130"/>
                  </a:lnTo>
                  <a:lnTo>
                    <a:pt x="9580" y="5224"/>
                  </a:lnTo>
                  <a:lnTo>
                    <a:pt x="9368" y="4318"/>
                  </a:lnTo>
                  <a:lnTo>
                    <a:pt x="9156" y="3412"/>
                  </a:lnTo>
                  <a:lnTo>
                    <a:pt x="8905" y="2487"/>
                  </a:lnTo>
                  <a:lnTo>
                    <a:pt x="8635" y="1562"/>
                  </a:lnTo>
                  <a:lnTo>
                    <a:pt x="8346" y="617"/>
                  </a:lnTo>
                  <a:lnTo>
                    <a:pt x="8288" y="482"/>
                  </a:lnTo>
                  <a:lnTo>
                    <a:pt x="8231" y="367"/>
                  </a:lnTo>
                  <a:lnTo>
                    <a:pt x="8134" y="270"/>
                  </a:lnTo>
                  <a:lnTo>
                    <a:pt x="8057" y="174"/>
                  </a:lnTo>
                  <a:lnTo>
                    <a:pt x="7942" y="116"/>
                  </a:lnTo>
                  <a:lnTo>
                    <a:pt x="7826" y="58"/>
                  </a:lnTo>
                  <a:lnTo>
                    <a:pt x="7710" y="20"/>
                  </a:lnTo>
                  <a:lnTo>
                    <a:pt x="759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 name="Google Shape;654;p1"/>
            <p:cNvSpPr/>
            <p:nvPr/>
          </p:nvSpPr>
          <p:spPr>
            <a:xfrm>
              <a:off x="7278563" y="2871513"/>
              <a:ext cx="78550" cy="643300"/>
            </a:xfrm>
            <a:custGeom>
              <a:rect b="b" l="l" r="r" t="t"/>
              <a:pathLst>
                <a:path extrusionOk="0" h="25732" w="3142">
                  <a:moveTo>
                    <a:pt x="2949" y="0"/>
                  </a:moveTo>
                  <a:lnTo>
                    <a:pt x="2891" y="20"/>
                  </a:lnTo>
                  <a:lnTo>
                    <a:pt x="2853" y="77"/>
                  </a:lnTo>
                  <a:lnTo>
                    <a:pt x="2833" y="135"/>
                  </a:lnTo>
                  <a:lnTo>
                    <a:pt x="0" y="25558"/>
                  </a:lnTo>
                  <a:lnTo>
                    <a:pt x="19" y="25616"/>
                  </a:lnTo>
                  <a:lnTo>
                    <a:pt x="39" y="25674"/>
                  </a:lnTo>
                  <a:lnTo>
                    <a:pt x="77" y="25712"/>
                  </a:lnTo>
                  <a:lnTo>
                    <a:pt x="135" y="25732"/>
                  </a:lnTo>
                  <a:lnTo>
                    <a:pt x="212" y="25732"/>
                  </a:lnTo>
                  <a:lnTo>
                    <a:pt x="251" y="25693"/>
                  </a:lnTo>
                  <a:lnTo>
                    <a:pt x="289" y="25654"/>
                  </a:lnTo>
                  <a:lnTo>
                    <a:pt x="309" y="25597"/>
                  </a:lnTo>
                  <a:lnTo>
                    <a:pt x="3142" y="155"/>
                  </a:lnTo>
                  <a:lnTo>
                    <a:pt x="3123" y="97"/>
                  </a:lnTo>
                  <a:lnTo>
                    <a:pt x="3103" y="58"/>
                  </a:lnTo>
                  <a:lnTo>
                    <a:pt x="3065" y="20"/>
                  </a:lnTo>
                  <a:lnTo>
                    <a:pt x="3007" y="0"/>
                  </a:lnTo>
                  <a:close/>
                </a:path>
              </a:pathLst>
            </a:custGeom>
            <a:solidFill>
              <a:srgbClr val="3030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 name="Google Shape;655;p1"/>
            <p:cNvSpPr/>
            <p:nvPr/>
          </p:nvSpPr>
          <p:spPr>
            <a:xfrm>
              <a:off x="6949438" y="2778988"/>
              <a:ext cx="276625" cy="811950"/>
            </a:xfrm>
            <a:custGeom>
              <a:rect b="b" l="l" r="r" t="t"/>
              <a:pathLst>
                <a:path extrusionOk="0" h="32478" w="11065">
                  <a:moveTo>
                    <a:pt x="2121" y="1"/>
                  </a:moveTo>
                  <a:lnTo>
                    <a:pt x="2005" y="39"/>
                  </a:lnTo>
                  <a:lnTo>
                    <a:pt x="1890" y="59"/>
                  </a:lnTo>
                  <a:lnTo>
                    <a:pt x="1793" y="116"/>
                  </a:lnTo>
                  <a:lnTo>
                    <a:pt x="1697" y="174"/>
                  </a:lnTo>
                  <a:lnTo>
                    <a:pt x="1620" y="251"/>
                  </a:lnTo>
                  <a:lnTo>
                    <a:pt x="1562" y="348"/>
                  </a:lnTo>
                  <a:lnTo>
                    <a:pt x="1504" y="444"/>
                  </a:lnTo>
                  <a:lnTo>
                    <a:pt x="1466" y="540"/>
                  </a:lnTo>
                  <a:lnTo>
                    <a:pt x="1234" y="1562"/>
                  </a:lnTo>
                  <a:lnTo>
                    <a:pt x="1022" y="2583"/>
                  </a:lnTo>
                  <a:lnTo>
                    <a:pt x="830" y="3566"/>
                  </a:lnTo>
                  <a:lnTo>
                    <a:pt x="675" y="4530"/>
                  </a:lnTo>
                  <a:lnTo>
                    <a:pt x="521" y="5494"/>
                  </a:lnTo>
                  <a:lnTo>
                    <a:pt x="406" y="6419"/>
                  </a:lnTo>
                  <a:lnTo>
                    <a:pt x="290" y="7344"/>
                  </a:lnTo>
                  <a:lnTo>
                    <a:pt x="194" y="8250"/>
                  </a:lnTo>
                  <a:lnTo>
                    <a:pt x="136" y="9117"/>
                  </a:lnTo>
                  <a:lnTo>
                    <a:pt x="78" y="9985"/>
                  </a:lnTo>
                  <a:lnTo>
                    <a:pt x="39" y="10833"/>
                  </a:lnTo>
                  <a:lnTo>
                    <a:pt x="20" y="11681"/>
                  </a:lnTo>
                  <a:lnTo>
                    <a:pt x="1" y="12490"/>
                  </a:lnTo>
                  <a:lnTo>
                    <a:pt x="20" y="13281"/>
                  </a:lnTo>
                  <a:lnTo>
                    <a:pt x="39" y="14071"/>
                  </a:lnTo>
                  <a:lnTo>
                    <a:pt x="78" y="14823"/>
                  </a:lnTo>
                  <a:lnTo>
                    <a:pt x="116" y="15574"/>
                  </a:lnTo>
                  <a:lnTo>
                    <a:pt x="194" y="16307"/>
                  </a:lnTo>
                  <a:lnTo>
                    <a:pt x="271" y="17020"/>
                  </a:lnTo>
                  <a:lnTo>
                    <a:pt x="348" y="17714"/>
                  </a:lnTo>
                  <a:lnTo>
                    <a:pt x="444" y="18388"/>
                  </a:lnTo>
                  <a:lnTo>
                    <a:pt x="540" y="19063"/>
                  </a:lnTo>
                  <a:lnTo>
                    <a:pt x="656" y="19699"/>
                  </a:lnTo>
                  <a:lnTo>
                    <a:pt x="791" y="20335"/>
                  </a:lnTo>
                  <a:lnTo>
                    <a:pt x="1061" y="21549"/>
                  </a:lnTo>
                  <a:lnTo>
                    <a:pt x="1369" y="22687"/>
                  </a:lnTo>
                  <a:lnTo>
                    <a:pt x="1697" y="23766"/>
                  </a:lnTo>
                  <a:lnTo>
                    <a:pt x="2044" y="24768"/>
                  </a:lnTo>
                  <a:lnTo>
                    <a:pt x="2410" y="25732"/>
                  </a:lnTo>
                  <a:lnTo>
                    <a:pt x="2776" y="26618"/>
                  </a:lnTo>
                  <a:lnTo>
                    <a:pt x="3162" y="27428"/>
                  </a:lnTo>
                  <a:lnTo>
                    <a:pt x="3528" y="28180"/>
                  </a:lnTo>
                  <a:lnTo>
                    <a:pt x="3913" y="28874"/>
                  </a:lnTo>
                  <a:lnTo>
                    <a:pt x="4280" y="29510"/>
                  </a:lnTo>
                  <a:lnTo>
                    <a:pt x="4627" y="30088"/>
                  </a:lnTo>
                  <a:lnTo>
                    <a:pt x="4974" y="30589"/>
                  </a:lnTo>
                  <a:lnTo>
                    <a:pt x="5282" y="31032"/>
                  </a:lnTo>
                  <a:lnTo>
                    <a:pt x="5571" y="31418"/>
                  </a:lnTo>
                  <a:lnTo>
                    <a:pt x="6053" y="32015"/>
                  </a:lnTo>
                  <a:lnTo>
                    <a:pt x="6361" y="32362"/>
                  </a:lnTo>
                  <a:lnTo>
                    <a:pt x="6477" y="32478"/>
                  </a:lnTo>
                  <a:lnTo>
                    <a:pt x="10833" y="31765"/>
                  </a:lnTo>
                  <a:lnTo>
                    <a:pt x="10891" y="31071"/>
                  </a:lnTo>
                  <a:lnTo>
                    <a:pt x="10949" y="30377"/>
                  </a:lnTo>
                  <a:lnTo>
                    <a:pt x="11026" y="28989"/>
                  </a:lnTo>
                  <a:lnTo>
                    <a:pt x="11064" y="27640"/>
                  </a:lnTo>
                  <a:lnTo>
                    <a:pt x="11045" y="26291"/>
                  </a:lnTo>
                  <a:lnTo>
                    <a:pt x="11006" y="24980"/>
                  </a:lnTo>
                  <a:lnTo>
                    <a:pt x="10910" y="23670"/>
                  </a:lnTo>
                  <a:lnTo>
                    <a:pt x="10794" y="22397"/>
                  </a:lnTo>
                  <a:lnTo>
                    <a:pt x="10640" y="21145"/>
                  </a:lnTo>
                  <a:lnTo>
                    <a:pt x="10447" y="19911"/>
                  </a:lnTo>
                  <a:lnTo>
                    <a:pt x="10235" y="18697"/>
                  </a:lnTo>
                  <a:lnTo>
                    <a:pt x="9985" y="17521"/>
                  </a:lnTo>
                  <a:lnTo>
                    <a:pt x="9734" y="16365"/>
                  </a:lnTo>
                  <a:lnTo>
                    <a:pt x="9445" y="15227"/>
                  </a:lnTo>
                  <a:lnTo>
                    <a:pt x="9137" y="14129"/>
                  </a:lnTo>
                  <a:lnTo>
                    <a:pt x="8809" y="13069"/>
                  </a:lnTo>
                  <a:lnTo>
                    <a:pt x="8462" y="12028"/>
                  </a:lnTo>
                  <a:lnTo>
                    <a:pt x="8115" y="11006"/>
                  </a:lnTo>
                  <a:lnTo>
                    <a:pt x="7749" y="10043"/>
                  </a:lnTo>
                  <a:lnTo>
                    <a:pt x="7383" y="9098"/>
                  </a:lnTo>
                  <a:lnTo>
                    <a:pt x="7017" y="8192"/>
                  </a:lnTo>
                  <a:lnTo>
                    <a:pt x="6631" y="7306"/>
                  </a:lnTo>
                  <a:lnTo>
                    <a:pt x="6265" y="6477"/>
                  </a:lnTo>
                  <a:lnTo>
                    <a:pt x="5879" y="5687"/>
                  </a:lnTo>
                  <a:lnTo>
                    <a:pt x="5513" y="4916"/>
                  </a:lnTo>
                  <a:lnTo>
                    <a:pt x="5147" y="4202"/>
                  </a:lnTo>
                  <a:lnTo>
                    <a:pt x="4781" y="3509"/>
                  </a:lnTo>
                  <a:lnTo>
                    <a:pt x="4087" y="2275"/>
                  </a:lnTo>
                  <a:lnTo>
                    <a:pt x="3470" y="1234"/>
                  </a:lnTo>
                  <a:lnTo>
                    <a:pt x="2930" y="348"/>
                  </a:lnTo>
                  <a:lnTo>
                    <a:pt x="2853" y="251"/>
                  </a:lnTo>
                  <a:lnTo>
                    <a:pt x="2757" y="174"/>
                  </a:lnTo>
                  <a:lnTo>
                    <a:pt x="2680" y="116"/>
                  </a:lnTo>
                  <a:lnTo>
                    <a:pt x="2564" y="59"/>
                  </a:lnTo>
                  <a:lnTo>
                    <a:pt x="2449" y="20"/>
                  </a:lnTo>
                  <a:lnTo>
                    <a:pt x="2352"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 name="Google Shape;656;p1"/>
            <p:cNvSpPr/>
            <p:nvPr/>
          </p:nvSpPr>
          <p:spPr>
            <a:xfrm>
              <a:off x="7007738" y="2998713"/>
              <a:ext cx="141700" cy="517075"/>
            </a:xfrm>
            <a:custGeom>
              <a:rect b="b" l="l" r="r" t="t"/>
              <a:pathLst>
                <a:path extrusionOk="0" h="20683" w="5668">
                  <a:moveTo>
                    <a:pt x="117" y="1"/>
                  </a:moveTo>
                  <a:lnTo>
                    <a:pt x="59" y="20"/>
                  </a:lnTo>
                  <a:lnTo>
                    <a:pt x="20" y="78"/>
                  </a:lnTo>
                  <a:lnTo>
                    <a:pt x="1" y="116"/>
                  </a:lnTo>
                  <a:lnTo>
                    <a:pt x="20" y="174"/>
                  </a:lnTo>
                  <a:lnTo>
                    <a:pt x="5379" y="20566"/>
                  </a:lnTo>
                  <a:lnTo>
                    <a:pt x="5398" y="20605"/>
                  </a:lnTo>
                  <a:lnTo>
                    <a:pt x="5436" y="20644"/>
                  </a:lnTo>
                  <a:lnTo>
                    <a:pt x="5475" y="20663"/>
                  </a:lnTo>
                  <a:lnTo>
                    <a:pt x="5533" y="20682"/>
                  </a:lnTo>
                  <a:lnTo>
                    <a:pt x="5571" y="20663"/>
                  </a:lnTo>
                  <a:lnTo>
                    <a:pt x="5610" y="20644"/>
                  </a:lnTo>
                  <a:lnTo>
                    <a:pt x="5648" y="20605"/>
                  </a:lnTo>
                  <a:lnTo>
                    <a:pt x="5668" y="20547"/>
                  </a:lnTo>
                  <a:lnTo>
                    <a:pt x="5668" y="20489"/>
                  </a:lnTo>
                  <a:lnTo>
                    <a:pt x="309" y="116"/>
                  </a:lnTo>
                  <a:lnTo>
                    <a:pt x="271" y="59"/>
                  </a:lnTo>
                  <a:lnTo>
                    <a:pt x="232" y="20"/>
                  </a:lnTo>
                  <a:lnTo>
                    <a:pt x="17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 name="Google Shape;657;p1"/>
            <p:cNvSpPr/>
            <p:nvPr/>
          </p:nvSpPr>
          <p:spPr>
            <a:xfrm>
              <a:off x="6966788" y="3517688"/>
              <a:ext cx="558975" cy="711225"/>
            </a:xfrm>
            <a:custGeom>
              <a:rect b="b" l="l" r="r" t="t"/>
              <a:pathLst>
                <a:path extrusionOk="0" h="28449" w="22359">
                  <a:moveTo>
                    <a:pt x="22359" y="0"/>
                  </a:moveTo>
                  <a:lnTo>
                    <a:pt x="22350" y="89"/>
                  </a:lnTo>
                  <a:lnTo>
                    <a:pt x="22350" y="89"/>
                  </a:lnTo>
                  <a:lnTo>
                    <a:pt x="22359" y="77"/>
                  </a:lnTo>
                  <a:lnTo>
                    <a:pt x="22359" y="0"/>
                  </a:lnTo>
                  <a:close/>
                  <a:moveTo>
                    <a:pt x="1" y="0"/>
                  </a:moveTo>
                  <a:lnTo>
                    <a:pt x="2757" y="27466"/>
                  </a:lnTo>
                  <a:lnTo>
                    <a:pt x="2757" y="27485"/>
                  </a:lnTo>
                  <a:lnTo>
                    <a:pt x="2795" y="27524"/>
                  </a:lnTo>
                  <a:lnTo>
                    <a:pt x="2930" y="27582"/>
                  </a:lnTo>
                  <a:lnTo>
                    <a:pt x="3123" y="27659"/>
                  </a:lnTo>
                  <a:lnTo>
                    <a:pt x="3412" y="27755"/>
                  </a:lnTo>
                  <a:lnTo>
                    <a:pt x="3778" y="27832"/>
                  </a:lnTo>
                  <a:lnTo>
                    <a:pt x="4183" y="27909"/>
                  </a:lnTo>
                  <a:lnTo>
                    <a:pt x="4684" y="27986"/>
                  </a:lnTo>
                  <a:lnTo>
                    <a:pt x="5224" y="28064"/>
                  </a:lnTo>
                  <a:lnTo>
                    <a:pt x="6477" y="28218"/>
                  </a:lnTo>
                  <a:lnTo>
                    <a:pt x="7171" y="28276"/>
                  </a:lnTo>
                  <a:lnTo>
                    <a:pt x="7903" y="28333"/>
                  </a:lnTo>
                  <a:lnTo>
                    <a:pt x="8674" y="28391"/>
                  </a:lnTo>
                  <a:lnTo>
                    <a:pt x="9484" y="28410"/>
                  </a:lnTo>
                  <a:lnTo>
                    <a:pt x="10312" y="28449"/>
                  </a:lnTo>
                  <a:lnTo>
                    <a:pt x="12047" y="28449"/>
                  </a:lnTo>
                  <a:lnTo>
                    <a:pt x="12876" y="28410"/>
                  </a:lnTo>
                  <a:lnTo>
                    <a:pt x="13685" y="28391"/>
                  </a:lnTo>
                  <a:lnTo>
                    <a:pt x="14456" y="28333"/>
                  </a:lnTo>
                  <a:lnTo>
                    <a:pt x="15208" y="28276"/>
                  </a:lnTo>
                  <a:lnTo>
                    <a:pt x="15902" y="28218"/>
                  </a:lnTo>
                  <a:lnTo>
                    <a:pt x="17135" y="28064"/>
                  </a:lnTo>
                  <a:lnTo>
                    <a:pt x="17694" y="27986"/>
                  </a:lnTo>
                  <a:lnTo>
                    <a:pt x="18176" y="27909"/>
                  </a:lnTo>
                  <a:lnTo>
                    <a:pt x="18600" y="27832"/>
                  </a:lnTo>
                  <a:lnTo>
                    <a:pt x="18947" y="27755"/>
                  </a:lnTo>
                  <a:lnTo>
                    <a:pt x="19236" y="27659"/>
                  </a:lnTo>
                  <a:lnTo>
                    <a:pt x="19448" y="27582"/>
                  </a:lnTo>
                  <a:lnTo>
                    <a:pt x="19564" y="27524"/>
                  </a:lnTo>
                  <a:lnTo>
                    <a:pt x="19603" y="27485"/>
                  </a:lnTo>
                  <a:lnTo>
                    <a:pt x="19622" y="27466"/>
                  </a:lnTo>
                  <a:lnTo>
                    <a:pt x="22350" y="89"/>
                  </a:lnTo>
                  <a:lnTo>
                    <a:pt x="22350" y="89"/>
                  </a:lnTo>
                  <a:lnTo>
                    <a:pt x="22301" y="154"/>
                  </a:lnTo>
                  <a:lnTo>
                    <a:pt x="22243" y="231"/>
                  </a:lnTo>
                  <a:lnTo>
                    <a:pt x="22147" y="309"/>
                  </a:lnTo>
                  <a:lnTo>
                    <a:pt x="22012" y="386"/>
                  </a:lnTo>
                  <a:lnTo>
                    <a:pt x="21858" y="463"/>
                  </a:lnTo>
                  <a:lnTo>
                    <a:pt x="21491" y="617"/>
                  </a:lnTo>
                  <a:lnTo>
                    <a:pt x="21010" y="752"/>
                  </a:lnTo>
                  <a:lnTo>
                    <a:pt x="20451" y="868"/>
                  </a:lnTo>
                  <a:lnTo>
                    <a:pt x="19815" y="1002"/>
                  </a:lnTo>
                  <a:lnTo>
                    <a:pt x="19082" y="1118"/>
                  </a:lnTo>
                  <a:lnTo>
                    <a:pt x="18292" y="1214"/>
                  </a:lnTo>
                  <a:lnTo>
                    <a:pt x="17444" y="1311"/>
                  </a:lnTo>
                  <a:lnTo>
                    <a:pt x="16519" y="1388"/>
                  </a:lnTo>
                  <a:lnTo>
                    <a:pt x="15536" y="1446"/>
                  </a:lnTo>
                  <a:lnTo>
                    <a:pt x="14514" y="1504"/>
                  </a:lnTo>
                  <a:lnTo>
                    <a:pt x="13435" y="1542"/>
                  </a:lnTo>
                  <a:lnTo>
                    <a:pt x="12317" y="1561"/>
                  </a:lnTo>
                  <a:lnTo>
                    <a:pt x="11180" y="1581"/>
                  </a:lnTo>
                  <a:lnTo>
                    <a:pt x="10043" y="1561"/>
                  </a:lnTo>
                  <a:lnTo>
                    <a:pt x="8925" y="1542"/>
                  </a:lnTo>
                  <a:lnTo>
                    <a:pt x="7865" y="1504"/>
                  </a:lnTo>
                  <a:lnTo>
                    <a:pt x="6824" y="1446"/>
                  </a:lnTo>
                  <a:lnTo>
                    <a:pt x="5860" y="1388"/>
                  </a:lnTo>
                  <a:lnTo>
                    <a:pt x="4935" y="1311"/>
                  </a:lnTo>
                  <a:lnTo>
                    <a:pt x="4068" y="1214"/>
                  </a:lnTo>
                  <a:lnTo>
                    <a:pt x="3277" y="1118"/>
                  </a:lnTo>
                  <a:lnTo>
                    <a:pt x="2545" y="1002"/>
                  </a:lnTo>
                  <a:lnTo>
                    <a:pt x="1909" y="868"/>
                  </a:lnTo>
                  <a:lnTo>
                    <a:pt x="1350" y="752"/>
                  </a:lnTo>
                  <a:lnTo>
                    <a:pt x="887" y="617"/>
                  </a:lnTo>
                  <a:lnTo>
                    <a:pt x="502" y="463"/>
                  </a:lnTo>
                  <a:lnTo>
                    <a:pt x="348" y="386"/>
                  </a:lnTo>
                  <a:lnTo>
                    <a:pt x="232" y="309"/>
                  </a:lnTo>
                  <a:lnTo>
                    <a:pt x="136" y="231"/>
                  </a:lnTo>
                  <a:lnTo>
                    <a:pt x="59" y="154"/>
                  </a:lnTo>
                  <a:lnTo>
                    <a:pt x="20" y="77"/>
                  </a:lnTo>
                  <a:lnTo>
                    <a:pt x="1"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58" name="Google Shape;658;p1"/>
          <p:cNvSpPr/>
          <p:nvPr/>
        </p:nvSpPr>
        <p:spPr>
          <a:xfrm>
            <a:off x="3456350" y="2131825"/>
            <a:ext cx="2027458" cy="525600"/>
          </a:xfrm>
          <a:custGeom>
            <a:rect b="b" l="l" r="r" t="t"/>
            <a:pathLst>
              <a:path extrusionOk="0" h="21024" w="80367">
                <a:moveTo>
                  <a:pt x="0" y="17373"/>
                </a:moveTo>
                <a:cubicBezTo>
                  <a:pt x="3352" y="15141"/>
                  <a:pt x="7941" y="15016"/>
                  <a:pt x="11936" y="15517"/>
                </a:cubicBezTo>
                <a:cubicBezTo>
                  <a:pt x="13323" y="15691"/>
                  <a:pt x="16502" y="17065"/>
                  <a:pt x="15384" y="17904"/>
                </a:cubicBezTo>
                <a:cubicBezTo>
                  <a:pt x="13892" y="19023"/>
                  <a:pt x="11931" y="14915"/>
                  <a:pt x="12467" y="13129"/>
                </a:cubicBezTo>
                <a:cubicBezTo>
                  <a:pt x="14909" y="4989"/>
                  <a:pt x="29788" y="14243"/>
                  <a:pt x="37929" y="11803"/>
                </a:cubicBezTo>
                <a:cubicBezTo>
                  <a:pt x="41170" y="10831"/>
                  <a:pt x="44130" y="288"/>
                  <a:pt x="41377" y="2255"/>
                </a:cubicBezTo>
                <a:cubicBezTo>
                  <a:pt x="40054" y="3200"/>
                  <a:pt x="38880" y="5270"/>
                  <a:pt x="39521" y="6764"/>
                </a:cubicBezTo>
                <a:cubicBezTo>
                  <a:pt x="40259" y="8485"/>
                  <a:pt x="42971" y="8885"/>
                  <a:pt x="44825" y="8620"/>
                </a:cubicBezTo>
                <a:cubicBezTo>
                  <a:pt x="47551" y="8231"/>
                  <a:pt x="48369" y="4073"/>
                  <a:pt x="50926" y="3050"/>
                </a:cubicBezTo>
                <a:cubicBezTo>
                  <a:pt x="53476" y="2030"/>
                  <a:pt x="56793" y="2167"/>
                  <a:pt x="59148" y="3581"/>
                </a:cubicBezTo>
                <a:cubicBezTo>
                  <a:pt x="61196" y="4810"/>
                  <a:pt x="63265" y="6795"/>
                  <a:pt x="63657" y="9151"/>
                </a:cubicBezTo>
                <a:cubicBezTo>
                  <a:pt x="63914" y="10694"/>
                  <a:pt x="61638" y="12969"/>
                  <a:pt x="60209" y="12334"/>
                </a:cubicBezTo>
                <a:cubicBezTo>
                  <a:pt x="57168" y="10982"/>
                  <a:pt x="55640" y="5675"/>
                  <a:pt x="57291" y="2785"/>
                </a:cubicBezTo>
                <a:cubicBezTo>
                  <a:pt x="58805" y="135"/>
                  <a:pt x="64151" y="-965"/>
                  <a:pt x="66309" y="1194"/>
                </a:cubicBezTo>
                <a:cubicBezTo>
                  <a:pt x="70309" y="5197"/>
                  <a:pt x="69184" y="13461"/>
                  <a:pt x="66044" y="18169"/>
                </a:cubicBezTo>
                <a:cubicBezTo>
                  <a:pt x="64267" y="20833"/>
                  <a:pt x="57272" y="22337"/>
                  <a:pt x="56496" y="19230"/>
                </a:cubicBezTo>
                <a:cubicBezTo>
                  <a:pt x="56093" y="17618"/>
                  <a:pt x="59366" y="16835"/>
                  <a:pt x="61005" y="17108"/>
                </a:cubicBezTo>
                <a:cubicBezTo>
                  <a:pt x="67443" y="18180"/>
                  <a:pt x="74937" y="17812"/>
                  <a:pt x="80367" y="14190"/>
                </a:cubicBezTo>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9" name="Shape 1089"/>
        <p:cNvGrpSpPr/>
        <p:nvPr/>
      </p:nvGrpSpPr>
      <p:grpSpPr>
        <a:xfrm>
          <a:off x="0" y="0"/>
          <a:ext cx="0" cy="0"/>
          <a:chOff x="0" y="0"/>
          <a:chExt cx="0" cy="0"/>
        </a:xfrm>
      </p:grpSpPr>
      <p:sp>
        <p:nvSpPr>
          <p:cNvPr id="1090" name="Google Shape;1090;p10"/>
          <p:cNvSpPr txBox="1"/>
          <p:nvPr>
            <p:ph type="title"/>
          </p:nvPr>
        </p:nvSpPr>
        <p:spPr>
          <a:xfrm>
            <a:off x="720000" y="768100"/>
            <a:ext cx="77040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What did we use?</a:t>
            </a:r>
            <a:endParaRPr/>
          </a:p>
        </p:txBody>
      </p:sp>
      <p:sp>
        <p:nvSpPr>
          <p:cNvPr id="1091" name="Google Shape;1091;p10"/>
          <p:cNvSpPr txBox="1"/>
          <p:nvPr/>
        </p:nvSpPr>
        <p:spPr>
          <a:xfrm>
            <a:off x="914662" y="2003764"/>
            <a:ext cx="1380300" cy="357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0" i="0" lang="en" sz="2000" u="none" cap="none" strike="noStrike">
                <a:solidFill>
                  <a:schemeClr val="accent6"/>
                </a:solidFill>
                <a:latin typeface="Adamina"/>
                <a:ea typeface="Adamina"/>
                <a:cs typeface="Adamina"/>
                <a:sym typeface="Adamina"/>
              </a:rPr>
              <a:t>Flutter</a:t>
            </a:r>
            <a:endParaRPr b="0" i="0" sz="2000" u="none" cap="none" strike="noStrike">
              <a:solidFill>
                <a:schemeClr val="accent6"/>
              </a:solidFill>
              <a:latin typeface="Adamina"/>
              <a:ea typeface="Adamina"/>
              <a:cs typeface="Adamina"/>
              <a:sym typeface="Adamina"/>
            </a:endParaRPr>
          </a:p>
        </p:txBody>
      </p:sp>
      <p:sp>
        <p:nvSpPr>
          <p:cNvPr id="1092" name="Google Shape;1092;p10"/>
          <p:cNvSpPr txBox="1"/>
          <p:nvPr/>
        </p:nvSpPr>
        <p:spPr>
          <a:xfrm>
            <a:off x="2239070" y="1996825"/>
            <a:ext cx="1380300" cy="357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0" i="0" lang="en" sz="2000" u="none" cap="none" strike="noStrike">
                <a:solidFill>
                  <a:schemeClr val="accent6"/>
                </a:solidFill>
                <a:latin typeface="Adamina"/>
                <a:ea typeface="Adamina"/>
                <a:cs typeface="Adamina"/>
                <a:sym typeface="Adamina"/>
              </a:rPr>
              <a:t>Node js</a:t>
            </a:r>
            <a:endParaRPr b="0" i="0" sz="2000" u="none" cap="none" strike="noStrike">
              <a:solidFill>
                <a:schemeClr val="accent6"/>
              </a:solidFill>
              <a:latin typeface="Adamina"/>
              <a:ea typeface="Adamina"/>
              <a:cs typeface="Adamina"/>
              <a:sym typeface="Adamina"/>
            </a:endParaRPr>
          </a:p>
        </p:txBody>
      </p:sp>
      <p:sp>
        <p:nvSpPr>
          <p:cNvPr id="1093" name="Google Shape;1093;p10"/>
          <p:cNvSpPr txBox="1"/>
          <p:nvPr/>
        </p:nvSpPr>
        <p:spPr>
          <a:xfrm>
            <a:off x="3474793" y="1992278"/>
            <a:ext cx="1460700" cy="357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0" i="0" lang="en" sz="1700" u="none" cap="none" strike="noStrike">
                <a:solidFill>
                  <a:schemeClr val="accent6"/>
                </a:solidFill>
                <a:latin typeface="Adamina"/>
                <a:ea typeface="Adamina"/>
                <a:cs typeface="Adamina"/>
                <a:sym typeface="Adamina"/>
              </a:rPr>
              <a:t>MongoDB</a:t>
            </a:r>
            <a:endParaRPr b="0" i="0" sz="1700" u="none" cap="none" strike="noStrike">
              <a:solidFill>
                <a:schemeClr val="accent6"/>
              </a:solidFill>
              <a:latin typeface="Adamina"/>
              <a:ea typeface="Adamina"/>
              <a:cs typeface="Adamina"/>
              <a:sym typeface="Adamina"/>
            </a:endParaRPr>
          </a:p>
        </p:txBody>
      </p:sp>
      <p:sp>
        <p:nvSpPr>
          <p:cNvPr id="1094" name="Google Shape;1094;p10"/>
          <p:cNvSpPr txBox="1"/>
          <p:nvPr/>
        </p:nvSpPr>
        <p:spPr>
          <a:xfrm>
            <a:off x="4986710" y="1958147"/>
            <a:ext cx="1380300" cy="357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900"/>
              <a:buFont typeface="Arial"/>
              <a:buNone/>
            </a:pPr>
            <a:r>
              <a:rPr b="0" i="0" lang="en" sz="1900" u="none" cap="none" strike="noStrike">
                <a:solidFill>
                  <a:schemeClr val="accent6"/>
                </a:solidFill>
                <a:latin typeface="Adamina"/>
                <a:ea typeface="Adamina"/>
                <a:cs typeface="Adamina"/>
                <a:sym typeface="Adamina"/>
              </a:rPr>
              <a:t>GitHub</a:t>
            </a:r>
            <a:endParaRPr b="0" i="0" sz="1900" u="none" cap="none" strike="noStrike">
              <a:solidFill>
                <a:schemeClr val="accent6"/>
              </a:solidFill>
              <a:latin typeface="Adamina"/>
              <a:ea typeface="Adamina"/>
              <a:cs typeface="Adamina"/>
              <a:sym typeface="Adamina"/>
            </a:endParaRPr>
          </a:p>
        </p:txBody>
      </p:sp>
      <p:sp>
        <p:nvSpPr>
          <p:cNvPr id="1095" name="Google Shape;1095;p10"/>
          <p:cNvSpPr/>
          <p:nvPr/>
        </p:nvSpPr>
        <p:spPr>
          <a:xfrm>
            <a:off x="1218869" y="2793422"/>
            <a:ext cx="728507" cy="802393"/>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6" name="Google Shape;1096;p10"/>
          <p:cNvSpPr/>
          <p:nvPr/>
        </p:nvSpPr>
        <p:spPr>
          <a:xfrm>
            <a:off x="1678822" y="2891511"/>
            <a:ext cx="547800" cy="597600"/>
          </a:xfrm>
          <a:prstGeom prst="ellipse">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7" name="Google Shape;1097;p10"/>
          <p:cNvSpPr/>
          <p:nvPr/>
        </p:nvSpPr>
        <p:spPr>
          <a:xfrm>
            <a:off x="2525420" y="2786158"/>
            <a:ext cx="728507" cy="802393"/>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8" name="Google Shape;1098;p10"/>
          <p:cNvSpPr/>
          <p:nvPr/>
        </p:nvSpPr>
        <p:spPr>
          <a:xfrm>
            <a:off x="3057049" y="2891511"/>
            <a:ext cx="547800" cy="597600"/>
          </a:xfrm>
          <a:prstGeom prst="ellipse">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9" name="Google Shape;1099;p10"/>
          <p:cNvSpPr/>
          <p:nvPr/>
        </p:nvSpPr>
        <p:spPr>
          <a:xfrm>
            <a:off x="3840453" y="2705997"/>
            <a:ext cx="728507" cy="802393"/>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0" name="Google Shape;1100;p10"/>
          <p:cNvSpPr/>
          <p:nvPr/>
        </p:nvSpPr>
        <p:spPr>
          <a:xfrm>
            <a:off x="4436123" y="2891511"/>
            <a:ext cx="547800" cy="597600"/>
          </a:xfrm>
          <a:prstGeom prst="ellipse">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1" name="Google Shape;1101;p10"/>
          <p:cNvSpPr/>
          <p:nvPr/>
        </p:nvSpPr>
        <p:spPr>
          <a:xfrm>
            <a:off x="4600465" y="2865132"/>
            <a:ext cx="547800" cy="597600"/>
          </a:xfrm>
          <a:prstGeom prst="ellipse">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2" name="Google Shape;1102;p10"/>
          <p:cNvSpPr/>
          <p:nvPr/>
        </p:nvSpPr>
        <p:spPr>
          <a:xfrm>
            <a:off x="5242470" y="2736253"/>
            <a:ext cx="728507" cy="802393"/>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3" name="Google Shape;1103;p10"/>
          <p:cNvSpPr/>
          <p:nvPr/>
        </p:nvSpPr>
        <p:spPr>
          <a:xfrm>
            <a:off x="5983854" y="2865132"/>
            <a:ext cx="547800" cy="597600"/>
          </a:xfrm>
          <a:prstGeom prst="ellipse">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104" name="Google Shape;1104;p10"/>
          <p:cNvCxnSpPr/>
          <p:nvPr/>
        </p:nvCxnSpPr>
        <p:spPr>
          <a:xfrm rot="-5400000">
            <a:off x="1314622" y="2652260"/>
            <a:ext cx="537600" cy="600"/>
          </a:xfrm>
          <a:prstGeom prst="curvedConnector3">
            <a:avLst>
              <a:gd fmla="val 51311" name="adj1"/>
            </a:avLst>
          </a:prstGeom>
          <a:noFill/>
          <a:ln cap="flat" cmpd="sng" w="19050">
            <a:solidFill>
              <a:schemeClr val="dk2"/>
            </a:solidFill>
            <a:prstDash val="solid"/>
            <a:round/>
            <a:headEnd len="sm" w="sm" type="none"/>
            <a:tailEnd len="med" w="med" type="oval"/>
          </a:ln>
        </p:spPr>
      </p:cxnSp>
      <p:cxnSp>
        <p:nvCxnSpPr>
          <p:cNvPr id="1105" name="Google Shape;1105;p10"/>
          <p:cNvCxnSpPr/>
          <p:nvPr/>
        </p:nvCxnSpPr>
        <p:spPr>
          <a:xfrm rot="-5400000">
            <a:off x="2658913" y="2622411"/>
            <a:ext cx="537600" cy="600"/>
          </a:xfrm>
          <a:prstGeom prst="curvedConnector3">
            <a:avLst>
              <a:gd fmla="val 49993" name="adj1"/>
            </a:avLst>
          </a:prstGeom>
          <a:noFill/>
          <a:ln cap="flat" cmpd="sng" w="19050">
            <a:solidFill>
              <a:schemeClr val="dk2"/>
            </a:solidFill>
            <a:prstDash val="solid"/>
            <a:round/>
            <a:headEnd len="sm" w="sm" type="none"/>
            <a:tailEnd len="med" w="med" type="oval"/>
          </a:ln>
        </p:spPr>
      </p:cxnSp>
      <p:cxnSp>
        <p:nvCxnSpPr>
          <p:cNvPr id="1106" name="Google Shape;1106;p10"/>
          <p:cNvCxnSpPr/>
          <p:nvPr/>
        </p:nvCxnSpPr>
        <p:spPr>
          <a:xfrm rot="-5400000">
            <a:off x="3927125" y="2618058"/>
            <a:ext cx="537600" cy="600"/>
          </a:xfrm>
          <a:prstGeom prst="curvedConnector3">
            <a:avLst>
              <a:gd fmla="val 50017" name="adj1"/>
            </a:avLst>
          </a:prstGeom>
          <a:noFill/>
          <a:ln cap="flat" cmpd="sng" w="19050">
            <a:solidFill>
              <a:schemeClr val="dk2"/>
            </a:solidFill>
            <a:prstDash val="solid"/>
            <a:round/>
            <a:headEnd len="sm" w="sm" type="none"/>
            <a:tailEnd len="med" w="med" type="oval"/>
          </a:ln>
        </p:spPr>
      </p:cxnSp>
      <p:cxnSp>
        <p:nvCxnSpPr>
          <p:cNvPr id="1107" name="Google Shape;1107;p10"/>
          <p:cNvCxnSpPr/>
          <p:nvPr/>
        </p:nvCxnSpPr>
        <p:spPr>
          <a:xfrm rot="-5400000">
            <a:off x="5357091" y="2613293"/>
            <a:ext cx="537600" cy="600"/>
          </a:xfrm>
          <a:prstGeom prst="curvedConnector3">
            <a:avLst>
              <a:gd fmla="val 49993" name="adj1"/>
            </a:avLst>
          </a:prstGeom>
          <a:noFill/>
          <a:ln cap="flat" cmpd="sng" w="19050">
            <a:solidFill>
              <a:schemeClr val="dk2"/>
            </a:solidFill>
            <a:prstDash val="solid"/>
            <a:round/>
            <a:headEnd len="sm" w="sm" type="none"/>
            <a:tailEnd len="med" w="med" type="oval"/>
          </a:ln>
        </p:spPr>
      </p:cxnSp>
      <p:cxnSp>
        <p:nvCxnSpPr>
          <p:cNvPr id="1108" name="Google Shape;1108;p10"/>
          <p:cNvCxnSpPr/>
          <p:nvPr/>
        </p:nvCxnSpPr>
        <p:spPr>
          <a:xfrm>
            <a:off x="1823870" y="3216187"/>
            <a:ext cx="830400" cy="600"/>
          </a:xfrm>
          <a:prstGeom prst="curvedConnector3">
            <a:avLst>
              <a:gd fmla="val 50002" name="adj1"/>
            </a:avLst>
          </a:prstGeom>
          <a:noFill/>
          <a:ln cap="flat" cmpd="sng" w="28575">
            <a:solidFill>
              <a:schemeClr val="dk2"/>
            </a:solidFill>
            <a:prstDash val="solid"/>
            <a:round/>
            <a:headEnd len="sm" w="sm" type="none"/>
            <a:tailEnd len="sm" w="sm" type="none"/>
          </a:ln>
        </p:spPr>
      </p:cxnSp>
      <p:cxnSp>
        <p:nvCxnSpPr>
          <p:cNvPr id="1109" name="Google Shape;1109;p10"/>
          <p:cNvCxnSpPr/>
          <p:nvPr/>
        </p:nvCxnSpPr>
        <p:spPr>
          <a:xfrm>
            <a:off x="3252484" y="3213349"/>
            <a:ext cx="831300" cy="600"/>
          </a:xfrm>
          <a:prstGeom prst="curvedConnector3">
            <a:avLst>
              <a:gd fmla="val 49998" name="adj1"/>
            </a:avLst>
          </a:prstGeom>
          <a:noFill/>
          <a:ln cap="flat" cmpd="sng" w="28575">
            <a:solidFill>
              <a:schemeClr val="dk2"/>
            </a:solidFill>
            <a:prstDash val="solid"/>
            <a:round/>
            <a:headEnd len="sm" w="sm" type="none"/>
            <a:tailEnd len="sm" w="sm" type="none"/>
          </a:ln>
        </p:spPr>
      </p:cxnSp>
      <p:cxnSp>
        <p:nvCxnSpPr>
          <p:cNvPr id="1110" name="Google Shape;1110;p10"/>
          <p:cNvCxnSpPr/>
          <p:nvPr/>
        </p:nvCxnSpPr>
        <p:spPr>
          <a:xfrm>
            <a:off x="4568960" y="3186970"/>
            <a:ext cx="835500" cy="600"/>
          </a:xfrm>
          <a:prstGeom prst="curvedConnector3">
            <a:avLst>
              <a:gd fmla="val 50005" name="adj1"/>
            </a:avLst>
          </a:prstGeom>
          <a:noFill/>
          <a:ln cap="flat" cmpd="sng" w="28575">
            <a:solidFill>
              <a:schemeClr val="dk2"/>
            </a:solidFill>
            <a:prstDash val="solid"/>
            <a:round/>
            <a:headEnd len="sm" w="sm" type="none"/>
            <a:tailEnd len="sm" w="sm" type="none"/>
          </a:ln>
        </p:spPr>
      </p:cxnSp>
      <p:grpSp>
        <p:nvGrpSpPr>
          <p:cNvPr id="1111" name="Google Shape;1111;p10"/>
          <p:cNvGrpSpPr/>
          <p:nvPr/>
        </p:nvGrpSpPr>
        <p:grpSpPr>
          <a:xfrm>
            <a:off x="106169" y="2937504"/>
            <a:ext cx="899415" cy="2025531"/>
            <a:chOff x="1211088" y="1995225"/>
            <a:chExt cx="793625" cy="1995400"/>
          </a:xfrm>
        </p:grpSpPr>
        <p:sp>
          <p:nvSpPr>
            <p:cNvPr id="1112" name="Google Shape;1112;p10"/>
            <p:cNvSpPr/>
            <p:nvPr/>
          </p:nvSpPr>
          <p:spPr>
            <a:xfrm>
              <a:off x="1418763" y="3334300"/>
              <a:ext cx="421150" cy="50625"/>
            </a:xfrm>
            <a:custGeom>
              <a:rect b="b" l="l" r="r" t="t"/>
              <a:pathLst>
                <a:path extrusionOk="0" h="2025" w="16846">
                  <a:moveTo>
                    <a:pt x="8423" y="1"/>
                  </a:moveTo>
                  <a:lnTo>
                    <a:pt x="6727" y="20"/>
                  </a:lnTo>
                  <a:lnTo>
                    <a:pt x="5146" y="78"/>
                  </a:lnTo>
                  <a:lnTo>
                    <a:pt x="3720" y="174"/>
                  </a:lnTo>
                  <a:lnTo>
                    <a:pt x="3065" y="232"/>
                  </a:lnTo>
                  <a:lnTo>
                    <a:pt x="2467" y="309"/>
                  </a:lnTo>
                  <a:lnTo>
                    <a:pt x="1928" y="367"/>
                  </a:lnTo>
                  <a:lnTo>
                    <a:pt x="1446" y="444"/>
                  </a:lnTo>
                  <a:lnTo>
                    <a:pt x="1022" y="540"/>
                  </a:lnTo>
                  <a:lnTo>
                    <a:pt x="656" y="618"/>
                  </a:lnTo>
                  <a:lnTo>
                    <a:pt x="386" y="714"/>
                  </a:lnTo>
                  <a:lnTo>
                    <a:pt x="174" y="810"/>
                  </a:lnTo>
                  <a:lnTo>
                    <a:pt x="97" y="868"/>
                  </a:lnTo>
                  <a:lnTo>
                    <a:pt x="39" y="907"/>
                  </a:lnTo>
                  <a:lnTo>
                    <a:pt x="19" y="964"/>
                  </a:lnTo>
                  <a:lnTo>
                    <a:pt x="0" y="1022"/>
                  </a:lnTo>
                  <a:lnTo>
                    <a:pt x="19" y="1061"/>
                  </a:lnTo>
                  <a:lnTo>
                    <a:pt x="39" y="1119"/>
                  </a:lnTo>
                  <a:lnTo>
                    <a:pt x="97" y="1157"/>
                  </a:lnTo>
                  <a:lnTo>
                    <a:pt x="174" y="1215"/>
                  </a:lnTo>
                  <a:lnTo>
                    <a:pt x="386" y="1311"/>
                  </a:lnTo>
                  <a:lnTo>
                    <a:pt x="656" y="1408"/>
                  </a:lnTo>
                  <a:lnTo>
                    <a:pt x="1022" y="1485"/>
                  </a:lnTo>
                  <a:lnTo>
                    <a:pt x="1446" y="1581"/>
                  </a:lnTo>
                  <a:lnTo>
                    <a:pt x="1928" y="1658"/>
                  </a:lnTo>
                  <a:lnTo>
                    <a:pt x="2467" y="1716"/>
                  </a:lnTo>
                  <a:lnTo>
                    <a:pt x="3065" y="1793"/>
                  </a:lnTo>
                  <a:lnTo>
                    <a:pt x="3720" y="1851"/>
                  </a:lnTo>
                  <a:lnTo>
                    <a:pt x="5146" y="1947"/>
                  </a:lnTo>
                  <a:lnTo>
                    <a:pt x="6727" y="2005"/>
                  </a:lnTo>
                  <a:lnTo>
                    <a:pt x="8423" y="2025"/>
                  </a:lnTo>
                  <a:lnTo>
                    <a:pt x="10119" y="2005"/>
                  </a:lnTo>
                  <a:lnTo>
                    <a:pt x="11700" y="1947"/>
                  </a:lnTo>
                  <a:lnTo>
                    <a:pt x="13126" y="1851"/>
                  </a:lnTo>
                  <a:lnTo>
                    <a:pt x="13781" y="1793"/>
                  </a:lnTo>
                  <a:lnTo>
                    <a:pt x="14379" y="1716"/>
                  </a:lnTo>
                  <a:lnTo>
                    <a:pt x="14918" y="1658"/>
                  </a:lnTo>
                  <a:lnTo>
                    <a:pt x="15400" y="1581"/>
                  </a:lnTo>
                  <a:lnTo>
                    <a:pt x="15824" y="1485"/>
                  </a:lnTo>
                  <a:lnTo>
                    <a:pt x="16171" y="1408"/>
                  </a:lnTo>
                  <a:lnTo>
                    <a:pt x="16460" y="1311"/>
                  </a:lnTo>
                  <a:lnTo>
                    <a:pt x="16672" y="1215"/>
                  </a:lnTo>
                  <a:lnTo>
                    <a:pt x="16750" y="1157"/>
                  </a:lnTo>
                  <a:lnTo>
                    <a:pt x="16788" y="1119"/>
                  </a:lnTo>
                  <a:lnTo>
                    <a:pt x="16827" y="1061"/>
                  </a:lnTo>
                  <a:lnTo>
                    <a:pt x="16846" y="1022"/>
                  </a:lnTo>
                  <a:lnTo>
                    <a:pt x="16827" y="964"/>
                  </a:lnTo>
                  <a:lnTo>
                    <a:pt x="16788" y="907"/>
                  </a:lnTo>
                  <a:lnTo>
                    <a:pt x="16750" y="868"/>
                  </a:lnTo>
                  <a:lnTo>
                    <a:pt x="16672" y="810"/>
                  </a:lnTo>
                  <a:lnTo>
                    <a:pt x="16460" y="714"/>
                  </a:lnTo>
                  <a:lnTo>
                    <a:pt x="16171" y="618"/>
                  </a:lnTo>
                  <a:lnTo>
                    <a:pt x="15824" y="540"/>
                  </a:lnTo>
                  <a:lnTo>
                    <a:pt x="15400" y="444"/>
                  </a:lnTo>
                  <a:lnTo>
                    <a:pt x="14918" y="367"/>
                  </a:lnTo>
                  <a:lnTo>
                    <a:pt x="14379" y="309"/>
                  </a:lnTo>
                  <a:lnTo>
                    <a:pt x="13781" y="232"/>
                  </a:lnTo>
                  <a:lnTo>
                    <a:pt x="13126" y="174"/>
                  </a:lnTo>
                  <a:lnTo>
                    <a:pt x="11700" y="78"/>
                  </a:lnTo>
                  <a:lnTo>
                    <a:pt x="10119" y="20"/>
                  </a:lnTo>
                  <a:lnTo>
                    <a:pt x="842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3" name="Google Shape;1113;p10"/>
            <p:cNvSpPr/>
            <p:nvPr/>
          </p:nvSpPr>
          <p:spPr>
            <a:xfrm>
              <a:off x="1327688" y="3887000"/>
              <a:ext cx="677025" cy="103625"/>
            </a:xfrm>
            <a:custGeom>
              <a:rect b="b" l="l" r="r" t="t"/>
              <a:pathLst>
                <a:path extrusionOk="0" h="4145" w="27081">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09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4" name="Google Shape;1114;p10"/>
            <p:cNvSpPr/>
            <p:nvPr/>
          </p:nvSpPr>
          <p:spPr>
            <a:xfrm>
              <a:off x="1251063" y="1995225"/>
              <a:ext cx="438050" cy="1282725"/>
            </a:xfrm>
            <a:custGeom>
              <a:rect b="b" l="l" r="r" t="t"/>
              <a:pathLst>
                <a:path extrusionOk="0" h="51309" w="17522">
                  <a:moveTo>
                    <a:pt x="1562" y="1"/>
                  </a:moveTo>
                  <a:lnTo>
                    <a:pt x="1408" y="20"/>
                  </a:lnTo>
                  <a:lnTo>
                    <a:pt x="1273" y="39"/>
                  </a:lnTo>
                  <a:lnTo>
                    <a:pt x="1119" y="78"/>
                  </a:lnTo>
                  <a:lnTo>
                    <a:pt x="984" y="135"/>
                  </a:lnTo>
                  <a:lnTo>
                    <a:pt x="868" y="213"/>
                  </a:lnTo>
                  <a:lnTo>
                    <a:pt x="733" y="309"/>
                  </a:lnTo>
                  <a:lnTo>
                    <a:pt x="637" y="405"/>
                  </a:lnTo>
                  <a:lnTo>
                    <a:pt x="540" y="540"/>
                  </a:lnTo>
                  <a:lnTo>
                    <a:pt x="483" y="675"/>
                  </a:lnTo>
                  <a:lnTo>
                    <a:pt x="425" y="829"/>
                  </a:lnTo>
                  <a:lnTo>
                    <a:pt x="386" y="983"/>
                  </a:lnTo>
                  <a:lnTo>
                    <a:pt x="251" y="2275"/>
                  </a:lnTo>
                  <a:lnTo>
                    <a:pt x="136" y="3547"/>
                  </a:lnTo>
                  <a:lnTo>
                    <a:pt x="59" y="4800"/>
                  </a:lnTo>
                  <a:lnTo>
                    <a:pt x="20" y="6072"/>
                  </a:lnTo>
                  <a:lnTo>
                    <a:pt x="1" y="7325"/>
                  </a:lnTo>
                  <a:lnTo>
                    <a:pt x="1" y="8558"/>
                  </a:lnTo>
                  <a:lnTo>
                    <a:pt x="39" y="9792"/>
                  </a:lnTo>
                  <a:lnTo>
                    <a:pt x="97" y="11006"/>
                  </a:lnTo>
                  <a:lnTo>
                    <a:pt x="174" y="12220"/>
                  </a:lnTo>
                  <a:lnTo>
                    <a:pt x="290" y="13415"/>
                  </a:lnTo>
                  <a:lnTo>
                    <a:pt x="406" y="14610"/>
                  </a:lnTo>
                  <a:lnTo>
                    <a:pt x="560" y="15805"/>
                  </a:lnTo>
                  <a:lnTo>
                    <a:pt x="733" y="16962"/>
                  </a:lnTo>
                  <a:lnTo>
                    <a:pt x="926" y="18118"/>
                  </a:lnTo>
                  <a:lnTo>
                    <a:pt x="1138" y="19275"/>
                  </a:lnTo>
                  <a:lnTo>
                    <a:pt x="1369" y="20393"/>
                  </a:lnTo>
                  <a:lnTo>
                    <a:pt x="1601" y="21511"/>
                  </a:lnTo>
                  <a:lnTo>
                    <a:pt x="1870" y="22629"/>
                  </a:lnTo>
                  <a:lnTo>
                    <a:pt x="2140" y="23708"/>
                  </a:lnTo>
                  <a:lnTo>
                    <a:pt x="2429" y="24787"/>
                  </a:lnTo>
                  <a:lnTo>
                    <a:pt x="2738" y="25847"/>
                  </a:lnTo>
                  <a:lnTo>
                    <a:pt x="3065" y="26888"/>
                  </a:lnTo>
                  <a:lnTo>
                    <a:pt x="3393" y="27929"/>
                  </a:lnTo>
                  <a:lnTo>
                    <a:pt x="3721" y="28931"/>
                  </a:lnTo>
                  <a:lnTo>
                    <a:pt x="4068" y="29933"/>
                  </a:lnTo>
                  <a:lnTo>
                    <a:pt x="4434" y="30916"/>
                  </a:lnTo>
                  <a:lnTo>
                    <a:pt x="4800" y="31880"/>
                  </a:lnTo>
                  <a:lnTo>
                    <a:pt x="5166" y="32825"/>
                  </a:lnTo>
                  <a:lnTo>
                    <a:pt x="5552" y="33750"/>
                  </a:lnTo>
                  <a:lnTo>
                    <a:pt x="5937" y="34656"/>
                  </a:lnTo>
                  <a:lnTo>
                    <a:pt x="6708" y="36410"/>
                  </a:lnTo>
                  <a:lnTo>
                    <a:pt x="7498" y="38086"/>
                  </a:lnTo>
                  <a:lnTo>
                    <a:pt x="8289" y="39686"/>
                  </a:lnTo>
                  <a:lnTo>
                    <a:pt x="9079" y="41190"/>
                  </a:lnTo>
                  <a:lnTo>
                    <a:pt x="9850" y="42597"/>
                  </a:lnTo>
                  <a:lnTo>
                    <a:pt x="10602" y="43927"/>
                  </a:lnTo>
                  <a:lnTo>
                    <a:pt x="11334" y="45160"/>
                  </a:lnTo>
                  <a:lnTo>
                    <a:pt x="12028" y="46278"/>
                  </a:lnTo>
                  <a:lnTo>
                    <a:pt x="12683" y="47300"/>
                  </a:lnTo>
                  <a:lnTo>
                    <a:pt x="13281" y="48205"/>
                  </a:lnTo>
                  <a:lnTo>
                    <a:pt x="13820" y="49015"/>
                  </a:lnTo>
                  <a:lnTo>
                    <a:pt x="14726" y="50268"/>
                  </a:lnTo>
                  <a:lnTo>
                    <a:pt x="15305" y="51039"/>
                  </a:lnTo>
                  <a:lnTo>
                    <a:pt x="15497" y="51309"/>
                  </a:lnTo>
                  <a:lnTo>
                    <a:pt x="17271" y="51058"/>
                  </a:lnTo>
                  <a:lnTo>
                    <a:pt x="17348" y="49613"/>
                  </a:lnTo>
                  <a:lnTo>
                    <a:pt x="17425" y="48186"/>
                  </a:lnTo>
                  <a:lnTo>
                    <a:pt x="17483" y="46779"/>
                  </a:lnTo>
                  <a:lnTo>
                    <a:pt x="17502" y="45391"/>
                  </a:lnTo>
                  <a:lnTo>
                    <a:pt x="17521" y="44042"/>
                  </a:lnTo>
                  <a:lnTo>
                    <a:pt x="17502" y="42712"/>
                  </a:lnTo>
                  <a:lnTo>
                    <a:pt x="17483" y="41402"/>
                  </a:lnTo>
                  <a:lnTo>
                    <a:pt x="17425" y="40110"/>
                  </a:lnTo>
                  <a:lnTo>
                    <a:pt x="17367" y="38838"/>
                  </a:lnTo>
                  <a:lnTo>
                    <a:pt x="17290" y="37585"/>
                  </a:lnTo>
                  <a:lnTo>
                    <a:pt x="17193" y="36371"/>
                  </a:lnTo>
                  <a:lnTo>
                    <a:pt x="17078" y="35176"/>
                  </a:lnTo>
                  <a:lnTo>
                    <a:pt x="16943" y="34000"/>
                  </a:lnTo>
                  <a:lnTo>
                    <a:pt x="16808" y="32844"/>
                  </a:lnTo>
                  <a:lnTo>
                    <a:pt x="16654" y="31707"/>
                  </a:lnTo>
                  <a:lnTo>
                    <a:pt x="16480" y="30589"/>
                  </a:lnTo>
                  <a:lnTo>
                    <a:pt x="16288" y="29509"/>
                  </a:lnTo>
                  <a:lnTo>
                    <a:pt x="16095" y="28430"/>
                  </a:lnTo>
                  <a:lnTo>
                    <a:pt x="15883" y="27389"/>
                  </a:lnTo>
                  <a:lnTo>
                    <a:pt x="15671" y="26368"/>
                  </a:lnTo>
                  <a:lnTo>
                    <a:pt x="15439" y="25346"/>
                  </a:lnTo>
                  <a:lnTo>
                    <a:pt x="15189" y="24363"/>
                  </a:lnTo>
                  <a:lnTo>
                    <a:pt x="14938" y="23399"/>
                  </a:lnTo>
                  <a:lnTo>
                    <a:pt x="14668" y="22455"/>
                  </a:lnTo>
                  <a:lnTo>
                    <a:pt x="14399" y="21549"/>
                  </a:lnTo>
                  <a:lnTo>
                    <a:pt x="14129" y="20643"/>
                  </a:lnTo>
                  <a:lnTo>
                    <a:pt x="13840" y="19757"/>
                  </a:lnTo>
                  <a:lnTo>
                    <a:pt x="13531" y="18889"/>
                  </a:lnTo>
                  <a:lnTo>
                    <a:pt x="13242" y="18061"/>
                  </a:lnTo>
                  <a:lnTo>
                    <a:pt x="12934" y="17232"/>
                  </a:lnTo>
                  <a:lnTo>
                    <a:pt x="12606" y="16422"/>
                  </a:lnTo>
                  <a:lnTo>
                    <a:pt x="12298" y="15651"/>
                  </a:lnTo>
                  <a:lnTo>
                    <a:pt x="11970" y="14880"/>
                  </a:lnTo>
                  <a:lnTo>
                    <a:pt x="11642" y="14148"/>
                  </a:lnTo>
                  <a:lnTo>
                    <a:pt x="10968" y="12722"/>
                  </a:lnTo>
                  <a:lnTo>
                    <a:pt x="10274" y="11372"/>
                  </a:lnTo>
                  <a:lnTo>
                    <a:pt x="9599" y="10081"/>
                  </a:lnTo>
                  <a:lnTo>
                    <a:pt x="8905" y="8886"/>
                  </a:lnTo>
                  <a:lnTo>
                    <a:pt x="8212" y="7768"/>
                  </a:lnTo>
                  <a:lnTo>
                    <a:pt x="7518" y="6708"/>
                  </a:lnTo>
                  <a:lnTo>
                    <a:pt x="6843" y="5725"/>
                  </a:lnTo>
                  <a:lnTo>
                    <a:pt x="6188" y="4819"/>
                  </a:lnTo>
                  <a:lnTo>
                    <a:pt x="5532" y="3971"/>
                  </a:lnTo>
                  <a:lnTo>
                    <a:pt x="4916" y="3200"/>
                  </a:lnTo>
                  <a:lnTo>
                    <a:pt x="4318" y="2487"/>
                  </a:lnTo>
                  <a:lnTo>
                    <a:pt x="3759" y="1851"/>
                  </a:lnTo>
                  <a:lnTo>
                    <a:pt x="3220" y="1273"/>
                  </a:lnTo>
                  <a:lnTo>
                    <a:pt x="2718" y="771"/>
                  </a:lnTo>
                  <a:lnTo>
                    <a:pt x="2275" y="328"/>
                  </a:lnTo>
                  <a:lnTo>
                    <a:pt x="2140" y="213"/>
                  </a:lnTo>
                  <a:lnTo>
                    <a:pt x="2005" y="135"/>
                  </a:lnTo>
                  <a:lnTo>
                    <a:pt x="1870" y="58"/>
                  </a:lnTo>
                  <a:lnTo>
                    <a:pt x="1716" y="20"/>
                  </a:lnTo>
                  <a:lnTo>
                    <a:pt x="1562"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5" name="Google Shape;1115;p10"/>
            <p:cNvSpPr/>
            <p:nvPr/>
          </p:nvSpPr>
          <p:spPr>
            <a:xfrm>
              <a:off x="1348888" y="2225075"/>
              <a:ext cx="284325" cy="874600"/>
            </a:xfrm>
            <a:custGeom>
              <a:rect b="b" l="l" r="r" t="t"/>
              <a:pathLst>
                <a:path extrusionOk="0" h="34984" w="11373">
                  <a:moveTo>
                    <a:pt x="116" y="0"/>
                  </a:moveTo>
                  <a:lnTo>
                    <a:pt x="58" y="39"/>
                  </a:lnTo>
                  <a:lnTo>
                    <a:pt x="20" y="77"/>
                  </a:lnTo>
                  <a:lnTo>
                    <a:pt x="0" y="135"/>
                  </a:lnTo>
                  <a:lnTo>
                    <a:pt x="20" y="193"/>
                  </a:lnTo>
                  <a:lnTo>
                    <a:pt x="1350" y="4009"/>
                  </a:lnTo>
                  <a:lnTo>
                    <a:pt x="2737" y="8096"/>
                  </a:lnTo>
                  <a:lnTo>
                    <a:pt x="4414" y="13107"/>
                  </a:lnTo>
                  <a:lnTo>
                    <a:pt x="5301" y="15844"/>
                  </a:lnTo>
                  <a:lnTo>
                    <a:pt x="6226" y="18658"/>
                  </a:lnTo>
                  <a:lnTo>
                    <a:pt x="7151" y="21530"/>
                  </a:lnTo>
                  <a:lnTo>
                    <a:pt x="8038" y="24402"/>
                  </a:lnTo>
                  <a:lnTo>
                    <a:pt x="8905" y="27216"/>
                  </a:lnTo>
                  <a:lnTo>
                    <a:pt x="9715" y="29933"/>
                  </a:lnTo>
                  <a:lnTo>
                    <a:pt x="10428" y="32497"/>
                  </a:lnTo>
                  <a:lnTo>
                    <a:pt x="11064" y="34868"/>
                  </a:lnTo>
                  <a:lnTo>
                    <a:pt x="11083" y="34906"/>
                  </a:lnTo>
                  <a:lnTo>
                    <a:pt x="11122" y="34945"/>
                  </a:lnTo>
                  <a:lnTo>
                    <a:pt x="11160" y="34964"/>
                  </a:lnTo>
                  <a:lnTo>
                    <a:pt x="11218" y="34983"/>
                  </a:lnTo>
                  <a:lnTo>
                    <a:pt x="11257" y="34983"/>
                  </a:lnTo>
                  <a:lnTo>
                    <a:pt x="11314" y="34945"/>
                  </a:lnTo>
                  <a:lnTo>
                    <a:pt x="11353" y="34906"/>
                  </a:lnTo>
                  <a:lnTo>
                    <a:pt x="11372" y="34848"/>
                  </a:lnTo>
                  <a:lnTo>
                    <a:pt x="11353" y="34790"/>
                  </a:lnTo>
                  <a:lnTo>
                    <a:pt x="10717" y="32420"/>
                  </a:lnTo>
                  <a:lnTo>
                    <a:pt x="10004" y="29856"/>
                  </a:lnTo>
                  <a:lnTo>
                    <a:pt x="9194" y="27139"/>
                  </a:lnTo>
                  <a:lnTo>
                    <a:pt x="8327" y="24324"/>
                  </a:lnTo>
                  <a:lnTo>
                    <a:pt x="7440" y="21453"/>
                  </a:lnTo>
                  <a:lnTo>
                    <a:pt x="6515" y="18581"/>
                  </a:lnTo>
                  <a:lnTo>
                    <a:pt x="5590" y="15747"/>
                  </a:lnTo>
                  <a:lnTo>
                    <a:pt x="4703" y="13010"/>
                  </a:lnTo>
                  <a:lnTo>
                    <a:pt x="3007" y="7999"/>
                  </a:lnTo>
                  <a:lnTo>
                    <a:pt x="1619" y="3913"/>
                  </a:lnTo>
                  <a:lnTo>
                    <a:pt x="309" y="97"/>
                  </a:lnTo>
                  <a:lnTo>
                    <a:pt x="270" y="58"/>
                  </a:lnTo>
                  <a:lnTo>
                    <a:pt x="232" y="20"/>
                  </a:lnTo>
                  <a:lnTo>
                    <a:pt x="17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6" name="Google Shape;1116;p10"/>
            <p:cNvSpPr/>
            <p:nvPr/>
          </p:nvSpPr>
          <p:spPr>
            <a:xfrm>
              <a:off x="1211088" y="2587425"/>
              <a:ext cx="477050" cy="819175"/>
            </a:xfrm>
            <a:custGeom>
              <a:rect b="b" l="l" r="r" t="t"/>
              <a:pathLst>
                <a:path extrusionOk="0" h="32767" w="19082">
                  <a:moveTo>
                    <a:pt x="578" y="1"/>
                  </a:moveTo>
                  <a:lnTo>
                    <a:pt x="482" y="20"/>
                  </a:lnTo>
                  <a:lnTo>
                    <a:pt x="405" y="39"/>
                  </a:lnTo>
                  <a:lnTo>
                    <a:pt x="328" y="58"/>
                  </a:lnTo>
                  <a:lnTo>
                    <a:pt x="251" y="97"/>
                  </a:lnTo>
                  <a:lnTo>
                    <a:pt x="193" y="155"/>
                  </a:lnTo>
                  <a:lnTo>
                    <a:pt x="116" y="213"/>
                  </a:lnTo>
                  <a:lnTo>
                    <a:pt x="77" y="270"/>
                  </a:lnTo>
                  <a:lnTo>
                    <a:pt x="39" y="348"/>
                  </a:lnTo>
                  <a:lnTo>
                    <a:pt x="0" y="444"/>
                  </a:lnTo>
                  <a:lnTo>
                    <a:pt x="0" y="521"/>
                  </a:lnTo>
                  <a:lnTo>
                    <a:pt x="0" y="617"/>
                  </a:lnTo>
                  <a:lnTo>
                    <a:pt x="0" y="714"/>
                  </a:lnTo>
                  <a:lnTo>
                    <a:pt x="289" y="1832"/>
                  </a:lnTo>
                  <a:lnTo>
                    <a:pt x="655" y="3219"/>
                  </a:lnTo>
                  <a:lnTo>
                    <a:pt x="1118" y="4858"/>
                  </a:lnTo>
                  <a:lnTo>
                    <a:pt x="1677" y="6670"/>
                  </a:lnTo>
                  <a:lnTo>
                    <a:pt x="2332" y="8674"/>
                  </a:lnTo>
                  <a:lnTo>
                    <a:pt x="2698" y="9715"/>
                  </a:lnTo>
                  <a:lnTo>
                    <a:pt x="3084" y="10794"/>
                  </a:lnTo>
                  <a:lnTo>
                    <a:pt x="3489" y="11912"/>
                  </a:lnTo>
                  <a:lnTo>
                    <a:pt x="3932" y="13030"/>
                  </a:lnTo>
                  <a:lnTo>
                    <a:pt x="4395" y="14186"/>
                  </a:lnTo>
                  <a:lnTo>
                    <a:pt x="4876" y="15343"/>
                  </a:lnTo>
                  <a:lnTo>
                    <a:pt x="5397" y="16499"/>
                  </a:lnTo>
                  <a:lnTo>
                    <a:pt x="5936" y="17675"/>
                  </a:lnTo>
                  <a:lnTo>
                    <a:pt x="6495" y="18870"/>
                  </a:lnTo>
                  <a:lnTo>
                    <a:pt x="7093" y="20046"/>
                  </a:lnTo>
                  <a:lnTo>
                    <a:pt x="7710" y="21202"/>
                  </a:lnTo>
                  <a:lnTo>
                    <a:pt x="8346" y="22378"/>
                  </a:lnTo>
                  <a:lnTo>
                    <a:pt x="9020" y="23515"/>
                  </a:lnTo>
                  <a:lnTo>
                    <a:pt x="9734" y="24633"/>
                  </a:lnTo>
                  <a:lnTo>
                    <a:pt x="10447" y="25751"/>
                  </a:lnTo>
                  <a:lnTo>
                    <a:pt x="11218" y="26830"/>
                  </a:lnTo>
                  <a:lnTo>
                    <a:pt x="11989" y="27871"/>
                  </a:lnTo>
                  <a:lnTo>
                    <a:pt x="12798" y="28893"/>
                  </a:lnTo>
                  <a:lnTo>
                    <a:pt x="13222" y="29375"/>
                  </a:lnTo>
                  <a:lnTo>
                    <a:pt x="13646" y="29856"/>
                  </a:lnTo>
                  <a:lnTo>
                    <a:pt x="14089" y="30338"/>
                  </a:lnTo>
                  <a:lnTo>
                    <a:pt x="14514" y="30801"/>
                  </a:lnTo>
                  <a:lnTo>
                    <a:pt x="14957" y="31244"/>
                  </a:lnTo>
                  <a:lnTo>
                    <a:pt x="15419" y="31688"/>
                  </a:lnTo>
                  <a:lnTo>
                    <a:pt x="15882" y="32112"/>
                  </a:lnTo>
                  <a:lnTo>
                    <a:pt x="16345" y="32516"/>
                  </a:lnTo>
                  <a:lnTo>
                    <a:pt x="16557" y="32593"/>
                  </a:lnTo>
                  <a:lnTo>
                    <a:pt x="16826" y="32671"/>
                  </a:lnTo>
                  <a:lnTo>
                    <a:pt x="17154" y="32728"/>
                  </a:lnTo>
                  <a:lnTo>
                    <a:pt x="17559" y="32767"/>
                  </a:lnTo>
                  <a:lnTo>
                    <a:pt x="18021" y="32767"/>
                  </a:lnTo>
                  <a:lnTo>
                    <a:pt x="18272" y="32728"/>
                  </a:lnTo>
                  <a:lnTo>
                    <a:pt x="18542" y="32690"/>
                  </a:lnTo>
                  <a:lnTo>
                    <a:pt x="18812" y="32613"/>
                  </a:lnTo>
                  <a:lnTo>
                    <a:pt x="19082" y="32516"/>
                  </a:lnTo>
                  <a:lnTo>
                    <a:pt x="18812" y="31514"/>
                  </a:lnTo>
                  <a:lnTo>
                    <a:pt x="18465" y="30319"/>
                  </a:lnTo>
                  <a:lnTo>
                    <a:pt x="17964" y="28758"/>
                  </a:lnTo>
                  <a:lnTo>
                    <a:pt x="17347" y="26850"/>
                  </a:lnTo>
                  <a:lnTo>
                    <a:pt x="16961" y="25809"/>
                  </a:lnTo>
                  <a:lnTo>
                    <a:pt x="16557" y="24691"/>
                  </a:lnTo>
                  <a:lnTo>
                    <a:pt x="16133" y="23535"/>
                  </a:lnTo>
                  <a:lnTo>
                    <a:pt x="15651" y="22320"/>
                  </a:lnTo>
                  <a:lnTo>
                    <a:pt x="15150" y="21048"/>
                  </a:lnTo>
                  <a:lnTo>
                    <a:pt x="14591" y="19776"/>
                  </a:lnTo>
                  <a:lnTo>
                    <a:pt x="14012" y="18446"/>
                  </a:lnTo>
                  <a:lnTo>
                    <a:pt x="13396" y="17116"/>
                  </a:lnTo>
                  <a:lnTo>
                    <a:pt x="12740" y="15767"/>
                  </a:lnTo>
                  <a:lnTo>
                    <a:pt x="12046" y="14418"/>
                  </a:lnTo>
                  <a:lnTo>
                    <a:pt x="11314" y="13049"/>
                  </a:lnTo>
                  <a:lnTo>
                    <a:pt x="10562" y="11719"/>
                  </a:lnTo>
                  <a:lnTo>
                    <a:pt x="9753" y="10370"/>
                  </a:lnTo>
                  <a:lnTo>
                    <a:pt x="8924" y="9060"/>
                  </a:lnTo>
                  <a:lnTo>
                    <a:pt x="8500" y="8423"/>
                  </a:lnTo>
                  <a:lnTo>
                    <a:pt x="8057" y="7768"/>
                  </a:lnTo>
                  <a:lnTo>
                    <a:pt x="7594" y="7151"/>
                  </a:lnTo>
                  <a:lnTo>
                    <a:pt x="7151" y="6535"/>
                  </a:lnTo>
                  <a:lnTo>
                    <a:pt x="6669" y="5918"/>
                  </a:lnTo>
                  <a:lnTo>
                    <a:pt x="6206" y="5320"/>
                  </a:lnTo>
                  <a:lnTo>
                    <a:pt x="5705" y="4723"/>
                  </a:lnTo>
                  <a:lnTo>
                    <a:pt x="5223" y="4164"/>
                  </a:lnTo>
                  <a:lnTo>
                    <a:pt x="4703" y="3586"/>
                  </a:lnTo>
                  <a:lnTo>
                    <a:pt x="4202" y="3046"/>
                  </a:lnTo>
                  <a:lnTo>
                    <a:pt x="3681" y="2526"/>
                  </a:lnTo>
                  <a:lnTo>
                    <a:pt x="3142" y="2005"/>
                  </a:lnTo>
                  <a:lnTo>
                    <a:pt x="2602" y="1504"/>
                  </a:lnTo>
                  <a:lnTo>
                    <a:pt x="2043" y="1022"/>
                  </a:lnTo>
                  <a:lnTo>
                    <a:pt x="1484" y="560"/>
                  </a:lnTo>
                  <a:lnTo>
                    <a:pt x="925" y="136"/>
                  </a:lnTo>
                  <a:lnTo>
                    <a:pt x="829" y="78"/>
                  </a:lnTo>
                  <a:lnTo>
                    <a:pt x="752" y="39"/>
                  </a:lnTo>
                  <a:lnTo>
                    <a:pt x="655" y="20"/>
                  </a:lnTo>
                  <a:lnTo>
                    <a:pt x="578"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7" name="Google Shape;1117;p10"/>
            <p:cNvSpPr/>
            <p:nvPr/>
          </p:nvSpPr>
          <p:spPr>
            <a:xfrm>
              <a:off x="1297813" y="2741625"/>
              <a:ext cx="318525" cy="591750"/>
            </a:xfrm>
            <a:custGeom>
              <a:rect b="b" l="l" r="r" t="t"/>
              <a:pathLst>
                <a:path extrusionOk="0" h="23670" w="12741">
                  <a:moveTo>
                    <a:pt x="155" y="0"/>
                  </a:moveTo>
                  <a:lnTo>
                    <a:pt x="97" y="20"/>
                  </a:lnTo>
                  <a:lnTo>
                    <a:pt x="39" y="58"/>
                  </a:lnTo>
                  <a:lnTo>
                    <a:pt x="20" y="116"/>
                  </a:lnTo>
                  <a:lnTo>
                    <a:pt x="0" y="174"/>
                  </a:lnTo>
                  <a:lnTo>
                    <a:pt x="20" y="232"/>
                  </a:lnTo>
                  <a:lnTo>
                    <a:pt x="5628" y="10736"/>
                  </a:lnTo>
                  <a:lnTo>
                    <a:pt x="12471" y="23592"/>
                  </a:lnTo>
                  <a:lnTo>
                    <a:pt x="12490" y="23631"/>
                  </a:lnTo>
                  <a:lnTo>
                    <a:pt x="12529" y="23650"/>
                  </a:lnTo>
                  <a:lnTo>
                    <a:pt x="12606" y="23669"/>
                  </a:lnTo>
                  <a:lnTo>
                    <a:pt x="12664" y="23669"/>
                  </a:lnTo>
                  <a:lnTo>
                    <a:pt x="12721" y="23631"/>
                  </a:lnTo>
                  <a:lnTo>
                    <a:pt x="12741" y="23573"/>
                  </a:lnTo>
                  <a:lnTo>
                    <a:pt x="12741" y="23515"/>
                  </a:lnTo>
                  <a:lnTo>
                    <a:pt x="12741" y="23457"/>
                  </a:lnTo>
                  <a:lnTo>
                    <a:pt x="5879" y="10582"/>
                  </a:lnTo>
                  <a:lnTo>
                    <a:pt x="289" y="77"/>
                  </a:lnTo>
                  <a:lnTo>
                    <a:pt x="251" y="39"/>
                  </a:lnTo>
                  <a:lnTo>
                    <a:pt x="212" y="20"/>
                  </a:lnTo>
                  <a:lnTo>
                    <a:pt x="15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8" name="Google Shape;1118;p10"/>
            <p:cNvSpPr/>
            <p:nvPr/>
          </p:nvSpPr>
          <p:spPr>
            <a:xfrm>
              <a:off x="1213013" y="2993150"/>
              <a:ext cx="454875" cy="430325"/>
            </a:xfrm>
            <a:custGeom>
              <a:rect b="b" l="l" r="r" t="t"/>
              <a:pathLst>
                <a:path extrusionOk="0" h="17213" w="18195">
                  <a:moveTo>
                    <a:pt x="289" y="1"/>
                  </a:moveTo>
                  <a:lnTo>
                    <a:pt x="193" y="39"/>
                  </a:lnTo>
                  <a:lnTo>
                    <a:pt x="116" y="97"/>
                  </a:lnTo>
                  <a:lnTo>
                    <a:pt x="58" y="174"/>
                  </a:lnTo>
                  <a:lnTo>
                    <a:pt x="19" y="270"/>
                  </a:lnTo>
                  <a:lnTo>
                    <a:pt x="0" y="367"/>
                  </a:lnTo>
                  <a:lnTo>
                    <a:pt x="19" y="482"/>
                  </a:lnTo>
                  <a:lnTo>
                    <a:pt x="270" y="1041"/>
                  </a:lnTo>
                  <a:lnTo>
                    <a:pt x="559" y="1716"/>
                  </a:lnTo>
                  <a:lnTo>
                    <a:pt x="925" y="2506"/>
                  </a:lnTo>
                  <a:lnTo>
                    <a:pt x="1369" y="3374"/>
                  </a:lnTo>
                  <a:lnTo>
                    <a:pt x="1870" y="4337"/>
                  </a:lnTo>
                  <a:lnTo>
                    <a:pt x="2429" y="5359"/>
                  </a:lnTo>
                  <a:lnTo>
                    <a:pt x="3065" y="6438"/>
                  </a:lnTo>
                  <a:lnTo>
                    <a:pt x="3778" y="7556"/>
                  </a:lnTo>
                  <a:lnTo>
                    <a:pt x="4163" y="8134"/>
                  </a:lnTo>
                  <a:lnTo>
                    <a:pt x="4549" y="8713"/>
                  </a:lnTo>
                  <a:lnTo>
                    <a:pt x="4973" y="9310"/>
                  </a:lnTo>
                  <a:lnTo>
                    <a:pt x="5397" y="9888"/>
                  </a:lnTo>
                  <a:lnTo>
                    <a:pt x="5859" y="10466"/>
                  </a:lnTo>
                  <a:lnTo>
                    <a:pt x="6322" y="11064"/>
                  </a:lnTo>
                  <a:lnTo>
                    <a:pt x="6804" y="11642"/>
                  </a:lnTo>
                  <a:lnTo>
                    <a:pt x="7305" y="12220"/>
                  </a:lnTo>
                  <a:lnTo>
                    <a:pt x="7845" y="12799"/>
                  </a:lnTo>
                  <a:lnTo>
                    <a:pt x="8384" y="13377"/>
                  </a:lnTo>
                  <a:lnTo>
                    <a:pt x="8943" y="13936"/>
                  </a:lnTo>
                  <a:lnTo>
                    <a:pt x="9522" y="14495"/>
                  </a:lnTo>
                  <a:lnTo>
                    <a:pt x="10119" y="15034"/>
                  </a:lnTo>
                  <a:lnTo>
                    <a:pt x="10736" y="15555"/>
                  </a:lnTo>
                  <a:lnTo>
                    <a:pt x="11372" y="16075"/>
                  </a:lnTo>
                  <a:lnTo>
                    <a:pt x="12027" y="16576"/>
                  </a:lnTo>
                  <a:lnTo>
                    <a:pt x="12316" y="16634"/>
                  </a:lnTo>
                  <a:lnTo>
                    <a:pt x="13068" y="16769"/>
                  </a:lnTo>
                  <a:lnTo>
                    <a:pt x="14109" y="16962"/>
                  </a:lnTo>
                  <a:lnTo>
                    <a:pt x="14687" y="17039"/>
                  </a:lnTo>
                  <a:lnTo>
                    <a:pt x="15285" y="17116"/>
                  </a:lnTo>
                  <a:lnTo>
                    <a:pt x="15882" y="17174"/>
                  </a:lnTo>
                  <a:lnTo>
                    <a:pt x="16441" y="17212"/>
                  </a:lnTo>
                  <a:lnTo>
                    <a:pt x="16961" y="17212"/>
                  </a:lnTo>
                  <a:lnTo>
                    <a:pt x="17424" y="17174"/>
                  </a:lnTo>
                  <a:lnTo>
                    <a:pt x="17617" y="17155"/>
                  </a:lnTo>
                  <a:lnTo>
                    <a:pt x="17790" y="17116"/>
                  </a:lnTo>
                  <a:lnTo>
                    <a:pt x="17925" y="17058"/>
                  </a:lnTo>
                  <a:lnTo>
                    <a:pt x="18041" y="16981"/>
                  </a:lnTo>
                  <a:lnTo>
                    <a:pt x="18118" y="16904"/>
                  </a:lnTo>
                  <a:lnTo>
                    <a:pt x="18176" y="16808"/>
                  </a:lnTo>
                  <a:lnTo>
                    <a:pt x="18195" y="16711"/>
                  </a:lnTo>
                  <a:lnTo>
                    <a:pt x="18156" y="16576"/>
                  </a:lnTo>
                  <a:lnTo>
                    <a:pt x="18022" y="16191"/>
                  </a:lnTo>
                  <a:lnTo>
                    <a:pt x="17867" y="15825"/>
                  </a:lnTo>
                  <a:lnTo>
                    <a:pt x="17520" y="15092"/>
                  </a:lnTo>
                  <a:lnTo>
                    <a:pt x="17116" y="14360"/>
                  </a:lnTo>
                  <a:lnTo>
                    <a:pt x="16692" y="13627"/>
                  </a:lnTo>
                  <a:lnTo>
                    <a:pt x="16229" y="12914"/>
                  </a:lnTo>
                  <a:lnTo>
                    <a:pt x="15728" y="12220"/>
                  </a:lnTo>
                  <a:lnTo>
                    <a:pt x="15188" y="11527"/>
                  </a:lnTo>
                  <a:lnTo>
                    <a:pt x="14610" y="10852"/>
                  </a:lnTo>
                  <a:lnTo>
                    <a:pt x="14032" y="10197"/>
                  </a:lnTo>
                  <a:lnTo>
                    <a:pt x="13415" y="9541"/>
                  </a:lnTo>
                  <a:lnTo>
                    <a:pt x="12779" y="8905"/>
                  </a:lnTo>
                  <a:lnTo>
                    <a:pt x="12124" y="8288"/>
                  </a:lnTo>
                  <a:lnTo>
                    <a:pt x="11468" y="7672"/>
                  </a:lnTo>
                  <a:lnTo>
                    <a:pt x="10794" y="7093"/>
                  </a:lnTo>
                  <a:lnTo>
                    <a:pt x="10119" y="6515"/>
                  </a:lnTo>
                  <a:lnTo>
                    <a:pt x="9425" y="5956"/>
                  </a:lnTo>
                  <a:lnTo>
                    <a:pt x="8751" y="5417"/>
                  </a:lnTo>
                  <a:lnTo>
                    <a:pt x="8076" y="4896"/>
                  </a:lnTo>
                  <a:lnTo>
                    <a:pt x="7382" y="4414"/>
                  </a:lnTo>
                  <a:lnTo>
                    <a:pt x="6727" y="3933"/>
                  </a:lnTo>
                  <a:lnTo>
                    <a:pt x="5416" y="3046"/>
                  </a:lnTo>
                  <a:lnTo>
                    <a:pt x="4202" y="2236"/>
                  </a:lnTo>
                  <a:lnTo>
                    <a:pt x="3065" y="1542"/>
                  </a:lnTo>
                  <a:lnTo>
                    <a:pt x="2062" y="926"/>
                  </a:lnTo>
                  <a:lnTo>
                    <a:pt x="1195" y="425"/>
                  </a:lnTo>
                  <a:lnTo>
                    <a:pt x="501" y="58"/>
                  </a:lnTo>
                  <a:lnTo>
                    <a:pt x="405" y="20"/>
                  </a:lnTo>
                  <a:lnTo>
                    <a:pt x="289"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9" name="Google Shape;1119;p10"/>
            <p:cNvSpPr/>
            <p:nvPr/>
          </p:nvSpPr>
          <p:spPr>
            <a:xfrm>
              <a:off x="1323838" y="3109275"/>
              <a:ext cx="271300" cy="290100"/>
            </a:xfrm>
            <a:custGeom>
              <a:rect b="b" l="l" r="r" t="t"/>
              <a:pathLst>
                <a:path extrusionOk="0" h="11604" w="10852">
                  <a:moveTo>
                    <a:pt x="97" y="1"/>
                  </a:moveTo>
                  <a:lnTo>
                    <a:pt x="58" y="39"/>
                  </a:lnTo>
                  <a:lnTo>
                    <a:pt x="19" y="97"/>
                  </a:lnTo>
                  <a:lnTo>
                    <a:pt x="0" y="136"/>
                  </a:lnTo>
                  <a:lnTo>
                    <a:pt x="19" y="193"/>
                  </a:lnTo>
                  <a:lnTo>
                    <a:pt x="39" y="251"/>
                  </a:lnTo>
                  <a:lnTo>
                    <a:pt x="1619" y="1986"/>
                  </a:lnTo>
                  <a:lnTo>
                    <a:pt x="4838" y="5494"/>
                  </a:lnTo>
                  <a:lnTo>
                    <a:pt x="6631" y="7441"/>
                  </a:lnTo>
                  <a:lnTo>
                    <a:pt x="8307" y="9233"/>
                  </a:lnTo>
                  <a:lnTo>
                    <a:pt x="9695" y="10679"/>
                  </a:lnTo>
                  <a:lnTo>
                    <a:pt x="10216" y="11199"/>
                  </a:lnTo>
                  <a:lnTo>
                    <a:pt x="10601" y="11565"/>
                  </a:lnTo>
                  <a:lnTo>
                    <a:pt x="10659" y="11604"/>
                  </a:lnTo>
                  <a:lnTo>
                    <a:pt x="10774" y="11604"/>
                  </a:lnTo>
                  <a:lnTo>
                    <a:pt x="10813" y="11565"/>
                  </a:lnTo>
                  <a:lnTo>
                    <a:pt x="10852" y="11507"/>
                  </a:lnTo>
                  <a:lnTo>
                    <a:pt x="10852" y="11450"/>
                  </a:lnTo>
                  <a:lnTo>
                    <a:pt x="10852" y="11392"/>
                  </a:lnTo>
                  <a:lnTo>
                    <a:pt x="10813" y="11353"/>
                  </a:lnTo>
                  <a:lnTo>
                    <a:pt x="10408" y="10968"/>
                  </a:lnTo>
                  <a:lnTo>
                    <a:pt x="9888" y="10447"/>
                  </a:lnTo>
                  <a:lnTo>
                    <a:pt x="8462" y="8963"/>
                  </a:lnTo>
                  <a:lnTo>
                    <a:pt x="6765" y="7151"/>
                  </a:lnTo>
                  <a:lnTo>
                    <a:pt x="4954" y="5185"/>
                  </a:lnTo>
                  <a:lnTo>
                    <a:pt x="1716" y="1639"/>
                  </a:lnTo>
                  <a:lnTo>
                    <a:pt x="270" y="58"/>
                  </a:lnTo>
                  <a:lnTo>
                    <a:pt x="212" y="20"/>
                  </a:lnTo>
                  <a:lnTo>
                    <a:pt x="15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0" name="Google Shape;1120;p10"/>
            <p:cNvSpPr/>
            <p:nvPr/>
          </p:nvSpPr>
          <p:spPr>
            <a:xfrm>
              <a:off x="1597038" y="2270850"/>
              <a:ext cx="260725" cy="1129500"/>
            </a:xfrm>
            <a:custGeom>
              <a:rect b="b" l="l" r="r" t="t"/>
              <a:pathLst>
                <a:path extrusionOk="0" h="45180" w="10429">
                  <a:moveTo>
                    <a:pt x="7132" y="0"/>
                  </a:moveTo>
                  <a:lnTo>
                    <a:pt x="7055" y="20"/>
                  </a:lnTo>
                  <a:lnTo>
                    <a:pt x="6959" y="39"/>
                  </a:lnTo>
                  <a:lnTo>
                    <a:pt x="6882" y="77"/>
                  </a:lnTo>
                  <a:lnTo>
                    <a:pt x="6785" y="135"/>
                  </a:lnTo>
                  <a:lnTo>
                    <a:pt x="6727" y="212"/>
                  </a:lnTo>
                  <a:lnTo>
                    <a:pt x="6650" y="290"/>
                  </a:lnTo>
                  <a:lnTo>
                    <a:pt x="6188" y="983"/>
                  </a:lnTo>
                  <a:lnTo>
                    <a:pt x="5744" y="1716"/>
                  </a:lnTo>
                  <a:lnTo>
                    <a:pt x="5320" y="2448"/>
                  </a:lnTo>
                  <a:lnTo>
                    <a:pt x="4916" y="3219"/>
                  </a:lnTo>
                  <a:lnTo>
                    <a:pt x="4530" y="4009"/>
                  </a:lnTo>
                  <a:lnTo>
                    <a:pt x="4164" y="4800"/>
                  </a:lnTo>
                  <a:lnTo>
                    <a:pt x="3817" y="5628"/>
                  </a:lnTo>
                  <a:lnTo>
                    <a:pt x="3489" y="6457"/>
                  </a:lnTo>
                  <a:lnTo>
                    <a:pt x="3181" y="7305"/>
                  </a:lnTo>
                  <a:lnTo>
                    <a:pt x="2873" y="8153"/>
                  </a:lnTo>
                  <a:lnTo>
                    <a:pt x="2603" y="9021"/>
                  </a:lnTo>
                  <a:lnTo>
                    <a:pt x="2352" y="9907"/>
                  </a:lnTo>
                  <a:lnTo>
                    <a:pt x="2102" y="10794"/>
                  </a:lnTo>
                  <a:lnTo>
                    <a:pt x="1870" y="11700"/>
                  </a:lnTo>
                  <a:lnTo>
                    <a:pt x="1658" y="12606"/>
                  </a:lnTo>
                  <a:lnTo>
                    <a:pt x="1466" y="13531"/>
                  </a:lnTo>
                  <a:lnTo>
                    <a:pt x="1292" y="14456"/>
                  </a:lnTo>
                  <a:lnTo>
                    <a:pt x="1119" y="15381"/>
                  </a:lnTo>
                  <a:lnTo>
                    <a:pt x="964" y="16306"/>
                  </a:lnTo>
                  <a:lnTo>
                    <a:pt x="829" y="17232"/>
                  </a:lnTo>
                  <a:lnTo>
                    <a:pt x="695" y="18176"/>
                  </a:lnTo>
                  <a:lnTo>
                    <a:pt x="579" y="19120"/>
                  </a:lnTo>
                  <a:lnTo>
                    <a:pt x="386" y="20971"/>
                  </a:lnTo>
                  <a:lnTo>
                    <a:pt x="232" y="22840"/>
                  </a:lnTo>
                  <a:lnTo>
                    <a:pt x="136" y="24671"/>
                  </a:lnTo>
                  <a:lnTo>
                    <a:pt x="59" y="26483"/>
                  </a:lnTo>
                  <a:lnTo>
                    <a:pt x="20" y="28276"/>
                  </a:lnTo>
                  <a:lnTo>
                    <a:pt x="1" y="30010"/>
                  </a:lnTo>
                  <a:lnTo>
                    <a:pt x="20" y="31687"/>
                  </a:lnTo>
                  <a:lnTo>
                    <a:pt x="59" y="33306"/>
                  </a:lnTo>
                  <a:lnTo>
                    <a:pt x="116" y="34868"/>
                  </a:lnTo>
                  <a:lnTo>
                    <a:pt x="193" y="36352"/>
                  </a:lnTo>
                  <a:lnTo>
                    <a:pt x="290" y="37739"/>
                  </a:lnTo>
                  <a:lnTo>
                    <a:pt x="367" y="39050"/>
                  </a:lnTo>
                  <a:lnTo>
                    <a:pt x="483" y="40245"/>
                  </a:lnTo>
                  <a:lnTo>
                    <a:pt x="675" y="42307"/>
                  </a:lnTo>
                  <a:lnTo>
                    <a:pt x="849" y="43869"/>
                  </a:lnTo>
                  <a:lnTo>
                    <a:pt x="984" y="44852"/>
                  </a:lnTo>
                  <a:lnTo>
                    <a:pt x="1041" y="45179"/>
                  </a:lnTo>
                  <a:lnTo>
                    <a:pt x="5783" y="44447"/>
                  </a:lnTo>
                  <a:lnTo>
                    <a:pt x="6149" y="43522"/>
                  </a:lnTo>
                  <a:lnTo>
                    <a:pt x="6496" y="42597"/>
                  </a:lnTo>
                  <a:lnTo>
                    <a:pt x="6843" y="41671"/>
                  </a:lnTo>
                  <a:lnTo>
                    <a:pt x="7151" y="40746"/>
                  </a:lnTo>
                  <a:lnTo>
                    <a:pt x="7460" y="39821"/>
                  </a:lnTo>
                  <a:lnTo>
                    <a:pt x="7730" y="38896"/>
                  </a:lnTo>
                  <a:lnTo>
                    <a:pt x="7999" y="37990"/>
                  </a:lnTo>
                  <a:lnTo>
                    <a:pt x="8250" y="37065"/>
                  </a:lnTo>
                  <a:lnTo>
                    <a:pt x="8481" y="36140"/>
                  </a:lnTo>
                  <a:lnTo>
                    <a:pt x="8693" y="35234"/>
                  </a:lnTo>
                  <a:lnTo>
                    <a:pt x="8905" y="34309"/>
                  </a:lnTo>
                  <a:lnTo>
                    <a:pt x="9098" y="33403"/>
                  </a:lnTo>
                  <a:lnTo>
                    <a:pt x="9272" y="32497"/>
                  </a:lnTo>
                  <a:lnTo>
                    <a:pt x="9426" y="31610"/>
                  </a:lnTo>
                  <a:lnTo>
                    <a:pt x="9580" y="30704"/>
                  </a:lnTo>
                  <a:lnTo>
                    <a:pt x="9715" y="29818"/>
                  </a:lnTo>
                  <a:lnTo>
                    <a:pt x="9831" y="28931"/>
                  </a:lnTo>
                  <a:lnTo>
                    <a:pt x="9946" y="28044"/>
                  </a:lnTo>
                  <a:lnTo>
                    <a:pt x="10120" y="26310"/>
                  </a:lnTo>
                  <a:lnTo>
                    <a:pt x="10255" y="24594"/>
                  </a:lnTo>
                  <a:lnTo>
                    <a:pt x="10351" y="22918"/>
                  </a:lnTo>
                  <a:lnTo>
                    <a:pt x="10409" y="21260"/>
                  </a:lnTo>
                  <a:lnTo>
                    <a:pt x="10428" y="19641"/>
                  </a:lnTo>
                  <a:lnTo>
                    <a:pt x="10409" y="18080"/>
                  </a:lnTo>
                  <a:lnTo>
                    <a:pt x="10370" y="16538"/>
                  </a:lnTo>
                  <a:lnTo>
                    <a:pt x="10293" y="15054"/>
                  </a:lnTo>
                  <a:lnTo>
                    <a:pt x="10197" y="13627"/>
                  </a:lnTo>
                  <a:lnTo>
                    <a:pt x="10081" y="12240"/>
                  </a:lnTo>
                  <a:lnTo>
                    <a:pt x="9946" y="10910"/>
                  </a:lnTo>
                  <a:lnTo>
                    <a:pt x="9792" y="9638"/>
                  </a:lnTo>
                  <a:lnTo>
                    <a:pt x="9619" y="8443"/>
                  </a:lnTo>
                  <a:lnTo>
                    <a:pt x="9445" y="7286"/>
                  </a:lnTo>
                  <a:lnTo>
                    <a:pt x="9272" y="6207"/>
                  </a:lnTo>
                  <a:lnTo>
                    <a:pt x="9079" y="5204"/>
                  </a:lnTo>
                  <a:lnTo>
                    <a:pt x="8886" y="4279"/>
                  </a:lnTo>
                  <a:lnTo>
                    <a:pt x="8713" y="3431"/>
                  </a:lnTo>
                  <a:lnTo>
                    <a:pt x="8520" y="2660"/>
                  </a:lnTo>
                  <a:lnTo>
                    <a:pt x="8346" y="1966"/>
                  </a:lnTo>
                  <a:lnTo>
                    <a:pt x="8192" y="1350"/>
                  </a:lnTo>
                  <a:lnTo>
                    <a:pt x="8038" y="848"/>
                  </a:lnTo>
                  <a:lnTo>
                    <a:pt x="7903" y="424"/>
                  </a:lnTo>
                  <a:lnTo>
                    <a:pt x="7865" y="328"/>
                  </a:lnTo>
                  <a:lnTo>
                    <a:pt x="7807" y="251"/>
                  </a:lnTo>
                  <a:lnTo>
                    <a:pt x="7749" y="193"/>
                  </a:lnTo>
                  <a:lnTo>
                    <a:pt x="7672" y="135"/>
                  </a:lnTo>
                  <a:lnTo>
                    <a:pt x="7595" y="77"/>
                  </a:lnTo>
                  <a:lnTo>
                    <a:pt x="7518" y="39"/>
                  </a:lnTo>
                  <a:lnTo>
                    <a:pt x="732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1" name="Google Shape;1121;p10"/>
            <p:cNvSpPr/>
            <p:nvPr/>
          </p:nvSpPr>
          <p:spPr>
            <a:xfrm>
              <a:off x="1681838" y="2460700"/>
              <a:ext cx="73275" cy="660650"/>
            </a:xfrm>
            <a:custGeom>
              <a:rect b="b" l="l" r="r" t="t"/>
              <a:pathLst>
                <a:path extrusionOk="0" h="26426" w="2931">
                  <a:moveTo>
                    <a:pt x="2738" y="0"/>
                  </a:moveTo>
                  <a:lnTo>
                    <a:pt x="2680" y="39"/>
                  </a:lnTo>
                  <a:lnTo>
                    <a:pt x="2661" y="78"/>
                  </a:lnTo>
                  <a:lnTo>
                    <a:pt x="2642" y="135"/>
                  </a:lnTo>
                  <a:lnTo>
                    <a:pt x="2237" y="3952"/>
                  </a:lnTo>
                  <a:lnTo>
                    <a:pt x="1350" y="12317"/>
                  </a:lnTo>
                  <a:lnTo>
                    <a:pt x="868" y="16923"/>
                  </a:lnTo>
                  <a:lnTo>
                    <a:pt x="464" y="21125"/>
                  </a:lnTo>
                  <a:lnTo>
                    <a:pt x="136" y="24421"/>
                  </a:lnTo>
                  <a:lnTo>
                    <a:pt x="40" y="25558"/>
                  </a:lnTo>
                  <a:lnTo>
                    <a:pt x="1" y="26271"/>
                  </a:lnTo>
                  <a:lnTo>
                    <a:pt x="1" y="26329"/>
                  </a:lnTo>
                  <a:lnTo>
                    <a:pt x="40" y="26387"/>
                  </a:lnTo>
                  <a:lnTo>
                    <a:pt x="78" y="26426"/>
                  </a:lnTo>
                  <a:lnTo>
                    <a:pt x="194" y="26426"/>
                  </a:lnTo>
                  <a:lnTo>
                    <a:pt x="252" y="26387"/>
                  </a:lnTo>
                  <a:lnTo>
                    <a:pt x="290" y="26348"/>
                  </a:lnTo>
                  <a:lnTo>
                    <a:pt x="290" y="26291"/>
                  </a:lnTo>
                  <a:lnTo>
                    <a:pt x="348" y="25577"/>
                  </a:lnTo>
                  <a:lnTo>
                    <a:pt x="444" y="24421"/>
                  </a:lnTo>
                  <a:lnTo>
                    <a:pt x="753" y="21144"/>
                  </a:lnTo>
                  <a:lnTo>
                    <a:pt x="1177" y="16943"/>
                  </a:lnTo>
                  <a:lnTo>
                    <a:pt x="1659" y="12336"/>
                  </a:lnTo>
                  <a:lnTo>
                    <a:pt x="2526" y="3971"/>
                  </a:lnTo>
                  <a:lnTo>
                    <a:pt x="2931" y="174"/>
                  </a:lnTo>
                  <a:lnTo>
                    <a:pt x="2931" y="97"/>
                  </a:lnTo>
                  <a:lnTo>
                    <a:pt x="2892" y="58"/>
                  </a:lnTo>
                  <a:lnTo>
                    <a:pt x="2854" y="20"/>
                  </a:lnTo>
                  <a:lnTo>
                    <a:pt x="279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2" name="Google Shape;1122;p10"/>
            <p:cNvSpPr/>
            <p:nvPr/>
          </p:nvSpPr>
          <p:spPr>
            <a:xfrm>
              <a:off x="1643788" y="2861125"/>
              <a:ext cx="163850" cy="546450"/>
            </a:xfrm>
            <a:custGeom>
              <a:rect b="b" l="l" r="r" t="t"/>
              <a:pathLst>
                <a:path extrusionOk="0" h="21858" w="6554">
                  <a:moveTo>
                    <a:pt x="5108" y="0"/>
                  </a:moveTo>
                  <a:lnTo>
                    <a:pt x="4973" y="20"/>
                  </a:lnTo>
                  <a:lnTo>
                    <a:pt x="4857" y="77"/>
                  </a:lnTo>
                  <a:lnTo>
                    <a:pt x="4761" y="155"/>
                  </a:lnTo>
                  <a:lnTo>
                    <a:pt x="4433" y="540"/>
                  </a:lnTo>
                  <a:lnTo>
                    <a:pt x="4125" y="945"/>
                  </a:lnTo>
                  <a:lnTo>
                    <a:pt x="3817" y="1330"/>
                  </a:lnTo>
                  <a:lnTo>
                    <a:pt x="3527" y="1735"/>
                  </a:lnTo>
                  <a:lnTo>
                    <a:pt x="3258" y="2140"/>
                  </a:lnTo>
                  <a:lnTo>
                    <a:pt x="3007" y="2545"/>
                  </a:lnTo>
                  <a:lnTo>
                    <a:pt x="2757" y="2949"/>
                  </a:lnTo>
                  <a:lnTo>
                    <a:pt x="2525" y="3373"/>
                  </a:lnTo>
                  <a:lnTo>
                    <a:pt x="2313" y="3797"/>
                  </a:lnTo>
                  <a:lnTo>
                    <a:pt x="2101" y="4221"/>
                  </a:lnTo>
                  <a:lnTo>
                    <a:pt x="1716" y="5070"/>
                  </a:lnTo>
                  <a:lnTo>
                    <a:pt x="1388" y="5918"/>
                  </a:lnTo>
                  <a:lnTo>
                    <a:pt x="1099" y="6766"/>
                  </a:lnTo>
                  <a:lnTo>
                    <a:pt x="848" y="7633"/>
                  </a:lnTo>
                  <a:lnTo>
                    <a:pt x="636" y="8481"/>
                  </a:lnTo>
                  <a:lnTo>
                    <a:pt x="463" y="9348"/>
                  </a:lnTo>
                  <a:lnTo>
                    <a:pt x="309" y="10177"/>
                  </a:lnTo>
                  <a:lnTo>
                    <a:pt x="193" y="11006"/>
                  </a:lnTo>
                  <a:lnTo>
                    <a:pt x="116" y="11816"/>
                  </a:lnTo>
                  <a:lnTo>
                    <a:pt x="58" y="12625"/>
                  </a:lnTo>
                  <a:lnTo>
                    <a:pt x="20" y="13396"/>
                  </a:lnTo>
                  <a:lnTo>
                    <a:pt x="0" y="14148"/>
                  </a:lnTo>
                  <a:lnTo>
                    <a:pt x="0" y="14880"/>
                  </a:lnTo>
                  <a:lnTo>
                    <a:pt x="20" y="15574"/>
                  </a:lnTo>
                  <a:lnTo>
                    <a:pt x="58" y="16229"/>
                  </a:lnTo>
                  <a:lnTo>
                    <a:pt x="97" y="16865"/>
                  </a:lnTo>
                  <a:lnTo>
                    <a:pt x="154" y="17444"/>
                  </a:lnTo>
                  <a:lnTo>
                    <a:pt x="289" y="18504"/>
                  </a:lnTo>
                  <a:lnTo>
                    <a:pt x="405" y="19352"/>
                  </a:lnTo>
                  <a:lnTo>
                    <a:pt x="521" y="19988"/>
                  </a:lnTo>
                  <a:lnTo>
                    <a:pt x="636" y="20528"/>
                  </a:lnTo>
                  <a:lnTo>
                    <a:pt x="925" y="21857"/>
                  </a:lnTo>
                  <a:lnTo>
                    <a:pt x="3759" y="21106"/>
                  </a:lnTo>
                  <a:lnTo>
                    <a:pt x="4144" y="20412"/>
                  </a:lnTo>
                  <a:lnTo>
                    <a:pt x="4510" y="19718"/>
                  </a:lnTo>
                  <a:lnTo>
                    <a:pt x="4838" y="19005"/>
                  </a:lnTo>
                  <a:lnTo>
                    <a:pt x="5127" y="18272"/>
                  </a:lnTo>
                  <a:lnTo>
                    <a:pt x="5378" y="17521"/>
                  </a:lnTo>
                  <a:lnTo>
                    <a:pt x="5609" y="16769"/>
                  </a:lnTo>
                  <a:lnTo>
                    <a:pt x="5821" y="16017"/>
                  </a:lnTo>
                  <a:lnTo>
                    <a:pt x="5995" y="15246"/>
                  </a:lnTo>
                  <a:lnTo>
                    <a:pt x="6129" y="14475"/>
                  </a:lnTo>
                  <a:lnTo>
                    <a:pt x="6264" y="13724"/>
                  </a:lnTo>
                  <a:lnTo>
                    <a:pt x="6361" y="12953"/>
                  </a:lnTo>
                  <a:lnTo>
                    <a:pt x="6438" y="12182"/>
                  </a:lnTo>
                  <a:lnTo>
                    <a:pt x="6496" y="11411"/>
                  </a:lnTo>
                  <a:lnTo>
                    <a:pt x="6534" y="10659"/>
                  </a:lnTo>
                  <a:lnTo>
                    <a:pt x="6554" y="9907"/>
                  </a:lnTo>
                  <a:lnTo>
                    <a:pt x="6554" y="9175"/>
                  </a:lnTo>
                  <a:lnTo>
                    <a:pt x="6554" y="8443"/>
                  </a:lnTo>
                  <a:lnTo>
                    <a:pt x="6534" y="7729"/>
                  </a:lnTo>
                  <a:lnTo>
                    <a:pt x="6496" y="7036"/>
                  </a:lnTo>
                  <a:lnTo>
                    <a:pt x="6438" y="6361"/>
                  </a:lnTo>
                  <a:lnTo>
                    <a:pt x="6322" y="5070"/>
                  </a:lnTo>
                  <a:lnTo>
                    <a:pt x="6187" y="3875"/>
                  </a:lnTo>
                  <a:lnTo>
                    <a:pt x="6014" y="2795"/>
                  </a:lnTo>
                  <a:lnTo>
                    <a:pt x="5860" y="1831"/>
                  </a:lnTo>
                  <a:lnTo>
                    <a:pt x="5705" y="1022"/>
                  </a:lnTo>
                  <a:lnTo>
                    <a:pt x="5551" y="367"/>
                  </a:lnTo>
                  <a:lnTo>
                    <a:pt x="5513" y="232"/>
                  </a:lnTo>
                  <a:lnTo>
                    <a:pt x="5436" y="135"/>
                  </a:lnTo>
                  <a:lnTo>
                    <a:pt x="5339" y="58"/>
                  </a:lnTo>
                  <a:lnTo>
                    <a:pt x="5224" y="20"/>
                  </a:lnTo>
                  <a:lnTo>
                    <a:pt x="5108"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3" name="Google Shape;1123;p10"/>
            <p:cNvSpPr/>
            <p:nvPr/>
          </p:nvSpPr>
          <p:spPr>
            <a:xfrm>
              <a:off x="1691488" y="2958450"/>
              <a:ext cx="66525" cy="400925"/>
            </a:xfrm>
            <a:custGeom>
              <a:rect b="b" l="l" r="r" t="t"/>
              <a:pathLst>
                <a:path extrusionOk="0" h="16037" w="2661">
                  <a:moveTo>
                    <a:pt x="2468" y="1"/>
                  </a:moveTo>
                  <a:lnTo>
                    <a:pt x="2410" y="39"/>
                  </a:lnTo>
                  <a:lnTo>
                    <a:pt x="2371" y="78"/>
                  </a:lnTo>
                  <a:lnTo>
                    <a:pt x="2352" y="136"/>
                  </a:lnTo>
                  <a:lnTo>
                    <a:pt x="0" y="15864"/>
                  </a:lnTo>
                  <a:lnTo>
                    <a:pt x="0" y="15921"/>
                  </a:lnTo>
                  <a:lnTo>
                    <a:pt x="20" y="15979"/>
                  </a:lnTo>
                  <a:lnTo>
                    <a:pt x="78" y="16018"/>
                  </a:lnTo>
                  <a:lnTo>
                    <a:pt x="135" y="16037"/>
                  </a:lnTo>
                  <a:lnTo>
                    <a:pt x="193" y="16037"/>
                  </a:lnTo>
                  <a:lnTo>
                    <a:pt x="251" y="15998"/>
                  </a:lnTo>
                  <a:lnTo>
                    <a:pt x="290" y="15960"/>
                  </a:lnTo>
                  <a:lnTo>
                    <a:pt x="290" y="15921"/>
                  </a:lnTo>
                  <a:lnTo>
                    <a:pt x="2660" y="174"/>
                  </a:lnTo>
                  <a:lnTo>
                    <a:pt x="2660" y="116"/>
                  </a:lnTo>
                  <a:lnTo>
                    <a:pt x="2622" y="59"/>
                  </a:lnTo>
                  <a:lnTo>
                    <a:pt x="2583" y="20"/>
                  </a:lnTo>
                  <a:lnTo>
                    <a:pt x="252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4" name="Google Shape;1124;p10"/>
            <p:cNvSpPr/>
            <p:nvPr/>
          </p:nvSpPr>
          <p:spPr>
            <a:xfrm>
              <a:off x="1418763" y="3359850"/>
              <a:ext cx="421150" cy="592225"/>
            </a:xfrm>
            <a:custGeom>
              <a:rect b="b" l="l" r="r" t="t"/>
              <a:pathLst>
                <a:path extrusionOk="0" h="23689" w="16846">
                  <a:moveTo>
                    <a:pt x="16846" y="0"/>
                  </a:moveTo>
                  <a:lnTo>
                    <a:pt x="16846" y="0"/>
                  </a:lnTo>
                  <a:lnTo>
                    <a:pt x="16846" y="0"/>
                  </a:lnTo>
                  <a:close/>
                  <a:moveTo>
                    <a:pt x="0" y="0"/>
                  </a:moveTo>
                  <a:lnTo>
                    <a:pt x="58" y="713"/>
                  </a:lnTo>
                  <a:lnTo>
                    <a:pt x="251" y="2660"/>
                  </a:lnTo>
                  <a:lnTo>
                    <a:pt x="386" y="4009"/>
                  </a:lnTo>
                  <a:lnTo>
                    <a:pt x="540" y="5551"/>
                  </a:lnTo>
                  <a:lnTo>
                    <a:pt x="752" y="7247"/>
                  </a:lnTo>
                  <a:lnTo>
                    <a:pt x="983" y="9078"/>
                  </a:lnTo>
                  <a:lnTo>
                    <a:pt x="1234" y="10967"/>
                  </a:lnTo>
                  <a:lnTo>
                    <a:pt x="1542" y="12895"/>
                  </a:lnTo>
                  <a:lnTo>
                    <a:pt x="1870" y="14841"/>
                  </a:lnTo>
                  <a:lnTo>
                    <a:pt x="2236" y="16750"/>
                  </a:lnTo>
                  <a:lnTo>
                    <a:pt x="2429" y="17675"/>
                  </a:lnTo>
                  <a:lnTo>
                    <a:pt x="2622" y="18561"/>
                  </a:lnTo>
                  <a:lnTo>
                    <a:pt x="2834" y="19448"/>
                  </a:lnTo>
                  <a:lnTo>
                    <a:pt x="3065" y="20296"/>
                  </a:lnTo>
                  <a:lnTo>
                    <a:pt x="3277" y="21086"/>
                  </a:lnTo>
                  <a:lnTo>
                    <a:pt x="3527" y="21857"/>
                  </a:lnTo>
                  <a:lnTo>
                    <a:pt x="3759" y="22570"/>
                  </a:lnTo>
                  <a:lnTo>
                    <a:pt x="4029" y="23226"/>
                  </a:lnTo>
                  <a:lnTo>
                    <a:pt x="4298" y="23284"/>
                  </a:lnTo>
                  <a:lnTo>
                    <a:pt x="5089" y="23380"/>
                  </a:lnTo>
                  <a:lnTo>
                    <a:pt x="6284" y="23496"/>
                  </a:lnTo>
                  <a:lnTo>
                    <a:pt x="7016" y="23553"/>
                  </a:lnTo>
                  <a:lnTo>
                    <a:pt x="7806" y="23611"/>
                  </a:lnTo>
                  <a:lnTo>
                    <a:pt x="8674" y="23650"/>
                  </a:lnTo>
                  <a:lnTo>
                    <a:pt x="9580" y="23669"/>
                  </a:lnTo>
                  <a:lnTo>
                    <a:pt x="10524" y="23688"/>
                  </a:lnTo>
                  <a:lnTo>
                    <a:pt x="11488" y="23650"/>
                  </a:lnTo>
                  <a:lnTo>
                    <a:pt x="12490" y="23611"/>
                  </a:lnTo>
                  <a:lnTo>
                    <a:pt x="13492" y="23515"/>
                  </a:lnTo>
                  <a:lnTo>
                    <a:pt x="14475" y="23399"/>
                  </a:lnTo>
                  <a:lnTo>
                    <a:pt x="14976" y="23322"/>
                  </a:lnTo>
                  <a:lnTo>
                    <a:pt x="15458" y="23226"/>
                  </a:lnTo>
                  <a:lnTo>
                    <a:pt x="16846" y="0"/>
                  </a:lnTo>
                  <a:lnTo>
                    <a:pt x="16827" y="39"/>
                  </a:lnTo>
                  <a:lnTo>
                    <a:pt x="16788" y="97"/>
                  </a:lnTo>
                  <a:lnTo>
                    <a:pt x="16750" y="135"/>
                  </a:lnTo>
                  <a:lnTo>
                    <a:pt x="16672" y="193"/>
                  </a:lnTo>
                  <a:lnTo>
                    <a:pt x="16460" y="289"/>
                  </a:lnTo>
                  <a:lnTo>
                    <a:pt x="16171" y="386"/>
                  </a:lnTo>
                  <a:lnTo>
                    <a:pt x="15824" y="463"/>
                  </a:lnTo>
                  <a:lnTo>
                    <a:pt x="15400" y="559"/>
                  </a:lnTo>
                  <a:lnTo>
                    <a:pt x="14918" y="636"/>
                  </a:lnTo>
                  <a:lnTo>
                    <a:pt x="14379" y="694"/>
                  </a:lnTo>
                  <a:lnTo>
                    <a:pt x="13781" y="771"/>
                  </a:lnTo>
                  <a:lnTo>
                    <a:pt x="13126" y="829"/>
                  </a:lnTo>
                  <a:lnTo>
                    <a:pt x="11700" y="925"/>
                  </a:lnTo>
                  <a:lnTo>
                    <a:pt x="10119" y="983"/>
                  </a:lnTo>
                  <a:lnTo>
                    <a:pt x="8423" y="1003"/>
                  </a:lnTo>
                  <a:lnTo>
                    <a:pt x="6727" y="983"/>
                  </a:lnTo>
                  <a:lnTo>
                    <a:pt x="5146" y="925"/>
                  </a:lnTo>
                  <a:lnTo>
                    <a:pt x="3720" y="829"/>
                  </a:lnTo>
                  <a:lnTo>
                    <a:pt x="3065" y="771"/>
                  </a:lnTo>
                  <a:lnTo>
                    <a:pt x="2467" y="694"/>
                  </a:lnTo>
                  <a:lnTo>
                    <a:pt x="1928" y="636"/>
                  </a:lnTo>
                  <a:lnTo>
                    <a:pt x="1446" y="559"/>
                  </a:lnTo>
                  <a:lnTo>
                    <a:pt x="1022" y="463"/>
                  </a:lnTo>
                  <a:lnTo>
                    <a:pt x="656" y="386"/>
                  </a:lnTo>
                  <a:lnTo>
                    <a:pt x="386" y="289"/>
                  </a:lnTo>
                  <a:lnTo>
                    <a:pt x="174" y="193"/>
                  </a:lnTo>
                  <a:lnTo>
                    <a:pt x="97" y="135"/>
                  </a:lnTo>
                  <a:lnTo>
                    <a:pt x="39" y="97"/>
                  </a:lnTo>
                  <a:lnTo>
                    <a:pt x="19" y="39"/>
                  </a:lnTo>
                  <a:lnTo>
                    <a:pt x="0"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125" name="Google Shape;1125;p10"/>
          <p:cNvPicPr preferRelativeResize="0"/>
          <p:nvPr/>
        </p:nvPicPr>
        <p:blipFill rotWithShape="1">
          <a:blip r:embed="rId3">
            <a:alphaModFix/>
          </a:blip>
          <a:srcRect b="0" l="0" r="0" t="0"/>
          <a:stretch/>
        </p:blipFill>
        <p:spPr>
          <a:xfrm>
            <a:off x="1393880" y="2937504"/>
            <a:ext cx="356641" cy="482939"/>
          </a:xfrm>
          <a:prstGeom prst="rect">
            <a:avLst/>
          </a:prstGeom>
          <a:noFill/>
          <a:ln>
            <a:noFill/>
          </a:ln>
        </p:spPr>
      </p:pic>
      <p:pic>
        <p:nvPicPr>
          <p:cNvPr id="1126" name="Google Shape;1126;p10"/>
          <p:cNvPicPr preferRelativeResize="0"/>
          <p:nvPr/>
        </p:nvPicPr>
        <p:blipFill rotWithShape="1">
          <a:blip r:embed="rId4">
            <a:alphaModFix/>
          </a:blip>
          <a:srcRect b="0" l="0" r="0" t="0"/>
          <a:stretch/>
        </p:blipFill>
        <p:spPr>
          <a:xfrm>
            <a:off x="2640525" y="3079463"/>
            <a:ext cx="540703" cy="199020"/>
          </a:xfrm>
          <a:prstGeom prst="rect">
            <a:avLst/>
          </a:prstGeom>
          <a:noFill/>
          <a:ln>
            <a:noFill/>
          </a:ln>
        </p:spPr>
      </p:pic>
      <p:pic>
        <p:nvPicPr>
          <p:cNvPr id="1127" name="Google Shape;1127;p10"/>
          <p:cNvPicPr preferRelativeResize="0"/>
          <p:nvPr/>
        </p:nvPicPr>
        <p:blipFill rotWithShape="1">
          <a:blip r:embed="rId5">
            <a:alphaModFix/>
          </a:blip>
          <a:srcRect b="0" l="0" r="0" t="0"/>
          <a:stretch/>
        </p:blipFill>
        <p:spPr>
          <a:xfrm>
            <a:off x="3871360" y="2767992"/>
            <a:ext cx="638053" cy="696527"/>
          </a:xfrm>
          <a:prstGeom prst="rect">
            <a:avLst/>
          </a:prstGeom>
          <a:noFill/>
          <a:ln>
            <a:noFill/>
          </a:ln>
        </p:spPr>
      </p:pic>
      <p:pic>
        <p:nvPicPr>
          <p:cNvPr id="1128" name="Google Shape;1128;p10"/>
          <p:cNvPicPr preferRelativeResize="0"/>
          <p:nvPr/>
        </p:nvPicPr>
        <p:blipFill rotWithShape="1">
          <a:blip r:embed="rId6">
            <a:alphaModFix/>
          </a:blip>
          <a:srcRect b="0" l="0" r="0" t="0"/>
          <a:stretch/>
        </p:blipFill>
        <p:spPr>
          <a:xfrm>
            <a:off x="5379134" y="2860779"/>
            <a:ext cx="492914" cy="538088"/>
          </a:xfrm>
          <a:prstGeom prst="rect">
            <a:avLst/>
          </a:prstGeom>
          <a:noFill/>
          <a:ln>
            <a:noFill/>
          </a:ln>
        </p:spPr>
      </p:pic>
      <p:pic>
        <p:nvPicPr>
          <p:cNvPr id="1129" name="Google Shape;1129;p10"/>
          <p:cNvPicPr preferRelativeResize="0"/>
          <p:nvPr/>
        </p:nvPicPr>
        <p:blipFill rotWithShape="1">
          <a:blip r:embed="rId7">
            <a:alphaModFix/>
          </a:blip>
          <a:srcRect b="0" l="0" r="0" t="0"/>
          <a:stretch/>
        </p:blipFill>
        <p:spPr>
          <a:xfrm>
            <a:off x="6425783" y="2755774"/>
            <a:ext cx="782872" cy="782872"/>
          </a:xfrm>
          <a:prstGeom prst="rect">
            <a:avLst/>
          </a:prstGeom>
          <a:noFill/>
          <a:ln>
            <a:noFill/>
          </a:ln>
        </p:spPr>
      </p:pic>
      <p:cxnSp>
        <p:nvCxnSpPr>
          <p:cNvPr id="1130" name="Google Shape;1130;p10"/>
          <p:cNvCxnSpPr>
            <a:stCxn id="1103" idx="2"/>
            <a:endCxn id="1129" idx="1"/>
          </p:cNvCxnSpPr>
          <p:nvPr/>
        </p:nvCxnSpPr>
        <p:spPr>
          <a:xfrm flipH="1" rot="10800000">
            <a:off x="5983854" y="3147132"/>
            <a:ext cx="441900" cy="16800"/>
          </a:xfrm>
          <a:prstGeom prst="curvedConnector3">
            <a:avLst>
              <a:gd fmla="val -8422" name="adj1"/>
            </a:avLst>
          </a:prstGeom>
          <a:noFill/>
          <a:ln cap="flat" cmpd="sng" w="28575">
            <a:solidFill>
              <a:schemeClr val="dk2"/>
            </a:solidFill>
            <a:prstDash val="solid"/>
            <a:round/>
            <a:headEnd len="sm" w="sm" type="none"/>
            <a:tailEnd len="sm" w="sm" type="none"/>
          </a:ln>
        </p:spPr>
      </p:cxnSp>
      <p:cxnSp>
        <p:nvCxnSpPr>
          <p:cNvPr id="1131" name="Google Shape;1131;p10"/>
          <p:cNvCxnSpPr/>
          <p:nvPr/>
        </p:nvCxnSpPr>
        <p:spPr>
          <a:xfrm rot="-5400000">
            <a:off x="6639425" y="2551893"/>
            <a:ext cx="389100" cy="12600"/>
          </a:xfrm>
          <a:prstGeom prst="curvedConnector3">
            <a:avLst>
              <a:gd fmla="val 49989" name="adj1"/>
            </a:avLst>
          </a:prstGeom>
          <a:noFill/>
          <a:ln cap="flat" cmpd="sng" w="19050">
            <a:solidFill>
              <a:schemeClr val="dk2"/>
            </a:solidFill>
            <a:prstDash val="solid"/>
            <a:round/>
            <a:headEnd len="sm" w="sm" type="none"/>
            <a:tailEnd len="med" w="med" type="oval"/>
          </a:ln>
        </p:spPr>
      </p:cxnSp>
      <p:sp>
        <p:nvSpPr>
          <p:cNvPr id="1132" name="Google Shape;1132;p10"/>
          <p:cNvSpPr txBox="1"/>
          <p:nvPr/>
        </p:nvSpPr>
        <p:spPr>
          <a:xfrm>
            <a:off x="6127069" y="1970446"/>
            <a:ext cx="1380300" cy="357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900"/>
              <a:buFont typeface="Arial"/>
              <a:buNone/>
            </a:pPr>
            <a:r>
              <a:rPr b="0" i="0" lang="en" sz="1900" u="none" cap="none" strike="noStrike">
                <a:solidFill>
                  <a:schemeClr val="accent6"/>
                </a:solidFill>
                <a:latin typeface="Adamina"/>
                <a:ea typeface="Adamina"/>
                <a:cs typeface="Adamina"/>
                <a:sym typeface="Adamina"/>
              </a:rPr>
              <a:t>firebase</a:t>
            </a:r>
            <a:endParaRPr b="0" i="0" sz="1900" u="none" cap="none" strike="noStrike">
              <a:solidFill>
                <a:schemeClr val="accent6"/>
              </a:solidFill>
              <a:latin typeface="Adamina"/>
              <a:ea typeface="Adamina"/>
              <a:cs typeface="Adamina"/>
              <a:sym typeface="Adamina"/>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6" name="Shape 1136"/>
        <p:cNvGrpSpPr/>
        <p:nvPr/>
      </p:nvGrpSpPr>
      <p:grpSpPr>
        <a:xfrm>
          <a:off x="0" y="0"/>
          <a:ext cx="0" cy="0"/>
          <a:chOff x="0" y="0"/>
          <a:chExt cx="0" cy="0"/>
        </a:xfrm>
      </p:grpSpPr>
      <p:sp>
        <p:nvSpPr>
          <p:cNvPr id="1137" name="Google Shape;1137;p11"/>
          <p:cNvSpPr/>
          <p:nvPr/>
        </p:nvSpPr>
        <p:spPr>
          <a:xfrm>
            <a:off x="632250" y="3805850"/>
            <a:ext cx="4679100" cy="575100"/>
          </a:xfrm>
          <a:prstGeom prst="roundRect">
            <a:avLst>
              <a:gd fmla="val 5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8" name="Google Shape;1138;p11"/>
          <p:cNvSpPr/>
          <p:nvPr/>
        </p:nvSpPr>
        <p:spPr>
          <a:xfrm>
            <a:off x="2202233" y="1023802"/>
            <a:ext cx="1234334" cy="1245799"/>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9" name="Google Shape;1139;p11"/>
          <p:cNvSpPr txBox="1"/>
          <p:nvPr>
            <p:ph type="title"/>
          </p:nvPr>
        </p:nvSpPr>
        <p:spPr>
          <a:xfrm>
            <a:off x="615750" y="2443432"/>
            <a:ext cx="44073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a:t>Features</a:t>
            </a:r>
            <a:endParaRPr/>
          </a:p>
        </p:txBody>
      </p:sp>
      <p:sp>
        <p:nvSpPr>
          <p:cNvPr id="1140" name="Google Shape;1140;p11"/>
          <p:cNvSpPr txBox="1"/>
          <p:nvPr>
            <p:ph idx="2" type="title"/>
          </p:nvPr>
        </p:nvSpPr>
        <p:spPr>
          <a:xfrm>
            <a:off x="2362200" y="1301252"/>
            <a:ext cx="914400" cy="6909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
              <a:t>4</a:t>
            </a:r>
            <a:endParaRPr/>
          </a:p>
        </p:txBody>
      </p:sp>
      <p:sp>
        <p:nvSpPr>
          <p:cNvPr id="1141" name="Google Shape;1141;p11"/>
          <p:cNvSpPr txBox="1"/>
          <p:nvPr>
            <p:ph idx="1" type="subTitle"/>
          </p:nvPr>
        </p:nvSpPr>
        <p:spPr>
          <a:xfrm>
            <a:off x="769800" y="3910544"/>
            <a:ext cx="4404000" cy="365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400"/>
              <a:buNone/>
            </a:pPr>
            <a:r>
              <a:rPr lang="en"/>
              <a:t>Now we will show you the Features we worked on.</a:t>
            </a:r>
            <a:endParaRPr/>
          </a:p>
        </p:txBody>
      </p:sp>
      <p:sp>
        <p:nvSpPr>
          <p:cNvPr id="1142" name="Google Shape;1142;p11"/>
          <p:cNvSpPr/>
          <p:nvPr/>
        </p:nvSpPr>
        <p:spPr>
          <a:xfrm>
            <a:off x="5384593" y="707062"/>
            <a:ext cx="3368657" cy="2402923"/>
          </a:xfrm>
          <a:custGeom>
            <a:rect b="b" l="l" r="r" t="t"/>
            <a:pathLst>
              <a:path extrusionOk="0" h="198261" w="277942">
                <a:moveTo>
                  <a:pt x="91873" y="0"/>
                </a:moveTo>
                <a:lnTo>
                  <a:pt x="89276" y="27"/>
                </a:lnTo>
                <a:lnTo>
                  <a:pt x="86652" y="109"/>
                </a:lnTo>
                <a:lnTo>
                  <a:pt x="84055" y="273"/>
                </a:lnTo>
                <a:lnTo>
                  <a:pt x="81568" y="465"/>
                </a:lnTo>
                <a:lnTo>
                  <a:pt x="79135" y="738"/>
                </a:lnTo>
                <a:lnTo>
                  <a:pt x="76729" y="1039"/>
                </a:lnTo>
                <a:lnTo>
                  <a:pt x="74351" y="1394"/>
                </a:lnTo>
                <a:lnTo>
                  <a:pt x="72000" y="1804"/>
                </a:lnTo>
                <a:lnTo>
                  <a:pt x="69677" y="2296"/>
                </a:lnTo>
                <a:lnTo>
                  <a:pt x="67381" y="2816"/>
                </a:lnTo>
                <a:lnTo>
                  <a:pt x="65112" y="3390"/>
                </a:lnTo>
                <a:lnTo>
                  <a:pt x="62870" y="4018"/>
                </a:lnTo>
                <a:lnTo>
                  <a:pt x="60656" y="4702"/>
                </a:lnTo>
                <a:lnTo>
                  <a:pt x="58470" y="5467"/>
                </a:lnTo>
                <a:lnTo>
                  <a:pt x="56337" y="6260"/>
                </a:lnTo>
                <a:lnTo>
                  <a:pt x="54205" y="7134"/>
                </a:lnTo>
                <a:lnTo>
                  <a:pt x="53167" y="7572"/>
                </a:lnTo>
                <a:lnTo>
                  <a:pt x="52128" y="8064"/>
                </a:lnTo>
                <a:lnTo>
                  <a:pt x="51089" y="8529"/>
                </a:lnTo>
                <a:lnTo>
                  <a:pt x="50078" y="9021"/>
                </a:lnTo>
                <a:lnTo>
                  <a:pt x="49039" y="9540"/>
                </a:lnTo>
                <a:lnTo>
                  <a:pt x="48055" y="10059"/>
                </a:lnTo>
                <a:lnTo>
                  <a:pt x="47043" y="10606"/>
                </a:lnTo>
                <a:lnTo>
                  <a:pt x="46059" y="11153"/>
                </a:lnTo>
                <a:lnTo>
                  <a:pt x="45075" y="11727"/>
                </a:lnTo>
                <a:lnTo>
                  <a:pt x="44091" y="12328"/>
                </a:lnTo>
                <a:lnTo>
                  <a:pt x="43135" y="12929"/>
                </a:lnTo>
                <a:lnTo>
                  <a:pt x="42178" y="13531"/>
                </a:lnTo>
                <a:lnTo>
                  <a:pt x="41221" y="14160"/>
                </a:lnTo>
                <a:lnTo>
                  <a:pt x="40264" y="14816"/>
                </a:lnTo>
                <a:lnTo>
                  <a:pt x="39335" y="15472"/>
                </a:lnTo>
                <a:lnTo>
                  <a:pt x="38406" y="16155"/>
                </a:lnTo>
                <a:lnTo>
                  <a:pt x="37504" y="16838"/>
                </a:lnTo>
                <a:lnTo>
                  <a:pt x="36602" y="17549"/>
                </a:lnTo>
                <a:lnTo>
                  <a:pt x="35699" y="18287"/>
                </a:lnTo>
                <a:lnTo>
                  <a:pt x="34797" y="19025"/>
                </a:lnTo>
                <a:lnTo>
                  <a:pt x="33923" y="19763"/>
                </a:lnTo>
                <a:lnTo>
                  <a:pt x="33048" y="20556"/>
                </a:lnTo>
                <a:lnTo>
                  <a:pt x="32173" y="21321"/>
                </a:lnTo>
                <a:lnTo>
                  <a:pt x="31326" y="22141"/>
                </a:lnTo>
                <a:lnTo>
                  <a:pt x="30478" y="22961"/>
                </a:lnTo>
                <a:lnTo>
                  <a:pt x="29631" y="23781"/>
                </a:lnTo>
                <a:lnTo>
                  <a:pt x="28811" y="24629"/>
                </a:lnTo>
                <a:lnTo>
                  <a:pt x="27991" y="25504"/>
                </a:lnTo>
                <a:lnTo>
                  <a:pt x="27171" y="26378"/>
                </a:lnTo>
                <a:lnTo>
                  <a:pt x="26378" y="27280"/>
                </a:lnTo>
                <a:lnTo>
                  <a:pt x="25586" y="28182"/>
                </a:lnTo>
                <a:lnTo>
                  <a:pt x="24793" y="29139"/>
                </a:lnTo>
                <a:lnTo>
                  <a:pt x="24027" y="30068"/>
                </a:lnTo>
                <a:lnTo>
                  <a:pt x="23262" y="31025"/>
                </a:lnTo>
                <a:lnTo>
                  <a:pt x="22497" y="32009"/>
                </a:lnTo>
                <a:lnTo>
                  <a:pt x="21731" y="33021"/>
                </a:lnTo>
                <a:lnTo>
                  <a:pt x="20993" y="34032"/>
                </a:lnTo>
                <a:lnTo>
                  <a:pt x="20283" y="35043"/>
                </a:lnTo>
                <a:lnTo>
                  <a:pt x="19326" y="36465"/>
                </a:lnTo>
                <a:lnTo>
                  <a:pt x="18396" y="37886"/>
                </a:lnTo>
                <a:lnTo>
                  <a:pt x="17467" y="39308"/>
                </a:lnTo>
                <a:lnTo>
                  <a:pt x="16592" y="40756"/>
                </a:lnTo>
                <a:lnTo>
                  <a:pt x="15745" y="42205"/>
                </a:lnTo>
                <a:lnTo>
                  <a:pt x="14898" y="43681"/>
                </a:lnTo>
                <a:lnTo>
                  <a:pt x="14105" y="45185"/>
                </a:lnTo>
                <a:lnTo>
                  <a:pt x="13312" y="46688"/>
                </a:lnTo>
                <a:lnTo>
                  <a:pt x="12574" y="48219"/>
                </a:lnTo>
                <a:lnTo>
                  <a:pt x="11836" y="49722"/>
                </a:lnTo>
                <a:lnTo>
                  <a:pt x="11125" y="51280"/>
                </a:lnTo>
                <a:lnTo>
                  <a:pt x="10442" y="52839"/>
                </a:lnTo>
                <a:lnTo>
                  <a:pt x="9786" y="54397"/>
                </a:lnTo>
                <a:lnTo>
                  <a:pt x="9157" y="55955"/>
                </a:lnTo>
                <a:lnTo>
                  <a:pt x="8556" y="57540"/>
                </a:lnTo>
                <a:lnTo>
                  <a:pt x="7954" y="59153"/>
                </a:lnTo>
                <a:lnTo>
                  <a:pt x="7408" y="60738"/>
                </a:lnTo>
                <a:lnTo>
                  <a:pt x="6861" y="62351"/>
                </a:lnTo>
                <a:lnTo>
                  <a:pt x="6342" y="63964"/>
                </a:lnTo>
                <a:lnTo>
                  <a:pt x="5850" y="65604"/>
                </a:lnTo>
                <a:lnTo>
                  <a:pt x="5385" y="67244"/>
                </a:lnTo>
                <a:lnTo>
                  <a:pt x="4948" y="68884"/>
                </a:lnTo>
                <a:lnTo>
                  <a:pt x="4510" y="70524"/>
                </a:lnTo>
                <a:lnTo>
                  <a:pt x="4128" y="72192"/>
                </a:lnTo>
                <a:lnTo>
                  <a:pt x="3745" y="73832"/>
                </a:lnTo>
                <a:lnTo>
                  <a:pt x="3390" y="75499"/>
                </a:lnTo>
                <a:lnTo>
                  <a:pt x="3062" y="77167"/>
                </a:lnTo>
                <a:lnTo>
                  <a:pt x="2761" y="78834"/>
                </a:lnTo>
                <a:lnTo>
                  <a:pt x="2460" y="80529"/>
                </a:lnTo>
                <a:lnTo>
                  <a:pt x="2214" y="82196"/>
                </a:lnTo>
                <a:lnTo>
                  <a:pt x="1968" y="83891"/>
                </a:lnTo>
                <a:lnTo>
                  <a:pt x="1749" y="85559"/>
                </a:lnTo>
                <a:lnTo>
                  <a:pt x="1503" y="87636"/>
                </a:lnTo>
                <a:lnTo>
                  <a:pt x="1285" y="89686"/>
                </a:lnTo>
                <a:lnTo>
                  <a:pt x="1093" y="91764"/>
                </a:lnTo>
                <a:lnTo>
                  <a:pt x="957" y="93814"/>
                </a:lnTo>
                <a:lnTo>
                  <a:pt x="820" y="95891"/>
                </a:lnTo>
                <a:lnTo>
                  <a:pt x="711" y="97969"/>
                </a:lnTo>
                <a:lnTo>
                  <a:pt x="601" y="100046"/>
                </a:lnTo>
                <a:lnTo>
                  <a:pt x="519" y="102124"/>
                </a:lnTo>
                <a:lnTo>
                  <a:pt x="410" y="106251"/>
                </a:lnTo>
                <a:lnTo>
                  <a:pt x="355" y="110406"/>
                </a:lnTo>
                <a:lnTo>
                  <a:pt x="328" y="114561"/>
                </a:lnTo>
                <a:lnTo>
                  <a:pt x="328" y="118716"/>
                </a:lnTo>
                <a:lnTo>
                  <a:pt x="301" y="121285"/>
                </a:lnTo>
                <a:lnTo>
                  <a:pt x="273" y="123827"/>
                </a:lnTo>
                <a:lnTo>
                  <a:pt x="164" y="128939"/>
                </a:lnTo>
                <a:lnTo>
                  <a:pt x="55" y="134023"/>
                </a:lnTo>
                <a:lnTo>
                  <a:pt x="27" y="136566"/>
                </a:lnTo>
                <a:lnTo>
                  <a:pt x="0" y="139080"/>
                </a:lnTo>
                <a:lnTo>
                  <a:pt x="27" y="141568"/>
                </a:lnTo>
                <a:lnTo>
                  <a:pt x="82" y="144055"/>
                </a:lnTo>
                <a:lnTo>
                  <a:pt x="164" y="146488"/>
                </a:lnTo>
                <a:lnTo>
                  <a:pt x="301" y="148921"/>
                </a:lnTo>
                <a:lnTo>
                  <a:pt x="519" y="151354"/>
                </a:lnTo>
                <a:lnTo>
                  <a:pt x="629" y="152529"/>
                </a:lnTo>
                <a:lnTo>
                  <a:pt x="765" y="153732"/>
                </a:lnTo>
                <a:lnTo>
                  <a:pt x="929" y="154907"/>
                </a:lnTo>
                <a:lnTo>
                  <a:pt x="1093" y="156055"/>
                </a:lnTo>
                <a:lnTo>
                  <a:pt x="1285" y="157231"/>
                </a:lnTo>
                <a:lnTo>
                  <a:pt x="1503" y="158379"/>
                </a:lnTo>
                <a:lnTo>
                  <a:pt x="1749" y="159527"/>
                </a:lnTo>
                <a:lnTo>
                  <a:pt x="1995" y="160648"/>
                </a:lnTo>
                <a:lnTo>
                  <a:pt x="2296" y="161796"/>
                </a:lnTo>
                <a:lnTo>
                  <a:pt x="2597" y="162889"/>
                </a:lnTo>
                <a:lnTo>
                  <a:pt x="2925" y="164010"/>
                </a:lnTo>
                <a:lnTo>
                  <a:pt x="3280" y="165103"/>
                </a:lnTo>
                <a:lnTo>
                  <a:pt x="3636" y="166169"/>
                </a:lnTo>
                <a:lnTo>
                  <a:pt x="4046" y="167263"/>
                </a:lnTo>
                <a:lnTo>
                  <a:pt x="4483" y="168302"/>
                </a:lnTo>
                <a:lnTo>
                  <a:pt x="4948" y="169368"/>
                </a:lnTo>
                <a:lnTo>
                  <a:pt x="5440" y="170406"/>
                </a:lnTo>
                <a:lnTo>
                  <a:pt x="5959" y="171418"/>
                </a:lnTo>
                <a:lnTo>
                  <a:pt x="6533" y="172429"/>
                </a:lnTo>
                <a:lnTo>
                  <a:pt x="7107" y="173440"/>
                </a:lnTo>
                <a:lnTo>
                  <a:pt x="7736" y="174425"/>
                </a:lnTo>
                <a:lnTo>
                  <a:pt x="8392" y="175381"/>
                </a:lnTo>
                <a:lnTo>
                  <a:pt x="9075" y="176338"/>
                </a:lnTo>
                <a:lnTo>
                  <a:pt x="9786" y="177295"/>
                </a:lnTo>
                <a:lnTo>
                  <a:pt x="10551" y="178224"/>
                </a:lnTo>
                <a:lnTo>
                  <a:pt x="11344" y="179126"/>
                </a:lnTo>
                <a:lnTo>
                  <a:pt x="12191" y="180028"/>
                </a:lnTo>
                <a:lnTo>
                  <a:pt x="13066" y="180930"/>
                </a:lnTo>
                <a:lnTo>
                  <a:pt x="13968" y="181778"/>
                </a:lnTo>
                <a:lnTo>
                  <a:pt x="14925" y="182652"/>
                </a:lnTo>
                <a:lnTo>
                  <a:pt x="15936" y="183472"/>
                </a:lnTo>
                <a:lnTo>
                  <a:pt x="16975" y="184292"/>
                </a:lnTo>
                <a:lnTo>
                  <a:pt x="18041" y="185113"/>
                </a:lnTo>
                <a:lnTo>
                  <a:pt x="19189" y="185878"/>
                </a:lnTo>
                <a:lnTo>
                  <a:pt x="20365" y="186643"/>
                </a:lnTo>
                <a:lnTo>
                  <a:pt x="21567" y="187409"/>
                </a:lnTo>
                <a:lnTo>
                  <a:pt x="22825" y="188147"/>
                </a:lnTo>
                <a:lnTo>
                  <a:pt x="24137" y="188857"/>
                </a:lnTo>
                <a:lnTo>
                  <a:pt x="25640" y="189595"/>
                </a:lnTo>
                <a:lnTo>
                  <a:pt x="27116" y="190306"/>
                </a:lnTo>
                <a:lnTo>
                  <a:pt x="28647" y="190990"/>
                </a:lnTo>
                <a:lnTo>
                  <a:pt x="30178" y="191618"/>
                </a:lnTo>
                <a:lnTo>
                  <a:pt x="31709" y="192220"/>
                </a:lnTo>
                <a:lnTo>
                  <a:pt x="33267" y="192766"/>
                </a:lnTo>
                <a:lnTo>
                  <a:pt x="34825" y="193286"/>
                </a:lnTo>
                <a:lnTo>
                  <a:pt x="36410" y="193778"/>
                </a:lnTo>
                <a:lnTo>
                  <a:pt x="37996" y="194215"/>
                </a:lnTo>
                <a:lnTo>
                  <a:pt x="39581" y="194625"/>
                </a:lnTo>
                <a:lnTo>
                  <a:pt x="41194" y="195035"/>
                </a:lnTo>
                <a:lnTo>
                  <a:pt x="42834" y="195390"/>
                </a:lnTo>
                <a:lnTo>
                  <a:pt x="44447" y="195719"/>
                </a:lnTo>
                <a:lnTo>
                  <a:pt x="46087" y="196019"/>
                </a:lnTo>
                <a:lnTo>
                  <a:pt x="47727" y="196293"/>
                </a:lnTo>
                <a:lnTo>
                  <a:pt x="49367" y="196539"/>
                </a:lnTo>
                <a:lnTo>
                  <a:pt x="51034" y="196757"/>
                </a:lnTo>
                <a:lnTo>
                  <a:pt x="52674" y="196976"/>
                </a:lnTo>
                <a:lnTo>
                  <a:pt x="54342" y="197167"/>
                </a:lnTo>
                <a:lnTo>
                  <a:pt x="56009" y="197331"/>
                </a:lnTo>
                <a:lnTo>
                  <a:pt x="57677" y="197468"/>
                </a:lnTo>
                <a:lnTo>
                  <a:pt x="59372" y="197605"/>
                </a:lnTo>
                <a:lnTo>
                  <a:pt x="62706" y="197796"/>
                </a:lnTo>
                <a:lnTo>
                  <a:pt x="66069" y="197960"/>
                </a:lnTo>
                <a:lnTo>
                  <a:pt x="69431" y="198069"/>
                </a:lnTo>
                <a:lnTo>
                  <a:pt x="72793" y="198151"/>
                </a:lnTo>
                <a:lnTo>
                  <a:pt x="76128" y="198206"/>
                </a:lnTo>
                <a:lnTo>
                  <a:pt x="80419" y="198233"/>
                </a:lnTo>
                <a:lnTo>
                  <a:pt x="84711" y="198261"/>
                </a:lnTo>
                <a:lnTo>
                  <a:pt x="89003" y="198261"/>
                </a:lnTo>
                <a:lnTo>
                  <a:pt x="93294" y="198233"/>
                </a:lnTo>
                <a:lnTo>
                  <a:pt x="97586" y="198151"/>
                </a:lnTo>
                <a:lnTo>
                  <a:pt x="101850" y="198015"/>
                </a:lnTo>
                <a:lnTo>
                  <a:pt x="106142" y="197823"/>
                </a:lnTo>
                <a:lnTo>
                  <a:pt x="110433" y="197605"/>
                </a:lnTo>
                <a:lnTo>
                  <a:pt x="112210" y="197495"/>
                </a:lnTo>
                <a:lnTo>
                  <a:pt x="113960" y="197468"/>
                </a:lnTo>
                <a:lnTo>
                  <a:pt x="115682" y="197441"/>
                </a:lnTo>
                <a:lnTo>
                  <a:pt x="117431" y="197441"/>
                </a:lnTo>
                <a:lnTo>
                  <a:pt x="119126" y="197468"/>
                </a:lnTo>
                <a:lnTo>
                  <a:pt x="120848" y="197523"/>
                </a:lnTo>
                <a:lnTo>
                  <a:pt x="124237" y="197659"/>
                </a:lnTo>
                <a:lnTo>
                  <a:pt x="127627" y="197823"/>
                </a:lnTo>
                <a:lnTo>
                  <a:pt x="130989" y="197960"/>
                </a:lnTo>
                <a:lnTo>
                  <a:pt x="132711" y="197987"/>
                </a:lnTo>
                <a:lnTo>
                  <a:pt x="134406" y="198015"/>
                </a:lnTo>
                <a:lnTo>
                  <a:pt x="136128" y="198015"/>
                </a:lnTo>
                <a:lnTo>
                  <a:pt x="137850" y="197987"/>
                </a:lnTo>
                <a:lnTo>
                  <a:pt x="138862" y="197960"/>
                </a:lnTo>
                <a:lnTo>
                  <a:pt x="139900" y="197905"/>
                </a:lnTo>
                <a:lnTo>
                  <a:pt x="140939" y="197823"/>
                </a:lnTo>
                <a:lnTo>
                  <a:pt x="141951" y="197741"/>
                </a:lnTo>
                <a:lnTo>
                  <a:pt x="143973" y="197495"/>
                </a:lnTo>
                <a:lnTo>
                  <a:pt x="146023" y="197222"/>
                </a:lnTo>
                <a:lnTo>
                  <a:pt x="148019" y="196894"/>
                </a:lnTo>
                <a:lnTo>
                  <a:pt x="150042" y="196484"/>
                </a:lnTo>
                <a:lnTo>
                  <a:pt x="152037" y="196047"/>
                </a:lnTo>
                <a:lnTo>
                  <a:pt x="154033" y="195554"/>
                </a:lnTo>
                <a:lnTo>
                  <a:pt x="156028" y="195035"/>
                </a:lnTo>
                <a:lnTo>
                  <a:pt x="157996" y="194488"/>
                </a:lnTo>
                <a:lnTo>
                  <a:pt x="159992" y="193887"/>
                </a:lnTo>
                <a:lnTo>
                  <a:pt x="161960" y="193258"/>
                </a:lnTo>
                <a:lnTo>
                  <a:pt x="163928" y="192602"/>
                </a:lnTo>
                <a:lnTo>
                  <a:pt x="165896" y="191946"/>
                </a:lnTo>
                <a:lnTo>
                  <a:pt x="169832" y="190552"/>
                </a:lnTo>
                <a:lnTo>
                  <a:pt x="177650" y="187709"/>
                </a:lnTo>
                <a:lnTo>
                  <a:pt x="181586" y="186315"/>
                </a:lnTo>
                <a:lnTo>
                  <a:pt x="183527" y="185632"/>
                </a:lnTo>
                <a:lnTo>
                  <a:pt x="185495" y="184976"/>
                </a:lnTo>
                <a:lnTo>
                  <a:pt x="187463" y="184320"/>
                </a:lnTo>
                <a:lnTo>
                  <a:pt x="189431" y="183718"/>
                </a:lnTo>
                <a:lnTo>
                  <a:pt x="191427" y="183117"/>
                </a:lnTo>
                <a:lnTo>
                  <a:pt x="193395" y="182570"/>
                </a:lnTo>
                <a:lnTo>
                  <a:pt x="195390" y="182078"/>
                </a:lnTo>
                <a:lnTo>
                  <a:pt x="197386" y="181586"/>
                </a:lnTo>
                <a:lnTo>
                  <a:pt x="199381" y="181176"/>
                </a:lnTo>
                <a:lnTo>
                  <a:pt x="201404" y="180794"/>
                </a:lnTo>
                <a:lnTo>
                  <a:pt x="203181" y="180520"/>
                </a:lnTo>
                <a:lnTo>
                  <a:pt x="204958" y="180247"/>
                </a:lnTo>
                <a:lnTo>
                  <a:pt x="206734" y="180028"/>
                </a:lnTo>
                <a:lnTo>
                  <a:pt x="208539" y="179810"/>
                </a:lnTo>
                <a:lnTo>
                  <a:pt x="212119" y="179427"/>
                </a:lnTo>
                <a:lnTo>
                  <a:pt x="215728" y="179044"/>
                </a:lnTo>
                <a:lnTo>
                  <a:pt x="217504" y="178853"/>
                </a:lnTo>
                <a:lnTo>
                  <a:pt x="219308" y="178634"/>
                </a:lnTo>
                <a:lnTo>
                  <a:pt x="221085" y="178388"/>
                </a:lnTo>
                <a:lnTo>
                  <a:pt x="222862" y="178115"/>
                </a:lnTo>
                <a:lnTo>
                  <a:pt x="224639" y="177814"/>
                </a:lnTo>
                <a:lnTo>
                  <a:pt x="226416" y="177486"/>
                </a:lnTo>
                <a:lnTo>
                  <a:pt x="228165" y="177103"/>
                </a:lnTo>
                <a:lnTo>
                  <a:pt x="229914" y="176666"/>
                </a:lnTo>
                <a:lnTo>
                  <a:pt x="231008" y="176365"/>
                </a:lnTo>
                <a:lnTo>
                  <a:pt x="232129" y="176010"/>
                </a:lnTo>
                <a:lnTo>
                  <a:pt x="233195" y="175600"/>
                </a:lnTo>
                <a:lnTo>
                  <a:pt x="234288" y="175163"/>
                </a:lnTo>
                <a:lnTo>
                  <a:pt x="235354" y="174698"/>
                </a:lnTo>
                <a:lnTo>
                  <a:pt x="236393" y="174179"/>
                </a:lnTo>
                <a:lnTo>
                  <a:pt x="237432" y="173632"/>
                </a:lnTo>
                <a:lnTo>
                  <a:pt x="238470" y="173058"/>
                </a:lnTo>
                <a:lnTo>
                  <a:pt x="239509" y="172429"/>
                </a:lnTo>
                <a:lnTo>
                  <a:pt x="240520" y="171800"/>
                </a:lnTo>
                <a:lnTo>
                  <a:pt x="241504" y="171117"/>
                </a:lnTo>
                <a:lnTo>
                  <a:pt x="242516" y="170406"/>
                </a:lnTo>
                <a:lnTo>
                  <a:pt x="243500" y="169641"/>
                </a:lnTo>
                <a:lnTo>
                  <a:pt x="244457" y="168876"/>
                </a:lnTo>
                <a:lnTo>
                  <a:pt x="245413" y="168055"/>
                </a:lnTo>
                <a:lnTo>
                  <a:pt x="246370" y="167235"/>
                </a:lnTo>
                <a:lnTo>
                  <a:pt x="247300" y="166388"/>
                </a:lnTo>
                <a:lnTo>
                  <a:pt x="248202" y="165486"/>
                </a:lnTo>
                <a:lnTo>
                  <a:pt x="249131" y="164584"/>
                </a:lnTo>
                <a:lnTo>
                  <a:pt x="250033" y="163655"/>
                </a:lnTo>
                <a:lnTo>
                  <a:pt x="250908" y="162698"/>
                </a:lnTo>
                <a:lnTo>
                  <a:pt x="251782" y="161714"/>
                </a:lnTo>
                <a:lnTo>
                  <a:pt x="252630" y="160702"/>
                </a:lnTo>
                <a:lnTo>
                  <a:pt x="253477" y="159691"/>
                </a:lnTo>
                <a:lnTo>
                  <a:pt x="254325" y="158652"/>
                </a:lnTo>
                <a:lnTo>
                  <a:pt x="255145" y="157586"/>
                </a:lnTo>
                <a:lnTo>
                  <a:pt x="255937" y="156520"/>
                </a:lnTo>
                <a:lnTo>
                  <a:pt x="256730" y="155427"/>
                </a:lnTo>
                <a:lnTo>
                  <a:pt x="257523" y="154306"/>
                </a:lnTo>
                <a:lnTo>
                  <a:pt x="258288" y="153185"/>
                </a:lnTo>
                <a:lnTo>
                  <a:pt x="259054" y="152037"/>
                </a:lnTo>
                <a:lnTo>
                  <a:pt x="259792" y="150889"/>
                </a:lnTo>
                <a:lnTo>
                  <a:pt x="260502" y="149741"/>
                </a:lnTo>
                <a:lnTo>
                  <a:pt x="261213" y="148566"/>
                </a:lnTo>
                <a:lnTo>
                  <a:pt x="261924" y="147390"/>
                </a:lnTo>
                <a:lnTo>
                  <a:pt x="262607" y="146188"/>
                </a:lnTo>
                <a:lnTo>
                  <a:pt x="263263" y="144985"/>
                </a:lnTo>
                <a:lnTo>
                  <a:pt x="263919" y="143782"/>
                </a:lnTo>
                <a:lnTo>
                  <a:pt x="265177" y="141349"/>
                </a:lnTo>
                <a:lnTo>
                  <a:pt x="266379" y="138916"/>
                </a:lnTo>
                <a:lnTo>
                  <a:pt x="267500" y="136456"/>
                </a:lnTo>
                <a:lnTo>
                  <a:pt x="268566" y="133996"/>
                </a:lnTo>
                <a:lnTo>
                  <a:pt x="269578" y="131563"/>
                </a:lnTo>
                <a:lnTo>
                  <a:pt x="270534" y="129130"/>
                </a:lnTo>
                <a:lnTo>
                  <a:pt x="271409" y="126698"/>
                </a:lnTo>
                <a:lnTo>
                  <a:pt x="272202" y="124320"/>
                </a:lnTo>
                <a:lnTo>
                  <a:pt x="272940" y="121969"/>
                </a:lnTo>
                <a:lnTo>
                  <a:pt x="273596" y="119673"/>
                </a:lnTo>
                <a:lnTo>
                  <a:pt x="274197" y="117431"/>
                </a:lnTo>
                <a:lnTo>
                  <a:pt x="274716" y="115244"/>
                </a:lnTo>
                <a:lnTo>
                  <a:pt x="275154" y="113112"/>
                </a:lnTo>
                <a:lnTo>
                  <a:pt x="275509" y="111281"/>
                </a:lnTo>
                <a:lnTo>
                  <a:pt x="275837" y="109422"/>
                </a:lnTo>
                <a:lnTo>
                  <a:pt x="276138" y="107591"/>
                </a:lnTo>
                <a:lnTo>
                  <a:pt x="276411" y="105732"/>
                </a:lnTo>
                <a:lnTo>
                  <a:pt x="276685" y="103873"/>
                </a:lnTo>
                <a:lnTo>
                  <a:pt x="276931" y="102014"/>
                </a:lnTo>
                <a:lnTo>
                  <a:pt x="277149" y="100183"/>
                </a:lnTo>
                <a:lnTo>
                  <a:pt x="277341" y="98324"/>
                </a:lnTo>
                <a:lnTo>
                  <a:pt x="277505" y="96465"/>
                </a:lnTo>
                <a:lnTo>
                  <a:pt x="277641" y="94606"/>
                </a:lnTo>
                <a:lnTo>
                  <a:pt x="277778" y="92720"/>
                </a:lnTo>
                <a:lnTo>
                  <a:pt x="277860" y="90861"/>
                </a:lnTo>
                <a:lnTo>
                  <a:pt x="277915" y="89003"/>
                </a:lnTo>
                <a:lnTo>
                  <a:pt x="277942" y="87144"/>
                </a:lnTo>
                <a:lnTo>
                  <a:pt x="277942" y="85285"/>
                </a:lnTo>
                <a:lnTo>
                  <a:pt x="277915" y="83454"/>
                </a:lnTo>
                <a:lnTo>
                  <a:pt x="277833" y="81595"/>
                </a:lnTo>
                <a:lnTo>
                  <a:pt x="277751" y="79736"/>
                </a:lnTo>
                <a:lnTo>
                  <a:pt x="277614" y="77877"/>
                </a:lnTo>
                <a:lnTo>
                  <a:pt x="277450" y="76046"/>
                </a:lnTo>
                <a:lnTo>
                  <a:pt x="277231" y="74187"/>
                </a:lnTo>
                <a:lnTo>
                  <a:pt x="277013" y="72356"/>
                </a:lnTo>
                <a:lnTo>
                  <a:pt x="276739" y="70524"/>
                </a:lnTo>
                <a:lnTo>
                  <a:pt x="276411" y="68693"/>
                </a:lnTo>
                <a:lnTo>
                  <a:pt x="276056" y="66861"/>
                </a:lnTo>
                <a:lnTo>
                  <a:pt x="275673" y="65030"/>
                </a:lnTo>
                <a:lnTo>
                  <a:pt x="275236" y="63226"/>
                </a:lnTo>
                <a:lnTo>
                  <a:pt x="274771" y="61422"/>
                </a:lnTo>
                <a:lnTo>
                  <a:pt x="274252" y="59618"/>
                </a:lnTo>
                <a:lnTo>
                  <a:pt x="273705" y="57813"/>
                </a:lnTo>
                <a:lnTo>
                  <a:pt x="273104" y="56037"/>
                </a:lnTo>
                <a:lnTo>
                  <a:pt x="272475" y="54233"/>
                </a:lnTo>
                <a:lnTo>
                  <a:pt x="271792" y="52483"/>
                </a:lnTo>
                <a:lnTo>
                  <a:pt x="271054" y="50734"/>
                </a:lnTo>
                <a:lnTo>
                  <a:pt x="270288" y="49012"/>
                </a:lnTo>
                <a:lnTo>
                  <a:pt x="269496" y="47317"/>
                </a:lnTo>
                <a:lnTo>
                  <a:pt x="268648" y="45622"/>
                </a:lnTo>
                <a:lnTo>
                  <a:pt x="267773" y="43955"/>
                </a:lnTo>
                <a:lnTo>
                  <a:pt x="266844" y="42315"/>
                </a:lnTo>
                <a:lnTo>
                  <a:pt x="265887" y="40674"/>
                </a:lnTo>
                <a:lnTo>
                  <a:pt x="264794" y="38925"/>
                </a:lnTo>
                <a:lnTo>
                  <a:pt x="263646" y="37176"/>
                </a:lnTo>
                <a:lnTo>
                  <a:pt x="262470" y="35481"/>
                </a:lnTo>
                <a:lnTo>
                  <a:pt x="261268" y="33813"/>
                </a:lnTo>
                <a:lnTo>
                  <a:pt x="259983" y="32146"/>
                </a:lnTo>
                <a:lnTo>
                  <a:pt x="258698" y="30533"/>
                </a:lnTo>
                <a:lnTo>
                  <a:pt x="257359" y="28948"/>
                </a:lnTo>
                <a:lnTo>
                  <a:pt x="255965" y="27417"/>
                </a:lnTo>
                <a:lnTo>
                  <a:pt x="254571" y="25886"/>
                </a:lnTo>
                <a:lnTo>
                  <a:pt x="253122" y="24410"/>
                </a:lnTo>
                <a:lnTo>
                  <a:pt x="251618" y="22989"/>
                </a:lnTo>
                <a:lnTo>
                  <a:pt x="250088" y="21567"/>
                </a:lnTo>
                <a:lnTo>
                  <a:pt x="248557" y="20201"/>
                </a:lnTo>
                <a:lnTo>
                  <a:pt x="246944" y="18888"/>
                </a:lnTo>
                <a:lnTo>
                  <a:pt x="245331" y="17604"/>
                </a:lnTo>
                <a:lnTo>
                  <a:pt x="243691" y="16374"/>
                </a:lnTo>
                <a:lnTo>
                  <a:pt x="241997" y="15171"/>
                </a:lnTo>
                <a:lnTo>
                  <a:pt x="240302" y="14023"/>
                </a:lnTo>
                <a:lnTo>
                  <a:pt x="238552" y="12902"/>
                </a:lnTo>
                <a:lnTo>
                  <a:pt x="236803" y="11863"/>
                </a:lnTo>
                <a:lnTo>
                  <a:pt x="234999" y="10825"/>
                </a:lnTo>
                <a:lnTo>
                  <a:pt x="233195" y="9868"/>
                </a:lnTo>
                <a:lnTo>
                  <a:pt x="231336" y="8966"/>
                </a:lnTo>
                <a:lnTo>
                  <a:pt x="229477" y="8091"/>
                </a:lnTo>
                <a:lnTo>
                  <a:pt x="227591" y="7298"/>
                </a:lnTo>
                <a:lnTo>
                  <a:pt x="225678" y="6533"/>
                </a:lnTo>
                <a:lnTo>
                  <a:pt x="223737" y="5822"/>
                </a:lnTo>
                <a:lnTo>
                  <a:pt x="221796" y="5166"/>
                </a:lnTo>
                <a:lnTo>
                  <a:pt x="219828" y="4592"/>
                </a:lnTo>
                <a:lnTo>
                  <a:pt x="217832" y="4046"/>
                </a:lnTo>
                <a:lnTo>
                  <a:pt x="215810" y="3581"/>
                </a:lnTo>
                <a:lnTo>
                  <a:pt x="213787" y="3171"/>
                </a:lnTo>
                <a:lnTo>
                  <a:pt x="212393" y="2925"/>
                </a:lnTo>
                <a:lnTo>
                  <a:pt x="210999" y="2733"/>
                </a:lnTo>
                <a:lnTo>
                  <a:pt x="209577" y="2597"/>
                </a:lnTo>
                <a:lnTo>
                  <a:pt x="208156" y="2487"/>
                </a:lnTo>
                <a:lnTo>
                  <a:pt x="206734" y="2405"/>
                </a:lnTo>
                <a:lnTo>
                  <a:pt x="203837" y="2405"/>
                </a:lnTo>
                <a:lnTo>
                  <a:pt x="202361" y="2433"/>
                </a:lnTo>
                <a:lnTo>
                  <a:pt x="200912" y="2515"/>
                </a:lnTo>
                <a:lnTo>
                  <a:pt x="199436" y="2624"/>
                </a:lnTo>
                <a:lnTo>
                  <a:pt x="197960" y="2733"/>
                </a:lnTo>
                <a:lnTo>
                  <a:pt x="196484" y="2898"/>
                </a:lnTo>
                <a:lnTo>
                  <a:pt x="195008" y="3062"/>
                </a:lnTo>
                <a:lnTo>
                  <a:pt x="193532" y="3226"/>
                </a:lnTo>
                <a:lnTo>
                  <a:pt x="190552" y="3636"/>
                </a:lnTo>
                <a:lnTo>
                  <a:pt x="187573" y="4100"/>
                </a:lnTo>
                <a:lnTo>
                  <a:pt x="184593" y="4565"/>
                </a:lnTo>
                <a:lnTo>
                  <a:pt x="181641" y="5030"/>
                </a:lnTo>
                <a:lnTo>
                  <a:pt x="178689" y="5467"/>
                </a:lnTo>
                <a:lnTo>
                  <a:pt x="175764" y="5850"/>
                </a:lnTo>
                <a:lnTo>
                  <a:pt x="174315" y="6041"/>
                </a:lnTo>
                <a:lnTo>
                  <a:pt x="172866" y="6205"/>
                </a:lnTo>
                <a:lnTo>
                  <a:pt x="171445" y="6342"/>
                </a:lnTo>
                <a:lnTo>
                  <a:pt x="170024" y="6451"/>
                </a:lnTo>
                <a:lnTo>
                  <a:pt x="168602" y="6533"/>
                </a:lnTo>
                <a:lnTo>
                  <a:pt x="167208" y="6615"/>
                </a:lnTo>
                <a:lnTo>
                  <a:pt x="164584" y="6670"/>
                </a:lnTo>
                <a:lnTo>
                  <a:pt x="161987" y="6670"/>
                </a:lnTo>
                <a:lnTo>
                  <a:pt x="159363" y="6615"/>
                </a:lnTo>
                <a:lnTo>
                  <a:pt x="156766" y="6533"/>
                </a:lnTo>
                <a:lnTo>
                  <a:pt x="154169" y="6369"/>
                </a:lnTo>
                <a:lnTo>
                  <a:pt x="151572" y="6205"/>
                </a:lnTo>
                <a:lnTo>
                  <a:pt x="148948" y="5986"/>
                </a:lnTo>
                <a:lnTo>
                  <a:pt x="146351" y="5740"/>
                </a:lnTo>
                <a:lnTo>
                  <a:pt x="143755" y="5467"/>
                </a:lnTo>
                <a:lnTo>
                  <a:pt x="141185" y="5139"/>
                </a:lnTo>
                <a:lnTo>
                  <a:pt x="138588" y="4838"/>
                </a:lnTo>
                <a:lnTo>
                  <a:pt x="135991" y="4483"/>
                </a:lnTo>
                <a:lnTo>
                  <a:pt x="130798" y="3772"/>
                </a:lnTo>
                <a:lnTo>
                  <a:pt x="125632" y="3034"/>
                </a:lnTo>
                <a:lnTo>
                  <a:pt x="120438" y="2323"/>
                </a:lnTo>
                <a:lnTo>
                  <a:pt x="115272" y="1640"/>
                </a:lnTo>
                <a:lnTo>
                  <a:pt x="112675" y="1339"/>
                </a:lnTo>
                <a:lnTo>
                  <a:pt x="110078" y="1039"/>
                </a:lnTo>
                <a:lnTo>
                  <a:pt x="107481" y="793"/>
                </a:lnTo>
                <a:lnTo>
                  <a:pt x="104884" y="547"/>
                </a:lnTo>
                <a:lnTo>
                  <a:pt x="102287" y="355"/>
                </a:lnTo>
                <a:lnTo>
                  <a:pt x="99691" y="191"/>
                </a:lnTo>
                <a:lnTo>
                  <a:pt x="97094" y="82"/>
                </a:lnTo>
                <a:lnTo>
                  <a:pt x="94497"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143" name="Google Shape;1143;p11"/>
          <p:cNvGrpSpPr/>
          <p:nvPr/>
        </p:nvGrpSpPr>
        <p:grpSpPr>
          <a:xfrm>
            <a:off x="5355929" y="888634"/>
            <a:ext cx="3152394" cy="2454196"/>
            <a:chOff x="764886" y="1521626"/>
            <a:chExt cx="3444111" cy="2681302"/>
          </a:xfrm>
        </p:grpSpPr>
        <p:sp>
          <p:nvSpPr>
            <p:cNvPr id="1144" name="Google Shape;1144;p11"/>
            <p:cNvSpPr/>
            <p:nvPr/>
          </p:nvSpPr>
          <p:spPr>
            <a:xfrm>
              <a:off x="3660929" y="1865507"/>
              <a:ext cx="79654" cy="23188"/>
            </a:xfrm>
            <a:custGeom>
              <a:rect b="b" l="l" r="r" t="t"/>
              <a:pathLst>
                <a:path extrusionOk="0" h="1751" w="6015">
                  <a:moveTo>
                    <a:pt x="5550" y="1"/>
                  </a:moveTo>
                  <a:lnTo>
                    <a:pt x="5304" y="247"/>
                  </a:lnTo>
                  <a:lnTo>
                    <a:pt x="5058" y="466"/>
                  </a:lnTo>
                  <a:lnTo>
                    <a:pt x="4757" y="657"/>
                  </a:lnTo>
                  <a:lnTo>
                    <a:pt x="4457" y="794"/>
                  </a:lnTo>
                  <a:lnTo>
                    <a:pt x="4129" y="930"/>
                  </a:lnTo>
                  <a:lnTo>
                    <a:pt x="3773" y="1040"/>
                  </a:lnTo>
                  <a:lnTo>
                    <a:pt x="3418" y="1094"/>
                  </a:lnTo>
                  <a:lnTo>
                    <a:pt x="3035" y="1122"/>
                  </a:lnTo>
                  <a:lnTo>
                    <a:pt x="2652" y="1122"/>
                  </a:lnTo>
                  <a:lnTo>
                    <a:pt x="2297" y="1067"/>
                  </a:lnTo>
                  <a:lnTo>
                    <a:pt x="1942" y="985"/>
                  </a:lnTo>
                  <a:lnTo>
                    <a:pt x="1586" y="848"/>
                  </a:lnTo>
                  <a:lnTo>
                    <a:pt x="1286" y="712"/>
                  </a:lnTo>
                  <a:lnTo>
                    <a:pt x="985" y="520"/>
                  </a:lnTo>
                  <a:lnTo>
                    <a:pt x="712" y="301"/>
                  </a:lnTo>
                  <a:lnTo>
                    <a:pt x="466" y="83"/>
                  </a:lnTo>
                  <a:lnTo>
                    <a:pt x="1" y="493"/>
                  </a:lnTo>
                  <a:lnTo>
                    <a:pt x="302" y="766"/>
                  </a:lnTo>
                  <a:lnTo>
                    <a:pt x="602" y="1012"/>
                  </a:lnTo>
                  <a:lnTo>
                    <a:pt x="958" y="1231"/>
                  </a:lnTo>
                  <a:lnTo>
                    <a:pt x="1313" y="1422"/>
                  </a:lnTo>
                  <a:lnTo>
                    <a:pt x="1723" y="1559"/>
                  </a:lnTo>
                  <a:lnTo>
                    <a:pt x="2133" y="1668"/>
                  </a:lnTo>
                  <a:lnTo>
                    <a:pt x="2543" y="1723"/>
                  </a:lnTo>
                  <a:lnTo>
                    <a:pt x="2980" y="1750"/>
                  </a:lnTo>
                  <a:lnTo>
                    <a:pt x="3035" y="1750"/>
                  </a:lnTo>
                  <a:lnTo>
                    <a:pt x="3473" y="1723"/>
                  </a:lnTo>
                  <a:lnTo>
                    <a:pt x="3910" y="1641"/>
                  </a:lnTo>
                  <a:lnTo>
                    <a:pt x="4320" y="1532"/>
                  </a:lnTo>
                  <a:lnTo>
                    <a:pt x="4730" y="1368"/>
                  </a:lnTo>
                  <a:lnTo>
                    <a:pt x="5085" y="1176"/>
                  </a:lnTo>
                  <a:lnTo>
                    <a:pt x="5441" y="930"/>
                  </a:lnTo>
                  <a:lnTo>
                    <a:pt x="5741" y="684"/>
                  </a:lnTo>
                  <a:lnTo>
                    <a:pt x="6015" y="384"/>
                  </a:lnTo>
                  <a:lnTo>
                    <a:pt x="555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5" name="Google Shape;1145;p11"/>
            <p:cNvSpPr/>
            <p:nvPr/>
          </p:nvSpPr>
          <p:spPr>
            <a:xfrm>
              <a:off x="3782204" y="1811213"/>
              <a:ext cx="69152" cy="69881"/>
            </a:xfrm>
            <a:custGeom>
              <a:rect b="b" l="l" r="r" t="t"/>
              <a:pathLst>
                <a:path extrusionOk="0" h="5277" w="5222">
                  <a:moveTo>
                    <a:pt x="2351" y="1"/>
                  </a:moveTo>
                  <a:lnTo>
                    <a:pt x="2078" y="55"/>
                  </a:lnTo>
                  <a:lnTo>
                    <a:pt x="1832" y="110"/>
                  </a:lnTo>
                  <a:lnTo>
                    <a:pt x="1586" y="219"/>
                  </a:lnTo>
                  <a:lnTo>
                    <a:pt x="1367" y="329"/>
                  </a:lnTo>
                  <a:lnTo>
                    <a:pt x="1148" y="438"/>
                  </a:lnTo>
                  <a:lnTo>
                    <a:pt x="957" y="602"/>
                  </a:lnTo>
                  <a:lnTo>
                    <a:pt x="766" y="766"/>
                  </a:lnTo>
                  <a:lnTo>
                    <a:pt x="602" y="957"/>
                  </a:lnTo>
                  <a:lnTo>
                    <a:pt x="438" y="1176"/>
                  </a:lnTo>
                  <a:lnTo>
                    <a:pt x="328" y="1367"/>
                  </a:lnTo>
                  <a:lnTo>
                    <a:pt x="219" y="1613"/>
                  </a:lnTo>
                  <a:lnTo>
                    <a:pt x="137" y="1859"/>
                  </a:lnTo>
                  <a:lnTo>
                    <a:pt x="55" y="2105"/>
                  </a:lnTo>
                  <a:lnTo>
                    <a:pt x="28" y="2379"/>
                  </a:lnTo>
                  <a:lnTo>
                    <a:pt x="0" y="2652"/>
                  </a:lnTo>
                  <a:lnTo>
                    <a:pt x="28" y="2898"/>
                  </a:lnTo>
                  <a:lnTo>
                    <a:pt x="55" y="3171"/>
                  </a:lnTo>
                  <a:lnTo>
                    <a:pt x="137" y="3417"/>
                  </a:lnTo>
                  <a:lnTo>
                    <a:pt x="219" y="3663"/>
                  </a:lnTo>
                  <a:lnTo>
                    <a:pt x="328" y="3909"/>
                  </a:lnTo>
                  <a:lnTo>
                    <a:pt x="438" y="4128"/>
                  </a:lnTo>
                  <a:lnTo>
                    <a:pt x="602" y="4319"/>
                  </a:lnTo>
                  <a:lnTo>
                    <a:pt x="766" y="4511"/>
                  </a:lnTo>
                  <a:lnTo>
                    <a:pt x="957" y="4675"/>
                  </a:lnTo>
                  <a:lnTo>
                    <a:pt x="1148" y="4839"/>
                  </a:lnTo>
                  <a:lnTo>
                    <a:pt x="1367" y="4976"/>
                  </a:lnTo>
                  <a:lnTo>
                    <a:pt x="1586" y="5085"/>
                  </a:lnTo>
                  <a:lnTo>
                    <a:pt x="1832" y="5167"/>
                  </a:lnTo>
                  <a:lnTo>
                    <a:pt x="2078" y="5222"/>
                  </a:lnTo>
                  <a:lnTo>
                    <a:pt x="2351" y="5276"/>
                  </a:lnTo>
                  <a:lnTo>
                    <a:pt x="2870" y="5276"/>
                  </a:lnTo>
                  <a:lnTo>
                    <a:pt x="3144" y="5222"/>
                  </a:lnTo>
                  <a:lnTo>
                    <a:pt x="3390" y="5167"/>
                  </a:lnTo>
                  <a:lnTo>
                    <a:pt x="3608" y="5085"/>
                  </a:lnTo>
                  <a:lnTo>
                    <a:pt x="3854" y="4976"/>
                  </a:lnTo>
                  <a:lnTo>
                    <a:pt x="4073" y="4839"/>
                  </a:lnTo>
                  <a:lnTo>
                    <a:pt x="4264" y="4675"/>
                  </a:lnTo>
                  <a:lnTo>
                    <a:pt x="4456" y="4511"/>
                  </a:lnTo>
                  <a:lnTo>
                    <a:pt x="4620" y="4319"/>
                  </a:lnTo>
                  <a:lnTo>
                    <a:pt x="4756" y="4128"/>
                  </a:lnTo>
                  <a:lnTo>
                    <a:pt x="4893" y="3909"/>
                  </a:lnTo>
                  <a:lnTo>
                    <a:pt x="5002" y="3663"/>
                  </a:lnTo>
                  <a:lnTo>
                    <a:pt x="5085" y="3417"/>
                  </a:lnTo>
                  <a:lnTo>
                    <a:pt x="5167" y="3171"/>
                  </a:lnTo>
                  <a:lnTo>
                    <a:pt x="5194" y="2898"/>
                  </a:lnTo>
                  <a:lnTo>
                    <a:pt x="5221" y="2652"/>
                  </a:lnTo>
                  <a:lnTo>
                    <a:pt x="5194" y="2379"/>
                  </a:lnTo>
                  <a:lnTo>
                    <a:pt x="5167" y="2105"/>
                  </a:lnTo>
                  <a:lnTo>
                    <a:pt x="5085" y="1859"/>
                  </a:lnTo>
                  <a:lnTo>
                    <a:pt x="5002" y="1613"/>
                  </a:lnTo>
                  <a:lnTo>
                    <a:pt x="4893" y="1367"/>
                  </a:lnTo>
                  <a:lnTo>
                    <a:pt x="4756" y="1176"/>
                  </a:lnTo>
                  <a:lnTo>
                    <a:pt x="4620" y="957"/>
                  </a:lnTo>
                  <a:lnTo>
                    <a:pt x="4456" y="766"/>
                  </a:lnTo>
                  <a:lnTo>
                    <a:pt x="4264" y="602"/>
                  </a:lnTo>
                  <a:lnTo>
                    <a:pt x="4073" y="438"/>
                  </a:lnTo>
                  <a:lnTo>
                    <a:pt x="3854" y="329"/>
                  </a:lnTo>
                  <a:lnTo>
                    <a:pt x="3608" y="219"/>
                  </a:lnTo>
                  <a:lnTo>
                    <a:pt x="3390" y="110"/>
                  </a:lnTo>
                  <a:lnTo>
                    <a:pt x="3144" y="55"/>
                  </a:lnTo>
                  <a:lnTo>
                    <a:pt x="2870"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6" name="Google Shape;1146;p11"/>
            <p:cNvSpPr/>
            <p:nvPr/>
          </p:nvSpPr>
          <p:spPr>
            <a:xfrm>
              <a:off x="3801379" y="1827501"/>
              <a:ext cx="27889" cy="29703"/>
            </a:xfrm>
            <a:custGeom>
              <a:rect b="b" l="l" r="r" t="t"/>
              <a:pathLst>
                <a:path extrusionOk="0" h="2243" w="2106">
                  <a:moveTo>
                    <a:pt x="1887" y="1"/>
                  </a:moveTo>
                  <a:lnTo>
                    <a:pt x="1668" y="28"/>
                  </a:lnTo>
                  <a:lnTo>
                    <a:pt x="1450" y="83"/>
                  </a:lnTo>
                  <a:lnTo>
                    <a:pt x="1258" y="137"/>
                  </a:lnTo>
                  <a:lnTo>
                    <a:pt x="1067" y="247"/>
                  </a:lnTo>
                  <a:lnTo>
                    <a:pt x="876" y="356"/>
                  </a:lnTo>
                  <a:lnTo>
                    <a:pt x="684" y="493"/>
                  </a:lnTo>
                  <a:lnTo>
                    <a:pt x="548" y="629"/>
                  </a:lnTo>
                  <a:lnTo>
                    <a:pt x="411" y="793"/>
                  </a:lnTo>
                  <a:lnTo>
                    <a:pt x="274" y="985"/>
                  </a:lnTo>
                  <a:lnTo>
                    <a:pt x="192" y="1176"/>
                  </a:lnTo>
                  <a:lnTo>
                    <a:pt x="110" y="1367"/>
                  </a:lnTo>
                  <a:lnTo>
                    <a:pt x="56" y="1586"/>
                  </a:lnTo>
                  <a:lnTo>
                    <a:pt x="28" y="1805"/>
                  </a:lnTo>
                  <a:lnTo>
                    <a:pt x="1" y="2023"/>
                  </a:lnTo>
                  <a:lnTo>
                    <a:pt x="28" y="2242"/>
                  </a:lnTo>
                  <a:lnTo>
                    <a:pt x="2106"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7" name="Google Shape;1147;p11"/>
            <p:cNvSpPr/>
            <p:nvPr/>
          </p:nvSpPr>
          <p:spPr>
            <a:xfrm>
              <a:off x="3801379" y="1827501"/>
              <a:ext cx="27889" cy="29703"/>
            </a:xfrm>
            <a:custGeom>
              <a:rect b="b" l="l" r="r" t="t"/>
              <a:pathLst>
                <a:path extrusionOk="0" fill="none" h="2243" w="2106">
                  <a:moveTo>
                    <a:pt x="2106" y="1"/>
                  </a:moveTo>
                  <a:lnTo>
                    <a:pt x="2106" y="1"/>
                  </a:lnTo>
                  <a:lnTo>
                    <a:pt x="1887" y="1"/>
                  </a:lnTo>
                  <a:lnTo>
                    <a:pt x="1668" y="28"/>
                  </a:lnTo>
                  <a:lnTo>
                    <a:pt x="1450" y="83"/>
                  </a:lnTo>
                  <a:lnTo>
                    <a:pt x="1258" y="137"/>
                  </a:lnTo>
                  <a:lnTo>
                    <a:pt x="1067" y="247"/>
                  </a:lnTo>
                  <a:lnTo>
                    <a:pt x="876" y="356"/>
                  </a:lnTo>
                  <a:lnTo>
                    <a:pt x="684" y="493"/>
                  </a:lnTo>
                  <a:lnTo>
                    <a:pt x="548" y="629"/>
                  </a:lnTo>
                  <a:lnTo>
                    <a:pt x="548" y="629"/>
                  </a:lnTo>
                  <a:lnTo>
                    <a:pt x="411" y="793"/>
                  </a:lnTo>
                  <a:lnTo>
                    <a:pt x="274" y="985"/>
                  </a:lnTo>
                  <a:lnTo>
                    <a:pt x="192" y="1176"/>
                  </a:lnTo>
                  <a:lnTo>
                    <a:pt x="110" y="1367"/>
                  </a:lnTo>
                  <a:lnTo>
                    <a:pt x="56" y="1586"/>
                  </a:lnTo>
                  <a:lnTo>
                    <a:pt x="28" y="1805"/>
                  </a:lnTo>
                  <a:lnTo>
                    <a:pt x="1" y="2023"/>
                  </a:lnTo>
                  <a:lnTo>
                    <a:pt x="28" y="2242"/>
                  </a:lnTo>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8" name="Google Shape;1148;p11"/>
            <p:cNvSpPr/>
            <p:nvPr/>
          </p:nvSpPr>
          <p:spPr>
            <a:xfrm>
              <a:off x="4008439" y="2639796"/>
              <a:ext cx="47792" cy="48150"/>
            </a:xfrm>
            <a:custGeom>
              <a:rect b="b" l="l" r="r" t="t"/>
              <a:pathLst>
                <a:path extrusionOk="0" h="3636" w="3609">
                  <a:moveTo>
                    <a:pt x="3609" y="0"/>
                  </a:moveTo>
                  <a:lnTo>
                    <a:pt x="1" y="3636"/>
                  </a:lnTo>
                  <a:lnTo>
                    <a:pt x="1" y="3636"/>
                  </a:lnTo>
                  <a:lnTo>
                    <a:pt x="356" y="3581"/>
                  </a:lnTo>
                  <a:lnTo>
                    <a:pt x="684" y="3499"/>
                  </a:lnTo>
                  <a:lnTo>
                    <a:pt x="1012" y="3390"/>
                  </a:lnTo>
                  <a:lnTo>
                    <a:pt x="1340" y="3253"/>
                  </a:lnTo>
                  <a:lnTo>
                    <a:pt x="1641" y="3089"/>
                  </a:lnTo>
                  <a:lnTo>
                    <a:pt x="1914" y="2898"/>
                  </a:lnTo>
                  <a:lnTo>
                    <a:pt x="2187" y="2679"/>
                  </a:lnTo>
                  <a:lnTo>
                    <a:pt x="2433" y="2433"/>
                  </a:lnTo>
                  <a:lnTo>
                    <a:pt x="2679" y="2187"/>
                  </a:lnTo>
                  <a:lnTo>
                    <a:pt x="2871" y="1914"/>
                  </a:lnTo>
                  <a:lnTo>
                    <a:pt x="3062" y="1613"/>
                  </a:lnTo>
                  <a:lnTo>
                    <a:pt x="3226" y="1312"/>
                  </a:lnTo>
                  <a:lnTo>
                    <a:pt x="3363" y="1012"/>
                  </a:lnTo>
                  <a:lnTo>
                    <a:pt x="3472" y="684"/>
                  </a:lnTo>
                  <a:lnTo>
                    <a:pt x="3554" y="356"/>
                  </a:lnTo>
                  <a:lnTo>
                    <a:pt x="360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9" name="Google Shape;1149;p11"/>
            <p:cNvSpPr/>
            <p:nvPr/>
          </p:nvSpPr>
          <p:spPr>
            <a:xfrm>
              <a:off x="4008439" y="2639796"/>
              <a:ext cx="47792" cy="48150"/>
            </a:xfrm>
            <a:custGeom>
              <a:rect b="b" l="l" r="r" t="t"/>
              <a:pathLst>
                <a:path extrusionOk="0" fill="none" h="3636" w="3609">
                  <a:moveTo>
                    <a:pt x="1" y="3636"/>
                  </a:moveTo>
                  <a:lnTo>
                    <a:pt x="1" y="3636"/>
                  </a:lnTo>
                  <a:lnTo>
                    <a:pt x="356" y="3581"/>
                  </a:lnTo>
                  <a:lnTo>
                    <a:pt x="684" y="3499"/>
                  </a:lnTo>
                  <a:lnTo>
                    <a:pt x="1012" y="3390"/>
                  </a:lnTo>
                  <a:lnTo>
                    <a:pt x="1340" y="3253"/>
                  </a:lnTo>
                  <a:lnTo>
                    <a:pt x="1641" y="3089"/>
                  </a:lnTo>
                  <a:lnTo>
                    <a:pt x="1914" y="2898"/>
                  </a:lnTo>
                  <a:lnTo>
                    <a:pt x="2187" y="2679"/>
                  </a:lnTo>
                  <a:lnTo>
                    <a:pt x="2433" y="2433"/>
                  </a:lnTo>
                  <a:lnTo>
                    <a:pt x="2679" y="2187"/>
                  </a:lnTo>
                  <a:lnTo>
                    <a:pt x="2871" y="1914"/>
                  </a:lnTo>
                  <a:lnTo>
                    <a:pt x="3062" y="1613"/>
                  </a:lnTo>
                  <a:lnTo>
                    <a:pt x="3226" y="1312"/>
                  </a:lnTo>
                  <a:lnTo>
                    <a:pt x="3363" y="1012"/>
                  </a:lnTo>
                  <a:lnTo>
                    <a:pt x="3472" y="684"/>
                  </a:lnTo>
                  <a:lnTo>
                    <a:pt x="3554" y="356"/>
                  </a:lnTo>
                  <a:lnTo>
                    <a:pt x="3609" y="0"/>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0" name="Google Shape;1150;p11"/>
            <p:cNvSpPr/>
            <p:nvPr/>
          </p:nvSpPr>
          <p:spPr>
            <a:xfrm>
              <a:off x="1592557" y="1521626"/>
              <a:ext cx="744983" cy="518378"/>
            </a:xfrm>
            <a:custGeom>
              <a:rect b="b" l="l" r="r" t="t"/>
              <a:pathLst>
                <a:path extrusionOk="0" h="39145" w="56257">
                  <a:moveTo>
                    <a:pt x="33896" y="1"/>
                  </a:moveTo>
                  <a:lnTo>
                    <a:pt x="32612" y="28"/>
                  </a:lnTo>
                  <a:lnTo>
                    <a:pt x="31299" y="55"/>
                  </a:lnTo>
                  <a:lnTo>
                    <a:pt x="30015" y="110"/>
                  </a:lnTo>
                  <a:lnTo>
                    <a:pt x="28730" y="192"/>
                  </a:lnTo>
                  <a:lnTo>
                    <a:pt x="25477" y="356"/>
                  </a:lnTo>
                  <a:lnTo>
                    <a:pt x="23755" y="438"/>
                  </a:lnTo>
                  <a:lnTo>
                    <a:pt x="22006" y="547"/>
                  </a:lnTo>
                  <a:lnTo>
                    <a:pt x="20201" y="684"/>
                  </a:lnTo>
                  <a:lnTo>
                    <a:pt x="18397" y="875"/>
                  </a:lnTo>
                  <a:lnTo>
                    <a:pt x="16593" y="1121"/>
                  </a:lnTo>
                  <a:lnTo>
                    <a:pt x="15691" y="1258"/>
                  </a:lnTo>
                  <a:lnTo>
                    <a:pt x="14816" y="1422"/>
                  </a:lnTo>
                  <a:lnTo>
                    <a:pt x="13914" y="1586"/>
                  </a:lnTo>
                  <a:lnTo>
                    <a:pt x="13040" y="1777"/>
                  </a:lnTo>
                  <a:lnTo>
                    <a:pt x="12192" y="2023"/>
                  </a:lnTo>
                  <a:lnTo>
                    <a:pt x="11345" y="2269"/>
                  </a:lnTo>
                  <a:lnTo>
                    <a:pt x="10498" y="2515"/>
                  </a:lnTo>
                  <a:lnTo>
                    <a:pt x="9678" y="2816"/>
                  </a:lnTo>
                  <a:lnTo>
                    <a:pt x="8885" y="3144"/>
                  </a:lnTo>
                  <a:lnTo>
                    <a:pt x="8119" y="3499"/>
                  </a:lnTo>
                  <a:lnTo>
                    <a:pt x="7381" y="3909"/>
                  </a:lnTo>
                  <a:lnTo>
                    <a:pt x="6643" y="4320"/>
                  </a:lnTo>
                  <a:lnTo>
                    <a:pt x="5933" y="4784"/>
                  </a:lnTo>
                  <a:lnTo>
                    <a:pt x="5277" y="5276"/>
                  </a:lnTo>
                  <a:lnTo>
                    <a:pt x="4648" y="5796"/>
                  </a:lnTo>
                  <a:lnTo>
                    <a:pt x="4019" y="6370"/>
                  </a:lnTo>
                  <a:lnTo>
                    <a:pt x="3445" y="6971"/>
                  </a:lnTo>
                  <a:lnTo>
                    <a:pt x="2926" y="7627"/>
                  </a:lnTo>
                  <a:lnTo>
                    <a:pt x="2488" y="8228"/>
                  </a:lnTo>
                  <a:lnTo>
                    <a:pt x="2078" y="8857"/>
                  </a:lnTo>
                  <a:lnTo>
                    <a:pt x="1696" y="9513"/>
                  </a:lnTo>
                  <a:lnTo>
                    <a:pt x="1368" y="10142"/>
                  </a:lnTo>
                  <a:lnTo>
                    <a:pt x="1067" y="10798"/>
                  </a:lnTo>
                  <a:lnTo>
                    <a:pt x="794" y="11481"/>
                  </a:lnTo>
                  <a:lnTo>
                    <a:pt x="575" y="12137"/>
                  </a:lnTo>
                  <a:lnTo>
                    <a:pt x="384" y="12821"/>
                  </a:lnTo>
                  <a:lnTo>
                    <a:pt x="247" y="13504"/>
                  </a:lnTo>
                  <a:lnTo>
                    <a:pt x="138" y="14160"/>
                  </a:lnTo>
                  <a:lnTo>
                    <a:pt x="56" y="14843"/>
                  </a:lnTo>
                  <a:lnTo>
                    <a:pt x="1" y="15527"/>
                  </a:lnTo>
                  <a:lnTo>
                    <a:pt x="1" y="16210"/>
                  </a:lnTo>
                  <a:lnTo>
                    <a:pt x="56" y="16866"/>
                  </a:lnTo>
                  <a:lnTo>
                    <a:pt x="138" y="17522"/>
                  </a:lnTo>
                  <a:lnTo>
                    <a:pt x="247" y="18178"/>
                  </a:lnTo>
                  <a:lnTo>
                    <a:pt x="384" y="18834"/>
                  </a:lnTo>
                  <a:lnTo>
                    <a:pt x="575" y="19463"/>
                  </a:lnTo>
                  <a:lnTo>
                    <a:pt x="821" y="20064"/>
                  </a:lnTo>
                  <a:lnTo>
                    <a:pt x="1094" y="20693"/>
                  </a:lnTo>
                  <a:lnTo>
                    <a:pt x="1395" y="21267"/>
                  </a:lnTo>
                  <a:lnTo>
                    <a:pt x="1750" y="21841"/>
                  </a:lnTo>
                  <a:lnTo>
                    <a:pt x="2133" y="22388"/>
                  </a:lnTo>
                  <a:lnTo>
                    <a:pt x="2543" y="22935"/>
                  </a:lnTo>
                  <a:lnTo>
                    <a:pt x="3008" y="23427"/>
                  </a:lnTo>
                  <a:lnTo>
                    <a:pt x="3500" y="23919"/>
                  </a:lnTo>
                  <a:lnTo>
                    <a:pt x="4047" y="24383"/>
                  </a:lnTo>
                  <a:lnTo>
                    <a:pt x="4648" y="24821"/>
                  </a:lnTo>
                  <a:lnTo>
                    <a:pt x="5249" y="25231"/>
                  </a:lnTo>
                  <a:lnTo>
                    <a:pt x="5933" y="25586"/>
                  </a:lnTo>
                  <a:lnTo>
                    <a:pt x="6616" y="25941"/>
                  </a:lnTo>
                  <a:lnTo>
                    <a:pt x="7354" y="26242"/>
                  </a:lnTo>
                  <a:lnTo>
                    <a:pt x="8119" y="26543"/>
                  </a:lnTo>
                  <a:lnTo>
                    <a:pt x="8885" y="26789"/>
                  </a:lnTo>
                  <a:lnTo>
                    <a:pt x="9650" y="27035"/>
                  </a:lnTo>
                  <a:lnTo>
                    <a:pt x="10443" y="27281"/>
                  </a:lnTo>
                  <a:lnTo>
                    <a:pt x="11263" y="27500"/>
                  </a:lnTo>
                  <a:lnTo>
                    <a:pt x="12083" y="27718"/>
                  </a:lnTo>
                  <a:lnTo>
                    <a:pt x="13778" y="28101"/>
                  </a:lnTo>
                  <a:lnTo>
                    <a:pt x="13477" y="28894"/>
                  </a:lnTo>
                  <a:lnTo>
                    <a:pt x="13122" y="29686"/>
                  </a:lnTo>
                  <a:lnTo>
                    <a:pt x="12766" y="30452"/>
                  </a:lnTo>
                  <a:lnTo>
                    <a:pt x="12384" y="31217"/>
                  </a:lnTo>
                  <a:lnTo>
                    <a:pt x="11974" y="31983"/>
                  </a:lnTo>
                  <a:lnTo>
                    <a:pt x="11536" y="32721"/>
                  </a:lnTo>
                  <a:lnTo>
                    <a:pt x="11072" y="33431"/>
                  </a:lnTo>
                  <a:lnTo>
                    <a:pt x="10580" y="34142"/>
                  </a:lnTo>
                  <a:lnTo>
                    <a:pt x="10060" y="34853"/>
                  </a:lnTo>
                  <a:lnTo>
                    <a:pt x="9541" y="35509"/>
                  </a:lnTo>
                  <a:lnTo>
                    <a:pt x="8967" y="36165"/>
                  </a:lnTo>
                  <a:lnTo>
                    <a:pt x="8393" y="36793"/>
                  </a:lnTo>
                  <a:lnTo>
                    <a:pt x="7791" y="37422"/>
                  </a:lnTo>
                  <a:lnTo>
                    <a:pt x="7190" y="38024"/>
                  </a:lnTo>
                  <a:lnTo>
                    <a:pt x="6534" y="38598"/>
                  </a:lnTo>
                  <a:lnTo>
                    <a:pt x="5878" y="39144"/>
                  </a:lnTo>
                  <a:lnTo>
                    <a:pt x="6589" y="39144"/>
                  </a:lnTo>
                  <a:lnTo>
                    <a:pt x="7272" y="39090"/>
                  </a:lnTo>
                  <a:lnTo>
                    <a:pt x="7983" y="39008"/>
                  </a:lnTo>
                  <a:lnTo>
                    <a:pt x="8666" y="38898"/>
                  </a:lnTo>
                  <a:lnTo>
                    <a:pt x="9350" y="38734"/>
                  </a:lnTo>
                  <a:lnTo>
                    <a:pt x="10033" y="38543"/>
                  </a:lnTo>
                  <a:lnTo>
                    <a:pt x="10689" y="38297"/>
                  </a:lnTo>
                  <a:lnTo>
                    <a:pt x="11345" y="38051"/>
                  </a:lnTo>
                  <a:lnTo>
                    <a:pt x="11974" y="37750"/>
                  </a:lnTo>
                  <a:lnTo>
                    <a:pt x="12602" y="37422"/>
                  </a:lnTo>
                  <a:lnTo>
                    <a:pt x="13204" y="37067"/>
                  </a:lnTo>
                  <a:lnTo>
                    <a:pt x="13805" y="36684"/>
                  </a:lnTo>
                  <a:lnTo>
                    <a:pt x="14379" y="36274"/>
                  </a:lnTo>
                  <a:lnTo>
                    <a:pt x="14926" y="35837"/>
                  </a:lnTo>
                  <a:lnTo>
                    <a:pt x="15473" y="35372"/>
                  </a:lnTo>
                  <a:lnTo>
                    <a:pt x="15992" y="34880"/>
                  </a:lnTo>
                  <a:lnTo>
                    <a:pt x="16593" y="34251"/>
                  </a:lnTo>
                  <a:lnTo>
                    <a:pt x="17195" y="33568"/>
                  </a:lnTo>
                  <a:lnTo>
                    <a:pt x="17741" y="32857"/>
                  </a:lnTo>
                  <a:lnTo>
                    <a:pt x="18233" y="32147"/>
                  </a:lnTo>
                  <a:lnTo>
                    <a:pt x="18725" y="31381"/>
                  </a:lnTo>
                  <a:lnTo>
                    <a:pt x="19163" y="30616"/>
                  </a:lnTo>
                  <a:lnTo>
                    <a:pt x="19600" y="29823"/>
                  </a:lnTo>
                  <a:lnTo>
                    <a:pt x="19983" y="29030"/>
                  </a:lnTo>
                  <a:lnTo>
                    <a:pt x="21623" y="29167"/>
                  </a:lnTo>
                  <a:lnTo>
                    <a:pt x="23290" y="29276"/>
                  </a:lnTo>
                  <a:lnTo>
                    <a:pt x="24958" y="29358"/>
                  </a:lnTo>
                  <a:lnTo>
                    <a:pt x="26653" y="29386"/>
                  </a:lnTo>
                  <a:lnTo>
                    <a:pt x="28320" y="29386"/>
                  </a:lnTo>
                  <a:lnTo>
                    <a:pt x="30015" y="29358"/>
                  </a:lnTo>
                  <a:lnTo>
                    <a:pt x="31682" y="29304"/>
                  </a:lnTo>
                  <a:lnTo>
                    <a:pt x="33350" y="29222"/>
                  </a:lnTo>
                  <a:lnTo>
                    <a:pt x="34990" y="29112"/>
                  </a:lnTo>
                  <a:lnTo>
                    <a:pt x="36602" y="28948"/>
                  </a:lnTo>
                  <a:lnTo>
                    <a:pt x="38188" y="28784"/>
                  </a:lnTo>
                  <a:lnTo>
                    <a:pt x="39773" y="28566"/>
                  </a:lnTo>
                  <a:lnTo>
                    <a:pt x="41304" y="28347"/>
                  </a:lnTo>
                  <a:lnTo>
                    <a:pt x="42780" y="28074"/>
                  </a:lnTo>
                  <a:lnTo>
                    <a:pt x="44229" y="27800"/>
                  </a:lnTo>
                  <a:lnTo>
                    <a:pt x="45623" y="27500"/>
                  </a:lnTo>
                  <a:lnTo>
                    <a:pt x="46361" y="27336"/>
                  </a:lnTo>
                  <a:lnTo>
                    <a:pt x="47072" y="27117"/>
                  </a:lnTo>
                  <a:lnTo>
                    <a:pt x="47782" y="26871"/>
                  </a:lnTo>
                  <a:lnTo>
                    <a:pt x="48466" y="26598"/>
                  </a:lnTo>
                  <a:lnTo>
                    <a:pt x="49149" y="26297"/>
                  </a:lnTo>
                  <a:lnTo>
                    <a:pt x="49833" y="25969"/>
                  </a:lnTo>
                  <a:lnTo>
                    <a:pt x="50489" y="25586"/>
                  </a:lnTo>
                  <a:lnTo>
                    <a:pt x="51117" y="25203"/>
                  </a:lnTo>
                  <a:lnTo>
                    <a:pt x="51719" y="24766"/>
                  </a:lnTo>
                  <a:lnTo>
                    <a:pt x="52293" y="24329"/>
                  </a:lnTo>
                  <a:lnTo>
                    <a:pt x="52839" y="23837"/>
                  </a:lnTo>
                  <a:lnTo>
                    <a:pt x="53359" y="23317"/>
                  </a:lnTo>
                  <a:lnTo>
                    <a:pt x="53851" y="22771"/>
                  </a:lnTo>
                  <a:lnTo>
                    <a:pt x="54288" y="22169"/>
                  </a:lnTo>
                  <a:lnTo>
                    <a:pt x="54698" y="21568"/>
                  </a:lnTo>
                  <a:lnTo>
                    <a:pt x="55081" y="20939"/>
                  </a:lnTo>
                  <a:lnTo>
                    <a:pt x="55354" y="20365"/>
                  </a:lnTo>
                  <a:lnTo>
                    <a:pt x="55600" y="19764"/>
                  </a:lnTo>
                  <a:lnTo>
                    <a:pt x="55792" y="19190"/>
                  </a:lnTo>
                  <a:lnTo>
                    <a:pt x="55956" y="18588"/>
                  </a:lnTo>
                  <a:lnTo>
                    <a:pt x="56092" y="17987"/>
                  </a:lnTo>
                  <a:lnTo>
                    <a:pt x="56174" y="17358"/>
                  </a:lnTo>
                  <a:lnTo>
                    <a:pt x="56229" y="16757"/>
                  </a:lnTo>
                  <a:lnTo>
                    <a:pt x="56256" y="16128"/>
                  </a:lnTo>
                  <a:lnTo>
                    <a:pt x="56229" y="15527"/>
                  </a:lnTo>
                  <a:lnTo>
                    <a:pt x="56174" y="14898"/>
                  </a:lnTo>
                  <a:lnTo>
                    <a:pt x="56120" y="14269"/>
                  </a:lnTo>
                  <a:lnTo>
                    <a:pt x="56010" y="13668"/>
                  </a:lnTo>
                  <a:lnTo>
                    <a:pt x="55874" y="13039"/>
                  </a:lnTo>
                  <a:lnTo>
                    <a:pt x="55682" y="12438"/>
                  </a:lnTo>
                  <a:lnTo>
                    <a:pt x="55491" y="11837"/>
                  </a:lnTo>
                  <a:lnTo>
                    <a:pt x="55272" y="11235"/>
                  </a:lnTo>
                  <a:lnTo>
                    <a:pt x="55026" y="10634"/>
                  </a:lnTo>
                  <a:lnTo>
                    <a:pt x="54753" y="10060"/>
                  </a:lnTo>
                  <a:lnTo>
                    <a:pt x="54452" y="9486"/>
                  </a:lnTo>
                  <a:lnTo>
                    <a:pt x="54124" y="8939"/>
                  </a:lnTo>
                  <a:lnTo>
                    <a:pt x="53769" y="8392"/>
                  </a:lnTo>
                  <a:lnTo>
                    <a:pt x="53413" y="7846"/>
                  </a:lnTo>
                  <a:lnTo>
                    <a:pt x="53003" y="7326"/>
                  </a:lnTo>
                  <a:lnTo>
                    <a:pt x="52593" y="6807"/>
                  </a:lnTo>
                  <a:lnTo>
                    <a:pt x="52156" y="6315"/>
                  </a:lnTo>
                  <a:lnTo>
                    <a:pt x="51719" y="5850"/>
                  </a:lnTo>
                  <a:lnTo>
                    <a:pt x="51254" y="5386"/>
                  </a:lnTo>
                  <a:lnTo>
                    <a:pt x="50762" y="4948"/>
                  </a:lnTo>
                  <a:lnTo>
                    <a:pt x="50270" y="4538"/>
                  </a:lnTo>
                  <a:lnTo>
                    <a:pt x="49751" y="4155"/>
                  </a:lnTo>
                  <a:lnTo>
                    <a:pt x="49204" y="3800"/>
                  </a:lnTo>
                  <a:lnTo>
                    <a:pt x="48685" y="3445"/>
                  </a:lnTo>
                  <a:lnTo>
                    <a:pt x="48110" y="3117"/>
                  </a:lnTo>
                  <a:lnTo>
                    <a:pt x="47564" y="2816"/>
                  </a:lnTo>
                  <a:lnTo>
                    <a:pt x="46990" y="2543"/>
                  </a:lnTo>
                  <a:lnTo>
                    <a:pt x="46416" y="2269"/>
                  </a:lnTo>
                  <a:lnTo>
                    <a:pt x="45842" y="2023"/>
                  </a:lnTo>
                  <a:lnTo>
                    <a:pt x="45240" y="1805"/>
                  </a:lnTo>
                  <a:lnTo>
                    <a:pt x="44639" y="1586"/>
                  </a:lnTo>
                  <a:lnTo>
                    <a:pt x="44038" y="1395"/>
                  </a:lnTo>
                  <a:lnTo>
                    <a:pt x="42835" y="1039"/>
                  </a:lnTo>
                  <a:lnTo>
                    <a:pt x="41577" y="739"/>
                  </a:lnTo>
                  <a:lnTo>
                    <a:pt x="40320" y="520"/>
                  </a:lnTo>
                  <a:lnTo>
                    <a:pt x="39063" y="329"/>
                  </a:lnTo>
                  <a:lnTo>
                    <a:pt x="37778" y="192"/>
                  </a:lnTo>
                  <a:lnTo>
                    <a:pt x="36493" y="83"/>
                  </a:lnTo>
                  <a:lnTo>
                    <a:pt x="35208" y="28"/>
                  </a:lnTo>
                  <a:lnTo>
                    <a:pt x="33896"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1" name="Google Shape;1151;p11"/>
            <p:cNvSpPr/>
            <p:nvPr/>
          </p:nvSpPr>
          <p:spPr>
            <a:xfrm>
              <a:off x="1667854" y="1619726"/>
              <a:ext cx="588232" cy="205259"/>
            </a:xfrm>
            <a:custGeom>
              <a:rect b="b" l="l" r="r" t="t"/>
              <a:pathLst>
                <a:path extrusionOk="0" h="15500" w="44420">
                  <a:moveTo>
                    <a:pt x="14160" y="1422"/>
                  </a:moveTo>
                  <a:lnTo>
                    <a:pt x="14461" y="1449"/>
                  </a:lnTo>
                  <a:lnTo>
                    <a:pt x="14789" y="1531"/>
                  </a:lnTo>
                  <a:lnTo>
                    <a:pt x="15062" y="1640"/>
                  </a:lnTo>
                  <a:lnTo>
                    <a:pt x="15336" y="1777"/>
                  </a:lnTo>
                  <a:lnTo>
                    <a:pt x="15582" y="1941"/>
                  </a:lnTo>
                  <a:lnTo>
                    <a:pt x="15828" y="2160"/>
                  </a:lnTo>
                  <a:lnTo>
                    <a:pt x="16019" y="2378"/>
                  </a:lnTo>
                  <a:lnTo>
                    <a:pt x="16210" y="2597"/>
                  </a:lnTo>
                  <a:lnTo>
                    <a:pt x="16374" y="2871"/>
                  </a:lnTo>
                  <a:lnTo>
                    <a:pt x="16484" y="3117"/>
                  </a:lnTo>
                  <a:lnTo>
                    <a:pt x="16566" y="3417"/>
                  </a:lnTo>
                  <a:lnTo>
                    <a:pt x="16620" y="3691"/>
                  </a:lnTo>
                  <a:lnTo>
                    <a:pt x="16648" y="3964"/>
                  </a:lnTo>
                  <a:lnTo>
                    <a:pt x="16675" y="4265"/>
                  </a:lnTo>
                  <a:lnTo>
                    <a:pt x="16675" y="4538"/>
                  </a:lnTo>
                  <a:lnTo>
                    <a:pt x="16648" y="4811"/>
                  </a:lnTo>
                  <a:lnTo>
                    <a:pt x="16538" y="5385"/>
                  </a:lnTo>
                  <a:lnTo>
                    <a:pt x="16374" y="5905"/>
                  </a:lnTo>
                  <a:lnTo>
                    <a:pt x="16183" y="6424"/>
                  </a:lnTo>
                  <a:lnTo>
                    <a:pt x="15937" y="6916"/>
                  </a:lnTo>
                  <a:lnTo>
                    <a:pt x="15718" y="7353"/>
                  </a:lnTo>
                  <a:lnTo>
                    <a:pt x="15363" y="7928"/>
                  </a:lnTo>
                  <a:lnTo>
                    <a:pt x="14980" y="8447"/>
                  </a:lnTo>
                  <a:lnTo>
                    <a:pt x="14570" y="8966"/>
                  </a:lnTo>
                  <a:lnTo>
                    <a:pt x="14133" y="9458"/>
                  </a:lnTo>
                  <a:lnTo>
                    <a:pt x="13805" y="8912"/>
                  </a:lnTo>
                  <a:lnTo>
                    <a:pt x="13504" y="8338"/>
                  </a:lnTo>
                  <a:lnTo>
                    <a:pt x="13258" y="7791"/>
                  </a:lnTo>
                  <a:lnTo>
                    <a:pt x="13067" y="7244"/>
                  </a:lnTo>
                  <a:lnTo>
                    <a:pt x="12875" y="6697"/>
                  </a:lnTo>
                  <a:lnTo>
                    <a:pt x="12739" y="6233"/>
                  </a:lnTo>
                  <a:lnTo>
                    <a:pt x="12520" y="5413"/>
                  </a:lnTo>
                  <a:lnTo>
                    <a:pt x="12438" y="4921"/>
                  </a:lnTo>
                  <a:lnTo>
                    <a:pt x="12356" y="4401"/>
                  </a:lnTo>
                  <a:lnTo>
                    <a:pt x="12329" y="3882"/>
                  </a:lnTo>
                  <a:lnTo>
                    <a:pt x="12356" y="3390"/>
                  </a:lnTo>
                  <a:lnTo>
                    <a:pt x="12411" y="3144"/>
                  </a:lnTo>
                  <a:lnTo>
                    <a:pt x="12438" y="2898"/>
                  </a:lnTo>
                  <a:lnTo>
                    <a:pt x="12520" y="2652"/>
                  </a:lnTo>
                  <a:lnTo>
                    <a:pt x="12602" y="2433"/>
                  </a:lnTo>
                  <a:lnTo>
                    <a:pt x="12711" y="2242"/>
                  </a:lnTo>
                  <a:lnTo>
                    <a:pt x="12848" y="2050"/>
                  </a:lnTo>
                  <a:lnTo>
                    <a:pt x="13012" y="1886"/>
                  </a:lnTo>
                  <a:lnTo>
                    <a:pt x="13203" y="1722"/>
                  </a:lnTo>
                  <a:lnTo>
                    <a:pt x="13422" y="1613"/>
                  </a:lnTo>
                  <a:lnTo>
                    <a:pt x="13641" y="1504"/>
                  </a:lnTo>
                  <a:lnTo>
                    <a:pt x="13887" y="1449"/>
                  </a:lnTo>
                  <a:lnTo>
                    <a:pt x="14160" y="1422"/>
                  </a:lnTo>
                  <a:close/>
                  <a:moveTo>
                    <a:pt x="26598" y="629"/>
                  </a:moveTo>
                  <a:lnTo>
                    <a:pt x="26898" y="711"/>
                  </a:lnTo>
                  <a:lnTo>
                    <a:pt x="27199" y="820"/>
                  </a:lnTo>
                  <a:lnTo>
                    <a:pt x="27500" y="984"/>
                  </a:lnTo>
                  <a:lnTo>
                    <a:pt x="27664" y="1121"/>
                  </a:lnTo>
                  <a:lnTo>
                    <a:pt x="27828" y="1285"/>
                  </a:lnTo>
                  <a:lnTo>
                    <a:pt x="27964" y="1449"/>
                  </a:lnTo>
                  <a:lnTo>
                    <a:pt x="28101" y="1613"/>
                  </a:lnTo>
                  <a:lnTo>
                    <a:pt x="28183" y="1804"/>
                  </a:lnTo>
                  <a:lnTo>
                    <a:pt x="28265" y="2023"/>
                  </a:lnTo>
                  <a:lnTo>
                    <a:pt x="28347" y="2242"/>
                  </a:lnTo>
                  <a:lnTo>
                    <a:pt x="28374" y="2461"/>
                  </a:lnTo>
                  <a:lnTo>
                    <a:pt x="28402" y="2761"/>
                  </a:lnTo>
                  <a:lnTo>
                    <a:pt x="28402" y="3062"/>
                  </a:lnTo>
                  <a:lnTo>
                    <a:pt x="28374" y="3390"/>
                  </a:lnTo>
                  <a:lnTo>
                    <a:pt x="28320" y="3691"/>
                  </a:lnTo>
                  <a:lnTo>
                    <a:pt x="28265" y="4019"/>
                  </a:lnTo>
                  <a:lnTo>
                    <a:pt x="28156" y="4347"/>
                  </a:lnTo>
                  <a:lnTo>
                    <a:pt x="27910" y="4975"/>
                  </a:lnTo>
                  <a:lnTo>
                    <a:pt x="27609" y="5604"/>
                  </a:lnTo>
                  <a:lnTo>
                    <a:pt x="27281" y="6178"/>
                  </a:lnTo>
                  <a:lnTo>
                    <a:pt x="26926" y="6725"/>
                  </a:lnTo>
                  <a:lnTo>
                    <a:pt x="26543" y="7217"/>
                  </a:lnTo>
                  <a:lnTo>
                    <a:pt x="26078" y="7791"/>
                  </a:lnTo>
                  <a:lnTo>
                    <a:pt x="25559" y="8365"/>
                  </a:lnTo>
                  <a:lnTo>
                    <a:pt x="25039" y="8939"/>
                  </a:lnTo>
                  <a:lnTo>
                    <a:pt x="24465" y="9513"/>
                  </a:lnTo>
                  <a:lnTo>
                    <a:pt x="24219" y="9212"/>
                  </a:lnTo>
                  <a:lnTo>
                    <a:pt x="23973" y="8884"/>
                  </a:lnTo>
                  <a:lnTo>
                    <a:pt x="23755" y="8556"/>
                  </a:lnTo>
                  <a:lnTo>
                    <a:pt x="23536" y="8228"/>
                  </a:lnTo>
                  <a:lnTo>
                    <a:pt x="23372" y="7900"/>
                  </a:lnTo>
                  <a:lnTo>
                    <a:pt x="23208" y="7572"/>
                  </a:lnTo>
                  <a:lnTo>
                    <a:pt x="23071" y="7217"/>
                  </a:lnTo>
                  <a:lnTo>
                    <a:pt x="22935" y="6889"/>
                  </a:lnTo>
                  <a:lnTo>
                    <a:pt x="22853" y="6561"/>
                  </a:lnTo>
                  <a:lnTo>
                    <a:pt x="22771" y="6205"/>
                  </a:lnTo>
                  <a:lnTo>
                    <a:pt x="22689" y="5877"/>
                  </a:lnTo>
                  <a:lnTo>
                    <a:pt x="22661" y="5522"/>
                  </a:lnTo>
                  <a:lnTo>
                    <a:pt x="22634" y="5194"/>
                  </a:lnTo>
                  <a:lnTo>
                    <a:pt x="22634" y="4866"/>
                  </a:lnTo>
                  <a:lnTo>
                    <a:pt x="22661" y="4538"/>
                  </a:lnTo>
                  <a:lnTo>
                    <a:pt x="22716" y="4210"/>
                  </a:lnTo>
                  <a:lnTo>
                    <a:pt x="22771" y="3882"/>
                  </a:lnTo>
                  <a:lnTo>
                    <a:pt x="22853" y="3554"/>
                  </a:lnTo>
                  <a:lnTo>
                    <a:pt x="22962" y="3253"/>
                  </a:lnTo>
                  <a:lnTo>
                    <a:pt x="23071" y="2953"/>
                  </a:lnTo>
                  <a:lnTo>
                    <a:pt x="23290" y="2570"/>
                  </a:lnTo>
                  <a:lnTo>
                    <a:pt x="23536" y="2187"/>
                  </a:lnTo>
                  <a:lnTo>
                    <a:pt x="23809" y="1859"/>
                  </a:lnTo>
                  <a:lnTo>
                    <a:pt x="24137" y="1558"/>
                  </a:lnTo>
                  <a:lnTo>
                    <a:pt x="24465" y="1285"/>
                  </a:lnTo>
                  <a:lnTo>
                    <a:pt x="24848" y="1039"/>
                  </a:lnTo>
                  <a:lnTo>
                    <a:pt x="25231" y="848"/>
                  </a:lnTo>
                  <a:lnTo>
                    <a:pt x="25613" y="711"/>
                  </a:lnTo>
                  <a:lnTo>
                    <a:pt x="25942" y="656"/>
                  </a:lnTo>
                  <a:lnTo>
                    <a:pt x="26297" y="629"/>
                  </a:lnTo>
                  <a:close/>
                  <a:moveTo>
                    <a:pt x="35017" y="2378"/>
                  </a:moveTo>
                  <a:lnTo>
                    <a:pt x="35181" y="2406"/>
                  </a:lnTo>
                  <a:lnTo>
                    <a:pt x="35372" y="2461"/>
                  </a:lnTo>
                  <a:lnTo>
                    <a:pt x="35536" y="2515"/>
                  </a:lnTo>
                  <a:lnTo>
                    <a:pt x="35700" y="2625"/>
                  </a:lnTo>
                  <a:lnTo>
                    <a:pt x="35864" y="2761"/>
                  </a:lnTo>
                  <a:lnTo>
                    <a:pt x="36028" y="2925"/>
                  </a:lnTo>
                  <a:lnTo>
                    <a:pt x="36165" y="3144"/>
                  </a:lnTo>
                  <a:lnTo>
                    <a:pt x="36219" y="3308"/>
                  </a:lnTo>
                  <a:lnTo>
                    <a:pt x="36274" y="3499"/>
                  </a:lnTo>
                  <a:lnTo>
                    <a:pt x="36356" y="3855"/>
                  </a:lnTo>
                  <a:lnTo>
                    <a:pt x="36356" y="4237"/>
                  </a:lnTo>
                  <a:lnTo>
                    <a:pt x="36329" y="4565"/>
                  </a:lnTo>
                  <a:lnTo>
                    <a:pt x="36301" y="4948"/>
                  </a:lnTo>
                  <a:lnTo>
                    <a:pt x="36247" y="5303"/>
                  </a:lnTo>
                  <a:lnTo>
                    <a:pt x="36165" y="5686"/>
                  </a:lnTo>
                  <a:lnTo>
                    <a:pt x="36055" y="6041"/>
                  </a:lnTo>
                  <a:lnTo>
                    <a:pt x="35946" y="6397"/>
                  </a:lnTo>
                  <a:lnTo>
                    <a:pt x="35809" y="6752"/>
                  </a:lnTo>
                  <a:lnTo>
                    <a:pt x="35645" y="7107"/>
                  </a:lnTo>
                  <a:lnTo>
                    <a:pt x="35481" y="7463"/>
                  </a:lnTo>
                  <a:lnTo>
                    <a:pt x="35290" y="7791"/>
                  </a:lnTo>
                  <a:lnTo>
                    <a:pt x="35071" y="8119"/>
                  </a:lnTo>
                  <a:lnTo>
                    <a:pt x="34853" y="8447"/>
                  </a:lnTo>
                  <a:lnTo>
                    <a:pt x="34607" y="8748"/>
                  </a:lnTo>
                  <a:lnTo>
                    <a:pt x="34361" y="9048"/>
                  </a:lnTo>
                  <a:lnTo>
                    <a:pt x="34087" y="9349"/>
                  </a:lnTo>
                  <a:lnTo>
                    <a:pt x="33787" y="9622"/>
                  </a:lnTo>
                  <a:lnTo>
                    <a:pt x="33486" y="9868"/>
                  </a:lnTo>
                  <a:lnTo>
                    <a:pt x="33185" y="10114"/>
                  </a:lnTo>
                  <a:lnTo>
                    <a:pt x="32857" y="10360"/>
                  </a:lnTo>
                  <a:lnTo>
                    <a:pt x="32529" y="9896"/>
                  </a:lnTo>
                  <a:lnTo>
                    <a:pt x="32229" y="9404"/>
                  </a:lnTo>
                  <a:lnTo>
                    <a:pt x="32092" y="9103"/>
                  </a:lnTo>
                  <a:lnTo>
                    <a:pt x="31928" y="8775"/>
                  </a:lnTo>
                  <a:lnTo>
                    <a:pt x="31819" y="8447"/>
                  </a:lnTo>
                  <a:lnTo>
                    <a:pt x="31709" y="8146"/>
                  </a:lnTo>
                  <a:lnTo>
                    <a:pt x="31627" y="7818"/>
                  </a:lnTo>
                  <a:lnTo>
                    <a:pt x="31545" y="7490"/>
                  </a:lnTo>
                  <a:lnTo>
                    <a:pt x="31491" y="7162"/>
                  </a:lnTo>
                  <a:lnTo>
                    <a:pt x="31463" y="6861"/>
                  </a:lnTo>
                  <a:lnTo>
                    <a:pt x="31436" y="6533"/>
                  </a:lnTo>
                  <a:lnTo>
                    <a:pt x="31463" y="6205"/>
                  </a:lnTo>
                  <a:lnTo>
                    <a:pt x="31463" y="5905"/>
                  </a:lnTo>
                  <a:lnTo>
                    <a:pt x="31518" y="5577"/>
                  </a:lnTo>
                  <a:lnTo>
                    <a:pt x="31573" y="5276"/>
                  </a:lnTo>
                  <a:lnTo>
                    <a:pt x="31655" y="4975"/>
                  </a:lnTo>
                  <a:lnTo>
                    <a:pt x="31737" y="4675"/>
                  </a:lnTo>
                  <a:lnTo>
                    <a:pt x="31873" y="4401"/>
                  </a:lnTo>
                  <a:lnTo>
                    <a:pt x="31955" y="4183"/>
                  </a:lnTo>
                  <a:lnTo>
                    <a:pt x="32065" y="3991"/>
                  </a:lnTo>
                  <a:lnTo>
                    <a:pt x="32201" y="3800"/>
                  </a:lnTo>
                  <a:lnTo>
                    <a:pt x="32365" y="3636"/>
                  </a:lnTo>
                  <a:lnTo>
                    <a:pt x="32693" y="3281"/>
                  </a:lnTo>
                  <a:lnTo>
                    <a:pt x="33076" y="3007"/>
                  </a:lnTo>
                  <a:lnTo>
                    <a:pt x="33486" y="2761"/>
                  </a:lnTo>
                  <a:lnTo>
                    <a:pt x="33896" y="2570"/>
                  </a:lnTo>
                  <a:lnTo>
                    <a:pt x="34115" y="2488"/>
                  </a:lnTo>
                  <a:lnTo>
                    <a:pt x="34333" y="2433"/>
                  </a:lnTo>
                  <a:lnTo>
                    <a:pt x="34552" y="2406"/>
                  </a:lnTo>
                  <a:lnTo>
                    <a:pt x="34771" y="2378"/>
                  </a:lnTo>
                  <a:close/>
                  <a:moveTo>
                    <a:pt x="41249" y="2871"/>
                  </a:moveTo>
                  <a:lnTo>
                    <a:pt x="41632" y="2898"/>
                  </a:lnTo>
                  <a:lnTo>
                    <a:pt x="41987" y="3007"/>
                  </a:lnTo>
                  <a:lnTo>
                    <a:pt x="42342" y="3144"/>
                  </a:lnTo>
                  <a:lnTo>
                    <a:pt x="42479" y="3253"/>
                  </a:lnTo>
                  <a:lnTo>
                    <a:pt x="42643" y="3363"/>
                  </a:lnTo>
                  <a:lnTo>
                    <a:pt x="42889" y="3609"/>
                  </a:lnTo>
                  <a:lnTo>
                    <a:pt x="43135" y="3909"/>
                  </a:lnTo>
                  <a:lnTo>
                    <a:pt x="43327" y="4265"/>
                  </a:lnTo>
                  <a:lnTo>
                    <a:pt x="43491" y="4620"/>
                  </a:lnTo>
                  <a:lnTo>
                    <a:pt x="43627" y="5030"/>
                  </a:lnTo>
                  <a:lnTo>
                    <a:pt x="43709" y="5467"/>
                  </a:lnTo>
                  <a:lnTo>
                    <a:pt x="43764" y="5932"/>
                  </a:lnTo>
                  <a:lnTo>
                    <a:pt x="43764" y="6424"/>
                  </a:lnTo>
                  <a:lnTo>
                    <a:pt x="43737" y="6752"/>
                  </a:lnTo>
                  <a:lnTo>
                    <a:pt x="43709" y="7080"/>
                  </a:lnTo>
                  <a:lnTo>
                    <a:pt x="43655" y="7408"/>
                  </a:lnTo>
                  <a:lnTo>
                    <a:pt x="43573" y="7736"/>
                  </a:lnTo>
                  <a:lnTo>
                    <a:pt x="43463" y="8037"/>
                  </a:lnTo>
                  <a:lnTo>
                    <a:pt x="43354" y="8365"/>
                  </a:lnTo>
                  <a:lnTo>
                    <a:pt x="43217" y="8666"/>
                  </a:lnTo>
                  <a:lnTo>
                    <a:pt x="43081" y="8966"/>
                  </a:lnTo>
                  <a:lnTo>
                    <a:pt x="42917" y="9267"/>
                  </a:lnTo>
                  <a:lnTo>
                    <a:pt x="42725" y="9568"/>
                  </a:lnTo>
                  <a:lnTo>
                    <a:pt x="42534" y="9841"/>
                  </a:lnTo>
                  <a:lnTo>
                    <a:pt x="42315" y="10114"/>
                  </a:lnTo>
                  <a:lnTo>
                    <a:pt x="42096" y="10388"/>
                  </a:lnTo>
                  <a:lnTo>
                    <a:pt x="41850" y="10634"/>
                  </a:lnTo>
                  <a:lnTo>
                    <a:pt x="41577" y="10880"/>
                  </a:lnTo>
                  <a:lnTo>
                    <a:pt x="41304" y="11126"/>
                  </a:lnTo>
                  <a:lnTo>
                    <a:pt x="41222" y="11180"/>
                  </a:lnTo>
                  <a:lnTo>
                    <a:pt x="40839" y="10497"/>
                  </a:lnTo>
                  <a:lnTo>
                    <a:pt x="40484" y="9786"/>
                  </a:lnTo>
                  <a:lnTo>
                    <a:pt x="40183" y="9021"/>
                  </a:lnTo>
                  <a:lnTo>
                    <a:pt x="39937" y="8256"/>
                  </a:lnTo>
                  <a:lnTo>
                    <a:pt x="39746" y="7490"/>
                  </a:lnTo>
                  <a:lnTo>
                    <a:pt x="39609" y="6697"/>
                  </a:lnTo>
                  <a:lnTo>
                    <a:pt x="39527" y="5877"/>
                  </a:lnTo>
                  <a:lnTo>
                    <a:pt x="39500" y="5085"/>
                  </a:lnTo>
                  <a:lnTo>
                    <a:pt x="39527" y="4702"/>
                  </a:lnTo>
                  <a:lnTo>
                    <a:pt x="39554" y="4292"/>
                  </a:lnTo>
                  <a:lnTo>
                    <a:pt x="39609" y="4101"/>
                  </a:lnTo>
                  <a:lnTo>
                    <a:pt x="39664" y="3909"/>
                  </a:lnTo>
                  <a:lnTo>
                    <a:pt x="39746" y="3718"/>
                  </a:lnTo>
                  <a:lnTo>
                    <a:pt x="39828" y="3554"/>
                  </a:lnTo>
                  <a:lnTo>
                    <a:pt x="39937" y="3417"/>
                  </a:lnTo>
                  <a:lnTo>
                    <a:pt x="40046" y="3308"/>
                  </a:lnTo>
                  <a:lnTo>
                    <a:pt x="40156" y="3226"/>
                  </a:lnTo>
                  <a:lnTo>
                    <a:pt x="40292" y="3117"/>
                  </a:lnTo>
                  <a:lnTo>
                    <a:pt x="40429" y="3035"/>
                  </a:lnTo>
                  <a:lnTo>
                    <a:pt x="40593" y="2980"/>
                  </a:lnTo>
                  <a:lnTo>
                    <a:pt x="40948" y="2898"/>
                  </a:lnTo>
                  <a:lnTo>
                    <a:pt x="41249" y="2871"/>
                  </a:lnTo>
                  <a:close/>
                  <a:moveTo>
                    <a:pt x="4019" y="3882"/>
                  </a:moveTo>
                  <a:lnTo>
                    <a:pt x="4374" y="3909"/>
                  </a:lnTo>
                  <a:lnTo>
                    <a:pt x="4702" y="3964"/>
                  </a:lnTo>
                  <a:lnTo>
                    <a:pt x="5030" y="4046"/>
                  </a:lnTo>
                  <a:lnTo>
                    <a:pt x="5358" y="4155"/>
                  </a:lnTo>
                  <a:lnTo>
                    <a:pt x="5686" y="4319"/>
                  </a:lnTo>
                  <a:lnTo>
                    <a:pt x="5987" y="4483"/>
                  </a:lnTo>
                  <a:lnTo>
                    <a:pt x="6260" y="4702"/>
                  </a:lnTo>
                  <a:lnTo>
                    <a:pt x="6534" y="4921"/>
                  </a:lnTo>
                  <a:lnTo>
                    <a:pt x="6807" y="5167"/>
                  </a:lnTo>
                  <a:lnTo>
                    <a:pt x="7053" y="5440"/>
                  </a:lnTo>
                  <a:lnTo>
                    <a:pt x="7272" y="5741"/>
                  </a:lnTo>
                  <a:lnTo>
                    <a:pt x="7490" y="6041"/>
                  </a:lnTo>
                  <a:lnTo>
                    <a:pt x="7682" y="6397"/>
                  </a:lnTo>
                  <a:lnTo>
                    <a:pt x="7846" y="6725"/>
                  </a:lnTo>
                  <a:lnTo>
                    <a:pt x="7982" y="7107"/>
                  </a:lnTo>
                  <a:lnTo>
                    <a:pt x="8119" y="7490"/>
                  </a:lnTo>
                  <a:lnTo>
                    <a:pt x="8228" y="7873"/>
                  </a:lnTo>
                  <a:lnTo>
                    <a:pt x="8310" y="8283"/>
                  </a:lnTo>
                  <a:lnTo>
                    <a:pt x="8365" y="8693"/>
                  </a:lnTo>
                  <a:lnTo>
                    <a:pt x="8420" y="9103"/>
                  </a:lnTo>
                  <a:lnTo>
                    <a:pt x="8420" y="9540"/>
                  </a:lnTo>
                  <a:lnTo>
                    <a:pt x="8420" y="9950"/>
                  </a:lnTo>
                  <a:lnTo>
                    <a:pt x="8392" y="10388"/>
                  </a:lnTo>
                  <a:lnTo>
                    <a:pt x="8365" y="10798"/>
                  </a:lnTo>
                  <a:lnTo>
                    <a:pt x="8228" y="11645"/>
                  </a:lnTo>
                  <a:lnTo>
                    <a:pt x="8037" y="12492"/>
                  </a:lnTo>
                  <a:lnTo>
                    <a:pt x="7490" y="12492"/>
                  </a:lnTo>
                  <a:lnTo>
                    <a:pt x="6944" y="12465"/>
                  </a:lnTo>
                  <a:lnTo>
                    <a:pt x="6397" y="12410"/>
                  </a:lnTo>
                  <a:lnTo>
                    <a:pt x="5850" y="12301"/>
                  </a:lnTo>
                  <a:lnTo>
                    <a:pt x="5331" y="12164"/>
                  </a:lnTo>
                  <a:lnTo>
                    <a:pt x="4839" y="11973"/>
                  </a:lnTo>
                  <a:lnTo>
                    <a:pt x="4347" y="11782"/>
                  </a:lnTo>
                  <a:lnTo>
                    <a:pt x="3855" y="11536"/>
                  </a:lnTo>
                  <a:lnTo>
                    <a:pt x="3417" y="11262"/>
                  </a:lnTo>
                  <a:lnTo>
                    <a:pt x="2980" y="10934"/>
                  </a:lnTo>
                  <a:lnTo>
                    <a:pt x="2570" y="10606"/>
                  </a:lnTo>
                  <a:lnTo>
                    <a:pt x="2187" y="10251"/>
                  </a:lnTo>
                  <a:lnTo>
                    <a:pt x="1859" y="9868"/>
                  </a:lnTo>
                  <a:lnTo>
                    <a:pt x="1559" y="9458"/>
                  </a:lnTo>
                  <a:lnTo>
                    <a:pt x="1285" y="9021"/>
                  </a:lnTo>
                  <a:lnTo>
                    <a:pt x="1039" y="8556"/>
                  </a:lnTo>
                  <a:lnTo>
                    <a:pt x="903" y="8256"/>
                  </a:lnTo>
                  <a:lnTo>
                    <a:pt x="821" y="7955"/>
                  </a:lnTo>
                  <a:lnTo>
                    <a:pt x="739" y="7654"/>
                  </a:lnTo>
                  <a:lnTo>
                    <a:pt x="684" y="7381"/>
                  </a:lnTo>
                  <a:lnTo>
                    <a:pt x="629" y="7107"/>
                  </a:lnTo>
                  <a:lnTo>
                    <a:pt x="629" y="6834"/>
                  </a:lnTo>
                  <a:lnTo>
                    <a:pt x="629" y="6561"/>
                  </a:lnTo>
                  <a:lnTo>
                    <a:pt x="657" y="6287"/>
                  </a:lnTo>
                  <a:lnTo>
                    <a:pt x="739" y="6014"/>
                  </a:lnTo>
                  <a:lnTo>
                    <a:pt x="848" y="5713"/>
                  </a:lnTo>
                  <a:lnTo>
                    <a:pt x="985" y="5440"/>
                  </a:lnTo>
                  <a:lnTo>
                    <a:pt x="1176" y="5194"/>
                  </a:lnTo>
                  <a:lnTo>
                    <a:pt x="1367" y="4948"/>
                  </a:lnTo>
                  <a:lnTo>
                    <a:pt x="1613" y="4729"/>
                  </a:lnTo>
                  <a:lnTo>
                    <a:pt x="1887" y="4538"/>
                  </a:lnTo>
                  <a:lnTo>
                    <a:pt x="2187" y="4347"/>
                  </a:lnTo>
                  <a:lnTo>
                    <a:pt x="2625" y="4155"/>
                  </a:lnTo>
                  <a:lnTo>
                    <a:pt x="3089" y="4019"/>
                  </a:lnTo>
                  <a:lnTo>
                    <a:pt x="3554" y="3909"/>
                  </a:lnTo>
                  <a:lnTo>
                    <a:pt x="4019" y="3882"/>
                  </a:lnTo>
                  <a:close/>
                  <a:moveTo>
                    <a:pt x="26106" y="0"/>
                  </a:moveTo>
                  <a:lnTo>
                    <a:pt x="25777" y="28"/>
                  </a:lnTo>
                  <a:lnTo>
                    <a:pt x="25449" y="110"/>
                  </a:lnTo>
                  <a:lnTo>
                    <a:pt x="24985" y="274"/>
                  </a:lnTo>
                  <a:lnTo>
                    <a:pt x="24547" y="492"/>
                  </a:lnTo>
                  <a:lnTo>
                    <a:pt x="24110" y="766"/>
                  </a:lnTo>
                  <a:lnTo>
                    <a:pt x="23727" y="1066"/>
                  </a:lnTo>
                  <a:lnTo>
                    <a:pt x="23345" y="1422"/>
                  </a:lnTo>
                  <a:lnTo>
                    <a:pt x="23017" y="1832"/>
                  </a:lnTo>
                  <a:lnTo>
                    <a:pt x="22743" y="2242"/>
                  </a:lnTo>
                  <a:lnTo>
                    <a:pt x="22525" y="2707"/>
                  </a:lnTo>
                  <a:lnTo>
                    <a:pt x="22361" y="3035"/>
                  </a:lnTo>
                  <a:lnTo>
                    <a:pt x="22251" y="3390"/>
                  </a:lnTo>
                  <a:lnTo>
                    <a:pt x="22169" y="3745"/>
                  </a:lnTo>
                  <a:lnTo>
                    <a:pt x="22087" y="4101"/>
                  </a:lnTo>
                  <a:lnTo>
                    <a:pt x="22060" y="4456"/>
                  </a:lnTo>
                  <a:lnTo>
                    <a:pt x="22033" y="4811"/>
                  </a:lnTo>
                  <a:lnTo>
                    <a:pt x="22033" y="5194"/>
                  </a:lnTo>
                  <a:lnTo>
                    <a:pt x="22033" y="5577"/>
                  </a:lnTo>
                  <a:lnTo>
                    <a:pt x="22087" y="5932"/>
                  </a:lnTo>
                  <a:lnTo>
                    <a:pt x="22142" y="6315"/>
                  </a:lnTo>
                  <a:lnTo>
                    <a:pt x="22224" y="6697"/>
                  </a:lnTo>
                  <a:lnTo>
                    <a:pt x="22333" y="7053"/>
                  </a:lnTo>
                  <a:lnTo>
                    <a:pt x="22470" y="7435"/>
                  </a:lnTo>
                  <a:lnTo>
                    <a:pt x="22634" y="7818"/>
                  </a:lnTo>
                  <a:lnTo>
                    <a:pt x="22798" y="8174"/>
                  </a:lnTo>
                  <a:lnTo>
                    <a:pt x="22989" y="8529"/>
                  </a:lnTo>
                  <a:lnTo>
                    <a:pt x="23235" y="8912"/>
                  </a:lnTo>
                  <a:lnTo>
                    <a:pt x="23481" y="9267"/>
                  </a:lnTo>
                  <a:lnTo>
                    <a:pt x="23727" y="9595"/>
                  </a:lnTo>
                  <a:lnTo>
                    <a:pt x="24001" y="9923"/>
                  </a:lnTo>
                  <a:lnTo>
                    <a:pt x="23645" y="10224"/>
                  </a:lnTo>
                  <a:lnTo>
                    <a:pt x="23263" y="10524"/>
                  </a:lnTo>
                  <a:lnTo>
                    <a:pt x="22880" y="10798"/>
                  </a:lnTo>
                  <a:lnTo>
                    <a:pt x="22470" y="11071"/>
                  </a:lnTo>
                  <a:lnTo>
                    <a:pt x="22087" y="11317"/>
                  </a:lnTo>
                  <a:lnTo>
                    <a:pt x="21677" y="11536"/>
                  </a:lnTo>
                  <a:lnTo>
                    <a:pt x="21267" y="11727"/>
                  </a:lnTo>
                  <a:lnTo>
                    <a:pt x="20830" y="11891"/>
                  </a:lnTo>
                  <a:lnTo>
                    <a:pt x="20420" y="12055"/>
                  </a:lnTo>
                  <a:lnTo>
                    <a:pt x="19982" y="12164"/>
                  </a:lnTo>
                  <a:lnTo>
                    <a:pt x="19572" y="12246"/>
                  </a:lnTo>
                  <a:lnTo>
                    <a:pt x="19135" y="12274"/>
                  </a:lnTo>
                  <a:lnTo>
                    <a:pt x="18698" y="12301"/>
                  </a:lnTo>
                  <a:lnTo>
                    <a:pt x="18260" y="12274"/>
                  </a:lnTo>
                  <a:lnTo>
                    <a:pt x="17823" y="12192"/>
                  </a:lnTo>
                  <a:lnTo>
                    <a:pt x="17358" y="12082"/>
                  </a:lnTo>
                  <a:lnTo>
                    <a:pt x="16921" y="11918"/>
                  </a:lnTo>
                  <a:lnTo>
                    <a:pt x="16511" y="11727"/>
                  </a:lnTo>
                  <a:lnTo>
                    <a:pt x="16101" y="11508"/>
                  </a:lnTo>
                  <a:lnTo>
                    <a:pt x="15746" y="11262"/>
                  </a:lnTo>
                  <a:lnTo>
                    <a:pt x="15390" y="10962"/>
                  </a:lnTo>
                  <a:lnTo>
                    <a:pt x="15062" y="10661"/>
                  </a:lnTo>
                  <a:lnTo>
                    <a:pt x="14789" y="10333"/>
                  </a:lnTo>
                  <a:lnTo>
                    <a:pt x="14488" y="9978"/>
                  </a:lnTo>
                  <a:lnTo>
                    <a:pt x="14980" y="9458"/>
                  </a:lnTo>
                  <a:lnTo>
                    <a:pt x="15445" y="8884"/>
                  </a:lnTo>
                  <a:lnTo>
                    <a:pt x="15855" y="8283"/>
                  </a:lnTo>
                  <a:lnTo>
                    <a:pt x="16238" y="7654"/>
                  </a:lnTo>
                  <a:lnTo>
                    <a:pt x="16511" y="7162"/>
                  </a:lnTo>
                  <a:lnTo>
                    <a:pt x="16757" y="6643"/>
                  </a:lnTo>
                  <a:lnTo>
                    <a:pt x="16976" y="6069"/>
                  </a:lnTo>
                  <a:lnTo>
                    <a:pt x="17140" y="5467"/>
                  </a:lnTo>
                  <a:lnTo>
                    <a:pt x="17222" y="5167"/>
                  </a:lnTo>
                  <a:lnTo>
                    <a:pt x="17249" y="4839"/>
                  </a:lnTo>
                  <a:lnTo>
                    <a:pt x="17276" y="4538"/>
                  </a:lnTo>
                  <a:lnTo>
                    <a:pt x="17304" y="4210"/>
                  </a:lnTo>
                  <a:lnTo>
                    <a:pt x="17276" y="3882"/>
                  </a:lnTo>
                  <a:lnTo>
                    <a:pt x="17222" y="3554"/>
                  </a:lnTo>
                  <a:lnTo>
                    <a:pt x="17167" y="3226"/>
                  </a:lnTo>
                  <a:lnTo>
                    <a:pt x="17058" y="2925"/>
                  </a:lnTo>
                  <a:lnTo>
                    <a:pt x="16921" y="2597"/>
                  </a:lnTo>
                  <a:lnTo>
                    <a:pt x="16730" y="2269"/>
                  </a:lnTo>
                  <a:lnTo>
                    <a:pt x="16511" y="1968"/>
                  </a:lnTo>
                  <a:lnTo>
                    <a:pt x="16265" y="1695"/>
                  </a:lnTo>
                  <a:lnTo>
                    <a:pt x="15964" y="1449"/>
                  </a:lnTo>
                  <a:lnTo>
                    <a:pt x="15664" y="1258"/>
                  </a:lnTo>
                  <a:lnTo>
                    <a:pt x="15308" y="1066"/>
                  </a:lnTo>
                  <a:lnTo>
                    <a:pt x="14980" y="930"/>
                  </a:lnTo>
                  <a:lnTo>
                    <a:pt x="14679" y="875"/>
                  </a:lnTo>
                  <a:lnTo>
                    <a:pt x="14379" y="820"/>
                  </a:lnTo>
                  <a:lnTo>
                    <a:pt x="13832" y="820"/>
                  </a:lnTo>
                  <a:lnTo>
                    <a:pt x="13559" y="875"/>
                  </a:lnTo>
                  <a:lnTo>
                    <a:pt x="13313" y="957"/>
                  </a:lnTo>
                  <a:lnTo>
                    <a:pt x="13067" y="1066"/>
                  </a:lnTo>
                  <a:lnTo>
                    <a:pt x="12848" y="1230"/>
                  </a:lnTo>
                  <a:lnTo>
                    <a:pt x="12602" y="1422"/>
                  </a:lnTo>
                  <a:lnTo>
                    <a:pt x="12411" y="1613"/>
                  </a:lnTo>
                  <a:lnTo>
                    <a:pt x="12219" y="1859"/>
                  </a:lnTo>
                  <a:lnTo>
                    <a:pt x="12083" y="2105"/>
                  </a:lnTo>
                  <a:lnTo>
                    <a:pt x="11973" y="2351"/>
                  </a:lnTo>
                  <a:lnTo>
                    <a:pt x="11864" y="2625"/>
                  </a:lnTo>
                  <a:lnTo>
                    <a:pt x="11809" y="2898"/>
                  </a:lnTo>
                  <a:lnTo>
                    <a:pt x="11755" y="3199"/>
                  </a:lnTo>
                  <a:lnTo>
                    <a:pt x="11727" y="3499"/>
                  </a:lnTo>
                  <a:lnTo>
                    <a:pt x="11727" y="3800"/>
                  </a:lnTo>
                  <a:lnTo>
                    <a:pt x="11727" y="4401"/>
                  </a:lnTo>
                  <a:lnTo>
                    <a:pt x="11809" y="4975"/>
                  </a:lnTo>
                  <a:lnTo>
                    <a:pt x="11919" y="5522"/>
                  </a:lnTo>
                  <a:lnTo>
                    <a:pt x="12083" y="6178"/>
                  </a:lnTo>
                  <a:lnTo>
                    <a:pt x="12247" y="6779"/>
                  </a:lnTo>
                  <a:lnTo>
                    <a:pt x="12438" y="7353"/>
                  </a:lnTo>
                  <a:lnTo>
                    <a:pt x="12657" y="7928"/>
                  </a:lnTo>
                  <a:lnTo>
                    <a:pt x="12875" y="8447"/>
                  </a:lnTo>
                  <a:lnTo>
                    <a:pt x="13121" y="8966"/>
                  </a:lnTo>
                  <a:lnTo>
                    <a:pt x="13395" y="9458"/>
                  </a:lnTo>
                  <a:lnTo>
                    <a:pt x="13668" y="9896"/>
                  </a:lnTo>
                  <a:lnTo>
                    <a:pt x="13121" y="10388"/>
                  </a:lnTo>
                  <a:lnTo>
                    <a:pt x="12547" y="10825"/>
                  </a:lnTo>
                  <a:lnTo>
                    <a:pt x="11946" y="11208"/>
                  </a:lnTo>
                  <a:lnTo>
                    <a:pt x="11317" y="11563"/>
                  </a:lnTo>
                  <a:lnTo>
                    <a:pt x="10689" y="11864"/>
                  </a:lnTo>
                  <a:lnTo>
                    <a:pt x="10033" y="12082"/>
                  </a:lnTo>
                  <a:lnTo>
                    <a:pt x="9349" y="12274"/>
                  </a:lnTo>
                  <a:lnTo>
                    <a:pt x="8693" y="12410"/>
                  </a:lnTo>
                  <a:lnTo>
                    <a:pt x="8693" y="12410"/>
                  </a:lnTo>
                  <a:lnTo>
                    <a:pt x="8857" y="11590"/>
                  </a:lnTo>
                  <a:lnTo>
                    <a:pt x="8994" y="10770"/>
                  </a:lnTo>
                  <a:lnTo>
                    <a:pt x="9021" y="10333"/>
                  </a:lnTo>
                  <a:lnTo>
                    <a:pt x="9048" y="9923"/>
                  </a:lnTo>
                  <a:lnTo>
                    <a:pt x="9048" y="9486"/>
                  </a:lnTo>
                  <a:lnTo>
                    <a:pt x="9048" y="9076"/>
                  </a:lnTo>
                  <a:lnTo>
                    <a:pt x="8994" y="8611"/>
                  </a:lnTo>
                  <a:lnTo>
                    <a:pt x="8939" y="8146"/>
                  </a:lnTo>
                  <a:lnTo>
                    <a:pt x="8830" y="7709"/>
                  </a:lnTo>
                  <a:lnTo>
                    <a:pt x="8720" y="7271"/>
                  </a:lnTo>
                  <a:lnTo>
                    <a:pt x="8556" y="6861"/>
                  </a:lnTo>
                  <a:lnTo>
                    <a:pt x="8392" y="6451"/>
                  </a:lnTo>
                  <a:lnTo>
                    <a:pt x="8201" y="6069"/>
                  </a:lnTo>
                  <a:lnTo>
                    <a:pt x="7982" y="5686"/>
                  </a:lnTo>
                  <a:lnTo>
                    <a:pt x="7764" y="5358"/>
                  </a:lnTo>
                  <a:lnTo>
                    <a:pt x="7490" y="5030"/>
                  </a:lnTo>
                  <a:lnTo>
                    <a:pt x="7217" y="4702"/>
                  </a:lnTo>
                  <a:lnTo>
                    <a:pt x="6944" y="4429"/>
                  </a:lnTo>
                  <a:lnTo>
                    <a:pt x="6616" y="4183"/>
                  </a:lnTo>
                  <a:lnTo>
                    <a:pt x="6288" y="3964"/>
                  </a:lnTo>
                  <a:lnTo>
                    <a:pt x="5960" y="3745"/>
                  </a:lnTo>
                  <a:lnTo>
                    <a:pt x="5604" y="3581"/>
                  </a:lnTo>
                  <a:lnTo>
                    <a:pt x="5167" y="3417"/>
                  </a:lnTo>
                  <a:lnTo>
                    <a:pt x="4702" y="3335"/>
                  </a:lnTo>
                  <a:lnTo>
                    <a:pt x="4238" y="3281"/>
                  </a:lnTo>
                  <a:lnTo>
                    <a:pt x="3746" y="3281"/>
                  </a:lnTo>
                  <a:lnTo>
                    <a:pt x="3253" y="3335"/>
                  </a:lnTo>
                  <a:lnTo>
                    <a:pt x="2789" y="3445"/>
                  </a:lnTo>
                  <a:lnTo>
                    <a:pt x="2324" y="3609"/>
                  </a:lnTo>
                  <a:lnTo>
                    <a:pt x="1887" y="3800"/>
                  </a:lnTo>
                  <a:lnTo>
                    <a:pt x="1531" y="4019"/>
                  </a:lnTo>
                  <a:lnTo>
                    <a:pt x="1203" y="4265"/>
                  </a:lnTo>
                  <a:lnTo>
                    <a:pt x="903" y="4538"/>
                  </a:lnTo>
                  <a:lnTo>
                    <a:pt x="657" y="4839"/>
                  </a:lnTo>
                  <a:lnTo>
                    <a:pt x="438" y="5139"/>
                  </a:lnTo>
                  <a:lnTo>
                    <a:pt x="274" y="5467"/>
                  </a:lnTo>
                  <a:lnTo>
                    <a:pt x="137" y="5823"/>
                  </a:lnTo>
                  <a:lnTo>
                    <a:pt x="55" y="6178"/>
                  </a:lnTo>
                  <a:lnTo>
                    <a:pt x="1" y="6506"/>
                  </a:lnTo>
                  <a:lnTo>
                    <a:pt x="1" y="6807"/>
                  </a:lnTo>
                  <a:lnTo>
                    <a:pt x="1" y="7135"/>
                  </a:lnTo>
                  <a:lnTo>
                    <a:pt x="55" y="7463"/>
                  </a:lnTo>
                  <a:lnTo>
                    <a:pt x="110" y="7791"/>
                  </a:lnTo>
                  <a:lnTo>
                    <a:pt x="219" y="8119"/>
                  </a:lnTo>
                  <a:lnTo>
                    <a:pt x="329" y="8474"/>
                  </a:lnTo>
                  <a:lnTo>
                    <a:pt x="465" y="8802"/>
                  </a:lnTo>
                  <a:lnTo>
                    <a:pt x="711" y="9294"/>
                  </a:lnTo>
                  <a:lnTo>
                    <a:pt x="1012" y="9759"/>
                  </a:lnTo>
                  <a:lnTo>
                    <a:pt x="1340" y="10196"/>
                  </a:lnTo>
                  <a:lnTo>
                    <a:pt x="1695" y="10634"/>
                  </a:lnTo>
                  <a:lnTo>
                    <a:pt x="2078" y="11016"/>
                  </a:lnTo>
                  <a:lnTo>
                    <a:pt x="2515" y="11372"/>
                  </a:lnTo>
                  <a:lnTo>
                    <a:pt x="2953" y="11700"/>
                  </a:lnTo>
                  <a:lnTo>
                    <a:pt x="3445" y="12000"/>
                  </a:lnTo>
                  <a:lnTo>
                    <a:pt x="3937" y="12274"/>
                  </a:lnTo>
                  <a:lnTo>
                    <a:pt x="4456" y="12492"/>
                  </a:lnTo>
                  <a:lnTo>
                    <a:pt x="5003" y="12684"/>
                  </a:lnTo>
                  <a:lnTo>
                    <a:pt x="5550" y="12848"/>
                  </a:lnTo>
                  <a:lnTo>
                    <a:pt x="6124" y="12984"/>
                  </a:lnTo>
                  <a:lnTo>
                    <a:pt x="6698" y="13066"/>
                  </a:lnTo>
                  <a:lnTo>
                    <a:pt x="7272" y="13121"/>
                  </a:lnTo>
                  <a:lnTo>
                    <a:pt x="7846" y="13121"/>
                  </a:lnTo>
                  <a:lnTo>
                    <a:pt x="7490" y="14215"/>
                  </a:lnTo>
                  <a:lnTo>
                    <a:pt x="7108" y="15281"/>
                  </a:lnTo>
                  <a:lnTo>
                    <a:pt x="7709" y="15499"/>
                  </a:lnTo>
                  <a:lnTo>
                    <a:pt x="8119" y="14324"/>
                  </a:lnTo>
                  <a:lnTo>
                    <a:pt x="8338" y="13695"/>
                  </a:lnTo>
                  <a:lnTo>
                    <a:pt x="8529" y="13066"/>
                  </a:lnTo>
                  <a:lnTo>
                    <a:pt x="8611" y="13066"/>
                  </a:lnTo>
                  <a:lnTo>
                    <a:pt x="9349" y="12930"/>
                  </a:lnTo>
                  <a:lnTo>
                    <a:pt x="10060" y="12738"/>
                  </a:lnTo>
                  <a:lnTo>
                    <a:pt x="10798" y="12492"/>
                  </a:lnTo>
                  <a:lnTo>
                    <a:pt x="11481" y="12192"/>
                  </a:lnTo>
                  <a:lnTo>
                    <a:pt x="12165" y="11836"/>
                  </a:lnTo>
                  <a:lnTo>
                    <a:pt x="12821" y="11399"/>
                  </a:lnTo>
                  <a:lnTo>
                    <a:pt x="13449" y="10934"/>
                  </a:lnTo>
                  <a:lnTo>
                    <a:pt x="14051" y="10415"/>
                  </a:lnTo>
                  <a:lnTo>
                    <a:pt x="14379" y="10825"/>
                  </a:lnTo>
                  <a:lnTo>
                    <a:pt x="14734" y="11208"/>
                  </a:lnTo>
                  <a:lnTo>
                    <a:pt x="15117" y="11536"/>
                  </a:lnTo>
                  <a:lnTo>
                    <a:pt x="15500" y="11836"/>
                  </a:lnTo>
                  <a:lnTo>
                    <a:pt x="15910" y="12110"/>
                  </a:lnTo>
                  <a:lnTo>
                    <a:pt x="16320" y="12328"/>
                  </a:lnTo>
                  <a:lnTo>
                    <a:pt x="16757" y="12520"/>
                  </a:lnTo>
                  <a:lnTo>
                    <a:pt x="17194" y="12684"/>
                  </a:lnTo>
                  <a:lnTo>
                    <a:pt x="17632" y="12793"/>
                  </a:lnTo>
                  <a:lnTo>
                    <a:pt x="18042" y="12875"/>
                  </a:lnTo>
                  <a:lnTo>
                    <a:pt x="18479" y="12902"/>
                  </a:lnTo>
                  <a:lnTo>
                    <a:pt x="18916" y="12930"/>
                  </a:lnTo>
                  <a:lnTo>
                    <a:pt x="19381" y="12902"/>
                  </a:lnTo>
                  <a:lnTo>
                    <a:pt x="19818" y="12820"/>
                  </a:lnTo>
                  <a:lnTo>
                    <a:pt x="20283" y="12738"/>
                  </a:lnTo>
                  <a:lnTo>
                    <a:pt x="20721" y="12602"/>
                  </a:lnTo>
                  <a:lnTo>
                    <a:pt x="21185" y="12438"/>
                  </a:lnTo>
                  <a:lnTo>
                    <a:pt x="21650" y="12246"/>
                  </a:lnTo>
                  <a:lnTo>
                    <a:pt x="22115" y="12000"/>
                  </a:lnTo>
                  <a:lnTo>
                    <a:pt x="22579" y="11754"/>
                  </a:lnTo>
                  <a:lnTo>
                    <a:pt x="23044" y="11454"/>
                  </a:lnTo>
                  <a:lnTo>
                    <a:pt x="23509" y="11126"/>
                  </a:lnTo>
                  <a:lnTo>
                    <a:pt x="23973" y="10770"/>
                  </a:lnTo>
                  <a:lnTo>
                    <a:pt x="24438" y="10360"/>
                  </a:lnTo>
                  <a:lnTo>
                    <a:pt x="24848" y="10716"/>
                  </a:lnTo>
                  <a:lnTo>
                    <a:pt x="25313" y="11044"/>
                  </a:lnTo>
                  <a:lnTo>
                    <a:pt x="25750" y="11344"/>
                  </a:lnTo>
                  <a:lnTo>
                    <a:pt x="26242" y="11590"/>
                  </a:lnTo>
                  <a:lnTo>
                    <a:pt x="26734" y="11809"/>
                  </a:lnTo>
                  <a:lnTo>
                    <a:pt x="27226" y="11973"/>
                  </a:lnTo>
                  <a:lnTo>
                    <a:pt x="27746" y="12110"/>
                  </a:lnTo>
                  <a:lnTo>
                    <a:pt x="28292" y="12192"/>
                  </a:lnTo>
                  <a:lnTo>
                    <a:pt x="28839" y="12219"/>
                  </a:lnTo>
                  <a:lnTo>
                    <a:pt x="29413" y="12219"/>
                  </a:lnTo>
                  <a:lnTo>
                    <a:pt x="29987" y="12164"/>
                  </a:lnTo>
                  <a:lnTo>
                    <a:pt x="30561" y="12055"/>
                  </a:lnTo>
                  <a:lnTo>
                    <a:pt x="31108" y="11891"/>
                  </a:lnTo>
                  <a:lnTo>
                    <a:pt x="31655" y="11700"/>
                  </a:lnTo>
                  <a:lnTo>
                    <a:pt x="32201" y="11454"/>
                  </a:lnTo>
                  <a:lnTo>
                    <a:pt x="32748" y="11180"/>
                  </a:lnTo>
                  <a:lnTo>
                    <a:pt x="33131" y="11563"/>
                  </a:lnTo>
                  <a:lnTo>
                    <a:pt x="33513" y="11891"/>
                  </a:lnTo>
                  <a:lnTo>
                    <a:pt x="33951" y="12219"/>
                  </a:lnTo>
                  <a:lnTo>
                    <a:pt x="34388" y="12492"/>
                  </a:lnTo>
                  <a:lnTo>
                    <a:pt x="34853" y="12738"/>
                  </a:lnTo>
                  <a:lnTo>
                    <a:pt x="35345" y="12930"/>
                  </a:lnTo>
                  <a:lnTo>
                    <a:pt x="35837" y="13066"/>
                  </a:lnTo>
                  <a:lnTo>
                    <a:pt x="36329" y="13176"/>
                  </a:lnTo>
                  <a:lnTo>
                    <a:pt x="36930" y="13258"/>
                  </a:lnTo>
                  <a:lnTo>
                    <a:pt x="37532" y="13258"/>
                  </a:lnTo>
                  <a:lnTo>
                    <a:pt x="38133" y="13203"/>
                  </a:lnTo>
                  <a:lnTo>
                    <a:pt x="38762" y="13094"/>
                  </a:lnTo>
                  <a:lnTo>
                    <a:pt x="39336" y="12930"/>
                  </a:lnTo>
                  <a:lnTo>
                    <a:pt x="39937" y="12684"/>
                  </a:lnTo>
                  <a:lnTo>
                    <a:pt x="40511" y="12410"/>
                  </a:lnTo>
                  <a:lnTo>
                    <a:pt x="41058" y="12082"/>
                  </a:lnTo>
                  <a:lnTo>
                    <a:pt x="41386" y="12492"/>
                  </a:lnTo>
                  <a:lnTo>
                    <a:pt x="41714" y="12930"/>
                  </a:lnTo>
                  <a:lnTo>
                    <a:pt x="42069" y="13312"/>
                  </a:lnTo>
                  <a:lnTo>
                    <a:pt x="42424" y="13695"/>
                  </a:lnTo>
                  <a:lnTo>
                    <a:pt x="42807" y="14078"/>
                  </a:lnTo>
                  <a:lnTo>
                    <a:pt x="43217" y="14406"/>
                  </a:lnTo>
                  <a:lnTo>
                    <a:pt x="43627" y="14761"/>
                  </a:lnTo>
                  <a:lnTo>
                    <a:pt x="44065" y="15062"/>
                  </a:lnTo>
                  <a:lnTo>
                    <a:pt x="44420" y="14543"/>
                  </a:lnTo>
                  <a:lnTo>
                    <a:pt x="44010" y="14242"/>
                  </a:lnTo>
                  <a:lnTo>
                    <a:pt x="43600" y="13941"/>
                  </a:lnTo>
                  <a:lnTo>
                    <a:pt x="43217" y="13613"/>
                  </a:lnTo>
                  <a:lnTo>
                    <a:pt x="42862" y="13258"/>
                  </a:lnTo>
                  <a:lnTo>
                    <a:pt x="42506" y="12902"/>
                  </a:lnTo>
                  <a:lnTo>
                    <a:pt x="42178" y="12520"/>
                  </a:lnTo>
                  <a:lnTo>
                    <a:pt x="41878" y="12110"/>
                  </a:lnTo>
                  <a:lnTo>
                    <a:pt x="41577" y="11727"/>
                  </a:lnTo>
                  <a:lnTo>
                    <a:pt x="41714" y="11618"/>
                  </a:lnTo>
                  <a:lnTo>
                    <a:pt x="42014" y="11344"/>
                  </a:lnTo>
                  <a:lnTo>
                    <a:pt x="42288" y="11071"/>
                  </a:lnTo>
                  <a:lnTo>
                    <a:pt x="42561" y="10798"/>
                  </a:lnTo>
                  <a:lnTo>
                    <a:pt x="42807" y="10497"/>
                  </a:lnTo>
                  <a:lnTo>
                    <a:pt x="43053" y="10196"/>
                  </a:lnTo>
                  <a:lnTo>
                    <a:pt x="43245" y="9896"/>
                  </a:lnTo>
                  <a:lnTo>
                    <a:pt x="43463" y="9568"/>
                  </a:lnTo>
                  <a:lnTo>
                    <a:pt x="43627" y="9240"/>
                  </a:lnTo>
                  <a:lnTo>
                    <a:pt x="43791" y="8912"/>
                  </a:lnTo>
                  <a:lnTo>
                    <a:pt x="43955" y="8584"/>
                  </a:lnTo>
                  <a:lnTo>
                    <a:pt x="44065" y="8228"/>
                  </a:lnTo>
                  <a:lnTo>
                    <a:pt x="44174" y="7873"/>
                  </a:lnTo>
                  <a:lnTo>
                    <a:pt x="44256" y="7517"/>
                  </a:lnTo>
                  <a:lnTo>
                    <a:pt x="44311" y="7162"/>
                  </a:lnTo>
                  <a:lnTo>
                    <a:pt x="44365" y="6807"/>
                  </a:lnTo>
                  <a:lnTo>
                    <a:pt x="44393" y="6451"/>
                  </a:lnTo>
                  <a:lnTo>
                    <a:pt x="44393" y="5877"/>
                  </a:lnTo>
                  <a:lnTo>
                    <a:pt x="44338" y="5358"/>
                  </a:lnTo>
                  <a:lnTo>
                    <a:pt x="44229" y="4839"/>
                  </a:lnTo>
                  <a:lnTo>
                    <a:pt x="44065" y="4374"/>
                  </a:lnTo>
                  <a:lnTo>
                    <a:pt x="43873" y="3937"/>
                  </a:lnTo>
                  <a:lnTo>
                    <a:pt x="43627" y="3527"/>
                  </a:lnTo>
                  <a:lnTo>
                    <a:pt x="43354" y="3171"/>
                  </a:lnTo>
                  <a:lnTo>
                    <a:pt x="43026" y="2871"/>
                  </a:lnTo>
                  <a:lnTo>
                    <a:pt x="42807" y="2707"/>
                  </a:lnTo>
                  <a:lnTo>
                    <a:pt x="42534" y="2570"/>
                  </a:lnTo>
                  <a:lnTo>
                    <a:pt x="42288" y="2433"/>
                  </a:lnTo>
                  <a:lnTo>
                    <a:pt x="42014" y="2351"/>
                  </a:lnTo>
                  <a:lnTo>
                    <a:pt x="41714" y="2296"/>
                  </a:lnTo>
                  <a:lnTo>
                    <a:pt x="41440" y="2269"/>
                  </a:lnTo>
                  <a:lnTo>
                    <a:pt x="41140" y="2269"/>
                  </a:lnTo>
                  <a:lnTo>
                    <a:pt x="40839" y="2296"/>
                  </a:lnTo>
                  <a:lnTo>
                    <a:pt x="40593" y="2324"/>
                  </a:lnTo>
                  <a:lnTo>
                    <a:pt x="40374" y="2406"/>
                  </a:lnTo>
                  <a:lnTo>
                    <a:pt x="40156" y="2488"/>
                  </a:lnTo>
                  <a:lnTo>
                    <a:pt x="39964" y="2597"/>
                  </a:lnTo>
                  <a:lnTo>
                    <a:pt x="39773" y="2734"/>
                  </a:lnTo>
                  <a:lnTo>
                    <a:pt x="39609" y="2871"/>
                  </a:lnTo>
                  <a:lnTo>
                    <a:pt x="39445" y="3035"/>
                  </a:lnTo>
                  <a:lnTo>
                    <a:pt x="39308" y="3226"/>
                  </a:lnTo>
                  <a:lnTo>
                    <a:pt x="39199" y="3445"/>
                  </a:lnTo>
                  <a:lnTo>
                    <a:pt x="39090" y="3663"/>
                  </a:lnTo>
                  <a:lnTo>
                    <a:pt x="39008" y="3909"/>
                  </a:lnTo>
                  <a:lnTo>
                    <a:pt x="38953" y="4128"/>
                  </a:lnTo>
                  <a:lnTo>
                    <a:pt x="38898" y="4620"/>
                  </a:lnTo>
                  <a:lnTo>
                    <a:pt x="38871" y="5085"/>
                  </a:lnTo>
                  <a:lnTo>
                    <a:pt x="38898" y="5932"/>
                  </a:lnTo>
                  <a:lnTo>
                    <a:pt x="38980" y="6779"/>
                  </a:lnTo>
                  <a:lnTo>
                    <a:pt x="39144" y="7627"/>
                  </a:lnTo>
                  <a:lnTo>
                    <a:pt x="39336" y="8447"/>
                  </a:lnTo>
                  <a:lnTo>
                    <a:pt x="39609" y="9267"/>
                  </a:lnTo>
                  <a:lnTo>
                    <a:pt x="39937" y="10060"/>
                  </a:lnTo>
                  <a:lnTo>
                    <a:pt x="40292" y="10825"/>
                  </a:lnTo>
                  <a:lnTo>
                    <a:pt x="40730" y="11563"/>
                  </a:lnTo>
                  <a:lnTo>
                    <a:pt x="40210" y="11864"/>
                  </a:lnTo>
                  <a:lnTo>
                    <a:pt x="39691" y="12110"/>
                  </a:lnTo>
                  <a:lnTo>
                    <a:pt x="39172" y="12328"/>
                  </a:lnTo>
                  <a:lnTo>
                    <a:pt x="38625" y="12492"/>
                  </a:lnTo>
                  <a:lnTo>
                    <a:pt x="38078" y="12574"/>
                  </a:lnTo>
                  <a:lnTo>
                    <a:pt x="37532" y="12629"/>
                  </a:lnTo>
                  <a:lnTo>
                    <a:pt x="36985" y="12629"/>
                  </a:lnTo>
                  <a:lnTo>
                    <a:pt x="36438" y="12574"/>
                  </a:lnTo>
                  <a:lnTo>
                    <a:pt x="36001" y="12465"/>
                  </a:lnTo>
                  <a:lnTo>
                    <a:pt x="35563" y="12356"/>
                  </a:lnTo>
                  <a:lnTo>
                    <a:pt x="35153" y="12164"/>
                  </a:lnTo>
                  <a:lnTo>
                    <a:pt x="34743" y="11973"/>
                  </a:lnTo>
                  <a:lnTo>
                    <a:pt x="34361" y="11727"/>
                  </a:lnTo>
                  <a:lnTo>
                    <a:pt x="33978" y="11454"/>
                  </a:lnTo>
                  <a:lnTo>
                    <a:pt x="33623" y="11153"/>
                  </a:lnTo>
                  <a:lnTo>
                    <a:pt x="33267" y="10825"/>
                  </a:lnTo>
                  <a:lnTo>
                    <a:pt x="33595" y="10606"/>
                  </a:lnTo>
                  <a:lnTo>
                    <a:pt x="33896" y="10360"/>
                  </a:lnTo>
                  <a:lnTo>
                    <a:pt x="34224" y="10087"/>
                  </a:lnTo>
                  <a:lnTo>
                    <a:pt x="34525" y="9786"/>
                  </a:lnTo>
                  <a:lnTo>
                    <a:pt x="34825" y="9458"/>
                  </a:lnTo>
                  <a:lnTo>
                    <a:pt x="35099" y="9130"/>
                  </a:lnTo>
                  <a:lnTo>
                    <a:pt x="35372" y="8802"/>
                  </a:lnTo>
                  <a:lnTo>
                    <a:pt x="35591" y="8447"/>
                  </a:lnTo>
                  <a:lnTo>
                    <a:pt x="35837" y="8092"/>
                  </a:lnTo>
                  <a:lnTo>
                    <a:pt x="36028" y="7736"/>
                  </a:lnTo>
                  <a:lnTo>
                    <a:pt x="36219" y="7381"/>
                  </a:lnTo>
                  <a:lnTo>
                    <a:pt x="36383" y="6998"/>
                  </a:lnTo>
                  <a:lnTo>
                    <a:pt x="36547" y="6615"/>
                  </a:lnTo>
                  <a:lnTo>
                    <a:pt x="36657" y="6205"/>
                  </a:lnTo>
                  <a:lnTo>
                    <a:pt x="36766" y="5823"/>
                  </a:lnTo>
                  <a:lnTo>
                    <a:pt x="36848" y="5413"/>
                  </a:lnTo>
                  <a:lnTo>
                    <a:pt x="36930" y="5030"/>
                  </a:lnTo>
                  <a:lnTo>
                    <a:pt x="36958" y="4620"/>
                  </a:lnTo>
                  <a:lnTo>
                    <a:pt x="36985" y="4210"/>
                  </a:lnTo>
                  <a:lnTo>
                    <a:pt x="36958" y="3773"/>
                  </a:lnTo>
                  <a:lnTo>
                    <a:pt x="36930" y="3527"/>
                  </a:lnTo>
                  <a:lnTo>
                    <a:pt x="36875" y="3308"/>
                  </a:lnTo>
                  <a:lnTo>
                    <a:pt x="36793" y="3089"/>
                  </a:lnTo>
                  <a:lnTo>
                    <a:pt x="36711" y="2871"/>
                  </a:lnTo>
                  <a:lnTo>
                    <a:pt x="36547" y="2597"/>
                  </a:lnTo>
                  <a:lnTo>
                    <a:pt x="36356" y="2378"/>
                  </a:lnTo>
                  <a:lnTo>
                    <a:pt x="36137" y="2187"/>
                  </a:lnTo>
                  <a:lnTo>
                    <a:pt x="35919" y="2023"/>
                  </a:lnTo>
                  <a:lnTo>
                    <a:pt x="35645" y="1914"/>
                  </a:lnTo>
                  <a:lnTo>
                    <a:pt x="35372" y="1804"/>
                  </a:lnTo>
                  <a:lnTo>
                    <a:pt x="35071" y="1777"/>
                  </a:lnTo>
                  <a:lnTo>
                    <a:pt x="34743" y="1750"/>
                  </a:lnTo>
                  <a:lnTo>
                    <a:pt x="34497" y="1777"/>
                  </a:lnTo>
                  <a:lnTo>
                    <a:pt x="34224" y="1832"/>
                  </a:lnTo>
                  <a:lnTo>
                    <a:pt x="33978" y="1886"/>
                  </a:lnTo>
                  <a:lnTo>
                    <a:pt x="33705" y="1968"/>
                  </a:lnTo>
                  <a:lnTo>
                    <a:pt x="33459" y="2078"/>
                  </a:lnTo>
                  <a:lnTo>
                    <a:pt x="33185" y="2187"/>
                  </a:lnTo>
                  <a:lnTo>
                    <a:pt x="32939" y="2324"/>
                  </a:lnTo>
                  <a:lnTo>
                    <a:pt x="32721" y="2488"/>
                  </a:lnTo>
                  <a:lnTo>
                    <a:pt x="32475" y="2652"/>
                  </a:lnTo>
                  <a:lnTo>
                    <a:pt x="32256" y="2816"/>
                  </a:lnTo>
                  <a:lnTo>
                    <a:pt x="32065" y="3035"/>
                  </a:lnTo>
                  <a:lnTo>
                    <a:pt x="31873" y="3226"/>
                  </a:lnTo>
                  <a:lnTo>
                    <a:pt x="31709" y="3445"/>
                  </a:lnTo>
                  <a:lnTo>
                    <a:pt x="31545" y="3663"/>
                  </a:lnTo>
                  <a:lnTo>
                    <a:pt x="31409" y="3909"/>
                  </a:lnTo>
                  <a:lnTo>
                    <a:pt x="31299" y="4128"/>
                  </a:lnTo>
                  <a:lnTo>
                    <a:pt x="31162" y="4456"/>
                  </a:lnTo>
                  <a:lnTo>
                    <a:pt x="31053" y="4784"/>
                  </a:lnTo>
                  <a:lnTo>
                    <a:pt x="30971" y="5139"/>
                  </a:lnTo>
                  <a:lnTo>
                    <a:pt x="30889" y="5467"/>
                  </a:lnTo>
                  <a:lnTo>
                    <a:pt x="30862" y="5823"/>
                  </a:lnTo>
                  <a:lnTo>
                    <a:pt x="30834" y="6178"/>
                  </a:lnTo>
                  <a:lnTo>
                    <a:pt x="30834" y="6533"/>
                  </a:lnTo>
                  <a:lnTo>
                    <a:pt x="30834" y="6889"/>
                  </a:lnTo>
                  <a:lnTo>
                    <a:pt x="30889" y="7244"/>
                  </a:lnTo>
                  <a:lnTo>
                    <a:pt x="30944" y="7599"/>
                  </a:lnTo>
                  <a:lnTo>
                    <a:pt x="30998" y="7955"/>
                  </a:lnTo>
                  <a:lnTo>
                    <a:pt x="31108" y="8310"/>
                  </a:lnTo>
                  <a:lnTo>
                    <a:pt x="31217" y="8666"/>
                  </a:lnTo>
                  <a:lnTo>
                    <a:pt x="31354" y="9021"/>
                  </a:lnTo>
                  <a:lnTo>
                    <a:pt x="31518" y="9349"/>
                  </a:lnTo>
                  <a:lnTo>
                    <a:pt x="31682" y="9704"/>
                  </a:lnTo>
                  <a:lnTo>
                    <a:pt x="31983" y="10224"/>
                  </a:lnTo>
                  <a:lnTo>
                    <a:pt x="32338" y="10688"/>
                  </a:lnTo>
                  <a:lnTo>
                    <a:pt x="31846" y="10934"/>
                  </a:lnTo>
                  <a:lnTo>
                    <a:pt x="31354" y="11153"/>
                  </a:lnTo>
                  <a:lnTo>
                    <a:pt x="30862" y="11317"/>
                  </a:lnTo>
                  <a:lnTo>
                    <a:pt x="30370" y="11454"/>
                  </a:lnTo>
                  <a:lnTo>
                    <a:pt x="29878" y="11536"/>
                  </a:lnTo>
                  <a:lnTo>
                    <a:pt x="29358" y="11590"/>
                  </a:lnTo>
                  <a:lnTo>
                    <a:pt x="28866" y="11590"/>
                  </a:lnTo>
                  <a:lnTo>
                    <a:pt x="28347" y="11563"/>
                  </a:lnTo>
                  <a:lnTo>
                    <a:pt x="27882" y="11481"/>
                  </a:lnTo>
                  <a:lnTo>
                    <a:pt x="27418" y="11372"/>
                  </a:lnTo>
                  <a:lnTo>
                    <a:pt x="26953" y="11235"/>
                  </a:lnTo>
                  <a:lnTo>
                    <a:pt x="26516" y="11044"/>
                  </a:lnTo>
                  <a:lnTo>
                    <a:pt x="26106" y="10825"/>
                  </a:lnTo>
                  <a:lnTo>
                    <a:pt x="25668" y="10552"/>
                  </a:lnTo>
                  <a:lnTo>
                    <a:pt x="25285" y="10278"/>
                  </a:lnTo>
                  <a:lnTo>
                    <a:pt x="24903" y="9950"/>
                  </a:lnTo>
                  <a:lnTo>
                    <a:pt x="25449" y="9431"/>
                  </a:lnTo>
                  <a:lnTo>
                    <a:pt x="25969" y="8857"/>
                  </a:lnTo>
                  <a:lnTo>
                    <a:pt x="26516" y="8256"/>
                  </a:lnTo>
                  <a:lnTo>
                    <a:pt x="27035" y="7599"/>
                  </a:lnTo>
                  <a:lnTo>
                    <a:pt x="27445" y="7053"/>
                  </a:lnTo>
                  <a:lnTo>
                    <a:pt x="27855" y="6451"/>
                  </a:lnTo>
                  <a:lnTo>
                    <a:pt x="28210" y="5823"/>
                  </a:lnTo>
                  <a:lnTo>
                    <a:pt x="28538" y="5139"/>
                  </a:lnTo>
                  <a:lnTo>
                    <a:pt x="28675" y="4784"/>
                  </a:lnTo>
                  <a:lnTo>
                    <a:pt x="28784" y="4429"/>
                  </a:lnTo>
                  <a:lnTo>
                    <a:pt x="28866" y="4101"/>
                  </a:lnTo>
                  <a:lnTo>
                    <a:pt x="28948" y="3745"/>
                  </a:lnTo>
                  <a:lnTo>
                    <a:pt x="29003" y="3390"/>
                  </a:lnTo>
                  <a:lnTo>
                    <a:pt x="29030" y="3062"/>
                  </a:lnTo>
                  <a:lnTo>
                    <a:pt x="29030" y="2707"/>
                  </a:lnTo>
                  <a:lnTo>
                    <a:pt x="29003" y="2378"/>
                  </a:lnTo>
                  <a:lnTo>
                    <a:pt x="28948" y="2078"/>
                  </a:lnTo>
                  <a:lnTo>
                    <a:pt x="28866" y="1804"/>
                  </a:lnTo>
                  <a:lnTo>
                    <a:pt x="28757" y="1531"/>
                  </a:lnTo>
                  <a:lnTo>
                    <a:pt x="28620" y="1285"/>
                  </a:lnTo>
                  <a:lnTo>
                    <a:pt x="28456" y="1066"/>
                  </a:lnTo>
                  <a:lnTo>
                    <a:pt x="28292" y="848"/>
                  </a:lnTo>
                  <a:lnTo>
                    <a:pt x="28074" y="656"/>
                  </a:lnTo>
                  <a:lnTo>
                    <a:pt x="27855" y="465"/>
                  </a:lnTo>
                  <a:lnTo>
                    <a:pt x="27582" y="301"/>
                  </a:lnTo>
                  <a:lnTo>
                    <a:pt x="27308" y="192"/>
                  </a:lnTo>
                  <a:lnTo>
                    <a:pt x="27008" y="82"/>
                  </a:lnTo>
                  <a:lnTo>
                    <a:pt x="26734" y="28"/>
                  </a:lnTo>
                  <a:lnTo>
                    <a:pt x="26406" y="0"/>
                  </a:lnTo>
                  <a:close/>
                </a:path>
              </a:pathLst>
            </a:custGeom>
            <a:solidFill>
              <a:srgbClr val="01010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2" name="Google Shape;1152;p11"/>
            <p:cNvSpPr/>
            <p:nvPr/>
          </p:nvSpPr>
          <p:spPr>
            <a:xfrm>
              <a:off x="3390531" y="3148387"/>
              <a:ext cx="616478" cy="860074"/>
            </a:xfrm>
            <a:custGeom>
              <a:rect b="b" l="l" r="r" t="t"/>
              <a:pathLst>
                <a:path extrusionOk="0" h="64948" w="46553">
                  <a:moveTo>
                    <a:pt x="8721" y="0"/>
                  </a:moveTo>
                  <a:lnTo>
                    <a:pt x="1" y="64729"/>
                  </a:lnTo>
                  <a:lnTo>
                    <a:pt x="1231" y="64893"/>
                  </a:lnTo>
                  <a:lnTo>
                    <a:pt x="9814" y="1257"/>
                  </a:lnTo>
                  <a:lnTo>
                    <a:pt x="30643" y="1257"/>
                  </a:lnTo>
                  <a:lnTo>
                    <a:pt x="45322" y="64948"/>
                  </a:lnTo>
                  <a:lnTo>
                    <a:pt x="46552" y="64675"/>
                  </a:lnTo>
                  <a:lnTo>
                    <a:pt x="31737" y="492"/>
                  </a:lnTo>
                  <a:lnTo>
                    <a:pt x="3162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3" name="Google Shape;1153;p11"/>
            <p:cNvSpPr/>
            <p:nvPr/>
          </p:nvSpPr>
          <p:spPr>
            <a:xfrm>
              <a:off x="3462212" y="3422401"/>
              <a:ext cx="418463" cy="22817"/>
            </a:xfrm>
            <a:custGeom>
              <a:rect b="b" l="l" r="r" t="t"/>
              <a:pathLst>
                <a:path extrusionOk="0" h="1723" w="31600">
                  <a:moveTo>
                    <a:pt x="31572" y="1"/>
                  </a:moveTo>
                  <a:lnTo>
                    <a:pt x="0" y="465"/>
                  </a:lnTo>
                  <a:lnTo>
                    <a:pt x="27" y="1723"/>
                  </a:lnTo>
                  <a:lnTo>
                    <a:pt x="31599" y="1258"/>
                  </a:lnTo>
                  <a:lnTo>
                    <a:pt x="31572"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4" name="Google Shape;1154;p11"/>
            <p:cNvSpPr/>
            <p:nvPr/>
          </p:nvSpPr>
          <p:spPr>
            <a:xfrm>
              <a:off x="2455531" y="2708564"/>
              <a:ext cx="1550021" cy="1276378"/>
            </a:xfrm>
            <a:custGeom>
              <a:rect b="b" l="l" r="r" t="t"/>
              <a:pathLst>
                <a:path extrusionOk="0" h="96385" w="117049">
                  <a:moveTo>
                    <a:pt x="106607" y="1"/>
                  </a:moveTo>
                  <a:lnTo>
                    <a:pt x="105623" y="56"/>
                  </a:lnTo>
                  <a:lnTo>
                    <a:pt x="104666" y="138"/>
                  </a:lnTo>
                  <a:lnTo>
                    <a:pt x="103709" y="274"/>
                  </a:lnTo>
                  <a:lnTo>
                    <a:pt x="101714" y="548"/>
                  </a:lnTo>
                  <a:lnTo>
                    <a:pt x="99746" y="876"/>
                  </a:lnTo>
                  <a:lnTo>
                    <a:pt x="97750" y="1231"/>
                  </a:lnTo>
                  <a:lnTo>
                    <a:pt x="95782" y="1641"/>
                  </a:lnTo>
                  <a:lnTo>
                    <a:pt x="93841" y="2078"/>
                  </a:lnTo>
                  <a:lnTo>
                    <a:pt x="91873" y="2570"/>
                  </a:lnTo>
                  <a:lnTo>
                    <a:pt x="89933" y="3090"/>
                  </a:lnTo>
                  <a:lnTo>
                    <a:pt x="88019" y="3637"/>
                  </a:lnTo>
                  <a:lnTo>
                    <a:pt x="86078" y="4238"/>
                  </a:lnTo>
                  <a:lnTo>
                    <a:pt x="84192" y="4867"/>
                  </a:lnTo>
                  <a:lnTo>
                    <a:pt x="82279" y="5523"/>
                  </a:lnTo>
                  <a:lnTo>
                    <a:pt x="80393" y="6233"/>
                  </a:lnTo>
                  <a:lnTo>
                    <a:pt x="78534" y="6971"/>
                  </a:lnTo>
                  <a:lnTo>
                    <a:pt x="76675" y="7737"/>
                  </a:lnTo>
                  <a:lnTo>
                    <a:pt x="74844" y="8530"/>
                  </a:lnTo>
                  <a:lnTo>
                    <a:pt x="73012" y="9377"/>
                  </a:lnTo>
                  <a:lnTo>
                    <a:pt x="71208" y="10252"/>
                  </a:lnTo>
                  <a:lnTo>
                    <a:pt x="69404" y="11154"/>
                  </a:lnTo>
                  <a:lnTo>
                    <a:pt x="67627" y="12110"/>
                  </a:lnTo>
                  <a:lnTo>
                    <a:pt x="65878" y="13094"/>
                  </a:lnTo>
                  <a:lnTo>
                    <a:pt x="64128" y="14079"/>
                  </a:lnTo>
                  <a:lnTo>
                    <a:pt x="62406" y="15117"/>
                  </a:lnTo>
                  <a:lnTo>
                    <a:pt x="60711" y="16211"/>
                  </a:lnTo>
                  <a:lnTo>
                    <a:pt x="59044" y="17304"/>
                  </a:lnTo>
                  <a:lnTo>
                    <a:pt x="57377" y="18425"/>
                  </a:lnTo>
                  <a:lnTo>
                    <a:pt x="55737" y="19600"/>
                  </a:lnTo>
                  <a:lnTo>
                    <a:pt x="54124" y="20803"/>
                  </a:lnTo>
                  <a:lnTo>
                    <a:pt x="52538" y="22006"/>
                  </a:lnTo>
                  <a:lnTo>
                    <a:pt x="50953" y="23263"/>
                  </a:lnTo>
                  <a:lnTo>
                    <a:pt x="49422" y="24548"/>
                  </a:lnTo>
                  <a:lnTo>
                    <a:pt x="47891" y="25860"/>
                  </a:lnTo>
                  <a:lnTo>
                    <a:pt x="46388" y="27199"/>
                  </a:lnTo>
                  <a:lnTo>
                    <a:pt x="45267" y="28265"/>
                  </a:lnTo>
                  <a:lnTo>
                    <a:pt x="44147" y="29331"/>
                  </a:lnTo>
                  <a:lnTo>
                    <a:pt x="43026" y="30425"/>
                  </a:lnTo>
                  <a:lnTo>
                    <a:pt x="41960" y="31518"/>
                  </a:lnTo>
                  <a:lnTo>
                    <a:pt x="40866" y="32612"/>
                  </a:lnTo>
                  <a:lnTo>
                    <a:pt x="39800" y="33760"/>
                  </a:lnTo>
                  <a:lnTo>
                    <a:pt x="38762" y="34880"/>
                  </a:lnTo>
                  <a:lnTo>
                    <a:pt x="37723" y="36029"/>
                  </a:lnTo>
                  <a:lnTo>
                    <a:pt x="36219" y="37751"/>
                  </a:lnTo>
                  <a:lnTo>
                    <a:pt x="34771" y="39473"/>
                  </a:lnTo>
                  <a:lnTo>
                    <a:pt x="33349" y="41222"/>
                  </a:lnTo>
                  <a:lnTo>
                    <a:pt x="31955" y="42999"/>
                  </a:lnTo>
                  <a:lnTo>
                    <a:pt x="30588" y="44776"/>
                  </a:lnTo>
                  <a:lnTo>
                    <a:pt x="29249" y="46607"/>
                  </a:lnTo>
                  <a:lnTo>
                    <a:pt x="27937" y="48439"/>
                  </a:lnTo>
                  <a:lnTo>
                    <a:pt x="26625" y="50270"/>
                  </a:lnTo>
                  <a:lnTo>
                    <a:pt x="24028" y="53988"/>
                  </a:lnTo>
                  <a:lnTo>
                    <a:pt x="21486" y="57705"/>
                  </a:lnTo>
                  <a:lnTo>
                    <a:pt x="18944" y="61450"/>
                  </a:lnTo>
                  <a:lnTo>
                    <a:pt x="16374" y="65168"/>
                  </a:lnTo>
                  <a:lnTo>
                    <a:pt x="14843" y="67436"/>
                  </a:lnTo>
                  <a:lnTo>
                    <a:pt x="12930" y="70334"/>
                  </a:lnTo>
                  <a:lnTo>
                    <a:pt x="8502" y="77086"/>
                  </a:lnTo>
                  <a:lnTo>
                    <a:pt x="6288" y="80475"/>
                  </a:lnTo>
                  <a:lnTo>
                    <a:pt x="4237" y="83537"/>
                  </a:lnTo>
                  <a:lnTo>
                    <a:pt x="2543" y="86024"/>
                  </a:lnTo>
                  <a:lnTo>
                    <a:pt x="1887" y="86981"/>
                  </a:lnTo>
                  <a:lnTo>
                    <a:pt x="1340" y="87719"/>
                  </a:lnTo>
                  <a:lnTo>
                    <a:pt x="1094" y="88074"/>
                  </a:lnTo>
                  <a:lnTo>
                    <a:pt x="848" y="88457"/>
                  </a:lnTo>
                  <a:lnTo>
                    <a:pt x="657" y="88867"/>
                  </a:lnTo>
                  <a:lnTo>
                    <a:pt x="465" y="89277"/>
                  </a:lnTo>
                  <a:lnTo>
                    <a:pt x="301" y="89687"/>
                  </a:lnTo>
                  <a:lnTo>
                    <a:pt x="165" y="90097"/>
                  </a:lnTo>
                  <a:lnTo>
                    <a:pt x="83" y="90507"/>
                  </a:lnTo>
                  <a:lnTo>
                    <a:pt x="28" y="90917"/>
                  </a:lnTo>
                  <a:lnTo>
                    <a:pt x="1" y="91300"/>
                  </a:lnTo>
                  <a:lnTo>
                    <a:pt x="28" y="91683"/>
                  </a:lnTo>
                  <a:lnTo>
                    <a:pt x="110" y="92011"/>
                  </a:lnTo>
                  <a:lnTo>
                    <a:pt x="247" y="92339"/>
                  </a:lnTo>
                  <a:lnTo>
                    <a:pt x="356" y="92475"/>
                  </a:lnTo>
                  <a:lnTo>
                    <a:pt x="438" y="92612"/>
                  </a:lnTo>
                  <a:lnTo>
                    <a:pt x="575" y="92721"/>
                  </a:lnTo>
                  <a:lnTo>
                    <a:pt x="711" y="92831"/>
                  </a:lnTo>
                  <a:lnTo>
                    <a:pt x="848" y="92940"/>
                  </a:lnTo>
                  <a:lnTo>
                    <a:pt x="1012" y="93022"/>
                  </a:lnTo>
                  <a:lnTo>
                    <a:pt x="1203" y="93104"/>
                  </a:lnTo>
                  <a:lnTo>
                    <a:pt x="1395" y="93159"/>
                  </a:lnTo>
                  <a:lnTo>
                    <a:pt x="1750" y="93241"/>
                  </a:lnTo>
                  <a:lnTo>
                    <a:pt x="2078" y="93350"/>
                  </a:lnTo>
                  <a:lnTo>
                    <a:pt x="2379" y="93487"/>
                  </a:lnTo>
                  <a:lnTo>
                    <a:pt x="2679" y="93623"/>
                  </a:lnTo>
                  <a:lnTo>
                    <a:pt x="3226" y="93924"/>
                  </a:lnTo>
                  <a:lnTo>
                    <a:pt x="3745" y="94252"/>
                  </a:lnTo>
                  <a:lnTo>
                    <a:pt x="4210" y="94607"/>
                  </a:lnTo>
                  <a:lnTo>
                    <a:pt x="4647" y="94963"/>
                  </a:lnTo>
                  <a:lnTo>
                    <a:pt x="5468" y="95591"/>
                  </a:lnTo>
                  <a:lnTo>
                    <a:pt x="5878" y="95892"/>
                  </a:lnTo>
                  <a:lnTo>
                    <a:pt x="6288" y="96111"/>
                  </a:lnTo>
                  <a:lnTo>
                    <a:pt x="6506" y="96193"/>
                  </a:lnTo>
                  <a:lnTo>
                    <a:pt x="6698" y="96275"/>
                  </a:lnTo>
                  <a:lnTo>
                    <a:pt x="6916" y="96329"/>
                  </a:lnTo>
                  <a:lnTo>
                    <a:pt x="7135" y="96357"/>
                  </a:lnTo>
                  <a:lnTo>
                    <a:pt x="7381" y="96384"/>
                  </a:lnTo>
                  <a:lnTo>
                    <a:pt x="7627" y="96357"/>
                  </a:lnTo>
                  <a:lnTo>
                    <a:pt x="7873" y="96329"/>
                  </a:lnTo>
                  <a:lnTo>
                    <a:pt x="8119" y="96247"/>
                  </a:lnTo>
                  <a:lnTo>
                    <a:pt x="8392" y="96165"/>
                  </a:lnTo>
                  <a:lnTo>
                    <a:pt x="8693" y="96056"/>
                  </a:lnTo>
                  <a:lnTo>
                    <a:pt x="8994" y="95892"/>
                  </a:lnTo>
                  <a:lnTo>
                    <a:pt x="9294" y="95701"/>
                  </a:lnTo>
                  <a:lnTo>
                    <a:pt x="9868" y="95318"/>
                  </a:lnTo>
                  <a:lnTo>
                    <a:pt x="10442" y="94908"/>
                  </a:lnTo>
                  <a:lnTo>
                    <a:pt x="11044" y="94471"/>
                  </a:lnTo>
                  <a:lnTo>
                    <a:pt x="11645" y="94006"/>
                  </a:lnTo>
                  <a:lnTo>
                    <a:pt x="12875" y="92967"/>
                  </a:lnTo>
                  <a:lnTo>
                    <a:pt x="14133" y="91874"/>
                  </a:lnTo>
                  <a:lnTo>
                    <a:pt x="15417" y="90671"/>
                  </a:lnTo>
                  <a:lnTo>
                    <a:pt x="16730" y="89414"/>
                  </a:lnTo>
                  <a:lnTo>
                    <a:pt x="18042" y="88102"/>
                  </a:lnTo>
                  <a:lnTo>
                    <a:pt x="19354" y="86762"/>
                  </a:lnTo>
                  <a:lnTo>
                    <a:pt x="20638" y="85423"/>
                  </a:lnTo>
                  <a:lnTo>
                    <a:pt x="21923" y="84056"/>
                  </a:lnTo>
                  <a:lnTo>
                    <a:pt x="24356" y="81377"/>
                  </a:lnTo>
                  <a:lnTo>
                    <a:pt x="26625" y="78890"/>
                  </a:lnTo>
                  <a:lnTo>
                    <a:pt x="28648" y="76676"/>
                  </a:lnTo>
                  <a:lnTo>
                    <a:pt x="30670" y="74516"/>
                  </a:lnTo>
                  <a:lnTo>
                    <a:pt x="32693" y="72357"/>
                  </a:lnTo>
                  <a:lnTo>
                    <a:pt x="36793" y="68065"/>
                  </a:lnTo>
                  <a:lnTo>
                    <a:pt x="40948" y="63801"/>
                  </a:lnTo>
                  <a:lnTo>
                    <a:pt x="45131" y="59537"/>
                  </a:lnTo>
                  <a:lnTo>
                    <a:pt x="49340" y="55300"/>
                  </a:lnTo>
                  <a:lnTo>
                    <a:pt x="53550" y="51090"/>
                  </a:lnTo>
                  <a:lnTo>
                    <a:pt x="61914" y="42698"/>
                  </a:lnTo>
                  <a:lnTo>
                    <a:pt x="62570" y="42042"/>
                  </a:lnTo>
                  <a:lnTo>
                    <a:pt x="63281" y="41386"/>
                  </a:lnTo>
                  <a:lnTo>
                    <a:pt x="63636" y="41058"/>
                  </a:lnTo>
                  <a:lnTo>
                    <a:pt x="64019" y="40785"/>
                  </a:lnTo>
                  <a:lnTo>
                    <a:pt x="64402" y="40511"/>
                  </a:lnTo>
                  <a:lnTo>
                    <a:pt x="64784" y="40238"/>
                  </a:lnTo>
                  <a:lnTo>
                    <a:pt x="65331" y="39937"/>
                  </a:lnTo>
                  <a:lnTo>
                    <a:pt x="65878" y="39691"/>
                  </a:lnTo>
                  <a:lnTo>
                    <a:pt x="66452" y="39473"/>
                  </a:lnTo>
                  <a:lnTo>
                    <a:pt x="67053" y="39281"/>
                  </a:lnTo>
                  <a:lnTo>
                    <a:pt x="67627" y="39090"/>
                  </a:lnTo>
                  <a:lnTo>
                    <a:pt x="68229" y="38953"/>
                  </a:lnTo>
                  <a:lnTo>
                    <a:pt x="69431" y="38653"/>
                  </a:lnTo>
                  <a:lnTo>
                    <a:pt x="71263" y="38188"/>
                  </a:lnTo>
                  <a:lnTo>
                    <a:pt x="73094" y="37723"/>
                  </a:lnTo>
                  <a:lnTo>
                    <a:pt x="74898" y="37204"/>
                  </a:lnTo>
                  <a:lnTo>
                    <a:pt x="76702" y="36685"/>
                  </a:lnTo>
                  <a:lnTo>
                    <a:pt x="78507" y="36111"/>
                  </a:lnTo>
                  <a:lnTo>
                    <a:pt x="80283" y="35509"/>
                  </a:lnTo>
                  <a:lnTo>
                    <a:pt x="82060" y="34908"/>
                  </a:lnTo>
                  <a:lnTo>
                    <a:pt x="83837" y="34252"/>
                  </a:lnTo>
                  <a:lnTo>
                    <a:pt x="85586" y="33596"/>
                  </a:lnTo>
                  <a:lnTo>
                    <a:pt x="87336" y="32885"/>
                  </a:lnTo>
                  <a:lnTo>
                    <a:pt x="89085" y="32174"/>
                  </a:lnTo>
                  <a:lnTo>
                    <a:pt x="90807" y="31436"/>
                  </a:lnTo>
                  <a:lnTo>
                    <a:pt x="92529" y="30644"/>
                  </a:lnTo>
                  <a:lnTo>
                    <a:pt x="94224" y="29851"/>
                  </a:lnTo>
                  <a:lnTo>
                    <a:pt x="95919" y="29031"/>
                  </a:lnTo>
                  <a:lnTo>
                    <a:pt x="97614" y="28183"/>
                  </a:lnTo>
                  <a:lnTo>
                    <a:pt x="100785" y="26543"/>
                  </a:lnTo>
                  <a:lnTo>
                    <a:pt x="102425" y="25696"/>
                  </a:lnTo>
                  <a:lnTo>
                    <a:pt x="104037" y="24794"/>
                  </a:lnTo>
                  <a:lnTo>
                    <a:pt x="105678" y="23837"/>
                  </a:lnTo>
                  <a:lnTo>
                    <a:pt x="106470" y="23345"/>
                  </a:lnTo>
                  <a:lnTo>
                    <a:pt x="107263" y="22826"/>
                  </a:lnTo>
                  <a:lnTo>
                    <a:pt x="108028" y="22306"/>
                  </a:lnTo>
                  <a:lnTo>
                    <a:pt x="108794" y="21760"/>
                  </a:lnTo>
                  <a:lnTo>
                    <a:pt x="109532" y="21213"/>
                  </a:lnTo>
                  <a:lnTo>
                    <a:pt x="110242" y="20612"/>
                  </a:lnTo>
                  <a:lnTo>
                    <a:pt x="110953" y="20038"/>
                  </a:lnTo>
                  <a:lnTo>
                    <a:pt x="111609" y="19409"/>
                  </a:lnTo>
                  <a:lnTo>
                    <a:pt x="112265" y="18780"/>
                  </a:lnTo>
                  <a:lnTo>
                    <a:pt x="112867" y="18124"/>
                  </a:lnTo>
                  <a:lnTo>
                    <a:pt x="113468" y="17441"/>
                  </a:lnTo>
                  <a:lnTo>
                    <a:pt x="114015" y="16730"/>
                  </a:lnTo>
                  <a:lnTo>
                    <a:pt x="114507" y="15992"/>
                  </a:lnTo>
                  <a:lnTo>
                    <a:pt x="114999" y="15227"/>
                  </a:lnTo>
                  <a:lnTo>
                    <a:pt x="115409" y="14461"/>
                  </a:lnTo>
                  <a:lnTo>
                    <a:pt x="115791" y="13641"/>
                  </a:lnTo>
                  <a:lnTo>
                    <a:pt x="116147" y="12794"/>
                  </a:lnTo>
                  <a:lnTo>
                    <a:pt x="116420" y="11919"/>
                  </a:lnTo>
                  <a:lnTo>
                    <a:pt x="116666" y="11017"/>
                  </a:lnTo>
                  <a:lnTo>
                    <a:pt x="116858" y="10088"/>
                  </a:lnTo>
                  <a:lnTo>
                    <a:pt x="116967" y="9131"/>
                  </a:lnTo>
                  <a:lnTo>
                    <a:pt x="117049" y="8147"/>
                  </a:lnTo>
                  <a:lnTo>
                    <a:pt x="117049" y="7409"/>
                  </a:lnTo>
                  <a:lnTo>
                    <a:pt x="116994" y="6671"/>
                  </a:lnTo>
                  <a:lnTo>
                    <a:pt x="116940" y="6315"/>
                  </a:lnTo>
                  <a:lnTo>
                    <a:pt x="116885" y="5960"/>
                  </a:lnTo>
                  <a:lnTo>
                    <a:pt x="116803" y="5605"/>
                  </a:lnTo>
                  <a:lnTo>
                    <a:pt x="116694" y="5249"/>
                  </a:lnTo>
                  <a:lnTo>
                    <a:pt x="116530" y="4757"/>
                  </a:lnTo>
                  <a:lnTo>
                    <a:pt x="116338" y="4293"/>
                  </a:lnTo>
                  <a:lnTo>
                    <a:pt x="116092" y="3855"/>
                  </a:lnTo>
                  <a:lnTo>
                    <a:pt x="115846" y="3445"/>
                  </a:lnTo>
                  <a:lnTo>
                    <a:pt x="115573" y="3063"/>
                  </a:lnTo>
                  <a:lnTo>
                    <a:pt x="115299" y="2707"/>
                  </a:lnTo>
                  <a:lnTo>
                    <a:pt x="114971" y="2406"/>
                  </a:lnTo>
                  <a:lnTo>
                    <a:pt x="114643" y="2078"/>
                  </a:lnTo>
                  <a:lnTo>
                    <a:pt x="114288" y="1805"/>
                  </a:lnTo>
                  <a:lnTo>
                    <a:pt x="113933" y="1559"/>
                  </a:lnTo>
                  <a:lnTo>
                    <a:pt x="113550" y="1340"/>
                  </a:lnTo>
                  <a:lnTo>
                    <a:pt x="113167" y="1122"/>
                  </a:lnTo>
                  <a:lnTo>
                    <a:pt x="112730" y="930"/>
                  </a:lnTo>
                  <a:lnTo>
                    <a:pt x="112320" y="766"/>
                  </a:lnTo>
                  <a:lnTo>
                    <a:pt x="111883" y="602"/>
                  </a:lnTo>
                  <a:lnTo>
                    <a:pt x="111445" y="466"/>
                  </a:lnTo>
                  <a:lnTo>
                    <a:pt x="110981" y="356"/>
                  </a:lnTo>
                  <a:lnTo>
                    <a:pt x="110516" y="274"/>
                  </a:lnTo>
                  <a:lnTo>
                    <a:pt x="110051" y="192"/>
                  </a:lnTo>
                  <a:lnTo>
                    <a:pt x="109559" y="110"/>
                  </a:lnTo>
                  <a:lnTo>
                    <a:pt x="108602" y="28"/>
                  </a:lnTo>
                  <a:lnTo>
                    <a:pt x="107618"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5" name="Google Shape;1155;p11"/>
            <p:cNvSpPr/>
            <p:nvPr/>
          </p:nvSpPr>
          <p:spPr>
            <a:xfrm>
              <a:off x="3171169" y="2341522"/>
              <a:ext cx="1037828" cy="951301"/>
            </a:xfrm>
            <a:custGeom>
              <a:rect b="b" l="l" r="r" t="t"/>
              <a:pathLst>
                <a:path extrusionOk="0" h="71837" w="78371">
                  <a:moveTo>
                    <a:pt x="59892" y="0"/>
                  </a:moveTo>
                  <a:lnTo>
                    <a:pt x="59345" y="28"/>
                  </a:lnTo>
                  <a:lnTo>
                    <a:pt x="58798" y="55"/>
                  </a:lnTo>
                  <a:lnTo>
                    <a:pt x="58252" y="110"/>
                  </a:lnTo>
                  <a:lnTo>
                    <a:pt x="57705" y="164"/>
                  </a:lnTo>
                  <a:lnTo>
                    <a:pt x="57158" y="246"/>
                  </a:lnTo>
                  <a:lnTo>
                    <a:pt x="56611" y="356"/>
                  </a:lnTo>
                  <a:lnTo>
                    <a:pt x="56092" y="465"/>
                  </a:lnTo>
                  <a:lnTo>
                    <a:pt x="55545" y="602"/>
                  </a:lnTo>
                  <a:lnTo>
                    <a:pt x="55026" y="738"/>
                  </a:lnTo>
                  <a:lnTo>
                    <a:pt x="54479" y="902"/>
                  </a:lnTo>
                  <a:lnTo>
                    <a:pt x="53960" y="1066"/>
                  </a:lnTo>
                  <a:lnTo>
                    <a:pt x="53468" y="1258"/>
                  </a:lnTo>
                  <a:lnTo>
                    <a:pt x="52949" y="1476"/>
                  </a:lnTo>
                  <a:lnTo>
                    <a:pt x="52457" y="1695"/>
                  </a:lnTo>
                  <a:lnTo>
                    <a:pt x="51965" y="1941"/>
                  </a:lnTo>
                  <a:lnTo>
                    <a:pt x="51473" y="2187"/>
                  </a:lnTo>
                  <a:lnTo>
                    <a:pt x="50980" y="2460"/>
                  </a:lnTo>
                  <a:lnTo>
                    <a:pt x="50516" y="2761"/>
                  </a:lnTo>
                  <a:lnTo>
                    <a:pt x="50051" y="3062"/>
                  </a:lnTo>
                  <a:lnTo>
                    <a:pt x="49614" y="3363"/>
                  </a:lnTo>
                  <a:lnTo>
                    <a:pt x="49176" y="3691"/>
                  </a:lnTo>
                  <a:lnTo>
                    <a:pt x="48739" y="4046"/>
                  </a:lnTo>
                  <a:lnTo>
                    <a:pt x="48329" y="4401"/>
                  </a:lnTo>
                  <a:lnTo>
                    <a:pt x="47946" y="4757"/>
                  </a:lnTo>
                  <a:lnTo>
                    <a:pt x="47536" y="5139"/>
                  </a:lnTo>
                  <a:lnTo>
                    <a:pt x="47181" y="5549"/>
                  </a:lnTo>
                  <a:lnTo>
                    <a:pt x="46798" y="5959"/>
                  </a:lnTo>
                  <a:lnTo>
                    <a:pt x="46470" y="6369"/>
                  </a:lnTo>
                  <a:lnTo>
                    <a:pt x="46142" y="6807"/>
                  </a:lnTo>
                  <a:lnTo>
                    <a:pt x="45814" y="7244"/>
                  </a:lnTo>
                  <a:lnTo>
                    <a:pt x="45513" y="7709"/>
                  </a:lnTo>
                  <a:lnTo>
                    <a:pt x="45240" y="8201"/>
                  </a:lnTo>
                  <a:lnTo>
                    <a:pt x="44775" y="9103"/>
                  </a:lnTo>
                  <a:lnTo>
                    <a:pt x="44338" y="10005"/>
                  </a:lnTo>
                  <a:lnTo>
                    <a:pt x="43983" y="10962"/>
                  </a:lnTo>
                  <a:lnTo>
                    <a:pt x="43655" y="11891"/>
                  </a:lnTo>
                  <a:lnTo>
                    <a:pt x="43381" y="12875"/>
                  </a:lnTo>
                  <a:lnTo>
                    <a:pt x="43135" y="13832"/>
                  </a:lnTo>
                  <a:lnTo>
                    <a:pt x="42944" y="14816"/>
                  </a:lnTo>
                  <a:lnTo>
                    <a:pt x="42780" y="15827"/>
                  </a:lnTo>
                  <a:lnTo>
                    <a:pt x="42643" y="16811"/>
                  </a:lnTo>
                  <a:lnTo>
                    <a:pt x="42534" y="17823"/>
                  </a:lnTo>
                  <a:lnTo>
                    <a:pt x="42452" y="18834"/>
                  </a:lnTo>
                  <a:lnTo>
                    <a:pt x="42370" y="19846"/>
                  </a:lnTo>
                  <a:lnTo>
                    <a:pt x="42233" y="21868"/>
                  </a:lnTo>
                  <a:lnTo>
                    <a:pt x="42124" y="23864"/>
                  </a:lnTo>
                  <a:lnTo>
                    <a:pt x="42097" y="24602"/>
                  </a:lnTo>
                  <a:lnTo>
                    <a:pt x="42097" y="25340"/>
                  </a:lnTo>
                  <a:lnTo>
                    <a:pt x="42124" y="26898"/>
                  </a:lnTo>
                  <a:lnTo>
                    <a:pt x="42124" y="27691"/>
                  </a:lnTo>
                  <a:lnTo>
                    <a:pt x="42097" y="28483"/>
                  </a:lnTo>
                  <a:lnTo>
                    <a:pt x="42069" y="29249"/>
                  </a:lnTo>
                  <a:lnTo>
                    <a:pt x="41987" y="29987"/>
                  </a:lnTo>
                  <a:lnTo>
                    <a:pt x="41878" y="30725"/>
                  </a:lnTo>
                  <a:lnTo>
                    <a:pt x="41796" y="31080"/>
                  </a:lnTo>
                  <a:lnTo>
                    <a:pt x="41687" y="31408"/>
                  </a:lnTo>
                  <a:lnTo>
                    <a:pt x="41577" y="31736"/>
                  </a:lnTo>
                  <a:lnTo>
                    <a:pt x="41468" y="32064"/>
                  </a:lnTo>
                  <a:lnTo>
                    <a:pt x="41304" y="32365"/>
                  </a:lnTo>
                  <a:lnTo>
                    <a:pt x="41140" y="32666"/>
                  </a:lnTo>
                  <a:lnTo>
                    <a:pt x="40976" y="32939"/>
                  </a:lnTo>
                  <a:lnTo>
                    <a:pt x="40757" y="33185"/>
                  </a:lnTo>
                  <a:lnTo>
                    <a:pt x="40539" y="33458"/>
                  </a:lnTo>
                  <a:lnTo>
                    <a:pt x="40265" y="33677"/>
                  </a:lnTo>
                  <a:lnTo>
                    <a:pt x="39992" y="33896"/>
                  </a:lnTo>
                  <a:lnTo>
                    <a:pt x="39691" y="34087"/>
                  </a:lnTo>
                  <a:lnTo>
                    <a:pt x="39363" y="34278"/>
                  </a:lnTo>
                  <a:lnTo>
                    <a:pt x="39008" y="34415"/>
                  </a:lnTo>
                  <a:lnTo>
                    <a:pt x="38078" y="34770"/>
                  </a:lnTo>
                  <a:lnTo>
                    <a:pt x="37149" y="35071"/>
                  </a:lnTo>
                  <a:lnTo>
                    <a:pt x="35263" y="35672"/>
                  </a:lnTo>
                  <a:lnTo>
                    <a:pt x="33377" y="36247"/>
                  </a:lnTo>
                  <a:lnTo>
                    <a:pt x="32447" y="36575"/>
                  </a:lnTo>
                  <a:lnTo>
                    <a:pt x="31518" y="36903"/>
                  </a:lnTo>
                  <a:lnTo>
                    <a:pt x="29687" y="37641"/>
                  </a:lnTo>
                  <a:lnTo>
                    <a:pt x="27882" y="38433"/>
                  </a:lnTo>
                  <a:lnTo>
                    <a:pt x="26078" y="39253"/>
                  </a:lnTo>
                  <a:lnTo>
                    <a:pt x="24302" y="40101"/>
                  </a:lnTo>
                  <a:lnTo>
                    <a:pt x="22552" y="41003"/>
                  </a:lnTo>
                  <a:lnTo>
                    <a:pt x="20830" y="41960"/>
                  </a:lnTo>
                  <a:lnTo>
                    <a:pt x="19108" y="42944"/>
                  </a:lnTo>
                  <a:lnTo>
                    <a:pt x="17413" y="43982"/>
                  </a:lnTo>
                  <a:lnTo>
                    <a:pt x="15773" y="45048"/>
                  </a:lnTo>
                  <a:lnTo>
                    <a:pt x="14133" y="46142"/>
                  </a:lnTo>
                  <a:lnTo>
                    <a:pt x="12520" y="47290"/>
                  </a:lnTo>
                  <a:lnTo>
                    <a:pt x="10935" y="48493"/>
                  </a:lnTo>
                  <a:lnTo>
                    <a:pt x="9404" y="49695"/>
                  </a:lnTo>
                  <a:lnTo>
                    <a:pt x="7873" y="50953"/>
                  </a:lnTo>
                  <a:lnTo>
                    <a:pt x="6397" y="52265"/>
                  </a:lnTo>
                  <a:lnTo>
                    <a:pt x="4921" y="53604"/>
                  </a:lnTo>
                  <a:lnTo>
                    <a:pt x="4374" y="54124"/>
                  </a:lnTo>
                  <a:lnTo>
                    <a:pt x="3828" y="54698"/>
                  </a:lnTo>
                  <a:lnTo>
                    <a:pt x="3281" y="55272"/>
                  </a:lnTo>
                  <a:lnTo>
                    <a:pt x="2762" y="55900"/>
                  </a:lnTo>
                  <a:lnTo>
                    <a:pt x="2270" y="56529"/>
                  </a:lnTo>
                  <a:lnTo>
                    <a:pt x="1805" y="57158"/>
                  </a:lnTo>
                  <a:lnTo>
                    <a:pt x="1368" y="57814"/>
                  </a:lnTo>
                  <a:lnTo>
                    <a:pt x="985" y="58497"/>
                  </a:lnTo>
                  <a:lnTo>
                    <a:pt x="657" y="59181"/>
                  </a:lnTo>
                  <a:lnTo>
                    <a:pt x="411" y="59891"/>
                  </a:lnTo>
                  <a:lnTo>
                    <a:pt x="274" y="60247"/>
                  </a:lnTo>
                  <a:lnTo>
                    <a:pt x="192" y="60602"/>
                  </a:lnTo>
                  <a:lnTo>
                    <a:pt x="110" y="60957"/>
                  </a:lnTo>
                  <a:lnTo>
                    <a:pt x="55" y="61313"/>
                  </a:lnTo>
                  <a:lnTo>
                    <a:pt x="28" y="61668"/>
                  </a:lnTo>
                  <a:lnTo>
                    <a:pt x="1" y="62023"/>
                  </a:lnTo>
                  <a:lnTo>
                    <a:pt x="1" y="62406"/>
                  </a:lnTo>
                  <a:lnTo>
                    <a:pt x="28" y="62761"/>
                  </a:lnTo>
                  <a:lnTo>
                    <a:pt x="83" y="63117"/>
                  </a:lnTo>
                  <a:lnTo>
                    <a:pt x="137" y="63472"/>
                  </a:lnTo>
                  <a:lnTo>
                    <a:pt x="247" y="63828"/>
                  </a:lnTo>
                  <a:lnTo>
                    <a:pt x="356" y="64210"/>
                  </a:lnTo>
                  <a:lnTo>
                    <a:pt x="493" y="64511"/>
                  </a:lnTo>
                  <a:lnTo>
                    <a:pt x="629" y="64812"/>
                  </a:lnTo>
                  <a:lnTo>
                    <a:pt x="793" y="65112"/>
                  </a:lnTo>
                  <a:lnTo>
                    <a:pt x="957" y="65413"/>
                  </a:lnTo>
                  <a:lnTo>
                    <a:pt x="1149" y="65686"/>
                  </a:lnTo>
                  <a:lnTo>
                    <a:pt x="1368" y="65932"/>
                  </a:lnTo>
                  <a:lnTo>
                    <a:pt x="1586" y="66178"/>
                  </a:lnTo>
                  <a:lnTo>
                    <a:pt x="1805" y="66424"/>
                  </a:lnTo>
                  <a:lnTo>
                    <a:pt x="2297" y="66862"/>
                  </a:lnTo>
                  <a:lnTo>
                    <a:pt x="2844" y="67272"/>
                  </a:lnTo>
                  <a:lnTo>
                    <a:pt x="3418" y="67627"/>
                  </a:lnTo>
                  <a:lnTo>
                    <a:pt x="4019" y="67955"/>
                  </a:lnTo>
                  <a:lnTo>
                    <a:pt x="4675" y="68256"/>
                  </a:lnTo>
                  <a:lnTo>
                    <a:pt x="5331" y="68529"/>
                  </a:lnTo>
                  <a:lnTo>
                    <a:pt x="5987" y="68775"/>
                  </a:lnTo>
                  <a:lnTo>
                    <a:pt x="6698" y="68966"/>
                  </a:lnTo>
                  <a:lnTo>
                    <a:pt x="7381" y="69158"/>
                  </a:lnTo>
                  <a:lnTo>
                    <a:pt x="8092" y="69322"/>
                  </a:lnTo>
                  <a:lnTo>
                    <a:pt x="8775" y="69486"/>
                  </a:lnTo>
                  <a:lnTo>
                    <a:pt x="9459" y="69595"/>
                  </a:lnTo>
                  <a:lnTo>
                    <a:pt x="11645" y="69978"/>
                  </a:lnTo>
                  <a:lnTo>
                    <a:pt x="13805" y="70306"/>
                  </a:lnTo>
                  <a:lnTo>
                    <a:pt x="15992" y="70634"/>
                  </a:lnTo>
                  <a:lnTo>
                    <a:pt x="18179" y="70935"/>
                  </a:lnTo>
                  <a:lnTo>
                    <a:pt x="20393" y="71181"/>
                  </a:lnTo>
                  <a:lnTo>
                    <a:pt x="22607" y="71399"/>
                  </a:lnTo>
                  <a:lnTo>
                    <a:pt x="24821" y="71591"/>
                  </a:lnTo>
                  <a:lnTo>
                    <a:pt x="27035" y="71700"/>
                  </a:lnTo>
                  <a:lnTo>
                    <a:pt x="29249" y="71809"/>
                  </a:lnTo>
                  <a:lnTo>
                    <a:pt x="31463" y="71837"/>
                  </a:lnTo>
                  <a:lnTo>
                    <a:pt x="33677" y="71809"/>
                  </a:lnTo>
                  <a:lnTo>
                    <a:pt x="35864" y="71727"/>
                  </a:lnTo>
                  <a:lnTo>
                    <a:pt x="36985" y="71673"/>
                  </a:lnTo>
                  <a:lnTo>
                    <a:pt x="38078" y="71591"/>
                  </a:lnTo>
                  <a:lnTo>
                    <a:pt x="39172" y="71481"/>
                  </a:lnTo>
                  <a:lnTo>
                    <a:pt x="40265" y="71372"/>
                  </a:lnTo>
                  <a:lnTo>
                    <a:pt x="41359" y="71235"/>
                  </a:lnTo>
                  <a:lnTo>
                    <a:pt x="42452" y="71071"/>
                  </a:lnTo>
                  <a:lnTo>
                    <a:pt x="43545" y="70907"/>
                  </a:lnTo>
                  <a:lnTo>
                    <a:pt x="44639" y="70716"/>
                  </a:lnTo>
                  <a:lnTo>
                    <a:pt x="46525" y="70361"/>
                  </a:lnTo>
                  <a:lnTo>
                    <a:pt x="48384" y="69978"/>
                  </a:lnTo>
                  <a:lnTo>
                    <a:pt x="50215" y="69595"/>
                  </a:lnTo>
                  <a:lnTo>
                    <a:pt x="52047" y="69131"/>
                  </a:lnTo>
                  <a:lnTo>
                    <a:pt x="53823" y="68638"/>
                  </a:lnTo>
                  <a:lnTo>
                    <a:pt x="54698" y="68392"/>
                  </a:lnTo>
                  <a:lnTo>
                    <a:pt x="55573" y="68092"/>
                  </a:lnTo>
                  <a:lnTo>
                    <a:pt x="56420" y="67791"/>
                  </a:lnTo>
                  <a:lnTo>
                    <a:pt x="57268" y="67490"/>
                  </a:lnTo>
                  <a:lnTo>
                    <a:pt x="58115" y="67135"/>
                  </a:lnTo>
                  <a:lnTo>
                    <a:pt x="58935" y="66780"/>
                  </a:lnTo>
                  <a:lnTo>
                    <a:pt x="59755" y="66424"/>
                  </a:lnTo>
                  <a:lnTo>
                    <a:pt x="60548" y="66014"/>
                  </a:lnTo>
                  <a:lnTo>
                    <a:pt x="61340" y="65604"/>
                  </a:lnTo>
                  <a:lnTo>
                    <a:pt x="62106" y="65140"/>
                  </a:lnTo>
                  <a:lnTo>
                    <a:pt x="62871" y="64675"/>
                  </a:lnTo>
                  <a:lnTo>
                    <a:pt x="63609" y="64156"/>
                  </a:lnTo>
                  <a:lnTo>
                    <a:pt x="64347" y="63636"/>
                  </a:lnTo>
                  <a:lnTo>
                    <a:pt x="65058" y="63089"/>
                  </a:lnTo>
                  <a:lnTo>
                    <a:pt x="65769" y="62488"/>
                  </a:lnTo>
                  <a:lnTo>
                    <a:pt x="66452" y="61859"/>
                  </a:lnTo>
                  <a:lnTo>
                    <a:pt x="67135" y="61203"/>
                  </a:lnTo>
                  <a:lnTo>
                    <a:pt x="67791" y="60520"/>
                  </a:lnTo>
                  <a:lnTo>
                    <a:pt x="68420" y="59782"/>
                  </a:lnTo>
                  <a:lnTo>
                    <a:pt x="69049" y="59017"/>
                  </a:lnTo>
                  <a:lnTo>
                    <a:pt x="69650" y="58224"/>
                  </a:lnTo>
                  <a:lnTo>
                    <a:pt x="70224" y="57404"/>
                  </a:lnTo>
                  <a:lnTo>
                    <a:pt x="70662" y="56720"/>
                  </a:lnTo>
                  <a:lnTo>
                    <a:pt x="71072" y="56037"/>
                  </a:lnTo>
                  <a:lnTo>
                    <a:pt x="71482" y="55354"/>
                  </a:lnTo>
                  <a:lnTo>
                    <a:pt x="71864" y="54670"/>
                  </a:lnTo>
                  <a:lnTo>
                    <a:pt x="72247" y="53960"/>
                  </a:lnTo>
                  <a:lnTo>
                    <a:pt x="72602" y="53249"/>
                  </a:lnTo>
                  <a:lnTo>
                    <a:pt x="73258" y="51827"/>
                  </a:lnTo>
                  <a:lnTo>
                    <a:pt x="73860" y="50351"/>
                  </a:lnTo>
                  <a:lnTo>
                    <a:pt x="74434" y="48875"/>
                  </a:lnTo>
                  <a:lnTo>
                    <a:pt x="74953" y="47372"/>
                  </a:lnTo>
                  <a:lnTo>
                    <a:pt x="75391" y="45841"/>
                  </a:lnTo>
                  <a:lnTo>
                    <a:pt x="75828" y="44283"/>
                  </a:lnTo>
                  <a:lnTo>
                    <a:pt x="76211" y="42725"/>
                  </a:lnTo>
                  <a:lnTo>
                    <a:pt x="76539" y="41167"/>
                  </a:lnTo>
                  <a:lnTo>
                    <a:pt x="76839" y="39581"/>
                  </a:lnTo>
                  <a:lnTo>
                    <a:pt x="77113" y="38023"/>
                  </a:lnTo>
                  <a:lnTo>
                    <a:pt x="77359" y="36438"/>
                  </a:lnTo>
                  <a:lnTo>
                    <a:pt x="77577" y="34825"/>
                  </a:lnTo>
                  <a:lnTo>
                    <a:pt x="77769" y="33240"/>
                  </a:lnTo>
                  <a:lnTo>
                    <a:pt x="78015" y="31080"/>
                  </a:lnTo>
                  <a:lnTo>
                    <a:pt x="78206" y="28893"/>
                  </a:lnTo>
                  <a:lnTo>
                    <a:pt x="78261" y="27773"/>
                  </a:lnTo>
                  <a:lnTo>
                    <a:pt x="78315" y="26679"/>
                  </a:lnTo>
                  <a:lnTo>
                    <a:pt x="78343" y="25586"/>
                  </a:lnTo>
                  <a:lnTo>
                    <a:pt x="78370" y="24492"/>
                  </a:lnTo>
                  <a:lnTo>
                    <a:pt x="78343" y="23399"/>
                  </a:lnTo>
                  <a:lnTo>
                    <a:pt x="78315" y="22306"/>
                  </a:lnTo>
                  <a:lnTo>
                    <a:pt x="78233" y="21212"/>
                  </a:lnTo>
                  <a:lnTo>
                    <a:pt x="78124" y="20146"/>
                  </a:lnTo>
                  <a:lnTo>
                    <a:pt x="78015" y="19053"/>
                  </a:lnTo>
                  <a:lnTo>
                    <a:pt x="77851" y="17987"/>
                  </a:lnTo>
                  <a:lnTo>
                    <a:pt x="77632" y="16893"/>
                  </a:lnTo>
                  <a:lnTo>
                    <a:pt x="77386" y="15827"/>
                  </a:lnTo>
                  <a:lnTo>
                    <a:pt x="77113" y="14789"/>
                  </a:lnTo>
                  <a:lnTo>
                    <a:pt x="76785" y="13722"/>
                  </a:lnTo>
                  <a:lnTo>
                    <a:pt x="76429" y="12684"/>
                  </a:lnTo>
                  <a:lnTo>
                    <a:pt x="75992" y="11672"/>
                  </a:lnTo>
                  <a:lnTo>
                    <a:pt x="75555" y="10661"/>
                  </a:lnTo>
                  <a:lnTo>
                    <a:pt x="75035" y="9677"/>
                  </a:lnTo>
                  <a:lnTo>
                    <a:pt x="74489" y="8720"/>
                  </a:lnTo>
                  <a:lnTo>
                    <a:pt x="73915" y="7818"/>
                  </a:lnTo>
                  <a:lnTo>
                    <a:pt x="73258" y="6916"/>
                  </a:lnTo>
                  <a:lnTo>
                    <a:pt x="72602" y="6069"/>
                  </a:lnTo>
                  <a:lnTo>
                    <a:pt x="71864" y="5249"/>
                  </a:lnTo>
                  <a:lnTo>
                    <a:pt x="71099" y="4483"/>
                  </a:lnTo>
                  <a:lnTo>
                    <a:pt x="70306" y="3745"/>
                  </a:lnTo>
                  <a:lnTo>
                    <a:pt x="69869" y="3417"/>
                  </a:lnTo>
                  <a:lnTo>
                    <a:pt x="69459" y="3089"/>
                  </a:lnTo>
                  <a:lnTo>
                    <a:pt x="68994" y="2761"/>
                  </a:lnTo>
                  <a:lnTo>
                    <a:pt x="68557" y="2460"/>
                  </a:lnTo>
                  <a:lnTo>
                    <a:pt x="68092" y="2187"/>
                  </a:lnTo>
                  <a:lnTo>
                    <a:pt x="67627" y="1914"/>
                  </a:lnTo>
                  <a:lnTo>
                    <a:pt x="67163" y="1668"/>
                  </a:lnTo>
                  <a:lnTo>
                    <a:pt x="66725" y="1449"/>
                  </a:lnTo>
                  <a:lnTo>
                    <a:pt x="66261" y="1230"/>
                  </a:lnTo>
                  <a:lnTo>
                    <a:pt x="65796" y="1066"/>
                  </a:lnTo>
                  <a:lnTo>
                    <a:pt x="65331" y="875"/>
                  </a:lnTo>
                  <a:lnTo>
                    <a:pt x="64839" y="711"/>
                  </a:lnTo>
                  <a:lnTo>
                    <a:pt x="63883" y="465"/>
                  </a:lnTo>
                  <a:lnTo>
                    <a:pt x="62899" y="246"/>
                  </a:lnTo>
                  <a:lnTo>
                    <a:pt x="61914" y="110"/>
                  </a:lnTo>
                  <a:lnTo>
                    <a:pt x="60903" y="28"/>
                  </a:lnTo>
                  <a:lnTo>
                    <a:pt x="59892"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6" name="Google Shape;1156;p11"/>
            <p:cNvSpPr/>
            <p:nvPr/>
          </p:nvSpPr>
          <p:spPr>
            <a:xfrm>
              <a:off x="2218795" y="3783299"/>
              <a:ext cx="406876" cy="278741"/>
            </a:xfrm>
            <a:custGeom>
              <a:rect b="b" l="l" r="r" t="t"/>
              <a:pathLst>
                <a:path extrusionOk="0" h="21049" w="30725">
                  <a:moveTo>
                    <a:pt x="2051" y="1"/>
                  </a:moveTo>
                  <a:lnTo>
                    <a:pt x="1777" y="55"/>
                  </a:lnTo>
                  <a:lnTo>
                    <a:pt x="1504" y="137"/>
                  </a:lnTo>
                  <a:lnTo>
                    <a:pt x="1258" y="219"/>
                  </a:lnTo>
                  <a:lnTo>
                    <a:pt x="1039" y="329"/>
                  </a:lnTo>
                  <a:lnTo>
                    <a:pt x="848" y="465"/>
                  </a:lnTo>
                  <a:lnTo>
                    <a:pt x="684" y="602"/>
                  </a:lnTo>
                  <a:lnTo>
                    <a:pt x="520" y="766"/>
                  </a:lnTo>
                  <a:lnTo>
                    <a:pt x="383" y="930"/>
                  </a:lnTo>
                  <a:lnTo>
                    <a:pt x="274" y="1121"/>
                  </a:lnTo>
                  <a:lnTo>
                    <a:pt x="192" y="1313"/>
                  </a:lnTo>
                  <a:lnTo>
                    <a:pt x="137" y="1504"/>
                  </a:lnTo>
                  <a:lnTo>
                    <a:pt x="82" y="1723"/>
                  </a:lnTo>
                  <a:lnTo>
                    <a:pt x="28" y="1969"/>
                  </a:lnTo>
                  <a:lnTo>
                    <a:pt x="0" y="2433"/>
                  </a:lnTo>
                  <a:lnTo>
                    <a:pt x="28" y="2925"/>
                  </a:lnTo>
                  <a:lnTo>
                    <a:pt x="110" y="3417"/>
                  </a:lnTo>
                  <a:lnTo>
                    <a:pt x="219" y="3937"/>
                  </a:lnTo>
                  <a:lnTo>
                    <a:pt x="356" y="4429"/>
                  </a:lnTo>
                  <a:lnTo>
                    <a:pt x="520" y="4921"/>
                  </a:lnTo>
                  <a:lnTo>
                    <a:pt x="711" y="5386"/>
                  </a:lnTo>
                  <a:lnTo>
                    <a:pt x="930" y="5823"/>
                  </a:lnTo>
                  <a:lnTo>
                    <a:pt x="1121" y="6206"/>
                  </a:lnTo>
                  <a:lnTo>
                    <a:pt x="1832" y="7436"/>
                  </a:lnTo>
                  <a:lnTo>
                    <a:pt x="2215" y="8037"/>
                  </a:lnTo>
                  <a:lnTo>
                    <a:pt x="2625" y="8611"/>
                  </a:lnTo>
                  <a:lnTo>
                    <a:pt x="3062" y="9185"/>
                  </a:lnTo>
                  <a:lnTo>
                    <a:pt x="3527" y="9704"/>
                  </a:lnTo>
                  <a:lnTo>
                    <a:pt x="4019" y="10224"/>
                  </a:lnTo>
                  <a:lnTo>
                    <a:pt x="4565" y="10689"/>
                  </a:lnTo>
                  <a:lnTo>
                    <a:pt x="4921" y="10935"/>
                  </a:lnTo>
                  <a:lnTo>
                    <a:pt x="5276" y="11181"/>
                  </a:lnTo>
                  <a:lnTo>
                    <a:pt x="5659" y="11399"/>
                  </a:lnTo>
                  <a:lnTo>
                    <a:pt x="6041" y="11618"/>
                  </a:lnTo>
                  <a:lnTo>
                    <a:pt x="6834" y="12001"/>
                  </a:lnTo>
                  <a:lnTo>
                    <a:pt x="7654" y="12356"/>
                  </a:lnTo>
                  <a:lnTo>
                    <a:pt x="8584" y="12711"/>
                  </a:lnTo>
                  <a:lnTo>
                    <a:pt x="9513" y="13067"/>
                  </a:lnTo>
                  <a:lnTo>
                    <a:pt x="10442" y="13395"/>
                  </a:lnTo>
                  <a:lnTo>
                    <a:pt x="11372" y="13695"/>
                  </a:lnTo>
                  <a:lnTo>
                    <a:pt x="13258" y="14269"/>
                  </a:lnTo>
                  <a:lnTo>
                    <a:pt x="15171" y="14843"/>
                  </a:lnTo>
                  <a:lnTo>
                    <a:pt x="19190" y="16019"/>
                  </a:lnTo>
                  <a:lnTo>
                    <a:pt x="19108" y="16238"/>
                  </a:lnTo>
                  <a:lnTo>
                    <a:pt x="18998" y="16429"/>
                  </a:lnTo>
                  <a:lnTo>
                    <a:pt x="18889" y="16620"/>
                  </a:lnTo>
                  <a:lnTo>
                    <a:pt x="18752" y="16812"/>
                  </a:lnTo>
                  <a:lnTo>
                    <a:pt x="18479" y="17140"/>
                  </a:lnTo>
                  <a:lnTo>
                    <a:pt x="18178" y="17468"/>
                  </a:lnTo>
                  <a:lnTo>
                    <a:pt x="17878" y="17796"/>
                  </a:lnTo>
                  <a:lnTo>
                    <a:pt x="17604" y="18124"/>
                  </a:lnTo>
                  <a:lnTo>
                    <a:pt x="17467" y="18315"/>
                  </a:lnTo>
                  <a:lnTo>
                    <a:pt x="17358" y="18506"/>
                  </a:lnTo>
                  <a:lnTo>
                    <a:pt x="17249" y="18698"/>
                  </a:lnTo>
                  <a:lnTo>
                    <a:pt x="17194" y="18916"/>
                  </a:lnTo>
                  <a:lnTo>
                    <a:pt x="17987" y="19408"/>
                  </a:lnTo>
                  <a:lnTo>
                    <a:pt x="18971" y="20010"/>
                  </a:lnTo>
                  <a:lnTo>
                    <a:pt x="19982" y="20611"/>
                  </a:lnTo>
                  <a:lnTo>
                    <a:pt x="20420" y="20857"/>
                  </a:lnTo>
                  <a:lnTo>
                    <a:pt x="20802" y="21049"/>
                  </a:lnTo>
                  <a:lnTo>
                    <a:pt x="21486" y="20611"/>
                  </a:lnTo>
                  <a:lnTo>
                    <a:pt x="22142" y="20146"/>
                  </a:lnTo>
                  <a:lnTo>
                    <a:pt x="22770" y="19654"/>
                  </a:lnTo>
                  <a:lnTo>
                    <a:pt x="23399" y="19135"/>
                  </a:lnTo>
                  <a:lnTo>
                    <a:pt x="24001" y="18588"/>
                  </a:lnTo>
                  <a:lnTo>
                    <a:pt x="24602" y="18042"/>
                  </a:lnTo>
                  <a:lnTo>
                    <a:pt x="25777" y="16894"/>
                  </a:lnTo>
                  <a:lnTo>
                    <a:pt x="26953" y="15691"/>
                  </a:lnTo>
                  <a:lnTo>
                    <a:pt x="28073" y="14515"/>
                  </a:lnTo>
                  <a:lnTo>
                    <a:pt x="29222" y="13340"/>
                  </a:lnTo>
                  <a:lnTo>
                    <a:pt x="30370" y="12219"/>
                  </a:lnTo>
                  <a:lnTo>
                    <a:pt x="30479" y="12110"/>
                  </a:lnTo>
                  <a:lnTo>
                    <a:pt x="30588" y="11973"/>
                  </a:lnTo>
                  <a:lnTo>
                    <a:pt x="30670" y="11864"/>
                  </a:lnTo>
                  <a:lnTo>
                    <a:pt x="30725" y="11700"/>
                  </a:lnTo>
                  <a:lnTo>
                    <a:pt x="30725" y="11618"/>
                  </a:lnTo>
                  <a:lnTo>
                    <a:pt x="30698" y="11536"/>
                  </a:lnTo>
                  <a:lnTo>
                    <a:pt x="30643" y="11372"/>
                  </a:lnTo>
                  <a:lnTo>
                    <a:pt x="30534" y="11208"/>
                  </a:lnTo>
                  <a:lnTo>
                    <a:pt x="30424" y="11071"/>
                  </a:lnTo>
                  <a:lnTo>
                    <a:pt x="29932" y="10607"/>
                  </a:lnTo>
                  <a:lnTo>
                    <a:pt x="29413" y="10142"/>
                  </a:lnTo>
                  <a:lnTo>
                    <a:pt x="28866" y="9732"/>
                  </a:lnTo>
                  <a:lnTo>
                    <a:pt x="28292" y="9349"/>
                  </a:lnTo>
                  <a:lnTo>
                    <a:pt x="27363" y="8666"/>
                  </a:lnTo>
                  <a:lnTo>
                    <a:pt x="26406" y="8010"/>
                  </a:lnTo>
                  <a:lnTo>
                    <a:pt x="25422" y="7408"/>
                  </a:lnTo>
                  <a:lnTo>
                    <a:pt x="24903" y="7108"/>
                  </a:lnTo>
                  <a:lnTo>
                    <a:pt x="24411" y="6834"/>
                  </a:lnTo>
                  <a:lnTo>
                    <a:pt x="22989" y="6124"/>
                  </a:lnTo>
                  <a:lnTo>
                    <a:pt x="22114" y="5714"/>
                  </a:lnTo>
                  <a:lnTo>
                    <a:pt x="21568" y="5468"/>
                  </a:lnTo>
                  <a:lnTo>
                    <a:pt x="21076" y="5276"/>
                  </a:lnTo>
                  <a:lnTo>
                    <a:pt x="20611" y="5140"/>
                  </a:lnTo>
                  <a:lnTo>
                    <a:pt x="20146" y="5003"/>
                  </a:lnTo>
                  <a:lnTo>
                    <a:pt x="19736" y="4921"/>
                  </a:lnTo>
                  <a:lnTo>
                    <a:pt x="18916" y="4757"/>
                  </a:lnTo>
                  <a:lnTo>
                    <a:pt x="18151" y="4675"/>
                  </a:lnTo>
                  <a:lnTo>
                    <a:pt x="17358" y="4593"/>
                  </a:lnTo>
                  <a:lnTo>
                    <a:pt x="16538" y="4511"/>
                  </a:lnTo>
                  <a:lnTo>
                    <a:pt x="15636" y="4347"/>
                  </a:lnTo>
                  <a:lnTo>
                    <a:pt x="15171" y="4237"/>
                  </a:lnTo>
                  <a:lnTo>
                    <a:pt x="14652" y="4101"/>
                  </a:lnTo>
                  <a:lnTo>
                    <a:pt x="13367" y="3718"/>
                  </a:lnTo>
                  <a:lnTo>
                    <a:pt x="12083" y="3308"/>
                  </a:lnTo>
                  <a:lnTo>
                    <a:pt x="10825" y="2843"/>
                  </a:lnTo>
                  <a:lnTo>
                    <a:pt x="9568" y="2379"/>
                  </a:lnTo>
                  <a:lnTo>
                    <a:pt x="7053" y="1422"/>
                  </a:lnTo>
                  <a:lnTo>
                    <a:pt x="4538" y="465"/>
                  </a:lnTo>
                  <a:lnTo>
                    <a:pt x="4019" y="274"/>
                  </a:lnTo>
                  <a:lnTo>
                    <a:pt x="3472" y="110"/>
                  </a:lnTo>
                  <a:lnTo>
                    <a:pt x="3199" y="55"/>
                  </a:lnTo>
                  <a:lnTo>
                    <a:pt x="292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7" name="Google Shape;1157;p11"/>
            <p:cNvSpPr/>
            <p:nvPr/>
          </p:nvSpPr>
          <p:spPr>
            <a:xfrm>
              <a:off x="2911271" y="2630023"/>
              <a:ext cx="803979" cy="1310385"/>
            </a:xfrm>
            <a:custGeom>
              <a:rect b="b" l="l" r="r" t="t"/>
              <a:pathLst>
                <a:path extrusionOk="0" h="98953" w="60712">
                  <a:moveTo>
                    <a:pt x="52210" y="0"/>
                  </a:moveTo>
                  <a:lnTo>
                    <a:pt x="51937" y="28"/>
                  </a:lnTo>
                  <a:lnTo>
                    <a:pt x="51663" y="28"/>
                  </a:lnTo>
                  <a:lnTo>
                    <a:pt x="51390" y="82"/>
                  </a:lnTo>
                  <a:lnTo>
                    <a:pt x="49914" y="383"/>
                  </a:lnTo>
                  <a:lnTo>
                    <a:pt x="48465" y="711"/>
                  </a:lnTo>
                  <a:lnTo>
                    <a:pt x="47044" y="1066"/>
                  </a:lnTo>
                  <a:lnTo>
                    <a:pt x="45595" y="1449"/>
                  </a:lnTo>
                  <a:lnTo>
                    <a:pt x="44174" y="1859"/>
                  </a:lnTo>
                  <a:lnTo>
                    <a:pt x="42752" y="2296"/>
                  </a:lnTo>
                  <a:lnTo>
                    <a:pt x="41358" y="2734"/>
                  </a:lnTo>
                  <a:lnTo>
                    <a:pt x="39937" y="3198"/>
                  </a:lnTo>
                  <a:lnTo>
                    <a:pt x="38543" y="3691"/>
                  </a:lnTo>
                  <a:lnTo>
                    <a:pt x="37148" y="4210"/>
                  </a:lnTo>
                  <a:lnTo>
                    <a:pt x="35782" y="4729"/>
                  </a:lnTo>
                  <a:lnTo>
                    <a:pt x="34388" y="5276"/>
                  </a:lnTo>
                  <a:lnTo>
                    <a:pt x="31654" y="6397"/>
                  </a:lnTo>
                  <a:lnTo>
                    <a:pt x="28921" y="7572"/>
                  </a:lnTo>
                  <a:lnTo>
                    <a:pt x="23836" y="9786"/>
                  </a:lnTo>
                  <a:lnTo>
                    <a:pt x="21267" y="10934"/>
                  </a:lnTo>
                  <a:lnTo>
                    <a:pt x="19982" y="11508"/>
                  </a:lnTo>
                  <a:lnTo>
                    <a:pt x="18725" y="12137"/>
                  </a:lnTo>
                  <a:lnTo>
                    <a:pt x="17467" y="12766"/>
                  </a:lnTo>
                  <a:lnTo>
                    <a:pt x="16237" y="13394"/>
                  </a:lnTo>
                  <a:lnTo>
                    <a:pt x="15007" y="14078"/>
                  </a:lnTo>
                  <a:lnTo>
                    <a:pt x="13804" y="14789"/>
                  </a:lnTo>
                  <a:lnTo>
                    <a:pt x="12602" y="15527"/>
                  </a:lnTo>
                  <a:lnTo>
                    <a:pt x="11454" y="16292"/>
                  </a:lnTo>
                  <a:lnTo>
                    <a:pt x="10333" y="17112"/>
                  </a:lnTo>
                  <a:lnTo>
                    <a:pt x="9239" y="17959"/>
                  </a:lnTo>
                  <a:lnTo>
                    <a:pt x="8337" y="18697"/>
                  </a:lnTo>
                  <a:lnTo>
                    <a:pt x="7463" y="19435"/>
                  </a:lnTo>
                  <a:lnTo>
                    <a:pt x="6615" y="20228"/>
                  </a:lnTo>
                  <a:lnTo>
                    <a:pt x="5795" y="21048"/>
                  </a:lnTo>
                  <a:lnTo>
                    <a:pt x="5030" y="21868"/>
                  </a:lnTo>
                  <a:lnTo>
                    <a:pt x="4265" y="22743"/>
                  </a:lnTo>
                  <a:lnTo>
                    <a:pt x="3554" y="23645"/>
                  </a:lnTo>
                  <a:lnTo>
                    <a:pt x="2898" y="24547"/>
                  </a:lnTo>
                  <a:lnTo>
                    <a:pt x="2296" y="25504"/>
                  </a:lnTo>
                  <a:lnTo>
                    <a:pt x="2023" y="25996"/>
                  </a:lnTo>
                  <a:lnTo>
                    <a:pt x="1750" y="26488"/>
                  </a:lnTo>
                  <a:lnTo>
                    <a:pt x="1504" y="26980"/>
                  </a:lnTo>
                  <a:lnTo>
                    <a:pt x="1258" y="27499"/>
                  </a:lnTo>
                  <a:lnTo>
                    <a:pt x="1066" y="28019"/>
                  </a:lnTo>
                  <a:lnTo>
                    <a:pt x="848" y="28538"/>
                  </a:lnTo>
                  <a:lnTo>
                    <a:pt x="684" y="29085"/>
                  </a:lnTo>
                  <a:lnTo>
                    <a:pt x="520" y="29604"/>
                  </a:lnTo>
                  <a:lnTo>
                    <a:pt x="383" y="30178"/>
                  </a:lnTo>
                  <a:lnTo>
                    <a:pt x="246" y="30725"/>
                  </a:lnTo>
                  <a:lnTo>
                    <a:pt x="164" y="31299"/>
                  </a:lnTo>
                  <a:lnTo>
                    <a:pt x="82" y="31873"/>
                  </a:lnTo>
                  <a:lnTo>
                    <a:pt x="28" y="32447"/>
                  </a:lnTo>
                  <a:lnTo>
                    <a:pt x="0" y="33048"/>
                  </a:lnTo>
                  <a:lnTo>
                    <a:pt x="0" y="33732"/>
                  </a:lnTo>
                  <a:lnTo>
                    <a:pt x="0" y="34442"/>
                  </a:lnTo>
                  <a:lnTo>
                    <a:pt x="55" y="35126"/>
                  </a:lnTo>
                  <a:lnTo>
                    <a:pt x="110" y="35809"/>
                  </a:lnTo>
                  <a:lnTo>
                    <a:pt x="192" y="36493"/>
                  </a:lnTo>
                  <a:lnTo>
                    <a:pt x="301" y="37176"/>
                  </a:lnTo>
                  <a:lnTo>
                    <a:pt x="438" y="37859"/>
                  </a:lnTo>
                  <a:lnTo>
                    <a:pt x="574" y="38543"/>
                  </a:lnTo>
                  <a:lnTo>
                    <a:pt x="902" y="39882"/>
                  </a:lnTo>
                  <a:lnTo>
                    <a:pt x="1285" y="41221"/>
                  </a:lnTo>
                  <a:lnTo>
                    <a:pt x="1695" y="42561"/>
                  </a:lnTo>
                  <a:lnTo>
                    <a:pt x="2132" y="43900"/>
                  </a:lnTo>
                  <a:lnTo>
                    <a:pt x="2734" y="45650"/>
                  </a:lnTo>
                  <a:lnTo>
                    <a:pt x="3335" y="47399"/>
                  </a:lnTo>
                  <a:lnTo>
                    <a:pt x="4620" y="50898"/>
                  </a:lnTo>
                  <a:lnTo>
                    <a:pt x="5932" y="54370"/>
                  </a:lnTo>
                  <a:lnTo>
                    <a:pt x="7299" y="57814"/>
                  </a:lnTo>
                  <a:lnTo>
                    <a:pt x="8747" y="61258"/>
                  </a:lnTo>
                  <a:lnTo>
                    <a:pt x="10224" y="64675"/>
                  </a:lnTo>
                  <a:lnTo>
                    <a:pt x="11727" y="68064"/>
                  </a:lnTo>
                  <a:lnTo>
                    <a:pt x="13285" y="71454"/>
                  </a:lnTo>
                  <a:lnTo>
                    <a:pt x="14870" y="74816"/>
                  </a:lnTo>
                  <a:lnTo>
                    <a:pt x="16483" y="78178"/>
                  </a:lnTo>
                  <a:lnTo>
                    <a:pt x="18096" y="81513"/>
                  </a:lnTo>
                  <a:lnTo>
                    <a:pt x="19763" y="84848"/>
                  </a:lnTo>
                  <a:lnTo>
                    <a:pt x="23126" y="91491"/>
                  </a:lnTo>
                  <a:lnTo>
                    <a:pt x="26515" y="98133"/>
                  </a:lnTo>
                  <a:lnTo>
                    <a:pt x="26843" y="98953"/>
                  </a:lnTo>
                  <a:lnTo>
                    <a:pt x="27417" y="98570"/>
                  </a:lnTo>
                  <a:lnTo>
                    <a:pt x="27964" y="98133"/>
                  </a:lnTo>
                  <a:lnTo>
                    <a:pt x="28483" y="97696"/>
                  </a:lnTo>
                  <a:lnTo>
                    <a:pt x="29003" y="97231"/>
                  </a:lnTo>
                  <a:lnTo>
                    <a:pt x="29467" y="96739"/>
                  </a:lnTo>
                  <a:lnTo>
                    <a:pt x="29932" y="96219"/>
                  </a:lnTo>
                  <a:lnTo>
                    <a:pt x="30342" y="95673"/>
                  </a:lnTo>
                  <a:lnTo>
                    <a:pt x="30752" y="95126"/>
                  </a:lnTo>
                  <a:lnTo>
                    <a:pt x="31135" y="94552"/>
                  </a:lnTo>
                  <a:lnTo>
                    <a:pt x="31490" y="93978"/>
                  </a:lnTo>
                  <a:lnTo>
                    <a:pt x="31818" y="93377"/>
                  </a:lnTo>
                  <a:lnTo>
                    <a:pt x="32146" y="92748"/>
                  </a:lnTo>
                  <a:lnTo>
                    <a:pt x="32420" y="92119"/>
                  </a:lnTo>
                  <a:lnTo>
                    <a:pt x="32666" y="91491"/>
                  </a:lnTo>
                  <a:lnTo>
                    <a:pt x="32912" y="90834"/>
                  </a:lnTo>
                  <a:lnTo>
                    <a:pt x="33103" y="90178"/>
                  </a:lnTo>
                  <a:lnTo>
                    <a:pt x="33294" y="89522"/>
                  </a:lnTo>
                  <a:lnTo>
                    <a:pt x="33404" y="88839"/>
                  </a:lnTo>
                  <a:lnTo>
                    <a:pt x="33486" y="88183"/>
                  </a:lnTo>
                  <a:lnTo>
                    <a:pt x="33513" y="87500"/>
                  </a:lnTo>
                  <a:lnTo>
                    <a:pt x="33540" y="86816"/>
                  </a:lnTo>
                  <a:lnTo>
                    <a:pt x="33513" y="86133"/>
                  </a:lnTo>
                  <a:lnTo>
                    <a:pt x="33458" y="85449"/>
                  </a:lnTo>
                  <a:lnTo>
                    <a:pt x="33376" y="84766"/>
                  </a:lnTo>
                  <a:lnTo>
                    <a:pt x="33185" y="83399"/>
                  </a:lnTo>
                  <a:lnTo>
                    <a:pt x="32966" y="82005"/>
                  </a:lnTo>
                  <a:lnTo>
                    <a:pt x="32720" y="80639"/>
                  </a:lnTo>
                  <a:lnTo>
                    <a:pt x="32529" y="79299"/>
                  </a:lnTo>
                  <a:lnTo>
                    <a:pt x="32092" y="75964"/>
                  </a:lnTo>
                  <a:lnTo>
                    <a:pt x="31599" y="72657"/>
                  </a:lnTo>
                  <a:lnTo>
                    <a:pt x="31053" y="69349"/>
                  </a:lnTo>
                  <a:lnTo>
                    <a:pt x="30451" y="66069"/>
                  </a:lnTo>
                  <a:lnTo>
                    <a:pt x="29795" y="62789"/>
                  </a:lnTo>
                  <a:lnTo>
                    <a:pt x="29112" y="59509"/>
                  </a:lnTo>
                  <a:lnTo>
                    <a:pt x="28374" y="56256"/>
                  </a:lnTo>
                  <a:lnTo>
                    <a:pt x="27581" y="53003"/>
                  </a:lnTo>
                  <a:lnTo>
                    <a:pt x="27035" y="50953"/>
                  </a:lnTo>
                  <a:lnTo>
                    <a:pt x="26515" y="48930"/>
                  </a:lnTo>
                  <a:lnTo>
                    <a:pt x="25941" y="46907"/>
                  </a:lnTo>
                  <a:lnTo>
                    <a:pt x="25367" y="44884"/>
                  </a:lnTo>
                  <a:lnTo>
                    <a:pt x="25094" y="44037"/>
                  </a:lnTo>
                  <a:lnTo>
                    <a:pt x="24766" y="43217"/>
                  </a:lnTo>
                  <a:lnTo>
                    <a:pt x="24410" y="42424"/>
                  </a:lnTo>
                  <a:lnTo>
                    <a:pt x="24028" y="41631"/>
                  </a:lnTo>
                  <a:lnTo>
                    <a:pt x="23208" y="40073"/>
                  </a:lnTo>
                  <a:lnTo>
                    <a:pt x="22415" y="38543"/>
                  </a:lnTo>
                  <a:lnTo>
                    <a:pt x="26078" y="36875"/>
                  </a:lnTo>
                  <a:lnTo>
                    <a:pt x="29741" y="35180"/>
                  </a:lnTo>
                  <a:lnTo>
                    <a:pt x="31572" y="34306"/>
                  </a:lnTo>
                  <a:lnTo>
                    <a:pt x="33404" y="33404"/>
                  </a:lnTo>
                  <a:lnTo>
                    <a:pt x="35208" y="32502"/>
                  </a:lnTo>
                  <a:lnTo>
                    <a:pt x="37039" y="31572"/>
                  </a:lnTo>
                  <a:lnTo>
                    <a:pt x="38843" y="30615"/>
                  </a:lnTo>
                  <a:lnTo>
                    <a:pt x="40620" y="29659"/>
                  </a:lnTo>
                  <a:lnTo>
                    <a:pt x="42397" y="28675"/>
                  </a:lnTo>
                  <a:lnTo>
                    <a:pt x="44146" y="27663"/>
                  </a:lnTo>
                  <a:lnTo>
                    <a:pt x="45896" y="26625"/>
                  </a:lnTo>
                  <a:lnTo>
                    <a:pt x="47618" y="25586"/>
                  </a:lnTo>
                  <a:lnTo>
                    <a:pt x="49285" y="24520"/>
                  </a:lnTo>
                  <a:lnTo>
                    <a:pt x="50953" y="23426"/>
                  </a:lnTo>
                  <a:lnTo>
                    <a:pt x="52374" y="22442"/>
                  </a:lnTo>
                  <a:lnTo>
                    <a:pt x="53795" y="21458"/>
                  </a:lnTo>
                  <a:lnTo>
                    <a:pt x="54479" y="20939"/>
                  </a:lnTo>
                  <a:lnTo>
                    <a:pt x="55162" y="20392"/>
                  </a:lnTo>
                  <a:lnTo>
                    <a:pt x="55818" y="19846"/>
                  </a:lnTo>
                  <a:lnTo>
                    <a:pt x="56447" y="19271"/>
                  </a:lnTo>
                  <a:lnTo>
                    <a:pt x="57048" y="18670"/>
                  </a:lnTo>
                  <a:lnTo>
                    <a:pt x="57622" y="18041"/>
                  </a:lnTo>
                  <a:lnTo>
                    <a:pt x="58169" y="17413"/>
                  </a:lnTo>
                  <a:lnTo>
                    <a:pt x="58661" y="16729"/>
                  </a:lnTo>
                  <a:lnTo>
                    <a:pt x="59126" y="16046"/>
                  </a:lnTo>
                  <a:lnTo>
                    <a:pt x="59536" y="15308"/>
                  </a:lnTo>
                  <a:lnTo>
                    <a:pt x="59891" y="14570"/>
                  </a:lnTo>
                  <a:lnTo>
                    <a:pt x="60028" y="14160"/>
                  </a:lnTo>
                  <a:lnTo>
                    <a:pt x="60192" y="13777"/>
                  </a:lnTo>
                  <a:lnTo>
                    <a:pt x="60356" y="13230"/>
                  </a:lnTo>
                  <a:lnTo>
                    <a:pt x="60493" y="12684"/>
                  </a:lnTo>
                  <a:lnTo>
                    <a:pt x="60575" y="12110"/>
                  </a:lnTo>
                  <a:lnTo>
                    <a:pt x="60657" y="11536"/>
                  </a:lnTo>
                  <a:lnTo>
                    <a:pt x="60684" y="10989"/>
                  </a:lnTo>
                  <a:lnTo>
                    <a:pt x="60711" y="10415"/>
                  </a:lnTo>
                  <a:lnTo>
                    <a:pt x="60684" y="9841"/>
                  </a:lnTo>
                  <a:lnTo>
                    <a:pt x="60629" y="9267"/>
                  </a:lnTo>
                  <a:lnTo>
                    <a:pt x="60547" y="8693"/>
                  </a:lnTo>
                  <a:lnTo>
                    <a:pt x="60438" y="8146"/>
                  </a:lnTo>
                  <a:lnTo>
                    <a:pt x="60301" y="7599"/>
                  </a:lnTo>
                  <a:lnTo>
                    <a:pt x="60110" y="7053"/>
                  </a:lnTo>
                  <a:lnTo>
                    <a:pt x="59919" y="6506"/>
                  </a:lnTo>
                  <a:lnTo>
                    <a:pt x="59700" y="5987"/>
                  </a:lnTo>
                  <a:lnTo>
                    <a:pt x="59426" y="5495"/>
                  </a:lnTo>
                  <a:lnTo>
                    <a:pt x="59126" y="5003"/>
                  </a:lnTo>
                  <a:lnTo>
                    <a:pt x="58825" y="4511"/>
                  </a:lnTo>
                  <a:lnTo>
                    <a:pt x="58470" y="4019"/>
                  </a:lnTo>
                  <a:lnTo>
                    <a:pt x="58087" y="3527"/>
                  </a:lnTo>
                  <a:lnTo>
                    <a:pt x="57677" y="3062"/>
                  </a:lnTo>
                  <a:lnTo>
                    <a:pt x="57212" y="2597"/>
                  </a:lnTo>
                  <a:lnTo>
                    <a:pt x="56748" y="2160"/>
                  </a:lnTo>
                  <a:lnTo>
                    <a:pt x="56283" y="1750"/>
                  </a:lnTo>
                  <a:lnTo>
                    <a:pt x="55764" y="1340"/>
                  </a:lnTo>
                  <a:lnTo>
                    <a:pt x="55244" y="1012"/>
                  </a:lnTo>
                  <a:lnTo>
                    <a:pt x="54725" y="711"/>
                  </a:lnTo>
                  <a:lnTo>
                    <a:pt x="54178" y="438"/>
                  </a:lnTo>
                  <a:lnTo>
                    <a:pt x="53631" y="246"/>
                  </a:lnTo>
                  <a:lnTo>
                    <a:pt x="53057" y="110"/>
                  </a:lnTo>
                  <a:lnTo>
                    <a:pt x="52784" y="55"/>
                  </a:lnTo>
                  <a:lnTo>
                    <a:pt x="52511" y="28"/>
                  </a:lnTo>
                  <a:lnTo>
                    <a:pt x="52210"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8" name="Google Shape;1158;p11"/>
            <p:cNvSpPr/>
            <p:nvPr/>
          </p:nvSpPr>
          <p:spPr>
            <a:xfrm>
              <a:off x="2911271" y="2630023"/>
              <a:ext cx="803979" cy="1310385"/>
            </a:xfrm>
            <a:custGeom>
              <a:rect b="b" l="l" r="r" t="t"/>
              <a:pathLst>
                <a:path extrusionOk="0" fill="none" h="98953" w="60712">
                  <a:moveTo>
                    <a:pt x="26515" y="98133"/>
                  </a:moveTo>
                  <a:lnTo>
                    <a:pt x="26515" y="98133"/>
                  </a:lnTo>
                  <a:lnTo>
                    <a:pt x="23126" y="91491"/>
                  </a:lnTo>
                  <a:lnTo>
                    <a:pt x="19763" y="84848"/>
                  </a:lnTo>
                  <a:lnTo>
                    <a:pt x="18096" y="81513"/>
                  </a:lnTo>
                  <a:lnTo>
                    <a:pt x="16483" y="78178"/>
                  </a:lnTo>
                  <a:lnTo>
                    <a:pt x="14870" y="74816"/>
                  </a:lnTo>
                  <a:lnTo>
                    <a:pt x="13285" y="71454"/>
                  </a:lnTo>
                  <a:lnTo>
                    <a:pt x="11727" y="68064"/>
                  </a:lnTo>
                  <a:lnTo>
                    <a:pt x="10224" y="64675"/>
                  </a:lnTo>
                  <a:lnTo>
                    <a:pt x="8747" y="61258"/>
                  </a:lnTo>
                  <a:lnTo>
                    <a:pt x="7299" y="57814"/>
                  </a:lnTo>
                  <a:lnTo>
                    <a:pt x="5932" y="54370"/>
                  </a:lnTo>
                  <a:lnTo>
                    <a:pt x="4620" y="50898"/>
                  </a:lnTo>
                  <a:lnTo>
                    <a:pt x="3335" y="47399"/>
                  </a:lnTo>
                  <a:lnTo>
                    <a:pt x="2734" y="45650"/>
                  </a:lnTo>
                  <a:lnTo>
                    <a:pt x="2132" y="43900"/>
                  </a:lnTo>
                  <a:lnTo>
                    <a:pt x="2132" y="43900"/>
                  </a:lnTo>
                  <a:lnTo>
                    <a:pt x="1695" y="42561"/>
                  </a:lnTo>
                  <a:lnTo>
                    <a:pt x="1285" y="41221"/>
                  </a:lnTo>
                  <a:lnTo>
                    <a:pt x="902" y="39882"/>
                  </a:lnTo>
                  <a:lnTo>
                    <a:pt x="574" y="38543"/>
                  </a:lnTo>
                  <a:lnTo>
                    <a:pt x="438" y="37859"/>
                  </a:lnTo>
                  <a:lnTo>
                    <a:pt x="301" y="37176"/>
                  </a:lnTo>
                  <a:lnTo>
                    <a:pt x="192" y="36493"/>
                  </a:lnTo>
                  <a:lnTo>
                    <a:pt x="110" y="35809"/>
                  </a:lnTo>
                  <a:lnTo>
                    <a:pt x="55" y="35126"/>
                  </a:lnTo>
                  <a:lnTo>
                    <a:pt x="0" y="34442"/>
                  </a:lnTo>
                  <a:lnTo>
                    <a:pt x="0" y="33732"/>
                  </a:lnTo>
                  <a:lnTo>
                    <a:pt x="0" y="33048"/>
                  </a:lnTo>
                  <a:lnTo>
                    <a:pt x="0" y="33048"/>
                  </a:lnTo>
                  <a:lnTo>
                    <a:pt x="28" y="32447"/>
                  </a:lnTo>
                  <a:lnTo>
                    <a:pt x="82" y="31873"/>
                  </a:lnTo>
                  <a:lnTo>
                    <a:pt x="164" y="31299"/>
                  </a:lnTo>
                  <a:lnTo>
                    <a:pt x="246" y="30725"/>
                  </a:lnTo>
                  <a:lnTo>
                    <a:pt x="383" y="30178"/>
                  </a:lnTo>
                  <a:lnTo>
                    <a:pt x="520" y="29604"/>
                  </a:lnTo>
                  <a:lnTo>
                    <a:pt x="684" y="29085"/>
                  </a:lnTo>
                  <a:lnTo>
                    <a:pt x="848" y="28538"/>
                  </a:lnTo>
                  <a:lnTo>
                    <a:pt x="1066" y="28019"/>
                  </a:lnTo>
                  <a:lnTo>
                    <a:pt x="1258" y="27499"/>
                  </a:lnTo>
                  <a:lnTo>
                    <a:pt x="1504" y="26980"/>
                  </a:lnTo>
                  <a:lnTo>
                    <a:pt x="1750" y="26488"/>
                  </a:lnTo>
                  <a:lnTo>
                    <a:pt x="2023" y="25996"/>
                  </a:lnTo>
                  <a:lnTo>
                    <a:pt x="2296" y="25504"/>
                  </a:lnTo>
                  <a:lnTo>
                    <a:pt x="2898" y="24547"/>
                  </a:lnTo>
                  <a:lnTo>
                    <a:pt x="3554" y="23645"/>
                  </a:lnTo>
                  <a:lnTo>
                    <a:pt x="4265" y="22743"/>
                  </a:lnTo>
                  <a:lnTo>
                    <a:pt x="5030" y="21868"/>
                  </a:lnTo>
                  <a:lnTo>
                    <a:pt x="5795" y="21048"/>
                  </a:lnTo>
                  <a:lnTo>
                    <a:pt x="6615" y="20228"/>
                  </a:lnTo>
                  <a:lnTo>
                    <a:pt x="7463" y="19435"/>
                  </a:lnTo>
                  <a:lnTo>
                    <a:pt x="8337" y="18697"/>
                  </a:lnTo>
                  <a:lnTo>
                    <a:pt x="9239" y="17959"/>
                  </a:lnTo>
                  <a:lnTo>
                    <a:pt x="9239" y="17959"/>
                  </a:lnTo>
                  <a:lnTo>
                    <a:pt x="10333" y="17112"/>
                  </a:lnTo>
                  <a:lnTo>
                    <a:pt x="11454" y="16292"/>
                  </a:lnTo>
                  <a:lnTo>
                    <a:pt x="12602" y="15527"/>
                  </a:lnTo>
                  <a:lnTo>
                    <a:pt x="13804" y="14789"/>
                  </a:lnTo>
                  <a:lnTo>
                    <a:pt x="15007" y="14078"/>
                  </a:lnTo>
                  <a:lnTo>
                    <a:pt x="16237" y="13394"/>
                  </a:lnTo>
                  <a:lnTo>
                    <a:pt x="17467" y="12766"/>
                  </a:lnTo>
                  <a:lnTo>
                    <a:pt x="18725" y="12137"/>
                  </a:lnTo>
                  <a:lnTo>
                    <a:pt x="19982" y="11508"/>
                  </a:lnTo>
                  <a:lnTo>
                    <a:pt x="21267" y="10934"/>
                  </a:lnTo>
                  <a:lnTo>
                    <a:pt x="23836" y="9786"/>
                  </a:lnTo>
                  <a:lnTo>
                    <a:pt x="28921" y="7572"/>
                  </a:lnTo>
                  <a:lnTo>
                    <a:pt x="28921" y="7572"/>
                  </a:lnTo>
                  <a:lnTo>
                    <a:pt x="31654" y="6397"/>
                  </a:lnTo>
                  <a:lnTo>
                    <a:pt x="34388" y="5276"/>
                  </a:lnTo>
                  <a:lnTo>
                    <a:pt x="35782" y="4729"/>
                  </a:lnTo>
                  <a:lnTo>
                    <a:pt x="37148" y="4210"/>
                  </a:lnTo>
                  <a:lnTo>
                    <a:pt x="38543" y="3691"/>
                  </a:lnTo>
                  <a:lnTo>
                    <a:pt x="39937" y="3198"/>
                  </a:lnTo>
                  <a:lnTo>
                    <a:pt x="41358" y="2734"/>
                  </a:lnTo>
                  <a:lnTo>
                    <a:pt x="42752" y="2296"/>
                  </a:lnTo>
                  <a:lnTo>
                    <a:pt x="44174" y="1859"/>
                  </a:lnTo>
                  <a:lnTo>
                    <a:pt x="45595" y="1449"/>
                  </a:lnTo>
                  <a:lnTo>
                    <a:pt x="47044" y="1066"/>
                  </a:lnTo>
                  <a:lnTo>
                    <a:pt x="48465" y="711"/>
                  </a:lnTo>
                  <a:lnTo>
                    <a:pt x="49914" y="383"/>
                  </a:lnTo>
                  <a:lnTo>
                    <a:pt x="51390" y="82"/>
                  </a:lnTo>
                  <a:lnTo>
                    <a:pt x="51390" y="82"/>
                  </a:lnTo>
                  <a:lnTo>
                    <a:pt x="51663" y="28"/>
                  </a:lnTo>
                  <a:lnTo>
                    <a:pt x="51937" y="28"/>
                  </a:lnTo>
                  <a:lnTo>
                    <a:pt x="52210" y="0"/>
                  </a:lnTo>
                  <a:lnTo>
                    <a:pt x="52511" y="28"/>
                  </a:lnTo>
                  <a:lnTo>
                    <a:pt x="52784" y="55"/>
                  </a:lnTo>
                  <a:lnTo>
                    <a:pt x="53057" y="110"/>
                  </a:lnTo>
                  <a:lnTo>
                    <a:pt x="53631" y="246"/>
                  </a:lnTo>
                  <a:lnTo>
                    <a:pt x="54178" y="438"/>
                  </a:lnTo>
                  <a:lnTo>
                    <a:pt x="54725" y="711"/>
                  </a:lnTo>
                  <a:lnTo>
                    <a:pt x="55244" y="1012"/>
                  </a:lnTo>
                  <a:lnTo>
                    <a:pt x="55764" y="1340"/>
                  </a:lnTo>
                  <a:lnTo>
                    <a:pt x="56283" y="1750"/>
                  </a:lnTo>
                  <a:lnTo>
                    <a:pt x="56748" y="2160"/>
                  </a:lnTo>
                  <a:lnTo>
                    <a:pt x="57212" y="2597"/>
                  </a:lnTo>
                  <a:lnTo>
                    <a:pt x="57677" y="3062"/>
                  </a:lnTo>
                  <a:lnTo>
                    <a:pt x="58087" y="3527"/>
                  </a:lnTo>
                  <a:lnTo>
                    <a:pt x="58470" y="4019"/>
                  </a:lnTo>
                  <a:lnTo>
                    <a:pt x="58825" y="4511"/>
                  </a:lnTo>
                  <a:lnTo>
                    <a:pt x="59126" y="5003"/>
                  </a:lnTo>
                  <a:lnTo>
                    <a:pt x="59126" y="5003"/>
                  </a:lnTo>
                  <a:lnTo>
                    <a:pt x="59426" y="5495"/>
                  </a:lnTo>
                  <a:lnTo>
                    <a:pt x="59700" y="5987"/>
                  </a:lnTo>
                  <a:lnTo>
                    <a:pt x="59919" y="6506"/>
                  </a:lnTo>
                  <a:lnTo>
                    <a:pt x="60110" y="7053"/>
                  </a:lnTo>
                  <a:lnTo>
                    <a:pt x="60301" y="7599"/>
                  </a:lnTo>
                  <a:lnTo>
                    <a:pt x="60438" y="8146"/>
                  </a:lnTo>
                  <a:lnTo>
                    <a:pt x="60547" y="8693"/>
                  </a:lnTo>
                  <a:lnTo>
                    <a:pt x="60629" y="9267"/>
                  </a:lnTo>
                  <a:lnTo>
                    <a:pt x="60684" y="9841"/>
                  </a:lnTo>
                  <a:lnTo>
                    <a:pt x="60711" y="10415"/>
                  </a:lnTo>
                  <a:lnTo>
                    <a:pt x="60684" y="10989"/>
                  </a:lnTo>
                  <a:lnTo>
                    <a:pt x="60657" y="11536"/>
                  </a:lnTo>
                  <a:lnTo>
                    <a:pt x="60575" y="12110"/>
                  </a:lnTo>
                  <a:lnTo>
                    <a:pt x="60493" y="12684"/>
                  </a:lnTo>
                  <a:lnTo>
                    <a:pt x="60356" y="13230"/>
                  </a:lnTo>
                  <a:lnTo>
                    <a:pt x="60192" y="13777"/>
                  </a:lnTo>
                  <a:lnTo>
                    <a:pt x="60192" y="13777"/>
                  </a:lnTo>
                  <a:lnTo>
                    <a:pt x="60028" y="14160"/>
                  </a:lnTo>
                  <a:lnTo>
                    <a:pt x="59891" y="14570"/>
                  </a:lnTo>
                  <a:lnTo>
                    <a:pt x="59536" y="15308"/>
                  </a:lnTo>
                  <a:lnTo>
                    <a:pt x="59126" y="16046"/>
                  </a:lnTo>
                  <a:lnTo>
                    <a:pt x="58661" y="16729"/>
                  </a:lnTo>
                  <a:lnTo>
                    <a:pt x="58169" y="17413"/>
                  </a:lnTo>
                  <a:lnTo>
                    <a:pt x="57622" y="18041"/>
                  </a:lnTo>
                  <a:lnTo>
                    <a:pt x="57048" y="18670"/>
                  </a:lnTo>
                  <a:lnTo>
                    <a:pt x="56447" y="19271"/>
                  </a:lnTo>
                  <a:lnTo>
                    <a:pt x="55818" y="19846"/>
                  </a:lnTo>
                  <a:lnTo>
                    <a:pt x="55162" y="20392"/>
                  </a:lnTo>
                  <a:lnTo>
                    <a:pt x="54479" y="20939"/>
                  </a:lnTo>
                  <a:lnTo>
                    <a:pt x="53795" y="21458"/>
                  </a:lnTo>
                  <a:lnTo>
                    <a:pt x="52374" y="22442"/>
                  </a:lnTo>
                  <a:lnTo>
                    <a:pt x="50953" y="23426"/>
                  </a:lnTo>
                  <a:lnTo>
                    <a:pt x="50953" y="23426"/>
                  </a:lnTo>
                  <a:lnTo>
                    <a:pt x="49285" y="24520"/>
                  </a:lnTo>
                  <a:lnTo>
                    <a:pt x="47618" y="25586"/>
                  </a:lnTo>
                  <a:lnTo>
                    <a:pt x="45896" y="26625"/>
                  </a:lnTo>
                  <a:lnTo>
                    <a:pt x="44146" y="27663"/>
                  </a:lnTo>
                  <a:lnTo>
                    <a:pt x="42397" y="28675"/>
                  </a:lnTo>
                  <a:lnTo>
                    <a:pt x="40620" y="29659"/>
                  </a:lnTo>
                  <a:lnTo>
                    <a:pt x="38843" y="30615"/>
                  </a:lnTo>
                  <a:lnTo>
                    <a:pt x="37039" y="31572"/>
                  </a:lnTo>
                  <a:lnTo>
                    <a:pt x="35208" y="32502"/>
                  </a:lnTo>
                  <a:lnTo>
                    <a:pt x="33404" y="33404"/>
                  </a:lnTo>
                  <a:lnTo>
                    <a:pt x="31572" y="34306"/>
                  </a:lnTo>
                  <a:lnTo>
                    <a:pt x="29741" y="35180"/>
                  </a:lnTo>
                  <a:lnTo>
                    <a:pt x="26078" y="36875"/>
                  </a:lnTo>
                  <a:lnTo>
                    <a:pt x="22415" y="38543"/>
                  </a:lnTo>
                  <a:lnTo>
                    <a:pt x="22415" y="38543"/>
                  </a:lnTo>
                  <a:lnTo>
                    <a:pt x="23208" y="40073"/>
                  </a:lnTo>
                  <a:lnTo>
                    <a:pt x="24028" y="41631"/>
                  </a:lnTo>
                  <a:lnTo>
                    <a:pt x="24410" y="42424"/>
                  </a:lnTo>
                  <a:lnTo>
                    <a:pt x="24766" y="43217"/>
                  </a:lnTo>
                  <a:lnTo>
                    <a:pt x="25094" y="44037"/>
                  </a:lnTo>
                  <a:lnTo>
                    <a:pt x="25367" y="44884"/>
                  </a:lnTo>
                  <a:lnTo>
                    <a:pt x="25367" y="44884"/>
                  </a:lnTo>
                  <a:lnTo>
                    <a:pt x="25941" y="46907"/>
                  </a:lnTo>
                  <a:lnTo>
                    <a:pt x="26515" y="48930"/>
                  </a:lnTo>
                  <a:lnTo>
                    <a:pt x="27035" y="50953"/>
                  </a:lnTo>
                  <a:lnTo>
                    <a:pt x="27581" y="53003"/>
                  </a:lnTo>
                  <a:lnTo>
                    <a:pt x="27581" y="53003"/>
                  </a:lnTo>
                  <a:lnTo>
                    <a:pt x="28374" y="56256"/>
                  </a:lnTo>
                  <a:lnTo>
                    <a:pt x="29112" y="59509"/>
                  </a:lnTo>
                  <a:lnTo>
                    <a:pt x="29795" y="62789"/>
                  </a:lnTo>
                  <a:lnTo>
                    <a:pt x="30451" y="66069"/>
                  </a:lnTo>
                  <a:lnTo>
                    <a:pt x="31053" y="69349"/>
                  </a:lnTo>
                  <a:lnTo>
                    <a:pt x="31599" y="72657"/>
                  </a:lnTo>
                  <a:lnTo>
                    <a:pt x="32092" y="75964"/>
                  </a:lnTo>
                  <a:lnTo>
                    <a:pt x="32529" y="79299"/>
                  </a:lnTo>
                  <a:lnTo>
                    <a:pt x="32529" y="79299"/>
                  </a:lnTo>
                  <a:lnTo>
                    <a:pt x="32720" y="80639"/>
                  </a:lnTo>
                  <a:lnTo>
                    <a:pt x="32966" y="82005"/>
                  </a:lnTo>
                  <a:lnTo>
                    <a:pt x="33185" y="83399"/>
                  </a:lnTo>
                  <a:lnTo>
                    <a:pt x="33376" y="84766"/>
                  </a:lnTo>
                  <a:lnTo>
                    <a:pt x="33458" y="85449"/>
                  </a:lnTo>
                  <a:lnTo>
                    <a:pt x="33513" y="86133"/>
                  </a:lnTo>
                  <a:lnTo>
                    <a:pt x="33540" y="86816"/>
                  </a:lnTo>
                  <a:lnTo>
                    <a:pt x="33513" y="87500"/>
                  </a:lnTo>
                  <a:lnTo>
                    <a:pt x="33486" y="88183"/>
                  </a:lnTo>
                  <a:lnTo>
                    <a:pt x="33404" y="88839"/>
                  </a:lnTo>
                  <a:lnTo>
                    <a:pt x="33294" y="89522"/>
                  </a:lnTo>
                  <a:lnTo>
                    <a:pt x="33103" y="90178"/>
                  </a:lnTo>
                  <a:lnTo>
                    <a:pt x="33103" y="90178"/>
                  </a:lnTo>
                  <a:lnTo>
                    <a:pt x="32912" y="90834"/>
                  </a:lnTo>
                  <a:lnTo>
                    <a:pt x="32666" y="91491"/>
                  </a:lnTo>
                  <a:lnTo>
                    <a:pt x="32420" y="92119"/>
                  </a:lnTo>
                  <a:lnTo>
                    <a:pt x="32146" y="92748"/>
                  </a:lnTo>
                  <a:lnTo>
                    <a:pt x="31818" y="93377"/>
                  </a:lnTo>
                  <a:lnTo>
                    <a:pt x="31490" y="93978"/>
                  </a:lnTo>
                  <a:lnTo>
                    <a:pt x="31135" y="94552"/>
                  </a:lnTo>
                  <a:lnTo>
                    <a:pt x="30752" y="95126"/>
                  </a:lnTo>
                  <a:lnTo>
                    <a:pt x="30342" y="95673"/>
                  </a:lnTo>
                  <a:lnTo>
                    <a:pt x="29932" y="96219"/>
                  </a:lnTo>
                  <a:lnTo>
                    <a:pt x="29467" y="96739"/>
                  </a:lnTo>
                  <a:lnTo>
                    <a:pt x="29003" y="97231"/>
                  </a:lnTo>
                  <a:lnTo>
                    <a:pt x="28483" y="97696"/>
                  </a:lnTo>
                  <a:lnTo>
                    <a:pt x="27964" y="98133"/>
                  </a:lnTo>
                  <a:lnTo>
                    <a:pt x="27417" y="98570"/>
                  </a:lnTo>
                  <a:lnTo>
                    <a:pt x="26843" y="98953"/>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9" name="Google Shape;1159;p11"/>
            <p:cNvSpPr/>
            <p:nvPr/>
          </p:nvSpPr>
          <p:spPr>
            <a:xfrm>
              <a:off x="3087555" y="3782213"/>
              <a:ext cx="305160" cy="316019"/>
            </a:xfrm>
            <a:custGeom>
              <a:rect b="b" l="l" r="r" t="t"/>
              <a:pathLst>
                <a:path extrusionOk="0" h="23864" w="23044">
                  <a:moveTo>
                    <a:pt x="20584" y="1"/>
                  </a:moveTo>
                  <a:lnTo>
                    <a:pt x="18533" y="1012"/>
                  </a:lnTo>
                  <a:lnTo>
                    <a:pt x="16456" y="1996"/>
                  </a:lnTo>
                  <a:lnTo>
                    <a:pt x="14351" y="2925"/>
                  </a:lnTo>
                  <a:lnTo>
                    <a:pt x="12274" y="3855"/>
                  </a:lnTo>
                  <a:lnTo>
                    <a:pt x="10388" y="4648"/>
                  </a:lnTo>
                  <a:lnTo>
                    <a:pt x="10196" y="4757"/>
                  </a:lnTo>
                  <a:lnTo>
                    <a:pt x="10114" y="4839"/>
                  </a:lnTo>
                  <a:lnTo>
                    <a:pt x="10060" y="4948"/>
                  </a:lnTo>
                  <a:lnTo>
                    <a:pt x="10005" y="5112"/>
                  </a:lnTo>
                  <a:lnTo>
                    <a:pt x="10032" y="5304"/>
                  </a:lnTo>
                  <a:lnTo>
                    <a:pt x="10060" y="5495"/>
                  </a:lnTo>
                  <a:lnTo>
                    <a:pt x="10087" y="5714"/>
                  </a:lnTo>
                  <a:lnTo>
                    <a:pt x="10169" y="6124"/>
                  </a:lnTo>
                  <a:lnTo>
                    <a:pt x="10169" y="6315"/>
                  </a:lnTo>
                  <a:lnTo>
                    <a:pt x="10142" y="6506"/>
                  </a:lnTo>
                  <a:lnTo>
                    <a:pt x="10032" y="6834"/>
                  </a:lnTo>
                  <a:lnTo>
                    <a:pt x="9868" y="7190"/>
                  </a:lnTo>
                  <a:lnTo>
                    <a:pt x="9650" y="7518"/>
                  </a:lnTo>
                  <a:lnTo>
                    <a:pt x="9404" y="7846"/>
                  </a:lnTo>
                  <a:lnTo>
                    <a:pt x="8857" y="8474"/>
                  </a:lnTo>
                  <a:lnTo>
                    <a:pt x="8392" y="9048"/>
                  </a:lnTo>
                  <a:lnTo>
                    <a:pt x="7928" y="9622"/>
                  </a:lnTo>
                  <a:lnTo>
                    <a:pt x="7435" y="10224"/>
                  </a:lnTo>
                  <a:lnTo>
                    <a:pt x="6424" y="11345"/>
                  </a:lnTo>
                  <a:lnTo>
                    <a:pt x="5413" y="12465"/>
                  </a:lnTo>
                  <a:lnTo>
                    <a:pt x="4401" y="13613"/>
                  </a:lnTo>
                  <a:lnTo>
                    <a:pt x="3663" y="14515"/>
                  </a:lnTo>
                  <a:lnTo>
                    <a:pt x="2925" y="15445"/>
                  </a:lnTo>
                  <a:lnTo>
                    <a:pt x="2242" y="16429"/>
                  </a:lnTo>
                  <a:lnTo>
                    <a:pt x="1914" y="16921"/>
                  </a:lnTo>
                  <a:lnTo>
                    <a:pt x="1613" y="17413"/>
                  </a:lnTo>
                  <a:lnTo>
                    <a:pt x="1340" y="17932"/>
                  </a:lnTo>
                  <a:lnTo>
                    <a:pt x="1066" y="18452"/>
                  </a:lnTo>
                  <a:lnTo>
                    <a:pt x="848" y="18998"/>
                  </a:lnTo>
                  <a:lnTo>
                    <a:pt x="629" y="19545"/>
                  </a:lnTo>
                  <a:lnTo>
                    <a:pt x="438" y="20092"/>
                  </a:lnTo>
                  <a:lnTo>
                    <a:pt x="274" y="20638"/>
                  </a:lnTo>
                  <a:lnTo>
                    <a:pt x="137" y="21213"/>
                  </a:lnTo>
                  <a:lnTo>
                    <a:pt x="28" y="21787"/>
                  </a:lnTo>
                  <a:lnTo>
                    <a:pt x="0" y="22033"/>
                  </a:lnTo>
                  <a:lnTo>
                    <a:pt x="0" y="22279"/>
                  </a:lnTo>
                  <a:lnTo>
                    <a:pt x="0" y="22525"/>
                  </a:lnTo>
                  <a:lnTo>
                    <a:pt x="82" y="22771"/>
                  </a:lnTo>
                  <a:lnTo>
                    <a:pt x="137" y="22935"/>
                  </a:lnTo>
                  <a:lnTo>
                    <a:pt x="246" y="23099"/>
                  </a:lnTo>
                  <a:lnTo>
                    <a:pt x="356" y="23235"/>
                  </a:lnTo>
                  <a:lnTo>
                    <a:pt x="492" y="23345"/>
                  </a:lnTo>
                  <a:lnTo>
                    <a:pt x="629" y="23454"/>
                  </a:lnTo>
                  <a:lnTo>
                    <a:pt x="793" y="23563"/>
                  </a:lnTo>
                  <a:lnTo>
                    <a:pt x="1121" y="23700"/>
                  </a:lnTo>
                  <a:lnTo>
                    <a:pt x="1422" y="23782"/>
                  </a:lnTo>
                  <a:lnTo>
                    <a:pt x="1722" y="23837"/>
                  </a:lnTo>
                  <a:lnTo>
                    <a:pt x="1996" y="23864"/>
                  </a:lnTo>
                  <a:lnTo>
                    <a:pt x="2297" y="23864"/>
                  </a:lnTo>
                  <a:lnTo>
                    <a:pt x="2597" y="23837"/>
                  </a:lnTo>
                  <a:lnTo>
                    <a:pt x="2898" y="23782"/>
                  </a:lnTo>
                  <a:lnTo>
                    <a:pt x="3199" y="23727"/>
                  </a:lnTo>
                  <a:lnTo>
                    <a:pt x="3472" y="23618"/>
                  </a:lnTo>
                  <a:lnTo>
                    <a:pt x="4073" y="23399"/>
                  </a:lnTo>
                  <a:lnTo>
                    <a:pt x="4647" y="23126"/>
                  </a:lnTo>
                  <a:lnTo>
                    <a:pt x="5194" y="22825"/>
                  </a:lnTo>
                  <a:lnTo>
                    <a:pt x="5713" y="22497"/>
                  </a:lnTo>
                  <a:lnTo>
                    <a:pt x="7518" y="21349"/>
                  </a:lnTo>
                  <a:lnTo>
                    <a:pt x="8392" y="20775"/>
                  </a:lnTo>
                  <a:lnTo>
                    <a:pt x="9240" y="20174"/>
                  </a:lnTo>
                  <a:lnTo>
                    <a:pt x="10114" y="19545"/>
                  </a:lnTo>
                  <a:lnTo>
                    <a:pt x="10934" y="18889"/>
                  </a:lnTo>
                  <a:lnTo>
                    <a:pt x="11782" y="18233"/>
                  </a:lnTo>
                  <a:lnTo>
                    <a:pt x="12574" y="17550"/>
                  </a:lnTo>
                  <a:lnTo>
                    <a:pt x="13285" y="16921"/>
                  </a:lnTo>
                  <a:lnTo>
                    <a:pt x="13996" y="16292"/>
                  </a:lnTo>
                  <a:lnTo>
                    <a:pt x="14707" y="15609"/>
                  </a:lnTo>
                  <a:lnTo>
                    <a:pt x="15390" y="14898"/>
                  </a:lnTo>
                  <a:lnTo>
                    <a:pt x="16019" y="14160"/>
                  </a:lnTo>
                  <a:lnTo>
                    <a:pt x="16319" y="13805"/>
                  </a:lnTo>
                  <a:lnTo>
                    <a:pt x="16593" y="13395"/>
                  </a:lnTo>
                  <a:lnTo>
                    <a:pt x="16866" y="13012"/>
                  </a:lnTo>
                  <a:lnTo>
                    <a:pt x="17112" y="12602"/>
                  </a:lnTo>
                  <a:lnTo>
                    <a:pt x="17331" y="12192"/>
                  </a:lnTo>
                  <a:lnTo>
                    <a:pt x="17522" y="11755"/>
                  </a:lnTo>
                  <a:lnTo>
                    <a:pt x="17686" y="12137"/>
                  </a:lnTo>
                  <a:lnTo>
                    <a:pt x="17850" y="12547"/>
                  </a:lnTo>
                  <a:lnTo>
                    <a:pt x="17987" y="12985"/>
                  </a:lnTo>
                  <a:lnTo>
                    <a:pt x="18096" y="13395"/>
                  </a:lnTo>
                  <a:lnTo>
                    <a:pt x="18315" y="14269"/>
                  </a:lnTo>
                  <a:lnTo>
                    <a:pt x="18479" y="15117"/>
                  </a:lnTo>
                  <a:lnTo>
                    <a:pt x="18506" y="15062"/>
                  </a:lnTo>
                  <a:lnTo>
                    <a:pt x="18588" y="15007"/>
                  </a:lnTo>
                  <a:lnTo>
                    <a:pt x="18944" y="14789"/>
                  </a:lnTo>
                  <a:lnTo>
                    <a:pt x="19436" y="14543"/>
                  </a:lnTo>
                  <a:lnTo>
                    <a:pt x="20037" y="14269"/>
                  </a:lnTo>
                  <a:lnTo>
                    <a:pt x="21814" y="13477"/>
                  </a:lnTo>
                  <a:lnTo>
                    <a:pt x="22087" y="13340"/>
                  </a:lnTo>
                  <a:lnTo>
                    <a:pt x="22333" y="13203"/>
                  </a:lnTo>
                  <a:lnTo>
                    <a:pt x="22579" y="13012"/>
                  </a:lnTo>
                  <a:lnTo>
                    <a:pt x="22661" y="12903"/>
                  </a:lnTo>
                  <a:lnTo>
                    <a:pt x="22770" y="12793"/>
                  </a:lnTo>
                  <a:lnTo>
                    <a:pt x="22907" y="12547"/>
                  </a:lnTo>
                  <a:lnTo>
                    <a:pt x="22989" y="12274"/>
                  </a:lnTo>
                  <a:lnTo>
                    <a:pt x="23016" y="12001"/>
                  </a:lnTo>
                  <a:lnTo>
                    <a:pt x="23044" y="11700"/>
                  </a:lnTo>
                  <a:lnTo>
                    <a:pt x="23044" y="11345"/>
                  </a:lnTo>
                  <a:lnTo>
                    <a:pt x="23044" y="10962"/>
                  </a:lnTo>
                  <a:lnTo>
                    <a:pt x="22989" y="10197"/>
                  </a:lnTo>
                  <a:lnTo>
                    <a:pt x="22880" y="9431"/>
                  </a:lnTo>
                  <a:lnTo>
                    <a:pt x="22743" y="8666"/>
                  </a:lnTo>
                  <a:lnTo>
                    <a:pt x="22442" y="7108"/>
                  </a:lnTo>
                  <a:lnTo>
                    <a:pt x="22306" y="6370"/>
                  </a:lnTo>
                  <a:lnTo>
                    <a:pt x="22196" y="5604"/>
                  </a:lnTo>
                  <a:lnTo>
                    <a:pt x="22060" y="4894"/>
                  </a:lnTo>
                  <a:lnTo>
                    <a:pt x="21896" y="4183"/>
                  </a:lnTo>
                  <a:lnTo>
                    <a:pt x="21677" y="3472"/>
                  </a:lnTo>
                  <a:lnTo>
                    <a:pt x="21458" y="2789"/>
                  </a:lnTo>
                  <a:lnTo>
                    <a:pt x="20966" y="1395"/>
                  </a:lnTo>
                  <a:lnTo>
                    <a:pt x="20748" y="684"/>
                  </a:lnTo>
                  <a:lnTo>
                    <a:pt x="2058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0" name="Google Shape;1160;p11"/>
            <p:cNvSpPr/>
            <p:nvPr/>
          </p:nvSpPr>
          <p:spPr>
            <a:xfrm>
              <a:off x="2841761" y="2521064"/>
              <a:ext cx="1178993" cy="734111"/>
            </a:xfrm>
            <a:custGeom>
              <a:rect b="b" l="l" r="r" t="t"/>
              <a:pathLst>
                <a:path extrusionOk="0" h="55436" w="89031">
                  <a:moveTo>
                    <a:pt x="54671" y="0"/>
                  </a:moveTo>
                  <a:lnTo>
                    <a:pt x="53933" y="957"/>
                  </a:lnTo>
                  <a:lnTo>
                    <a:pt x="53195" y="1887"/>
                  </a:lnTo>
                  <a:lnTo>
                    <a:pt x="52429" y="2816"/>
                  </a:lnTo>
                  <a:lnTo>
                    <a:pt x="51637" y="3718"/>
                  </a:lnTo>
                  <a:lnTo>
                    <a:pt x="50844" y="4565"/>
                  </a:lnTo>
                  <a:lnTo>
                    <a:pt x="50024" y="5413"/>
                  </a:lnTo>
                  <a:lnTo>
                    <a:pt x="49177" y="6233"/>
                  </a:lnTo>
                  <a:lnTo>
                    <a:pt x="48302" y="7026"/>
                  </a:lnTo>
                  <a:lnTo>
                    <a:pt x="47427" y="7791"/>
                  </a:lnTo>
                  <a:lnTo>
                    <a:pt x="46498" y="8529"/>
                  </a:lnTo>
                  <a:lnTo>
                    <a:pt x="45568" y="9240"/>
                  </a:lnTo>
                  <a:lnTo>
                    <a:pt x="44612" y="9923"/>
                  </a:lnTo>
                  <a:lnTo>
                    <a:pt x="43628" y="10579"/>
                  </a:lnTo>
                  <a:lnTo>
                    <a:pt x="42616" y="11208"/>
                  </a:lnTo>
                  <a:lnTo>
                    <a:pt x="41577" y="11809"/>
                  </a:lnTo>
                  <a:lnTo>
                    <a:pt x="40511" y="12383"/>
                  </a:lnTo>
                  <a:lnTo>
                    <a:pt x="39445" y="12930"/>
                  </a:lnTo>
                  <a:lnTo>
                    <a:pt x="38352" y="13477"/>
                  </a:lnTo>
                  <a:lnTo>
                    <a:pt x="36138" y="14488"/>
                  </a:lnTo>
                  <a:lnTo>
                    <a:pt x="33924" y="15445"/>
                  </a:lnTo>
                  <a:lnTo>
                    <a:pt x="31655" y="16374"/>
                  </a:lnTo>
                  <a:lnTo>
                    <a:pt x="29413" y="17276"/>
                  </a:lnTo>
                  <a:lnTo>
                    <a:pt x="27145" y="18178"/>
                  </a:lnTo>
                  <a:lnTo>
                    <a:pt x="24876" y="19080"/>
                  </a:lnTo>
                  <a:lnTo>
                    <a:pt x="22634" y="19982"/>
                  </a:lnTo>
                  <a:lnTo>
                    <a:pt x="20940" y="20666"/>
                  </a:lnTo>
                  <a:lnTo>
                    <a:pt x="19299" y="21376"/>
                  </a:lnTo>
                  <a:lnTo>
                    <a:pt x="17632" y="22142"/>
                  </a:lnTo>
                  <a:lnTo>
                    <a:pt x="16019" y="22962"/>
                  </a:lnTo>
                  <a:lnTo>
                    <a:pt x="15227" y="23372"/>
                  </a:lnTo>
                  <a:lnTo>
                    <a:pt x="14434" y="23809"/>
                  </a:lnTo>
                  <a:lnTo>
                    <a:pt x="13668" y="24274"/>
                  </a:lnTo>
                  <a:lnTo>
                    <a:pt x="12903" y="24766"/>
                  </a:lnTo>
                  <a:lnTo>
                    <a:pt x="12165" y="25258"/>
                  </a:lnTo>
                  <a:lnTo>
                    <a:pt x="11427" y="25777"/>
                  </a:lnTo>
                  <a:lnTo>
                    <a:pt x="10716" y="26324"/>
                  </a:lnTo>
                  <a:lnTo>
                    <a:pt x="10006" y="26898"/>
                  </a:lnTo>
                  <a:lnTo>
                    <a:pt x="9103" y="27691"/>
                  </a:lnTo>
                  <a:lnTo>
                    <a:pt x="8229" y="28511"/>
                  </a:lnTo>
                  <a:lnTo>
                    <a:pt x="7409" y="29358"/>
                  </a:lnTo>
                  <a:lnTo>
                    <a:pt x="6616" y="30260"/>
                  </a:lnTo>
                  <a:lnTo>
                    <a:pt x="5878" y="31190"/>
                  </a:lnTo>
                  <a:lnTo>
                    <a:pt x="5167" y="32146"/>
                  </a:lnTo>
                  <a:lnTo>
                    <a:pt x="4511" y="33130"/>
                  </a:lnTo>
                  <a:lnTo>
                    <a:pt x="3855" y="34169"/>
                  </a:lnTo>
                  <a:lnTo>
                    <a:pt x="3254" y="35181"/>
                  </a:lnTo>
                  <a:lnTo>
                    <a:pt x="2680" y="36247"/>
                  </a:lnTo>
                  <a:lnTo>
                    <a:pt x="2160" y="37340"/>
                  </a:lnTo>
                  <a:lnTo>
                    <a:pt x="1668" y="38433"/>
                  </a:lnTo>
                  <a:lnTo>
                    <a:pt x="1204" y="39554"/>
                  </a:lnTo>
                  <a:lnTo>
                    <a:pt x="766" y="40675"/>
                  </a:lnTo>
                  <a:lnTo>
                    <a:pt x="356" y="41823"/>
                  </a:lnTo>
                  <a:lnTo>
                    <a:pt x="1" y="42971"/>
                  </a:lnTo>
                  <a:lnTo>
                    <a:pt x="821" y="43299"/>
                  </a:lnTo>
                  <a:lnTo>
                    <a:pt x="1641" y="43654"/>
                  </a:lnTo>
                  <a:lnTo>
                    <a:pt x="2461" y="44037"/>
                  </a:lnTo>
                  <a:lnTo>
                    <a:pt x="3254" y="44474"/>
                  </a:lnTo>
                  <a:lnTo>
                    <a:pt x="4047" y="44912"/>
                  </a:lnTo>
                  <a:lnTo>
                    <a:pt x="4812" y="45377"/>
                  </a:lnTo>
                  <a:lnTo>
                    <a:pt x="5577" y="45869"/>
                  </a:lnTo>
                  <a:lnTo>
                    <a:pt x="6315" y="46361"/>
                  </a:lnTo>
                  <a:lnTo>
                    <a:pt x="8775" y="48055"/>
                  </a:lnTo>
                  <a:lnTo>
                    <a:pt x="10006" y="48875"/>
                  </a:lnTo>
                  <a:lnTo>
                    <a:pt x="11263" y="49695"/>
                  </a:lnTo>
                  <a:lnTo>
                    <a:pt x="11919" y="50106"/>
                  </a:lnTo>
                  <a:lnTo>
                    <a:pt x="12602" y="50488"/>
                  </a:lnTo>
                  <a:lnTo>
                    <a:pt x="13286" y="50871"/>
                  </a:lnTo>
                  <a:lnTo>
                    <a:pt x="13969" y="51226"/>
                  </a:lnTo>
                  <a:lnTo>
                    <a:pt x="15391" y="51910"/>
                  </a:lnTo>
                  <a:lnTo>
                    <a:pt x="16839" y="52511"/>
                  </a:lnTo>
                  <a:lnTo>
                    <a:pt x="17605" y="52812"/>
                  </a:lnTo>
                  <a:lnTo>
                    <a:pt x="18370" y="53112"/>
                  </a:lnTo>
                  <a:lnTo>
                    <a:pt x="19163" y="53386"/>
                  </a:lnTo>
                  <a:lnTo>
                    <a:pt x="19928" y="53632"/>
                  </a:lnTo>
                  <a:lnTo>
                    <a:pt x="20721" y="53878"/>
                  </a:lnTo>
                  <a:lnTo>
                    <a:pt x="21514" y="54096"/>
                  </a:lnTo>
                  <a:lnTo>
                    <a:pt x="22334" y="54288"/>
                  </a:lnTo>
                  <a:lnTo>
                    <a:pt x="23126" y="54479"/>
                  </a:lnTo>
                  <a:lnTo>
                    <a:pt x="23919" y="54643"/>
                  </a:lnTo>
                  <a:lnTo>
                    <a:pt x="24739" y="54807"/>
                  </a:lnTo>
                  <a:lnTo>
                    <a:pt x="25559" y="54916"/>
                  </a:lnTo>
                  <a:lnTo>
                    <a:pt x="26379" y="55053"/>
                  </a:lnTo>
                  <a:lnTo>
                    <a:pt x="27199" y="55135"/>
                  </a:lnTo>
                  <a:lnTo>
                    <a:pt x="28019" y="55217"/>
                  </a:lnTo>
                  <a:lnTo>
                    <a:pt x="28839" y="55272"/>
                  </a:lnTo>
                  <a:lnTo>
                    <a:pt x="29659" y="55326"/>
                  </a:lnTo>
                  <a:lnTo>
                    <a:pt x="31245" y="55381"/>
                  </a:lnTo>
                  <a:lnTo>
                    <a:pt x="32803" y="55408"/>
                  </a:lnTo>
                  <a:lnTo>
                    <a:pt x="34388" y="55436"/>
                  </a:lnTo>
                  <a:lnTo>
                    <a:pt x="35974" y="55436"/>
                  </a:lnTo>
                  <a:lnTo>
                    <a:pt x="37532" y="55408"/>
                  </a:lnTo>
                  <a:lnTo>
                    <a:pt x="39117" y="55354"/>
                  </a:lnTo>
                  <a:lnTo>
                    <a:pt x="40703" y="55272"/>
                  </a:lnTo>
                  <a:lnTo>
                    <a:pt x="42261" y="55190"/>
                  </a:lnTo>
                  <a:lnTo>
                    <a:pt x="43846" y="55053"/>
                  </a:lnTo>
                  <a:lnTo>
                    <a:pt x="45404" y="54916"/>
                  </a:lnTo>
                  <a:lnTo>
                    <a:pt x="46962" y="54752"/>
                  </a:lnTo>
                  <a:lnTo>
                    <a:pt x="48548" y="54561"/>
                  </a:lnTo>
                  <a:lnTo>
                    <a:pt x="50106" y="54342"/>
                  </a:lnTo>
                  <a:lnTo>
                    <a:pt x="51664" y="54096"/>
                  </a:lnTo>
                  <a:lnTo>
                    <a:pt x="53195" y="53823"/>
                  </a:lnTo>
                  <a:lnTo>
                    <a:pt x="54753" y="53495"/>
                  </a:lnTo>
                  <a:lnTo>
                    <a:pt x="55846" y="52511"/>
                  </a:lnTo>
                  <a:lnTo>
                    <a:pt x="56967" y="51554"/>
                  </a:lnTo>
                  <a:lnTo>
                    <a:pt x="58088" y="50598"/>
                  </a:lnTo>
                  <a:lnTo>
                    <a:pt x="59263" y="49668"/>
                  </a:lnTo>
                  <a:lnTo>
                    <a:pt x="60439" y="48766"/>
                  </a:lnTo>
                  <a:lnTo>
                    <a:pt x="61614" y="47891"/>
                  </a:lnTo>
                  <a:lnTo>
                    <a:pt x="62844" y="47017"/>
                  </a:lnTo>
                  <a:lnTo>
                    <a:pt x="64074" y="46169"/>
                  </a:lnTo>
                  <a:lnTo>
                    <a:pt x="65304" y="45349"/>
                  </a:lnTo>
                  <a:lnTo>
                    <a:pt x="66562" y="44557"/>
                  </a:lnTo>
                  <a:lnTo>
                    <a:pt x="67819" y="43764"/>
                  </a:lnTo>
                  <a:lnTo>
                    <a:pt x="69104" y="42971"/>
                  </a:lnTo>
                  <a:lnTo>
                    <a:pt x="70388" y="42233"/>
                  </a:lnTo>
                  <a:lnTo>
                    <a:pt x="71673" y="41495"/>
                  </a:lnTo>
                  <a:lnTo>
                    <a:pt x="74270" y="40046"/>
                  </a:lnTo>
                  <a:lnTo>
                    <a:pt x="75418" y="39390"/>
                  </a:lnTo>
                  <a:lnTo>
                    <a:pt x="76566" y="38734"/>
                  </a:lnTo>
                  <a:lnTo>
                    <a:pt x="77632" y="38051"/>
                  </a:lnTo>
                  <a:lnTo>
                    <a:pt x="78698" y="37340"/>
                  </a:lnTo>
                  <a:lnTo>
                    <a:pt x="79710" y="36602"/>
                  </a:lnTo>
                  <a:lnTo>
                    <a:pt x="80694" y="35837"/>
                  </a:lnTo>
                  <a:lnTo>
                    <a:pt x="81623" y="35044"/>
                  </a:lnTo>
                  <a:lnTo>
                    <a:pt x="82498" y="34197"/>
                  </a:lnTo>
                  <a:lnTo>
                    <a:pt x="83345" y="33322"/>
                  </a:lnTo>
                  <a:lnTo>
                    <a:pt x="84138" y="32392"/>
                  </a:lnTo>
                  <a:lnTo>
                    <a:pt x="84521" y="31928"/>
                  </a:lnTo>
                  <a:lnTo>
                    <a:pt x="84903" y="31436"/>
                  </a:lnTo>
                  <a:lnTo>
                    <a:pt x="85259" y="30916"/>
                  </a:lnTo>
                  <a:lnTo>
                    <a:pt x="85614" y="30397"/>
                  </a:lnTo>
                  <a:lnTo>
                    <a:pt x="85942" y="29878"/>
                  </a:lnTo>
                  <a:lnTo>
                    <a:pt x="86270" y="29331"/>
                  </a:lnTo>
                  <a:lnTo>
                    <a:pt x="86571" y="28757"/>
                  </a:lnTo>
                  <a:lnTo>
                    <a:pt x="86871" y="28183"/>
                  </a:lnTo>
                  <a:lnTo>
                    <a:pt x="87145" y="27609"/>
                  </a:lnTo>
                  <a:lnTo>
                    <a:pt x="87418" y="27007"/>
                  </a:lnTo>
                  <a:lnTo>
                    <a:pt x="87664" y="26379"/>
                  </a:lnTo>
                  <a:lnTo>
                    <a:pt x="87910" y="25723"/>
                  </a:lnTo>
                  <a:lnTo>
                    <a:pt x="88211" y="24875"/>
                  </a:lnTo>
                  <a:lnTo>
                    <a:pt x="88457" y="24028"/>
                  </a:lnTo>
                  <a:lnTo>
                    <a:pt x="88676" y="23235"/>
                  </a:lnTo>
                  <a:lnTo>
                    <a:pt x="88812" y="22442"/>
                  </a:lnTo>
                  <a:lnTo>
                    <a:pt x="88922" y="21650"/>
                  </a:lnTo>
                  <a:lnTo>
                    <a:pt x="89004" y="20884"/>
                  </a:lnTo>
                  <a:lnTo>
                    <a:pt x="89031" y="20119"/>
                  </a:lnTo>
                  <a:lnTo>
                    <a:pt x="89031" y="19381"/>
                  </a:lnTo>
                  <a:lnTo>
                    <a:pt x="89004" y="18616"/>
                  </a:lnTo>
                  <a:lnTo>
                    <a:pt x="88922" y="17878"/>
                  </a:lnTo>
                  <a:lnTo>
                    <a:pt x="88840" y="17112"/>
                  </a:lnTo>
                  <a:lnTo>
                    <a:pt x="88703" y="16347"/>
                  </a:lnTo>
                  <a:lnTo>
                    <a:pt x="88539" y="15554"/>
                  </a:lnTo>
                  <a:lnTo>
                    <a:pt x="88375" y="14761"/>
                  </a:lnTo>
                  <a:lnTo>
                    <a:pt x="87965" y="13067"/>
                  </a:lnTo>
                  <a:lnTo>
                    <a:pt x="87637" y="11864"/>
                  </a:lnTo>
                  <a:lnTo>
                    <a:pt x="87254" y="10661"/>
                  </a:lnTo>
                  <a:lnTo>
                    <a:pt x="86489" y="8310"/>
                  </a:lnTo>
                  <a:lnTo>
                    <a:pt x="86106" y="7108"/>
                  </a:lnTo>
                  <a:lnTo>
                    <a:pt x="85723" y="5932"/>
                  </a:lnTo>
                  <a:lnTo>
                    <a:pt x="85368" y="4729"/>
                  </a:lnTo>
                  <a:lnTo>
                    <a:pt x="85040" y="3499"/>
                  </a:lnTo>
                  <a:lnTo>
                    <a:pt x="84903" y="2789"/>
                  </a:lnTo>
                  <a:lnTo>
                    <a:pt x="84767" y="2269"/>
                  </a:lnTo>
                  <a:lnTo>
                    <a:pt x="84685" y="1914"/>
                  </a:lnTo>
                  <a:lnTo>
                    <a:pt x="84603" y="1777"/>
                  </a:lnTo>
                  <a:lnTo>
                    <a:pt x="84548" y="1668"/>
                  </a:lnTo>
                  <a:lnTo>
                    <a:pt x="84466" y="1559"/>
                  </a:lnTo>
                  <a:lnTo>
                    <a:pt x="84357" y="1477"/>
                  </a:lnTo>
                  <a:lnTo>
                    <a:pt x="84220" y="1395"/>
                  </a:lnTo>
                  <a:lnTo>
                    <a:pt x="84029" y="1340"/>
                  </a:lnTo>
                  <a:lnTo>
                    <a:pt x="83591" y="1203"/>
                  </a:lnTo>
                  <a:lnTo>
                    <a:pt x="82935" y="1012"/>
                  </a:lnTo>
                  <a:lnTo>
                    <a:pt x="82607" y="930"/>
                  </a:lnTo>
                  <a:lnTo>
                    <a:pt x="82252" y="875"/>
                  </a:lnTo>
                  <a:lnTo>
                    <a:pt x="81514" y="793"/>
                  </a:lnTo>
                  <a:lnTo>
                    <a:pt x="80748" y="739"/>
                  </a:lnTo>
                  <a:lnTo>
                    <a:pt x="79983" y="739"/>
                  </a:lnTo>
                  <a:lnTo>
                    <a:pt x="78398" y="793"/>
                  </a:lnTo>
                  <a:lnTo>
                    <a:pt x="76949" y="793"/>
                  </a:lnTo>
                  <a:lnTo>
                    <a:pt x="54671"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1" name="Google Shape;1161;p11"/>
            <p:cNvSpPr/>
            <p:nvPr/>
          </p:nvSpPr>
          <p:spPr>
            <a:xfrm>
              <a:off x="3047378" y="3271092"/>
              <a:ext cx="230949" cy="238921"/>
            </a:xfrm>
            <a:custGeom>
              <a:rect b="b" l="l" r="r" t="t"/>
              <a:pathLst>
                <a:path extrusionOk="0" h="18042" w="17440">
                  <a:moveTo>
                    <a:pt x="16975" y="1"/>
                  </a:moveTo>
                  <a:lnTo>
                    <a:pt x="15171" y="1996"/>
                  </a:lnTo>
                  <a:lnTo>
                    <a:pt x="13066" y="4210"/>
                  </a:lnTo>
                  <a:lnTo>
                    <a:pt x="10798" y="6588"/>
                  </a:lnTo>
                  <a:lnTo>
                    <a:pt x="8419" y="9048"/>
                  </a:lnTo>
                  <a:lnTo>
                    <a:pt x="3827" y="13750"/>
                  </a:lnTo>
                  <a:lnTo>
                    <a:pt x="0" y="17604"/>
                  </a:lnTo>
                  <a:lnTo>
                    <a:pt x="438" y="18042"/>
                  </a:lnTo>
                  <a:lnTo>
                    <a:pt x="4264" y="14187"/>
                  </a:lnTo>
                  <a:lnTo>
                    <a:pt x="8884" y="9486"/>
                  </a:lnTo>
                  <a:lnTo>
                    <a:pt x="11262" y="7026"/>
                  </a:lnTo>
                  <a:lnTo>
                    <a:pt x="13531" y="4648"/>
                  </a:lnTo>
                  <a:lnTo>
                    <a:pt x="15636" y="2406"/>
                  </a:lnTo>
                  <a:lnTo>
                    <a:pt x="17440" y="438"/>
                  </a:lnTo>
                  <a:lnTo>
                    <a:pt x="1697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2" name="Google Shape;1162;p11"/>
            <p:cNvSpPr/>
            <p:nvPr/>
          </p:nvSpPr>
          <p:spPr>
            <a:xfrm>
              <a:off x="3637411" y="1677636"/>
              <a:ext cx="282357" cy="518735"/>
            </a:xfrm>
            <a:custGeom>
              <a:rect b="b" l="l" r="r" t="t"/>
              <a:pathLst>
                <a:path extrusionOk="0" h="39172" w="21322">
                  <a:moveTo>
                    <a:pt x="10059" y="1"/>
                  </a:moveTo>
                  <a:lnTo>
                    <a:pt x="9649" y="28"/>
                  </a:lnTo>
                  <a:lnTo>
                    <a:pt x="9239" y="56"/>
                  </a:lnTo>
                  <a:lnTo>
                    <a:pt x="8802" y="110"/>
                  </a:lnTo>
                  <a:lnTo>
                    <a:pt x="8392" y="220"/>
                  </a:lnTo>
                  <a:lnTo>
                    <a:pt x="7244" y="493"/>
                  </a:lnTo>
                  <a:lnTo>
                    <a:pt x="6096" y="794"/>
                  </a:lnTo>
                  <a:lnTo>
                    <a:pt x="5522" y="985"/>
                  </a:lnTo>
                  <a:lnTo>
                    <a:pt x="4975" y="1176"/>
                  </a:lnTo>
                  <a:lnTo>
                    <a:pt x="4428" y="1422"/>
                  </a:lnTo>
                  <a:lnTo>
                    <a:pt x="3882" y="1668"/>
                  </a:lnTo>
                  <a:lnTo>
                    <a:pt x="2952" y="2106"/>
                  </a:lnTo>
                  <a:lnTo>
                    <a:pt x="2488" y="2352"/>
                  </a:lnTo>
                  <a:lnTo>
                    <a:pt x="2050" y="2598"/>
                  </a:lnTo>
                  <a:lnTo>
                    <a:pt x="1613" y="2871"/>
                  </a:lnTo>
                  <a:lnTo>
                    <a:pt x="1230" y="3199"/>
                  </a:lnTo>
                  <a:lnTo>
                    <a:pt x="1039" y="3363"/>
                  </a:lnTo>
                  <a:lnTo>
                    <a:pt x="875" y="3555"/>
                  </a:lnTo>
                  <a:lnTo>
                    <a:pt x="711" y="3773"/>
                  </a:lnTo>
                  <a:lnTo>
                    <a:pt x="574" y="3992"/>
                  </a:lnTo>
                  <a:lnTo>
                    <a:pt x="410" y="4293"/>
                  </a:lnTo>
                  <a:lnTo>
                    <a:pt x="274" y="4621"/>
                  </a:lnTo>
                  <a:lnTo>
                    <a:pt x="192" y="4949"/>
                  </a:lnTo>
                  <a:lnTo>
                    <a:pt x="110" y="5277"/>
                  </a:lnTo>
                  <a:lnTo>
                    <a:pt x="82" y="5632"/>
                  </a:lnTo>
                  <a:lnTo>
                    <a:pt x="55" y="5987"/>
                  </a:lnTo>
                  <a:lnTo>
                    <a:pt x="28" y="6671"/>
                  </a:lnTo>
                  <a:lnTo>
                    <a:pt x="0" y="7791"/>
                  </a:lnTo>
                  <a:lnTo>
                    <a:pt x="28" y="8912"/>
                  </a:lnTo>
                  <a:lnTo>
                    <a:pt x="110" y="10033"/>
                  </a:lnTo>
                  <a:lnTo>
                    <a:pt x="192" y="11154"/>
                  </a:lnTo>
                  <a:lnTo>
                    <a:pt x="301" y="12247"/>
                  </a:lnTo>
                  <a:lnTo>
                    <a:pt x="465" y="13368"/>
                  </a:lnTo>
                  <a:lnTo>
                    <a:pt x="656" y="14461"/>
                  </a:lnTo>
                  <a:lnTo>
                    <a:pt x="875" y="15555"/>
                  </a:lnTo>
                  <a:lnTo>
                    <a:pt x="1012" y="16211"/>
                  </a:lnTo>
                  <a:lnTo>
                    <a:pt x="1203" y="16867"/>
                  </a:lnTo>
                  <a:lnTo>
                    <a:pt x="1312" y="17167"/>
                  </a:lnTo>
                  <a:lnTo>
                    <a:pt x="1422" y="17495"/>
                  </a:lnTo>
                  <a:lnTo>
                    <a:pt x="1586" y="17796"/>
                  </a:lnTo>
                  <a:lnTo>
                    <a:pt x="1750" y="18069"/>
                  </a:lnTo>
                  <a:lnTo>
                    <a:pt x="1859" y="18261"/>
                  </a:lnTo>
                  <a:lnTo>
                    <a:pt x="2023" y="18452"/>
                  </a:lnTo>
                  <a:lnTo>
                    <a:pt x="2351" y="18780"/>
                  </a:lnTo>
                  <a:lnTo>
                    <a:pt x="2734" y="19108"/>
                  </a:lnTo>
                  <a:lnTo>
                    <a:pt x="3116" y="19354"/>
                  </a:lnTo>
                  <a:lnTo>
                    <a:pt x="3554" y="19600"/>
                  </a:lnTo>
                  <a:lnTo>
                    <a:pt x="3991" y="19819"/>
                  </a:lnTo>
                  <a:lnTo>
                    <a:pt x="4866" y="20229"/>
                  </a:lnTo>
                  <a:lnTo>
                    <a:pt x="5112" y="20338"/>
                  </a:lnTo>
                  <a:lnTo>
                    <a:pt x="5358" y="20475"/>
                  </a:lnTo>
                  <a:lnTo>
                    <a:pt x="5604" y="20639"/>
                  </a:lnTo>
                  <a:lnTo>
                    <a:pt x="5686" y="20748"/>
                  </a:lnTo>
                  <a:lnTo>
                    <a:pt x="5768" y="20858"/>
                  </a:lnTo>
                  <a:lnTo>
                    <a:pt x="5850" y="20994"/>
                  </a:lnTo>
                  <a:lnTo>
                    <a:pt x="5905" y="21104"/>
                  </a:lnTo>
                  <a:lnTo>
                    <a:pt x="5959" y="21377"/>
                  </a:lnTo>
                  <a:lnTo>
                    <a:pt x="5987" y="21650"/>
                  </a:lnTo>
                  <a:lnTo>
                    <a:pt x="5987" y="21951"/>
                  </a:lnTo>
                  <a:lnTo>
                    <a:pt x="6069" y="35591"/>
                  </a:lnTo>
                  <a:lnTo>
                    <a:pt x="6069" y="36220"/>
                  </a:lnTo>
                  <a:lnTo>
                    <a:pt x="6041" y="36849"/>
                  </a:lnTo>
                  <a:lnTo>
                    <a:pt x="6041" y="37450"/>
                  </a:lnTo>
                  <a:lnTo>
                    <a:pt x="6069" y="37723"/>
                  </a:lnTo>
                  <a:lnTo>
                    <a:pt x="6096" y="37997"/>
                  </a:lnTo>
                  <a:lnTo>
                    <a:pt x="6178" y="38243"/>
                  </a:lnTo>
                  <a:lnTo>
                    <a:pt x="6260" y="38461"/>
                  </a:lnTo>
                  <a:lnTo>
                    <a:pt x="6397" y="38653"/>
                  </a:lnTo>
                  <a:lnTo>
                    <a:pt x="6561" y="38817"/>
                  </a:lnTo>
                  <a:lnTo>
                    <a:pt x="6779" y="38953"/>
                  </a:lnTo>
                  <a:lnTo>
                    <a:pt x="7025" y="39063"/>
                  </a:lnTo>
                  <a:lnTo>
                    <a:pt x="7326" y="39145"/>
                  </a:lnTo>
                  <a:lnTo>
                    <a:pt x="7709" y="39172"/>
                  </a:lnTo>
                  <a:lnTo>
                    <a:pt x="8091" y="39172"/>
                  </a:lnTo>
                  <a:lnTo>
                    <a:pt x="8474" y="39145"/>
                  </a:lnTo>
                  <a:lnTo>
                    <a:pt x="8884" y="39117"/>
                  </a:lnTo>
                  <a:lnTo>
                    <a:pt x="9294" y="39035"/>
                  </a:lnTo>
                  <a:lnTo>
                    <a:pt x="10114" y="38899"/>
                  </a:lnTo>
                  <a:lnTo>
                    <a:pt x="10934" y="38680"/>
                  </a:lnTo>
                  <a:lnTo>
                    <a:pt x="12574" y="38270"/>
                  </a:lnTo>
                  <a:lnTo>
                    <a:pt x="13394" y="38079"/>
                  </a:lnTo>
                  <a:lnTo>
                    <a:pt x="14160" y="37942"/>
                  </a:lnTo>
                  <a:lnTo>
                    <a:pt x="14734" y="37860"/>
                  </a:lnTo>
                  <a:lnTo>
                    <a:pt x="15253" y="37723"/>
                  </a:lnTo>
                  <a:lnTo>
                    <a:pt x="15499" y="37614"/>
                  </a:lnTo>
                  <a:lnTo>
                    <a:pt x="15690" y="37532"/>
                  </a:lnTo>
                  <a:lnTo>
                    <a:pt x="15909" y="37395"/>
                  </a:lnTo>
                  <a:lnTo>
                    <a:pt x="16101" y="37286"/>
                  </a:lnTo>
                  <a:lnTo>
                    <a:pt x="16265" y="37122"/>
                  </a:lnTo>
                  <a:lnTo>
                    <a:pt x="16429" y="36958"/>
                  </a:lnTo>
                  <a:lnTo>
                    <a:pt x="16565" y="36794"/>
                  </a:lnTo>
                  <a:lnTo>
                    <a:pt x="16675" y="36603"/>
                  </a:lnTo>
                  <a:lnTo>
                    <a:pt x="16811" y="36384"/>
                  </a:lnTo>
                  <a:lnTo>
                    <a:pt x="16893" y="36138"/>
                  </a:lnTo>
                  <a:lnTo>
                    <a:pt x="17003" y="35892"/>
                  </a:lnTo>
                  <a:lnTo>
                    <a:pt x="17057" y="35591"/>
                  </a:lnTo>
                  <a:lnTo>
                    <a:pt x="17139" y="35263"/>
                  </a:lnTo>
                  <a:lnTo>
                    <a:pt x="17194" y="34908"/>
                  </a:lnTo>
                  <a:lnTo>
                    <a:pt x="17221" y="34416"/>
                  </a:lnTo>
                  <a:lnTo>
                    <a:pt x="17249" y="33924"/>
                  </a:lnTo>
                  <a:lnTo>
                    <a:pt x="17221" y="33432"/>
                  </a:lnTo>
                  <a:lnTo>
                    <a:pt x="17194" y="32940"/>
                  </a:lnTo>
                  <a:lnTo>
                    <a:pt x="17085" y="31956"/>
                  </a:lnTo>
                  <a:lnTo>
                    <a:pt x="16948" y="30971"/>
                  </a:lnTo>
                  <a:lnTo>
                    <a:pt x="16811" y="29987"/>
                  </a:lnTo>
                  <a:lnTo>
                    <a:pt x="16729" y="28976"/>
                  </a:lnTo>
                  <a:lnTo>
                    <a:pt x="16675" y="27910"/>
                  </a:lnTo>
                  <a:lnTo>
                    <a:pt x="16647" y="26817"/>
                  </a:lnTo>
                  <a:lnTo>
                    <a:pt x="16647" y="25751"/>
                  </a:lnTo>
                  <a:lnTo>
                    <a:pt x="16675" y="24684"/>
                  </a:lnTo>
                  <a:lnTo>
                    <a:pt x="16784" y="23646"/>
                  </a:lnTo>
                  <a:lnTo>
                    <a:pt x="16893" y="22689"/>
                  </a:lnTo>
                  <a:lnTo>
                    <a:pt x="16948" y="22361"/>
                  </a:lnTo>
                  <a:lnTo>
                    <a:pt x="17030" y="22088"/>
                  </a:lnTo>
                  <a:lnTo>
                    <a:pt x="17112" y="21814"/>
                  </a:lnTo>
                  <a:lnTo>
                    <a:pt x="17221" y="21568"/>
                  </a:lnTo>
                  <a:lnTo>
                    <a:pt x="17467" y="21104"/>
                  </a:lnTo>
                  <a:lnTo>
                    <a:pt x="17741" y="20666"/>
                  </a:lnTo>
                  <a:lnTo>
                    <a:pt x="18069" y="20256"/>
                  </a:lnTo>
                  <a:lnTo>
                    <a:pt x="18397" y="19873"/>
                  </a:lnTo>
                  <a:lnTo>
                    <a:pt x="19135" y="19026"/>
                  </a:lnTo>
                  <a:lnTo>
                    <a:pt x="19326" y="18780"/>
                  </a:lnTo>
                  <a:lnTo>
                    <a:pt x="19517" y="18507"/>
                  </a:lnTo>
                  <a:lnTo>
                    <a:pt x="19818" y="17960"/>
                  </a:lnTo>
                  <a:lnTo>
                    <a:pt x="20119" y="17359"/>
                  </a:lnTo>
                  <a:lnTo>
                    <a:pt x="20337" y="16757"/>
                  </a:lnTo>
                  <a:lnTo>
                    <a:pt x="20556" y="16129"/>
                  </a:lnTo>
                  <a:lnTo>
                    <a:pt x="20747" y="15473"/>
                  </a:lnTo>
                  <a:lnTo>
                    <a:pt x="20884" y="14844"/>
                  </a:lnTo>
                  <a:lnTo>
                    <a:pt x="21021" y="14215"/>
                  </a:lnTo>
                  <a:lnTo>
                    <a:pt x="21157" y="13614"/>
                  </a:lnTo>
                  <a:lnTo>
                    <a:pt x="21239" y="13067"/>
                  </a:lnTo>
                  <a:lnTo>
                    <a:pt x="21294" y="12548"/>
                  </a:lnTo>
                  <a:lnTo>
                    <a:pt x="21321" y="12110"/>
                  </a:lnTo>
                  <a:lnTo>
                    <a:pt x="21321" y="11700"/>
                  </a:lnTo>
                  <a:lnTo>
                    <a:pt x="21294" y="11290"/>
                  </a:lnTo>
                  <a:lnTo>
                    <a:pt x="21239" y="10935"/>
                  </a:lnTo>
                  <a:lnTo>
                    <a:pt x="21157" y="10580"/>
                  </a:lnTo>
                  <a:lnTo>
                    <a:pt x="21048" y="10224"/>
                  </a:lnTo>
                  <a:lnTo>
                    <a:pt x="20911" y="9869"/>
                  </a:lnTo>
                  <a:lnTo>
                    <a:pt x="20611" y="9076"/>
                  </a:lnTo>
                  <a:lnTo>
                    <a:pt x="20228" y="8147"/>
                  </a:lnTo>
                  <a:lnTo>
                    <a:pt x="19791" y="7026"/>
                  </a:lnTo>
                  <a:lnTo>
                    <a:pt x="19599" y="6561"/>
                  </a:lnTo>
                  <a:lnTo>
                    <a:pt x="19381" y="6097"/>
                  </a:lnTo>
                  <a:lnTo>
                    <a:pt x="19162" y="5659"/>
                  </a:lnTo>
                  <a:lnTo>
                    <a:pt x="18943" y="5222"/>
                  </a:lnTo>
                  <a:lnTo>
                    <a:pt x="18670" y="4812"/>
                  </a:lnTo>
                  <a:lnTo>
                    <a:pt x="18424" y="4429"/>
                  </a:lnTo>
                  <a:lnTo>
                    <a:pt x="18123" y="4047"/>
                  </a:lnTo>
                  <a:lnTo>
                    <a:pt x="17823" y="3664"/>
                  </a:lnTo>
                  <a:lnTo>
                    <a:pt x="17522" y="3308"/>
                  </a:lnTo>
                  <a:lnTo>
                    <a:pt x="17194" y="2980"/>
                  </a:lnTo>
                  <a:lnTo>
                    <a:pt x="16866" y="2652"/>
                  </a:lnTo>
                  <a:lnTo>
                    <a:pt x="16511" y="2352"/>
                  </a:lnTo>
                  <a:lnTo>
                    <a:pt x="16155" y="2078"/>
                  </a:lnTo>
                  <a:lnTo>
                    <a:pt x="15800" y="1805"/>
                  </a:lnTo>
                  <a:lnTo>
                    <a:pt x="15417" y="1559"/>
                  </a:lnTo>
                  <a:lnTo>
                    <a:pt x="15034" y="1313"/>
                  </a:lnTo>
                  <a:lnTo>
                    <a:pt x="14624" y="1094"/>
                  </a:lnTo>
                  <a:lnTo>
                    <a:pt x="14242" y="903"/>
                  </a:lnTo>
                  <a:lnTo>
                    <a:pt x="13832" y="739"/>
                  </a:lnTo>
                  <a:lnTo>
                    <a:pt x="13422" y="575"/>
                  </a:lnTo>
                  <a:lnTo>
                    <a:pt x="13012" y="438"/>
                  </a:lnTo>
                  <a:lnTo>
                    <a:pt x="12602" y="302"/>
                  </a:lnTo>
                  <a:lnTo>
                    <a:pt x="12192" y="220"/>
                  </a:lnTo>
                  <a:lnTo>
                    <a:pt x="11754" y="110"/>
                  </a:lnTo>
                  <a:lnTo>
                    <a:pt x="11344" y="56"/>
                  </a:lnTo>
                  <a:lnTo>
                    <a:pt x="10907" y="28"/>
                  </a:lnTo>
                  <a:lnTo>
                    <a:pt x="10497"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3" name="Google Shape;1163;p11"/>
            <p:cNvSpPr/>
            <p:nvPr/>
          </p:nvSpPr>
          <p:spPr>
            <a:xfrm>
              <a:off x="3327549" y="2075467"/>
              <a:ext cx="400361" cy="517649"/>
            </a:xfrm>
            <a:custGeom>
              <a:rect b="b" l="l" r="r" t="t"/>
              <a:pathLst>
                <a:path extrusionOk="0" h="39090" w="30233">
                  <a:moveTo>
                    <a:pt x="24110" y="0"/>
                  </a:moveTo>
                  <a:lnTo>
                    <a:pt x="23809" y="27"/>
                  </a:lnTo>
                  <a:lnTo>
                    <a:pt x="23536" y="82"/>
                  </a:lnTo>
                  <a:lnTo>
                    <a:pt x="23263" y="164"/>
                  </a:lnTo>
                  <a:lnTo>
                    <a:pt x="22989" y="273"/>
                  </a:lnTo>
                  <a:lnTo>
                    <a:pt x="22743" y="383"/>
                  </a:lnTo>
                  <a:lnTo>
                    <a:pt x="22497" y="547"/>
                  </a:lnTo>
                  <a:lnTo>
                    <a:pt x="22278" y="683"/>
                  </a:lnTo>
                  <a:lnTo>
                    <a:pt x="22032" y="875"/>
                  </a:lnTo>
                  <a:lnTo>
                    <a:pt x="21814" y="1066"/>
                  </a:lnTo>
                  <a:lnTo>
                    <a:pt x="21404" y="1476"/>
                  </a:lnTo>
                  <a:lnTo>
                    <a:pt x="20994" y="1968"/>
                  </a:lnTo>
                  <a:lnTo>
                    <a:pt x="20611" y="2460"/>
                  </a:lnTo>
                  <a:lnTo>
                    <a:pt x="20228" y="2980"/>
                  </a:lnTo>
                  <a:lnTo>
                    <a:pt x="19518" y="4073"/>
                  </a:lnTo>
                  <a:lnTo>
                    <a:pt x="19162" y="4592"/>
                  </a:lnTo>
                  <a:lnTo>
                    <a:pt x="18807" y="5084"/>
                  </a:lnTo>
                  <a:lnTo>
                    <a:pt x="18260" y="5822"/>
                  </a:lnTo>
                  <a:lnTo>
                    <a:pt x="17686" y="6533"/>
                  </a:lnTo>
                  <a:lnTo>
                    <a:pt x="17057" y="7299"/>
                  </a:lnTo>
                  <a:lnTo>
                    <a:pt x="16401" y="8037"/>
                  </a:lnTo>
                  <a:lnTo>
                    <a:pt x="15035" y="9595"/>
                  </a:lnTo>
                  <a:lnTo>
                    <a:pt x="13586" y="11153"/>
                  </a:lnTo>
                  <a:lnTo>
                    <a:pt x="10552" y="14406"/>
                  </a:lnTo>
                  <a:lnTo>
                    <a:pt x="9021" y="16100"/>
                  </a:lnTo>
                  <a:lnTo>
                    <a:pt x="7518" y="17795"/>
                  </a:lnTo>
                  <a:lnTo>
                    <a:pt x="6780" y="18670"/>
                  </a:lnTo>
                  <a:lnTo>
                    <a:pt x="6069" y="19545"/>
                  </a:lnTo>
                  <a:lnTo>
                    <a:pt x="5385" y="20419"/>
                  </a:lnTo>
                  <a:lnTo>
                    <a:pt x="4729" y="21294"/>
                  </a:lnTo>
                  <a:lnTo>
                    <a:pt x="4101" y="22196"/>
                  </a:lnTo>
                  <a:lnTo>
                    <a:pt x="3472" y="23071"/>
                  </a:lnTo>
                  <a:lnTo>
                    <a:pt x="2925" y="23973"/>
                  </a:lnTo>
                  <a:lnTo>
                    <a:pt x="2379" y="24875"/>
                  </a:lnTo>
                  <a:lnTo>
                    <a:pt x="1914" y="25804"/>
                  </a:lnTo>
                  <a:lnTo>
                    <a:pt x="1477" y="26706"/>
                  </a:lnTo>
                  <a:lnTo>
                    <a:pt x="1067" y="27636"/>
                  </a:lnTo>
                  <a:lnTo>
                    <a:pt x="739" y="28565"/>
                  </a:lnTo>
                  <a:lnTo>
                    <a:pt x="465" y="29495"/>
                  </a:lnTo>
                  <a:lnTo>
                    <a:pt x="246" y="30424"/>
                  </a:lnTo>
                  <a:lnTo>
                    <a:pt x="82" y="31353"/>
                  </a:lnTo>
                  <a:lnTo>
                    <a:pt x="28" y="31818"/>
                  </a:lnTo>
                  <a:lnTo>
                    <a:pt x="0" y="32310"/>
                  </a:lnTo>
                  <a:lnTo>
                    <a:pt x="0" y="32720"/>
                  </a:lnTo>
                  <a:lnTo>
                    <a:pt x="28" y="33130"/>
                  </a:lnTo>
                  <a:lnTo>
                    <a:pt x="82" y="33540"/>
                  </a:lnTo>
                  <a:lnTo>
                    <a:pt x="164" y="33923"/>
                  </a:lnTo>
                  <a:lnTo>
                    <a:pt x="274" y="34306"/>
                  </a:lnTo>
                  <a:lnTo>
                    <a:pt x="438" y="34688"/>
                  </a:lnTo>
                  <a:lnTo>
                    <a:pt x="602" y="35044"/>
                  </a:lnTo>
                  <a:lnTo>
                    <a:pt x="793" y="35399"/>
                  </a:lnTo>
                  <a:lnTo>
                    <a:pt x="1012" y="35727"/>
                  </a:lnTo>
                  <a:lnTo>
                    <a:pt x="1258" y="36082"/>
                  </a:lnTo>
                  <a:lnTo>
                    <a:pt x="1531" y="36383"/>
                  </a:lnTo>
                  <a:lnTo>
                    <a:pt x="1805" y="36711"/>
                  </a:lnTo>
                  <a:lnTo>
                    <a:pt x="2379" y="37312"/>
                  </a:lnTo>
                  <a:lnTo>
                    <a:pt x="3035" y="37886"/>
                  </a:lnTo>
                  <a:lnTo>
                    <a:pt x="3390" y="38160"/>
                  </a:lnTo>
                  <a:lnTo>
                    <a:pt x="3773" y="38406"/>
                  </a:lnTo>
                  <a:lnTo>
                    <a:pt x="4183" y="38597"/>
                  </a:lnTo>
                  <a:lnTo>
                    <a:pt x="4593" y="38761"/>
                  </a:lnTo>
                  <a:lnTo>
                    <a:pt x="5030" y="38898"/>
                  </a:lnTo>
                  <a:lnTo>
                    <a:pt x="5467" y="38980"/>
                  </a:lnTo>
                  <a:lnTo>
                    <a:pt x="5905" y="39062"/>
                  </a:lnTo>
                  <a:lnTo>
                    <a:pt x="6370" y="39089"/>
                  </a:lnTo>
                  <a:lnTo>
                    <a:pt x="6834" y="39089"/>
                  </a:lnTo>
                  <a:lnTo>
                    <a:pt x="7299" y="39062"/>
                  </a:lnTo>
                  <a:lnTo>
                    <a:pt x="7764" y="39007"/>
                  </a:lnTo>
                  <a:lnTo>
                    <a:pt x="8201" y="38925"/>
                  </a:lnTo>
                  <a:lnTo>
                    <a:pt x="8666" y="38816"/>
                  </a:lnTo>
                  <a:lnTo>
                    <a:pt x="9103" y="38679"/>
                  </a:lnTo>
                  <a:lnTo>
                    <a:pt x="9540" y="38515"/>
                  </a:lnTo>
                  <a:lnTo>
                    <a:pt x="9950" y="38324"/>
                  </a:lnTo>
                  <a:lnTo>
                    <a:pt x="10360" y="38132"/>
                  </a:lnTo>
                  <a:lnTo>
                    <a:pt x="10770" y="37886"/>
                  </a:lnTo>
                  <a:lnTo>
                    <a:pt x="11153" y="37668"/>
                  </a:lnTo>
                  <a:lnTo>
                    <a:pt x="11536" y="37394"/>
                  </a:lnTo>
                  <a:lnTo>
                    <a:pt x="12274" y="36848"/>
                  </a:lnTo>
                  <a:lnTo>
                    <a:pt x="12957" y="36274"/>
                  </a:lnTo>
                  <a:lnTo>
                    <a:pt x="13641" y="35645"/>
                  </a:lnTo>
                  <a:lnTo>
                    <a:pt x="14297" y="34989"/>
                  </a:lnTo>
                  <a:lnTo>
                    <a:pt x="15554" y="33649"/>
                  </a:lnTo>
                  <a:lnTo>
                    <a:pt x="16620" y="32419"/>
                  </a:lnTo>
                  <a:lnTo>
                    <a:pt x="17960" y="30834"/>
                  </a:lnTo>
                  <a:lnTo>
                    <a:pt x="18725" y="29905"/>
                  </a:lnTo>
                  <a:lnTo>
                    <a:pt x="19518" y="28921"/>
                  </a:lnTo>
                  <a:lnTo>
                    <a:pt x="20338" y="27854"/>
                  </a:lnTo>
                  <a:lnTo>
                    <a:pt x="21185" y="26706"/>
                  </a:lnTo>
                  <a:lnTo>
                    <a:pt x="22388" y="25066"/>
                  </a:lnTo>
                  <a:lnTo>
                    <a:pt x="23563" y="23317"/>
                  </a:lnTo>
                  <a:lnTo>
                    <a:pt x="24739" y="21513"/>
                  </a:lnTo>
                  <a:lnTo>
                    <a:pt x="25313" y="20611"/>
                  </a:lnTo>
                  <a:lnTo>
                    <a:pt x="25859" y="19681"/>
                  </a:lnTo>
                  <a:lnTo>
                    <a:pt x="26406" y="18725"/>
                  </a:lnTo>
                  <a:lnTo>
                    <a:pt x="26898" y="17795"/>
                  </a:lnTo>
                  <a:lnTo>
                    <a:pt x="27390" y="16838"/>
                  </a:lnTo>
                  <a:lnTo>
                    <a:pt x="27855" y="15909"/>
                  </a:lnTo>
                  <a:lnTo>
                    <a:pt x="28292" y="14952"/>
                  </a:lnTo>
                  <a:lnTo>
                    <a:pt x="28675" y="14023"/>
                  </a:lnTo>
                  <a:lnTo>
                    <a:pt x="29030" y="13094"/>
                  </a:lnTo>
                  <a:lnTo>
                    <a:pt x="29358" y="12164"/>
                  </a:lnTo>
                  <a:lnTo>
                    <a:pt x="29632" y="11262"/>
                  </a:lnTo>
                  <a:lnTo>
                    <a:pt x="29850" y="10360"/>
                  </a:lnTo>
                  <a:lnTo>
                    <a:pt x="30042" y="9485"/>
                  </a:lnTo>
                  <a:lnTo>
                    <a:pt x="30151" y="8611"/>
                  </a:lnTo>
                  <a:lnTo>
                    <a:pt x="30233" y="7791"/>
                  </a:lnTo>
                  <a:lnTo>
                    <a:pt x="30233" y="6971"/>
                  </a:lnTo>
                  <a:lnTo>
                    <a:pt x="30178" y="6178"/>
                  </a:lnTo>
                  <a:lnTo>
                    <a:pt x="30151" y="5795"/>
                  </a:lnTo>
                  <a:lnTo>
                    <a:pt x="30069" y="5412"/>
                  </a:lnTo>
                  <a:lnTo>
                    <a:pt x="29987" y="5030"/>
                  </a:lnTo>
                  <a:lnTo>
                    <a:pt x="29905" y="4674"/>
                  </a:lnTo>
                  <a:lnTo>
                    <a:pt x="29768" y="4319"/>
                  </a:lnTo>
                  <a:lnTo>
                    <a:pt x="29632" y="3991"/>
                  </a:lnTo>
                  <a:lnTo>
                    <a:pt x="29495" y="3636"/>
                  </a:lnTo>
                  <a:lnTo>
                    <a:pt x="29304" y="3335"/>
                  </a:lnTo>
                  <a:lnTo>
                    <a:pt x="29112" y="3007"/>
                  </a:lnTo>
                  <a:lnTo>
                    <a:pt x="28894" y="2706"/>
                  </a:lnTo>
                  <a:lnTo>
                    <a:pt x="28675" y="2406"/>
                  </a:lnTo>
                  <a:lnTo>
                    <a:pt x="28429" y="2105"/>
                  </a:lnTo>
                  <a:lnTo>
                    <a:pt x="28155" y="1832"/>
                  </a:lnTo>
                  <a:lnTo>
                    <a:pt x="27855" y="1558"/>
                  </a:lnTo>
                  <a:lnTo>
                    <a:pt x="27527" y="1312"/>
                  </a:lnTo>
                  <a:lnTo>
                    <a:pt x="27199" y="1066"/>
                  </a:lnTo>
                  <a:lnTo>
                    <a:pt x="26816" y="847"/>
                  </a:lnTo>
                  <a:lnTo>
                    <a:pt x="26433" y="629"/>
                  </a:lnTo>
                  <a:lnTo>
                    <a:pt x="26078" y="437"/>
                  </a:lnTo>
                  <a:lnTo>
                    <a:pt x="25723" y="301"/>
                  </a:lnTo>
                  <a:lnTo>
                    <a:pt x="25367" y="164"/>
                  </a:lnTo>
                  <a:lnTo>
                    <a:pt x="25039" y="82"/>
                  </a:lnTo>
                  <a:lnTo>
                    <a:pt x="24711" y="27"/>
                  </a:lnTo>
                  <a:lnTo>
                    <a:pt x="24411"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4" name="Google Shape;1164;p11"/>
            <p:cNvSpPr/>
            <p:nvPr/>
          </p:nvSpPr>
          <p:spPr>
            <a:xfrm>
              <a:off x="2915244" y="3173363"/>
              <a:ext cx="47077" cy="52136"/>
            </a:xfrm>
            <a:custGeom>
              <a:rect b="b" l="l" r="r" t="t"/>
              <a:pathLst>
                <a:path extrusionOk="0" h="3937" w="3555">
                  <a:moveTo>
                    <a:pt x="3117" y="0"/>
                  </a:moveTo>
                  <a:lnTo>
                    <a:pt x="2270" y="820"/>
                  </a:lnTo>
                  <a:lnTo>
                    <a:pt x="1477" y="1695"/>
                  </a:lnTo>
                  <a:lnTo>
                    <a:pt x="712" y="2624"/>
                  </a:lnTo>
                  <a:lnTo>
                    <a:pt x="1" y="3581"/>
                  </a:lnTo>
                  <a:lnTo>
                    <a:pt x="493" y="3936"/>
                  </a:lnTo>
                  <a:lnTo>
                    <a:pt x="1204" y="3007"/>
                  </a:lnTo>
                  <a:lnTo>
                    <a:pt x="1942" y="2105"/>
                  </a:lnTo>
                  <a:lnTo>
                    <a:pt x="2734" y="1258"/>
                  </a:lnTo>
                  <a:lnTo>
                    <a:pt x="3554" y="437"/>
                  </a:lnTo>
                  <a:lnTo>
                    <a:pt x="311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5" name="Google Shape;1165;p11"/>
            <p:cNvSpPr/>
            <p:nvPr/>
          </p:nvSpPr>
          <p:spPr>
            <a:xfrm>
              <a:off x="3464384" y="2024059"/>
              <a:ext cx="548054" cy="581359"/>
            </a:xfrm>
            <a:custGeom>
              <a:rect b="b" l="l" r="r" t="t"/>
              <a:pathLst>
                <a:path extrusionOk="0" h="43901" w="41386">
                  <a:moveTo>
                    <a:pt x="26488" y="1"/>
                  </a:moveTo>
                  <a:lnTo>
                    <a:pt x="24957" y="28"/>
                  </a:lnTo>
                  <a:lnTo>
                    <a:pt x="23563" y="83"/>
                  </a:lnTo>
                  <a:lnTo>
                    <a:pt x="22278" y="137"/>
                  </a:lnTo>
                  <a:lnTo>
                    <a:pt x="21103" y="247"/>
                  </a:lnTo>
                  <a:lnTo>
                    <a:pt x="20009" y="356"/>
                  </a:lnTo>
                  <a:lnTo>
                    <a:pt x="18998" y="493"/>
                  </a:lnTo>
                  <a:lnTo>
                    <a:pt x="18069" y="657"/>
                  </a:lnTo>
                  <a:lnTo>
                    <a:pt x="17221" y="848"/>
                  </a:lnTo>
                  <a:lnTo>
                    <a:pt x="16428" y="1039"/>
                  </a:lnTo>
                  <a:lnTo>
                    <a:pt x="15663" y="1258"/>
                  </a:lnTo>
                  <a:lnTo>
                    <a:pt x="14952" y="1504"/>
                  </a:lnTo>
                  <a:lnTo>
                    <a:pt x="14269" y="1750"/>
                  </a:lnTo>
                  <a:lnTo>
                    <a:pt x="13613" y="2023"/>
                  </a:lnTo>
                  <a:lnTo>
                    <a:pt x="13312" y="2187"/>
                  </a:lnTo>
                  <a:lnTo>
                    <a:pt x="13012" y="2324"/>
                  </a:lnTo>
                  <a:lnTo>
                    <a:pt x="12438" y="2679"/>
                  </a:lnTo>
                  <a:lnTo>
                    <a:pt x="11863" y="3089"/>
                  </a:lnTo>
                  <a:lnTo>
                    <a:pt x="11289" y="3527"/>
                  </a:lnTo>
                  <a:lnTo>
                    <a:pt x="10825" y="3909"/>
                  </a:lnTo>
                  <a:lnTo>
                    <a:pt x="10360" y="4319"/>
                  </a:lnTo>
                  <a:lnTo>
                    <a:pt x="9923" y="4729"/>
                  </a:lnTo>
                  <a:lnTo>
                    <a:pt x="9513" y="5194"/>
                  </a:lnTo>
                  <a:lnTo>
                    <a:pt x="9103" y="5659"/>
                  </a:lnTo>
                  <a:lnTo>
                    <a:pt x="8720" y="6124"/>
                  </a:lnTo>
                  <a:lnTo>
                    <a:pt x="8337" y="6616"/>
                  </a:lnTo>
                  <a:lnTo>
                    <a:pt x="7982" y="7135"/>
                  </a:lnTo>
                  <a:lnTo>
                    <a:pt x="7627" y="7627"/>
                  </a:lnTo>
                  <a:lnTo>
                    <a:pt x="7299" y="8174"/>
                  </a:lnTo>
                  <a:lnTo>
                    <a:pt x="6998" y="8720"/>
                  </a:lnTo>
                  <a:lnTo>
                    <a:pt x="6697" y="9267"/>
                  </a:lnTo>
                  <a:lnTo>
                    <a:pt x="6150" y="10388"/>
                  </a:lnTo>
                  <a:lnTo>
                    <a:pt x="5658" y="11563"/>
                  </a:lnTo>
                  <a:lnTo>
                    <a:pt x="5194" y="12766"/>
                  </a:lnTo>
                  <a:lnTo>
                    <a:pt x="4784" y="13969"/>
                  </a:lnTo>
                  <a:lnTo>
                    <a:pt x="4401" y="15171"/>
                  </a:lnTo>
                  <a:lnTo>
                    <a:pt x="4073" y="16402"/>
                  </a:lnTo>
                  <a:lnTo>
                    <a:pt x="3772" y="17632"/>
                  </a:lnTo>
                  <a:lnTo>
                    <a:pt x="3499" y="18834"/>
                  </a:lnTo>
                  <a:lnTo>
                    <a:pt x="3253" y="20037"/>
                  </a:lnTo>
                  <a:lnTo>
                    <a:pt x="3007" y="21212"/>
                  </a:lnTo>
                  <a:lnTo>
                    <a:pt x="2761" y="22607"/>
                  </a:lnTo>
                  <a:lnTo>
                    <a:pt x="2542" y="24028"/>
                  </a:lnTo>
                  <a:lnTo>
                    <a:pt x="2351" y="25449"/>
                  </a:lnTo>
                  <a:lnTo>
                    <a:pt x="2160" y="26871"/>
                  </a:lnTo>
                  <a:lnTo>
                    <a:pt x="1832" y="29686"/>
                  </a:lnTo>
                  <a:lnTo>
                    <a:pt x="1558" y="32529"/>
                  </a:lnTo>
                  <a:lnTo>
                    <a:pt x="1257" y="35372"/>
                  </a:lnTo>
                  <a:lnTo>
                    <a:pt x="902" y="38215"/>
                  </a:lnTo>
                  <a:lnTo>
                    <a:pt x="711" y="39636"/>
                  </a:lnTo>
                  <a:lnTo>
                    <a:pt x="492" y="41030"/>
                  </a:lnTo>
                  <a:lnTo>
                    <a:pt x="273" y="42452"/>
                  </a:lnTo>
                  <a:lnTo>
                    <a:pt x="0" y="43846"/>
                  </a:lnTo>
                  <a:lnTo>
                    <a:pt x="5248" y="43846"/>
                  </a:lnTo>
                  <a:lnTo>
                    <a:pt x="10524" y="43819"/>
                  </a:lnTo>
                  <a:lnTo>
                    <a:pt x="15772" y="43764"/>
                  </a:lnTo>
                  <a:lnTo>
                    <a:pt x="21048" y="43682"/>
                  </a:lnTo>
                  <a:lnTo>
                    <a:pt x="23590" y="43682"/>
                  </a:lnTo>
                  <a:lnTo>
                    <a:pt x="26132" y="43737"/>
                  </a:lnTo>
                  <a:lnTo>
                    <a:pt x="31217" y="43873"/>
                  </a:lnTo>
                  <a:lnTo>
                    <a:pt x="33759" y="43901"/>
                  </a:lnTo>
                  <a:lnTo>
                    <a:pt x="36301" y="43901"/>
                  </a:lnTo>
                  <a:lnTo>
                    <a:pt x="37558" y="43873"/>
                  </a:lnTo>
                  <a:lnTo>
                    <a:pt x="38843" y="43846"/>
                  </a:lnTo>
                  <a:lnTo>
                    <a:pt x="40100" y="43764"/>
                  </a:lnTo>
                  <a:lnTo>
                    <a:pt x="41385" y="43682"/>
                  </a:lnTo>
                  <a:lnTo>
                    <a:pt x="39007" y="28757"/>
                  </a:lnTo>
                  <a:lnTo>
                    <a:pt x="38843" y="27582"/>
                  </a:lnTo>
                  <a:lnTo>
                    <a:pt x="38679" y="26051"/>
                  </a:lnTo>
                  <a:lnTo>
                    <a:pt x="38269" y="22115"/>
                  </a:lnTo>
                  <a:lnTo>
                    <a:pt x="38023" y="19846"/>
                  </a:lnTo>
                  <a:lnTo>
                    <a:pt x="37750" y="17468"/>
                  </a:lnTo>
                  <a:lnTo>
                    <a:pt x="37422" y="15007"/>
                  </a:lnTo>
                  <a:lnTo>
                    <a:pt x="37066" y="12547"/>
                  </a:lnTo>
                  <a:lnTo>
                    <a:pt x="36848" y="11345"/>
                  </a:lnTo>
                  <a:lnTo>
                    <a:pt x="36656" y="10169"/>
                  </a:lnTo>
                  <a:lnTo>
                    <a:pt x="36410" y="8994"/>
                  </a:lnTo>
                  <a:lnTo>
                    <a:pt x="36164" y="7873"/>
                  </a:lnTo>
                  <a:lnTo>
                    <a:pt x="35918" y="6807"/>
                  </a:lnTo>
                  <a:lnTo>
                    <a:pt x="35645" y="5768"/>
                  </a:lnTo>
                  <a:lnTo>
                    <a:pt x="35344" y="4811"/>
                  </a:lnTo>
                  <a:lnTo>
                    <a:pt x="35044" y="3909"/>
                  </a:lnTo>
                  <a:lnTo>
                    <a:pt x="34716" y="3089"/>
                  </a:lnTo>
                  <a:lnTo>
                    <a:pt x="34360" y="2351"/>
                  </a:lnTo>
                  <a:lnTo>
                    <a:pt x="34005" y="1723"/>
                  </a:lnTo>
                  <a:lnTo>
                    <a:pt x="33813" y="1422"/>
                  </a:lnTo>
                  <a:lnTo>
                    <a:pt x="33595" y="1176"/>
                  </a:lnTo>
                  <a:lnTo>
                    <a:pt x="33403" y="930"/>
                  </a:lnTo>
                  <a:lnTo>
                    <a:pt x="33185" y="711"/>
                  </a:lnTo>
                  <a:lnTo>
                    <a:pt x="32993" y="547"/>
                  </a:lnTo>
                  <a:lnTo>
                    <a:pt x="32775" y="383"/>
                  </a:lnTo>
                  <a:lnTo>
                    <a:pt x="32556" y="274"/>
                  </a:lnTo>
                  <a:lnTo>
                    <a:pt x="32310" y="165"/>
                  </a:lnTo>
                  <a:lnTo>
                    <a:pt x="32091" y="110"/>
                  </a:lnTo>
                  <a:lnTo>
                    <a:pt x="31845" y="83"/>
                  </a:lnTo>
                  <a:lnTo>
                    <a:pt x="29905" y="28"/>
                  </a:lnTo>
                  <a:lnTo>
                    <a:pt x="28128"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6" name="Google Shape;1166;p11"/>
            <p:cNvSpPr/>
            <p:nvPr/>
          </p:nvSpPr>
          <p:spPr>
            <a:xfrm>
              <a:off x="3441210" y="2036004"/>
              <a:ext cx="291044" cy="408332"/>
            </a:xfrm>
            <a:custGeom>
              <a:rect b="b" l="l" r="r" t="t"/>
              <a:pathLst>
                <a:path extrusionOk="0" h="30835" w="21978">
                  <a:moveTo>
                    <a:pt x="21103" y="1"/>
                  </a:moveTo>
                  <a:lnTo>
                    <a:pt x="20256" y="28"/>
                  </a:lnTo>
                  <a:lnTo>
                    <a:pt x="19381" y="83"/>
                  </a:lnTo>
                  <a:lnTo>
                    <a:pt x="18534" y="219"/>
                  </a:lnTo>
                  <a:lnTo>
                    <a:pt x="17686" y="383"/>
                  </a:lnTo>
                  <a:lnTo>
                    <a:pt x="16866" y="602"/>
                  </a:lnTo>
                  <a:lnTo>
                    <a:pt x="16046" y="848"/>
                  </a:lnTo>
                  <a:lnTo>
                    <a:pt x="15226" y="1149"/>
                  </a:lnTo>
                  <a:lnTo>
                    <a:pt x="14434" y="1504"/>
                  </a:lnTo>
                  <a:lnTo>
                    <a:pt x="13641" y="1887"/>
                  </a:lnTo>
                  <a:lnTo>
                    <a:pt x="12875" y="2297"/>
                  </a:lnTo>
                  <a:lnTo>
                    <a:pt x="12110" y="2734"/>
                  </a:lnTo>
                  <a:lnTo>
                    <a:pt x="11372" y="3226"/>
                  </a:lnTo>
                  <a:lnTo>
                    <a:pt x="10661" y="3718"/>
                  </a:lnTo>
                  <a:lnTo>
                    <a:pt x="9951" y="4265"/>
                  </a:lnTo>
                  <a:lnTo>
                    <a:pt x="9295" y="4812"/>
                  </a:lnTo>
                  <a:lnTo>
                    <a:pt x="8556" y="5440"/>
                  </a:lnTo>
                  <a:lnTo>
                    <a:pt x="7846" y="6124"/>
                  </a:lnTo>
                  <a:lnTo>
                    <a:pt x="7162" y="6807"/>
                  </a:lnTo>
                  <a:lnTo>
                    <a:pt x="6506" y="7518"/>
                  </a:lnTo>
                  <a:lnTo>
                    <a:pt x="5878" y="8256"/>
                  </a:lnTo>
                  <a:lnTo>
                    <a:pt x="5249" y="8994"/>
                  </a:lnTo>
                  <a:lnTo>
                    <a:pt x="4620" y="9732"/>
                  </a:lnTo>
                  <a:lnTo>
                    <a:pt x="4019" y="10497"/>
                  </a:lnTo>
                  <a:lnTo>
                    <a:pt x="2980" y="11946"/>
                  </a:lnTo>
                  <a:lnTo>
                    <a:pt x="2297" y="12903"/>
                  </a:lnTo>
                  <a:lnTo>
                    <a:pt x="1586" y="13914"/>
                  </a:lnTo>
                  <a:lnTo>
                    <a:pt x="957" y="14898"/>
                  </a:lnTo>
                  <a:lnTo>
                    <a:pt x="438" y="15746"/>
                  </a:lnTo>
                  <a:lnTo>
                    <a:pt x="219" y="16101"/>
                  </a:lnTo>
                  <a:lnTo>
                    <a:pt x="83" y="16374"/>
                  </a:lnTo>
                  <a:lnTo>
                    <a:pt x="28" y="16566"/>
                  </a:lnTo>
                  <a:lnTo>
                    <a:pt x="1" y="16648"/>
                  </a:lnTo>
                  <a:lnTo>
                    <a:pt x="28" y="16702"/>
                  </a:lnTo>
                  <a:lnTo>
                    <a:pt x="1149" y="18424"/>
                  </a:lnTo>
                  <a:lnTo>
                    <a:pt x="2215" y="20174"/>
                  </a:lnTo>
                  <a:lnTo>
                    <a:pt x="3254" y="21951"/>
                  </a:lnTo>
                  <a:lnTo>
                    <a:pt x="4292" y="23700"/>
                  </a:lnTo>
                  <a:lnTo>
                    <a:pt x="5358" y="25477"/>
                  </a:lnTo>
                  <a:lnTo>
                    <a:pt x="6424" y="27226"/>
                  </a:lnTo>
                  <a:lnTo>
                    <a:pt x="7518" y="28948"/>
                  </a:lnTo>
                  <a:lnTo>
                    <a:pt x="8092" y="29823"/>
                  </a:lnTo>
                  <a:lnTo>
                    <a:pt x="8693" y="30670"/>
                  </a:lnTo>
                  <a:lnTo>
                    <a:pt x="8748" y="30725"/>
                  </a:lnTo>
                  <a:lnTo>
                    <a:pt x="8830" y="30807"/>
                  </a:lnTo>
                  <a:lnTo>
                    <a:pt x="8912" y="30834"/>
                  </a:lnTo>
                  <a:lnTo>
                    <a:pt x="8994" y="30834"/>
                  </a:lnTo>
                  <a:lnTo>
                    <a:pt x="9021" y="30807"/>
                  </a:lnTo>
                  <a:lnTo>
                    <a:pt x="9049" y="30780"/>
                  </a:lnTo>
                  <a:lnTo>
                    <a:pt x="9021" y="30698"/>
                  </a:lnTo>
                  <a:lnTo>
                    <a:pt x="8967" y="30643"/>
                  </a:lnTo>
                  <a:lnTo>
                    <a:pt x="8939" y="30643"/>
                  </a:lnTo>
                  <a:lnTo>
                    <a:pt x="8912" y="30670"/>
                  </a:lnTo>
                  <a:lnTo>
                    <a:pt x="9267" y="29522"/>
                  </a:lnTo>
                  <a:lnTo>
                    <a:pt x="9595" y="28347"/>
                  </a:lnTo>
                  <a:lnTo>
                    <a:pt x="10197" y="25969"/>
                  </a:lnTo>
                  <a:lnTo>
                    <a:pt x="10743" y="23591"/>
                  </a:lnTo>
                  <a:lnTo>
                    <a:pt x="11263" y="21213"/>
                  </a:lnTo>
                  <a:lnTo>
                    <a:pt x="11454" y="20010"/>
                  </a:lnTo>
                  <a:lnTo>
                    <a:pt x="11618" y="18807"/>
                  </a:lnTo>
                  <a:lnTo>
                    <a:pt x="11919" y="16347"/>
                  </a:lnTo>
                  <a:lnTo>
                    <a:pt x="12055" y="15144"/>
                  </a:lnTo>
                  <a:lnTo>
                    <a:pt x="12219" y="13914"/>
                  </a:lnTo>
                  <a:lnTo>
                    <a:pt x="12411" y="12711"/>
                  </a:lnTo>
                  <a:lnTo>
                    <a:pt x="12657" y="11536"/>
                  </a:lnTo>
                  <a:lnTo>
                    <a:pt x="12766" y="11099"/>
                  </a:lnTo>
                  <a:lnTo>
                    <a:pt x="12903" y="10634"/>
                  </a:lnTo>
                  <a:lnTo>
                    <a:pt x="13067" y="10197"/>
                  </a:lnTo>
                  <a:lnTo>
                    <a:pt x="13231" y="9759"/>
                  </a:lnTo>
                  <a:lnTo>
                    <a:pt x="13613" y="8912"/>
                  </a:lnTo>
                  <a:lnTo>
                    <a:pt x="14023" y="8092"/>
                  </a:lnTo>
                  <a:lnTo>
                    <a:pt x="14516" y="7272"/>
                  </a:lnTo>
                  <a:lnTo>
                    <a:pt x="15062" y="6506"/>
                  </a:lnTo>
                  <a:lnTo>
                    <a:pt x="15609" y="5768"/>
                  </a:lnTo>
                  <a:lnTo>
                    <a:pt x="16210" y="5058"/>
                  </a:lnTo>
                  <a:lnTo>
                    <a:pt x="16894" y="4347"/>
                  </a:lnTo>
                  <a:lnTo>
                    <a:pt x="17577" y="3663"/>
                  </a:lnTo>
                  <a:lnTo>
                    <a:pt x="18315" y="2980"/>
                  </a:lnTo>
                  <a:lnTo>
                    <a:pt x="19053" y="2351"/>
                  </a:lnTo>
                  <a:lnTo>
                    <a:pt x="19627" y="1805"/>
                  </a:lnTo>
                  <a:lnTo>
                    <a:pt x="20475" y="1012"/>
                  </a:lnTo>
                  <a:lnTo>
                    <a:pt x="20912" y="629"/>
                  </a:lnTo>
                  <a:lnTo>
                    <a:pt x="21349" y="329"/>
                  </a:lnTo>
                  <a:lnTo>
                    <a:pt x="21513" y="192"/>
                  </a:lnTo>
                  <a:lnTo>
                    <a:pt x="21705" y="110"/>
                  </a:lnTo>
                  <a:lnTo>
                    <a:pt x="21841" y="55"/>
                  </a:lnTo>
                  <a:lnTo>
                    <a:pt x="21978" y="28"/>
                  </a:lnTo>
                  <a:lnTo>
                    <a:pt x="21103"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7" name="Google Shape;1167;p11"/>
            <p:cNvSpPr/>
            <p:nvPr/>
          </p:nvSpPr>
          <p:spPr>
            <a:xfrm>
              <a:off x="3731883" y="2529751"/>
              <a:ext cx="354038" cy="620808"/>
            </a:xfrm>
            <a:custGeom>
              <a:rect b="b" l="l" r="r" t="t"/>
              <a:pathLst>
                <a:path extrusionOk="0" h="46880" w="26735">
                  <a:moveTo>
                    <a:pt x="26352" y="1"/>
                  </a:moveTo>
                  <a:lnTo>
                    <a:pt x="25723" y="83"/>
                  </a:lnTo>
                  <a:lnTo>
                    <a:pt x="25860" y="1176"/>
                  </a:lnTo>
                  <a:lnTo>
                    <a:pt x="25969" y="2269"/>
                  </a:lnTo>
                  <a:lnTo>
                    <a:pt x="26051" y="3363"/>
                  </a:lnTo>
                  <a:lnTo>
                    <a:pt x="26133" y="4429"/>
                  </a:lnTo>
                  <a:lnTo>
                    <a:pt x="26160" y="5495"/>
                  </a:lnTo>
                  <a:lnTo>
                    <a:pt x="26188" y="6561"/>
                  </a:lnTo>
                  <a:lnTo>
                    <a:pt x="26160" y="7600"/>
                  </a:lnTo>
                  <a:lnTo>
                    <a:pt x="26133" y="8638"/>
                  </a:lnTo>
                  <a:lnTo>
                    <a:pt x="26078" y="9677"/>
                  </a:lnTo>
                  <a:lnTo>
                    <a:pt x="26024" y="10688"/>
                  </a:lnTo>
                  <a:lnTo>
                    <a:pt x="25914" y="11700"/>
                  </a:lnTo>
                  <a:lnTo>
                    <a:pt x="25805" y="12684"/>
                  </a:lnTo>
                  <a:lnTo>
                    <a:pt x="25668" y="13668"/>
                  </a:lnTo>
                  <a:lnTo>
                    <a:pt x="25531" y="14652"/>
                  </a:lnTo>
                  <a:lnTo>
                    <a:pt x="25340" y="15609"/>
                  </a:lnTo>
                  <a:lnTo>
                    <a:pt x="25149" y="16566"/>
                  </a:lnTo>
                  <a:lnTo>
                    <a:pt x="24930" y="17495"/>
                  </a:lnTo>
                  <a:lnTo>
                    <a:pt x="24711" y="18424"/>
                  </a:lnTo>
                  <a:lnTo>
                    <a:pt x="24465" y="19354"/>
                  </a:lnTo>
                  <a:lnTo>
                    <a:pt x="24192" y="20256"/>
                  </a:lnTo>
                  <a:lnTo>
                    <a:pt x="23919" y="21158"/>
                  </a:lnTo>
                  <a:lnTo>
                    <a:pt x="23618" y="22033"/>
                  </a:lnTo>
                  <a:lnTo>
                    <a:pt x="23290" y="22907"/>
                  </a:lnTo>
                  <a:lnTo>
                    <a:pt x="22962" y="23755"/>
                  </a:lnTo>
                  <a:lnTo>
                    <a:pt x="22607" y="24602"/>
                  </a:lnTo>
                  <a:lnTo>
                    <a:pt x="22224" y="25422"/>
                  </a:lnTo>
                  <a:lnTo>
                    <a:pt x="21841" y="26242"/>
                  </a:lnTo>
                  <a:lnTo>
                    <a:pt x="21459" y="27062"/>
                  </a:lnTo>
                  <a:lnTo>
                    <a:pt x="21049" y="27855"/>
                  </a:lnTo>
                  <a:lnTo>
                    <a:pt x="20611" y="28620"/>
                  </a:lnTo>
                  <a:lnTo>
                    <a:pt x="20174" y="29413"/>
                  </a:lnTo>
                  <a:lnTo>
                    <a:pt x="19709" y="30151"/>
                  </a:lnTo>
                  <a:lnTo>
                    <a:pt x="19244" y="30889"/>
                  </a:lnTo>
                  <a:lnTo>
                    <a:pt x="18752" y="31627"/>
                  </a:lnTo>
                  <a:lnTo>
                    <a:pt x="18260" y="32338"/>
                  </a:lnTo>
                  <a:lnTo>
                    <a:pt x="17768" y="33021"/>
                  </a:lnTo>
                  <a:lnTo>
                    <a:pt x="17249" y="33705"/>
                  </a:lnTo>
                  <a:lnTo>
                    <a:pt x="16702" y="34388"/>
                  </a:lnTo>
                  <a:lnTo>
                    <a:pt x="16156" y="35044"/>
                  </a:lnTo>
                  <a:lnTo>
                    <a:pt x="15609" y="35673"/>
                  </a:lnTo>
                  <a:lnTo>
                    <a:pt x="15062" y="36301"/>
                  </a:lnTo>
                  <a:lnTo>
                    <a:pt x="14488" y="36903"/>
                  </a:lnTo>
                  <a:lnTo>
                    <a:pt x="13887" y="37504"/>
                  </a:lnTo>
                  <a:lnTo>
                    <a:pt x="13313" y="38078"/>
                  </a:lnTo>
                  <a:lnTo>
                    <a:pt x="12711" y="38652"/>
                  </a:lnTo>
                  <a:lnTo>
                    <a:pt x="12083" y="39199"/>
                  </a:lnTo>
                  <a:lnTo>
                    <a:pt x="11481" y="39746"/>
                  </a:lnTo>
                  <a:lnTo>
                    <a:pt x="10853" y="40265"/>
                  </a:lnTo>
                  <a:lnTo>
                    <a:pt x="10197" y="40757"/>
                  </a:lnTo>
                  <a:lnTo>
                    <a:pt x="9568" y="41249"/>
                  </a:lnTo>
                  <a:lnTo>
                    <a:pt x="8912" y="41714"/>
                  </a:lnTo>
                  <a:lnTo>
                    <a:pt x="8256" y="42178"/>
                  </a:lnTo>
                  <a:lnTo>
                    <a:pt x="7600" y="42616"/>
                  </a:lnTo>
                  <a:lnTo>
                    <a:pt x="6916" y="43026"/>
                  </a:lnTo>
                  <a:lnTo>
                    <a:pt x="6260" y="43436"/>
                  </a:lnTo>
                  <a:lnTo>
                    <a:pt x="5577" y="43818"/>
                  </a:lnTo>
                  <a:lnTo>
                    <a:pt x="4894" y="44174"/>
                  </a:lnTo>
                  <a:lnTo>
                    <a:pt x="4210" y="44529"/>
                  </a:lnTo>
                  <a:lnTo>
                    <a:pt x="3500" y="44885"/>
                  </a:lnTo>
                  <a:lnTo>
                    <a:pt x="2816" y="45185"/>
                  </a:lnTo>
                  <a:lnTo>
                    <a:pt x="2105" y="45486"/>
                  </a:lnTo>
                  <a:lnTo>
                    <a:pt x="1395" y="45759"/>
                  </a:lnTo>
                  <a:lnTo>
                    <a:pt x="711" y="46033"/>
                  </a:lnTo>
                  <a:lnTo>
                    <a:pt x="1" y="46279"/>
                  </a:lnTo>
                  <a:lnTo>
                    <a:pt x="192" y="46880"/>
                  </a:lnTo>
                  <a:lnTo>
                    <a:pt x="1121" y="46552"/>
                  </a:lnTo>
                  <a:lnTo>
                    <a:pt x="2051" y="46197"/>
                  </a:lnTo>
                  <a:lnTo>
                    <a:pt x="2980" y="45814"/>
                  </a:lnTo>
                  <a:lnTo>
                    <a:pt x="3855" y="45431"/>
                  </a:lnTo>
                  <a:lnTo>
                    <a:pt x="4730" y="45021"/>
                  </a:lnTo>
                  <a:lnTo>
                    <a:pt x="5577" y="44584"/>
                  </a:lnTo>
                  <a:lnTo>
                    <a:pt x="6424" y="44119"/>
                  </a:lnTo>
                  <a:lnTo>
                    <a:pt x="7244" y="43654"/>
                  </a:lnTo>
                  <a:lnTo>
                    <a:pt x="8064" y="43162"/>
                  </a:lnTo>
                  <a:lnTo>
                    <a:pt x="8830" y="42643"/>
                  </a:lnTo>
                  <a:lnTo>
                    <a:pt x="9595" y="42124"/>
                  </a:lnTo>
                  <a:lnTo>
                    <a:pt x="10361" y="41577"/>
                  </a:lnTo>
                  <a:lnTo>
                    <a:pt x="11099" y="41030"/>
                  </a:lnTo>
                  <a:lnTo>
                    <a:pt x="11809" y="40429"/>
                  </a:lnTo>
                  <a:lnTo>
                    <a:pt x="12520" y="39855"/>
                  </a:lnTo>
                  <a:lnTo>
                    <a:pt x="13203" y="39226"/>
                  </a:lnTo>
                  <a:lnTo>
                    <a:pt x="13859" y="38625"/>
                  </a:lnTo>
                  <a:lnTo>
                    <a:pt x="14516" y="37969"/>
                  </a:lnTo>
                  <a:lnTo>
                    <a:pt x="15144" y="37313"/>
                  </a:lnTo>
                  <a:lnTo>
                    <a:pt x="15746" y="36657"/>
                  </a:lnTo>
                  <a:lnTo>
                    <a:pt x="16347" y="35973"/>
                  </a:lnTo>
                  <a:lnTo>
                    <a:pt x="16921" y="35263"/>
                  </a:lnTo>
                  <a:lnTo>
                    <a:pt x="17495" y="34552"/>
                  </a:lnTo>
                  <a:lnTo>
                    <a:pt x="18042" y="33841"/>
                  </a:lnTo>
                  <a:lnTo>
                    <a:pt x="18561" y="33103"/>
                  </a:lnTo>
                  <a:lnTo>
                    <a:pt x="19080" y="32365"/>
                  </a:lnTo>
                  <a:lnTo>
                    <a:pt x="19572" y="31627"/>
                  </a:lnTo>
                  <a:lnTo>
                    <a:pt x="20037" y="30862"/>
                  </a:lnTo>
                  <a:lnTo>
                    <a:pt x="20502" y="30069"/>
                  </a:lnTo>
                  <a:lnTo>
                    <a:pt x="20967" y="29304"/>
                  </a:lnTo>
                  <a:lnTo>
                    <a:pt x="21377" y="28511"/>
                  </a:lnTo>
                  <a:lnTo>
                    <a:pt x="21787" y="27691"/>
                  </a:lnTo>
                  <a:lnTo>
                    <a:pt x="22197" y="26898"/>
                  </a:lnTo>
                  <a:lnTo>
                    <a:pt x="22552" y="26078"/>
                  </a:lnTo>
                  <a:lnTo>
                    <a:pt x="22935" y="25231"/>
                  </a:lnTo>
                  <a:lnTo>
                    <a:pt x="23263" y="24411"/>
                  </a:lnTo>
                  <a:lnTo>
                    <a:pt x="23591" y="23563"/>
                  </a:lnTo>
                  <a:lnTo>
                    <a:pt x="23919" y="22716"/>
                  </a:lnTo>
                  <a:lnTo>
                    <a:pt x="24219" y="21868"/>
                  </a:lnTo>
                  <a:lnTo>
                    <a:pt x="24493" y="21021"/>
                  </a:lnTo>
                  <a:lnTo>
                    <a:pt x="24739" y="20146"/>
                  </a:lnTo>
                  <a:lnTo>
                    <a:pt x="24985" y="19299"/>
                  </a:lnTo>
                  <a:lnTo>
                    <a:pt x="25231" y="18424"/>
                  </a:lnTo>
                  <a:lnTo>
                    <a:pt x="25449" y="17550"/>
                  </a:lnTo>
                  <a:lnTo>
                    <a:pt x="25641" y="16675"/>
                  </a:lnTo>
                  <a:lnTo>
                    <a:pt x="25805" y="15800"/>
                  </a:lnTo>
                  <a:lnTo>
                    <a:pt x="26133" y="14023"/>
                  </a:lnTo>
                  <a:lnTo>
                    <a:pt x="26379" y="12247"/>
                  </a:lnTo>
                  <a:lnTo>
                    <a:pt x="26570" y="10470"/>
                  </a:lnTo>
                  <a:lnTo>
                    <a:pt x="26680" y="8720"/>
                  </a:lnTo>
                  <a:lnTo>
                    <a:pt x="26734" y="6944"/>
                  </a:lnTo>
                  <a:lnTo>
                    <a:pt x="26734" y="5194"/>
                  </a:lnTo>
                  <a:lnTo>
                    <a:pt x="26680" y="3445"/>
                  </a:lnTo>
                  <a:lnTo>
                    <a:pt x="26543" y="1695"/>
                  </a:lnTo>
                  <a:lnTo>
                    <a:pt x="26352"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8" name="Google Shape;1168;p11"/>
            <p:cNvSpPr/>
            <p:nvPr/>
          </p:nvSpPr>
          <p:spPr>
            <a:xfrm>
              <a:off x="3114345" y="2707478"/>
              <a:ext cx="668958" cy="345709"/>
            </a:xfrm>
            <a:custGeom>
              <a:rect b="b" l="l" r="r" t="t"/>
              <a:pathLst>
                <a:path extrusionOk="0" h="26106" w="50516">
                  <a:moveTo>
                    <a:pt x="17495" y="1"/>
                  </a:moveTo>
                  <a:lnTo>
                    <a:pt x="17385" y="165"/>
                  </a:lnTo>
                  <a:lnTo>
                    <a:pt x="17194" y="384"/>
                  </a:lnTo>
                  <a:lnTo>
                    <a:pt x="16565" y="958"/>
                  </a:lnTo>
                  <a:lnTo>
                    <a:pt x="15636" y="1723"/>
                  </a:lnTo>
                  <a:lnTo>
                    <a:pt x="14488" y="2625"/>
                  </a:lnTo>
                  <a:lnTo>
                    <a:pt x="13148" y="3664"/>
                  </a:lnTo>
                  <a:lnTo>
                    <a:pt x="11672" y="4785"/>
                  </a:lnTo>
                  <a:lnTo>
                    <a:pt x="8501" y="7108"/>
                  </a:lnTo>
                  <a:lnTo>
                    <a:pt x="5358" y="9404"/>
                  </a:lnTo>
                  <a:lnTo>
                    <a:pt x="2652" y="11345"/>
                  </a:lnTo>
                  <a:lnTo>
                    <a:pt x="0" y="13231"/>
                  </a:lnTo>
                  <a:lnTo>
                    <a:pt x="33677" y="26106"/>
                  </a:lnTo>
                  <a:lnTo>
                    <a:pt x="50515" y="9596"/>
                  </a:lnTo>
                  <a:lnTo>
                    <a:pt x="17495"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9" name="Google Shape;1169;p11"/>
            <p:cNvSpPr/>
            <p:nvPr/>
          </p:nvSpPr>
          <p:spPr>
            <a:xfrm>
              <a:off x="3517592" y="2292286"/>
              <a:ext cx="640725" cy="721809"/>
            </a:xfrm>
            <a:custGeom>
              <a:rect b="b" l="l" r="r" t="t"/>
              <a:pathLst>
                <a:path extrusionOk="0" h="54507" w="48384">
                  <a:moveTo>
                    <a:pt x="41768" y="1"/>
                  </a:moveTo>
                  <a:lnTo>
                    <a:pt x="41030" y="55"/>
                  </a:lnTo>
                  <a:lnTo>
                    <a:pt x="40292" y="110"/>
                  </a:lnTo>
                  <a:lnTo>
                    <a:pt x="39554" y="247"/>
                  </a:lnTo>
                  <a:lnTo>
                    <a:pt x="38843" y="383"/>
                  </a:lnTo>
                  <a:lnTo>
                    <a:pt x="38133" y="575"/>
                  </a:lnTo>
                  <a:lnTo>
                    <a:pt x="37422" y="821"/>
                  </a:lnTo>
                  <a:lnTo>
                    <a:pt x="36739" y="1094"/>
                  </a:lnTo>
                  <a:lnTo>
                    <a:pt x="36274" y="1313"/>
                  </a:lnTo>
                  <a:lnTo>
                    <a:pt x="35809" y="1532"/>
                  </a:lnTo>
                  <a:lnTo>
                    <a:pt x="35372" y="1805"/>
                  </a:lnTo>
                  <a:lnTo>
                    <a:pt x="34962" y="2106"/>
                  </a:lnTo>
                  <a:lnTo>
                    <a:pt x="34552" y="2434"/>
                  </a:lnTo>
                  <a:lnTo>
                    <a:pt x="34224" y="2816"/>
                  </a:lnTo>
                  <a:lnTo>
                    <a:pt x="33923" y="3199"/>
                  </a:lnTo>
                  <a:lnTo>
                    <a:pt x="33786" y="3418"/>
                  </a:lnTo>
                  <a:lnTo>
                    <a:pt x="33650" y="3636"/>
                  </a:lnTo>
                  <a:lnTo>
                    <a:pt x="33540" y="3937"/>
                  </a:lnTo>
                  <a:lnTo>
                    <a:pt x="33431" y="4238"/>
                  </a:lnTo>
                  <a:lnTo>
                    <a:pt x="33349" y="4538"/>
                  </a:lnTo>
                  <a:lnTo>
                    <a:pt x="33294" y="4866"/>
                  </a:lnTo>
                  <a:lnTo>
                    <a:pt x="33185" y="5495"/>
                  </a:lnTo>
                  <a:lnTo>
                    <a:pt x="33130" y="6124"/>
                  </a:lnTo>
                  <a:lnTo>
                    <a:pt x="32994" y="7409"/>
                  </a:lnTo>
                  <a:lnTo>
                    <a:pt x="32802" y="8693"/>
                  </a:lnTo>
                  <a:lnTo>
                    <a:pt x="32556" y="9951"/>
                  </a:lnTo>
                  <a:lnTo>
                    <a:pt x="32310" y="11181"/>
                  </a:lnTo>
                  <a:lnTo>
                    <a:pt x="32010" y="12411"/>
                  </a:lnTo>
                  <a:lnTo>
                    <a:pt x="31709" y="13668"/>
                  </a:lnTo>
                  <a:lnTo>
                    <a:pt x="31053" y="16183"/>
                  </a:lnTo>
                  <a:lnTo>
                    <a:pt x="30315" y="19053"/>
                  </a:lnTo>
                  <a:lnTo>
                    <a:pt x="29987" y="20201"/>
                  </a:lnTo>
                  <a:lnTo>
                    <a:pt x="29686" y="21213"/>
                  </a:lnTo>
                  <a:lnTo>
                    <a:pt x="29495" y="21705"/>
                  </a:lnTo>
                  <a:lnTo>
                    <a:pt x="29331" y="22142"/>
                  </a:lnTo>
                  <a:lnTo>
                    <a:pt x="29112" y="22607"/>
                  </a:lnTo>
                  <a:lnTo>
                    <a:pt x="28893" y="23044"/>
                  </a:lnTo>
                  <a:lnTo>
                    <a:pt x="28647" y="23482"/>
                  </a:lnTo>
                  <a:lnTo>
                    <a:pt x="28401" y="23919"/>
                  </a:lnTo>
                  <a:lnTo>
                    <a:pt x="28073" y="24384"/>
                  </a:lnTo>
                  <a:lnTo>
                    <a:pt x="27745" y="24848"/>
                  </a:lnTo>
                  <a:lnTo>
                    <a:pt x="27281" y="25450"/>
                  </a:lnTo>
                  <a:lnTo>
                    <a:pt x="26734" y="26106"/>
                  </a:lnTo>
                  <a:lnTo>
                    <a:pt x="26133" y="26789"/>
                  </a:lnTo>
                  <a:lnTo>
                    <a:pt x="25477" y="27500"/>
                  </a:lnTo>
                  <a:lnTo>
                    <a:pt x="24766" y="28210"/>
                  </a:lnTo>
                  <a:lnTo>
                    <a:pt x="24028" y="28949"/>
                  </a:lnTo>
                  <a:lnTo>
                    <a:pt x="23262" y="29687"/>
                  </a:lnTo>
                  <a:lnTo>
                    <a:pt x="22470" y="30397"/>
                  </a:lnTo>
                  <a:lnTo>
                    <a:pt x="20884" y="31819"/>
                  </a:lnTo>
                  <a:lnTo>
                    <a:pt x="19326" y="33131"/>
                  </a:lnTo>
                  <a:lnTo>
                    <a:pt x="18588" y="33732"/>
                  </a:lnTo>
                  <a:lnTo>
                    <a:pt x="17850" y="34279"/>
                  </a:lnTo>
                  <a:lnTo>
                    <a:pt x="17167" y="34798"/>
                  </a:lnTo>
                  <a:lnTo>
                    <a:pt x="16538" y="35236"/>
                  </a:lnTo>
                  <a:lnTo>
                    <a:pt x="14953" y="36329"/>
                  </a:lnTo>
                  <a:lnTo>
                    <a:pt x="13367" y="37422"/>
                  </a:lnTo>
                  <a:lnTo>
                    <a:pt x="11754" y="38461"/>
                  </a:lnTo>
                  <a:lnTo>
                    <a:pt x="10934" y="38980"/>
                  </a:lnTo>
                  <a:lnTo>
                    <a:pt x="10087" y="39472"/>
                  </a:lnTo>
                  <a:lnTo>
                    <a:pt x="9240" y="39937"/>
                  </a:lnTo>
                  <a:lnTo>
                    <a:pt x="8337" y="40375"/>
                  </a:lnTo>
                  <a:lnTo>
                    <a:pt x="7435" y="40757"/>
                  </a:lnTo>
                  <a:lnTo>
                    <a:pt x="6533" y="41113"/>
                  </a:lnTo>
                  <a:lnTo>
                    <a:pt x="6151" y="41222"/>
                  </a:lnTo>
                  <a:lnTo>
                    <a:pt x="5713" y="41277"/>
                  </a:lnTo>
                  <a:lnTo>
                    <a:pt x="4866" y="41359"/>
                  </a:lnTo>
                  <a:lnTo>
                    <a:pt x="4456" y="41386"/>
                  </a:lnTo>
                  <a:lnTo>
                    <a:pt x="4046" y="41495"/>
                  </a:lnTo>
                  <a:lnTo>
                    <a:pt x="3855" y="41550"/>
                  </a:lnTo>
                  <a:lnTo>
                    <a:pt x="3663" y="41632"/>
                  </a:lnTo>
                  <a:lnTo>
                    <a:pt x="3472" y="41714"/>
                  </a:lnTo>
                  <a:lnTo>
                    <a:pt x="3308" y="41851"/>
                  </a:lnTo>
                  <a:lnTo>
                    <a:pt x="3171" y="41987"/>
                  </a:lnTo>
                  <a:lnTo>
                    <a:pt x="3062" y="42151"/>
                  </a:lnTo>
                  <a:lnTo>
                    <a:pt x="3007" y="42343"/>
                  </a:lnTo>
                  <a:lnTo>
                    <a:pt x="2980" y="42425"/>
                  </a:lnTo>
                  <a:lnTo>
                    <a:pt x="3007" y="42507"/>
                  </a:lnTo>
                  <a:lnTo>
                    <a:pt x="3062" y="42671"/>
                  </a:lnTo>
                  <a:lnTo>
                    <a:pt x="3171" y="42807"/>
                  </a:lnTo>
                  <a:lnTo>
                    <a:pt x="3335" y="42917"/>
                  </a:lnTo>
                  <a:lnTo>
                    <a:pt x="3472" y="42999"/>
                  </a:lnTo>
                  <a:lnTo>
                    <a:pt x="3773" y="43081"/>
                  </a:lnTo>
                  <a:lnTo>
                    <a:pt x="4101" y="43135"/>
                  </a:lnTo>
                  <a:lnTo>
                    <a:pt x="4729" y="43190"/>
                  </a:lnTo>
                  <a:lnTo>
                    <a:pt x="5057" y="43217"/>
                  </a:lnTo>
                  <a:lnTo>
                    <a:pt x="5358" y="43245"/>
                  </a:lnTo>
                  <a:lnTo>
                    <a:pt x="5659" y="43327"/>
                  </a:lnTo>
                  <a:lnTo>
                    <a:pt x="5959" y="43463"/>
                  </a:lnTo>
                  <a:lnTo>
                    <a:pt x="6096" y="43573"/>
                  </a:lnTo>
                  <a:lnTo>
                    <a:pt x="6205" y="43682"/>
                  </a:lnTo>
                  <a:lnTo>
                    <a:pt x="6287" y="43819"/>
                  </a:lnTo>
                  <a:lnTo>
                    <a:pt x="6287" y="43901"/>
                  </a:lnTo>
                  <a:lnTo>
                    <a:pt x="6287" y="43983"/>
                  </a:lnTo>
                  <a:lnTo>
                    <a:pt x="6260" y="44092"/>
                  </a:lnTo>
                  <a:lnTo>
                    <a:pt x="6205" y="44201"/>
                  </a:lnTo>
                  <a:lnTo>
                    <a:pt x="6041" y="44365"/>
                  </a:lnTo>
                  <a:lnTo>
                    <a:pt x="5713" y="44666"/>
                  </a:lnTo>
                  <a:lnTo>
                    <a:pt x="5358" y="44939"/>
                  </a:lnTo>
                  <a:lnTo>
                    <a:pt x="4975" y="45213"/>
                  </a:lnTo>
                  <a:lnTo>
                    <a:pt x="4593" y="45459"/>
                  </a:lnTo>
                  <a:lnTo>
                    <a:pt x="3800" y="45896"/>
                  </a:lnTo>
                  <a:lnTo>
                    <a:pt x="3007" y="46361"/>
                  </a:lnTo>
                  <a:lnTo>
                    <a:pt x="2242" y="46826"/>
                  </a:lnTo>
                  <a:lnTo>
                    <a:pt x="1886" y="47099"/>
                  </a:lnTo>
                  <a:lnTo>
                    <a:pt x="1531" y="47372"/>
                  </a:lnTo>
                  <a:lnTo>
                    <a:pt x="1203" y="47646"/>
                  </a:lnTo>
                  <a:lnTo>
                    <a:pt x="902" y="47974"/>
                  </a:lnTo>
                  <a:lnTo>
                    <a:pt x="656" y="48329"/>
                  </a:lnTo>
                  <a:lnTo>
                    <a:pt x="410" y="48684"/>
                  </a:lnTo>
                  <a:lnTo>
                    <a:pt x="328" y="48930"/>
                  </a:lnTo>
                  <a:lnTo>
                    <a:pt x="219" y="49149"/>
                  </a:lnTo>
                  <a:lnTo>
                    <a:pt x="137" y="49395"/>
                  </a:lnTo>
                  <a:lnTo>
                    <a:pt x="82" y="49614"/>
                  </a:lnTo>
                  <a:lnTo>
                    <a:pt x="28" y="50106"/>
                  </a:lnTo>
                  <a:lnTo>
                    <a:pt x="0" y="50598"/>
                  </a:lnTo>
                  <a:lnTo>
                    <a:pt x="55" y="51090"/>
                  </a:lnTo>
                  <a:lnTo>
                    <a:pt x="164" y="51582"/>
                  </a:lnTo>
                  <a:lnTo>
                    <a:pt x="246" y="51828"/>
                  </a:lnTo>
                  <a:lnTo>
                    <a:pt x="356" y="52047"/>
                  </a:lnTo>
                  <a:lnTo>
                    <a:pt x="465" y="52265"/>
                  </a:lnTo>
                  <a:lnTo>
                    <a:pt x="602" y="52484"/>
                  </a:lnTo>
                  <a:lnTo>
                    <a:pt x="820" y="52785"/>
                  </a:lnTo>
                  <a:lnTo>
                    <a:pt x="1066" y="53085"/>
                  </a:lnTo>
                  <a:lnTo>
                    <a:pt x="1312" y="53331"/>
                  </a:lnTo>
                  <a:lnTo>
                    <a:pt x="1586" y="53577"/>
                  </a:lnTo>
                  <a:lnTo>
                    <a:pt x="1859" y="53769"/>
                  </a:lnTo>
                  <a:lnTo>
                    <a:pt x="2160" y="53960"/>
                  </a:lnTo>
                  <a:lnTo>
                    <a:pt x="2460" y="54097"/>
                  </a:lnTo>
                  <a:lnTo>
                    <a:pt x="2761" y="54233"/>
                  </a:lnTo>
                  <a:lnTo>
                    <a:pt x="3089" y="54315"/>
                  </a:lnTo>
                  <a:lnTo>
                    <a:pt x="3417" y="54397"/>
                  </a:lnTo>
                  <a:lnTo>
                    <a:pt x="3773" y="54452"/>
                  </a:lnTo>
                  <a:lnTo>
                    <a:pt x="4101" y="54507"/>
                  </a:lnTo>
                  <a:lnTo>
                    <a:pt x="4811" y="54507"/>
                  </a:lnTo>
                  <a:lnTo>
                    <a:pt x="5167" y="54479"/>
                  </a:lnTo>
                  <a:lnTo>
                    <a:pt x="5522" y="54452"/>
                  </a:lnTo>
                  <a:lnTo>
                    <a:pt x="6260" y="54343"/>
                  </a:lnTo>
                  <a:lnTo>
                    <a:pt x="6971" y="54151"/>
                  </a:lnTo>
                  <a:lnTo>
                    <a:pt x="7681" y="53933"/>
                  </a:lnTo>
                  <a:lnTo>
                    <a:pt x="8392" y="53687"/>
                  </a:lnTo>
                  <a:lnTo>
                    <a:pt x="9048" y="53386"/>
                  </a:lnTo>
                  <a:lnTo>
                    <a:pt x="9677" y="53085"/>
                  </a:lnTo>
                  <a:lnTo>
                    <a:pt x="10278" y="52757"/>
                  </a:lnTo>
                  <a:lnTo>
                    <a:pt x="10852" y="52402"/>
                  </a:lnTo>
                  <a:lnTo>
                    <a:pt x="11836" y="51773"/>
                  </a:lnTo>
                  <a:lnTo>
                    <a:pt x="12820" y="51090"/>
                  </a:lnTo>
                  <a:lnTo>
                    <a:pt x="14789" y="49750"/>
                  </a:lnTo>
                  <a:lnTo>
                    <a:pt x="15800" y="49094"/>
                  </a:lnTo>
                  <a:lnTo>
                    <a:pt x="16784" y="48466"/>
                  </a:lnTo>
                  <a:lnTo>
                    <a:pt x="17795" y="47864"/>
                  </a:lnTo>
                  <a:lnTo>
                    <a:pt x="18861" y="47318"/>
                  </a:lnTo>
                  <a:lnTo>
                    <a:pt x="19900" y="46771"/>
                  </a:lnTo>
                  <a:lnTo>
                    <a:pt x="20939" y="46170"/>
                  </a:lnTo>
                  <a:lnTo>
                    <a:pt x="21923" y="45514"/>
                  </a:lnTo>
                  <a:lnTo>
                    <a:pt x="22934" y="44885"/>
                  </a:lnTo>
                  <a:lnTo>
                    <a:pt x="26078" y="42835"/>
                  </a:lnTo>
                  <a:lnTo>
                    <a:pt x="27663" y="41823"/>
                  </a:lnTo>
                  <a:lnTo>
                    <a:pt x="29221" y="40785"/>
                  </a:lnTo>
                  <a:lnTo>
                    <a:pt x="30780" y="39746"/>
                  </a:lnTo>
                  <a:lnTo>
                    <a:pt x="32310" y="38652"/>
                  </a:lnTo>
                  <a:lnTo>
                    <a:pt x="33814" y="37532"/>
                  </a:lnTo>
                  <a:lnTo>
                    <a:pt x="34524" y="36958"/>
                  </a:lnTo>
                  <a:lnTo>
                    <a:pt x="35262" y="36356"/>
                  </a:lnTo>
                  <a:lnTo>
                    <a:pt x="36000" y="35700"/>
                  </a:lnTo>
                  <a:lnTo>
                    <a:pt x="36766" y="35044"/>
                  </a:lnTo>
                  <a:lnTo>
                    <a:pt x="37504" y="34361"/>
                  </a:lnTo>
                  <a:lnTo>
                    <a:pt x="38215" y="33650"/>
                  </a:lnTo>
                  <a:lnTo>
                    <a:pt x="38925" y="32939"/>
                  </a:lnTo>
                  <a:lnTo>
                    <a:pt x="39609" y="32201"/>
                  </a:lnTo>
                  <a:lnTo>
                    <a:pt x="40265" y="31436"/>
                  </a:lnTo>
                  <a:lnTo>
                    <a:pt x="40893" y="30643"/>
                  </a:lnTo>
                  <a:lnTo>
                    <a:pt x="41604" y="29687"/>
                  </a:lnTo>
                  <a:lnTo>
                    <a:pt x="42288" y="28675"/>
                  </a:lnTo>
                  <a:lnTo>
                    <a:pt x="42698" y="27992"/>
                  </a:lnTo>
                  <a:lnTo>
                    <a:pt x="43108" y="27254"/>
                  </a:lnTo>
                  <a:lnTo>
                    <a:pt x="43490" y="26516"/>
                  </a:lnTo>
                  <a:lnTo>
                    <a:pt x="43846" y="25778"/>
                  </a:lnTo>
                  <a:lnTo>
                    <a:pt x="44174" y="25012"/>
                  </a:lnTo>
                  <a:lnTo>
                    <a:pt x="44474" y="24247"/>
                  </a:lnTo>
                  <a:lnTo>
                    <a:pt x="44775" y="23454"/>
                  </a:lnTo>
                  <a:lnTo>
                    <a:pt x="45076" y="22661"/>
                  </a:lnTo>
                  <a:lnTo>
                    <a:pt x="45322" y="21869"/>
                  </a:lnTo>
                  <a:lnTo>
                    <a:pt x="45568" y="21049"/>
                  </a:lnTo>
                  <a:lnTo>
                    <a:pt x="46032" y="19436"/>
                  </a:lnTo>
                  <a:lnTo>
                    <a:pt x="46442" y="17823"/>
                  </a:lnTo>
                  <a:lnTo>
                    <a:pt x="46798" y="16238"/>
                  </a:lnTo>
                  <a:lnTo>
                    <a:pt x="46989" y="15226"/>
                  </a:lnTo>
                  <a:lnTo>
                    <a:pt x="47181" y="14215"/>
                  </a:lnTo>
                  <a:lnTo>
                    <a:pt x="47372" y="13204"/>
                  </a:lnTo>
                  <a:lnTo>
                    <a:pt x="47509" y="12192"/>
                  </a:lnTo>
                  <a:lnTo>
                    <a:pt x="47645" y="11181"/>
                  </a:lnTo>
                  <a:lnTo>
                    <a:pt x="47755" y="10142"/>
                  </a:lnTo>
                  <a:lnTo>
                    <a:pt x="47864" y="9131"/>
                  </a:lnTo>
                  <a:lnTo>
                    <a:pt x="47946" y="8119"/>
                  </a:lnTo>
                  <a:lnTo>
                    <a:pt x="48028" y="7299"/>
                  </a:lnTo>
                  <a:lnTo>
                    <a:pt x="48165" y="6452"/>
                  </a:lnTo>
                  <a:lnTo>
                    <a:pt x="48274" y="5577"/>
                  </a:lnTo>
                  <a:lnTo>
                    <a:pt x="48383" y="4702"/>
                  </a:lnTo>
                  <a:lnTo>
                    <a:pt x="48383" y="4265"/>
                  </a:lnTo>
                  <a:lnTo>
                    <a:pt x="48383" y="3828"/>
                  </a:lnTo>
                  <a:lnTo>
                    <a:pt x="48356" y="3390"/>
                  </a:lnTo>
                  <a:lnTo>
                    <a:pt x="48301" y="2980"/>
                  </a:lnTo>
                  <a:lnTo>
                    <a:pt x="48192" y="2598"/>
                  </a:lnTo>
                  <a:lnTo>
                    <a:pt x="48055" y="2188"/>
                  </a:lnTo>
                  <a:lnTo>
                    <a:pt x="47864" y="1832"/>
                  </a:lnTo>
                  <a:lnTo>
                    <a:pt x="47618" y="1477"/>
                  </a:lnTo>
                  <a:lnTo>
                    <a:pt x="47427" y="1258"/>
                  </a:lnTo>
                  <a:lnTo>
                    <a:pt x="47181" y="1039"/>
                  </a:lnTo>
                  <a:lnTo>
                    <a:pt x="46907" y="875"/>
                  </a:lnTo>
                  <a:lnTo>
                    <a:pt x="46606" y="711"/>
                  </a:lnTo>
                  <a:lnTo>
                    <a:pt x="46278" y="575"/>
                  </a:lnTo>
                  <a:lnTo>
                    <a:pt x="45950" y="465"/>
                  </a:lnTo>
                  <a:lnTo>
                    <a:pt x="45622" y="356"/>
                  </a:lnTo>
                  <a:lnTo>
                    <a:pt x="45240" y="274"/>
                  </a:lnTo>
                  <a:lnTo>
                    <a:pt x="44529" y="165"/>
                  </a:lnTo>
                  <a:lnTo>
                    <a:pt x="43791" y="83"/>
                  </a:lnTo>
                  <a:lnTo>
                    <a:pt x="43108" y="28"/>
                  </a:lnTo>
                  <a:lnTo>
                    <a:pt x="42506"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0" name="Google Shape;1170;p11"/>
            <p:cNvSpPr/>
            <p:nvPr/>
          </p:nvSpPr>
          <p:spPr>
            <a:xfrm>
              <a:off x="3278314" y="2349123"/>
              <a:ext cx="204173" cy="604891"/>
            </a:xfrm>
            <a:custGeom>
              <a:rect b="b" l="l" r="r" t="t"/>
              <a:pathLst>
                <a:path extrusionOk="0" h="45678" w="15418">
                  <a:moveTo>
                    <a:pt x="9896" y="0"/>
                  </a:moveTo>
                  <a:lnTo>
                    <a:pt x="9732" y="28"/>
                  </a:lnTo>
                  <a:lnTo>
                    <a:pt x="9568" y="110"/>
                  </a:lnTo>
                  <a:lnTo>
                    <a:pt x="9404" y="192"/>
                  </a:lnTo>
                  <a:lnTo>
                    <a:pt x="9131" y="410"/>
                  </a:lnTo>
                  <a:lnTo>
                    <a:pt x="8693" y="793"/>
                  </a:lnTo>
                  <a:lnTo>
                    <a:pt x="8283" y="1230"/>
                  </a:lnTo>
                  <a:lnTo>
                    <a:pt x="7873" y="1668"/>
                  </a:lnTo>
                  <a:lnTo>
                    <a:pt x="7491" y="2132"/>
                  </a:lnTo>
                  <a:lnTo>
                    <a:pt x="7108" y="2625"/>
                  </a:lnTo>
                  <a:lnTo>
                    <a:pt x="6753" y="3117"/>
                  </a:lnTo>
                  <a:lnTo>
                    <a:pt x="6425" y="3636"/>
                  </a:lnTo>
                  <a:lnTo>
                    <a:pt x="6097" y="4183"/>
                  </a:lnTo>
                  <a:lnTo>
                    <a:pt x="5769" y="4729"/>
                  </a:lnTo>
                  <a:lnTo>
                    <a:pt x="5468" y="5276"/>
                  </a:lnTo>
                  <a:lnTo>
                    <a:pt x="5195" y="5850"/>
                  </a:lnTo>
                  <a:lnTo>
                    <a:pt x="4921" y="6451"/>
                  </a:lnTo>
                  <a:lnTo>
                    <a:pt x="4429" y="7654"/>
                  </a:lnTo>
                  <a:lnTo>
                    <a:pt x="3964" y="8884"/>
                  </a:lnTo>
                  <a:lnTo>
                    <a:pt x="3582" y="10142"/>
                  </a:lnTo>
                  <a:lnTo>
                    <a:pt x="3226" y="11399"/>
                  </a:lnTo>
                  <a:lnTo>
                    <a:pt x="2898" y="12684"/>
                  </a:lnTo>
                  <a:lnTo>
                    <a:pt x="2652" y="13941"/>
                  </a:lnTo>
                  <a:lnTo>
                    <a:pt x="2406" y="15199"/>
                  </a:lnTo>
                  <a:lnTo>
                    <a:pt x="2215" y="16429"/>
                  </a:lnTo>
                  <a:lnTo>
                    <a:pt x="2078" y="17631"/>
                  </a:lnTo>
                  <a:lnTo>
                    <a:pt x="1969" y="18807"/>
                  </a:lnTo>
                  <a:lnTo>
                    <a:pt x="1887" y="19873"/>
                  </a:lnTo>
                  <a:lnTo>
                    <a:pt x="1832" y="20966"/>
                  </a:lnTo>
                  <a:lnTo>
                    <a:pt x="1805" y="22060"/>
                  </a:lnTo>
                  <a:lnTo>
                    <a:pt x="1778" y="23153"/>
                  </a:lnTo>
                  <a:lnTo>
                    <a:pt x="1805" y="25340"/>
                  </a:lnTo>
                  <a:lnTo>
                    <a:pt x="1805" y="27527"/>
                  </a:lnTo>
                  <a:lnTo>
                    <a:pt x="1805" y="28593"/>
                  </a:lnTo>
                  <a:lnTo>
                    <a:pt x="1778" y="29686"/>
                  </a:lnTo>
                  <a:lnTo>
                    <a:pt x="1723" y="30780"/>
                  </a:lnTo>
                  <a:lnTo>
                    <a:pt x="1668" y="31846"/>
                  </a:lnTo>
                  <a:lnTo>
                    <a:pt x="1559" y="32939"/>
                  </a:lnTo>
                  <a:lnTo>
                    <a:pt x="1422" y="34005"/>
                  </a:lnTo>
                  <a:lnTo>
                    <a:pt x="1231" y="35071"/>
                  </a:lnTo>
                  <a:lnTo>
                    <a:pt x="1012" y="36137"/>
                  </a:lnTo>
                  <a:lnTo>
                    <a:pt x="712" y="37203"/>
                  </a:lnTo>
                  <a:lnTo>
                    <a:pt x="438" y="38269"/>
                  </a:lnTo>
                  <a:lnTo>
                    <a:pt x="302" y="38816"/>
                  </a:lnTo>
                  <a:lnTo>
                    <a:pt x="192" y="39363"/>
                  </a:lnTo>
                  <a:lnTo>
                    <a:pt x="83" y="39909"/>
                  </a:lnTo>
                  <a:lnTo>
                    <a:pt x="28" y="40456"/>
                  </a:lnTo>
                  <a:lnTo>
                    <a:pt x="1" y="41003"/>
                  </a:lnTo>
                  <a:lnTo>
                    <a:pt x="28" y="41577"/>
                  </a:lnTo>
                  <a:lnTo>
                    <a:pt x="83" y="42124"/>
                  </a:lnTo>
                  <a:lnTo>
                    <a:pt x="192" y="42670"/>
                  </a:lnTo>
                  <a:lnTo>
                    <a:pt x="356" y="43190"/>
                  </a:lnTo>
                  <a:lnTo>
                    <a:pt x="466" y="43436"/>
                  </a:lnTo>
                  <a:lnTo>
                    <a:pt x="602" y="43682"/>
                  </a:lnTo>
                  <a:lnTo>
                    <a:pt x="739" y="43928"/>
                  </a:lnTo>
                  <a:lnTo>
                    <a:pt x="876" y="44146"/>
                  </a:lnTo>
                  <a:lnTo>
                    <a:pt x="1067" y="44365"/>
                  </a:lnTo>
                  <a:lnTo>
                    <a:pt x="1231" y="44584"/>
                  </a:lnTo>
                  <a:lnTo>
                    <a:pt x="1586" y="44884"/>
                  </a:lnTo>
                  <a:lnTo>
                    <a:pt x="1942" y="45130"/>
                  </a:lnTo>
                  <a:lnTo>
                    <a:pt x="2324" y="45322"/>
                  </a:lnTo>
                  <a:lnTo>
                    <a:pt x="2734" y="45486"/>
                  </a:lnTo>
                  <a:lnTo>
                    <a:pt x="3172" y="45595"/>
                  </a:lnTo>
                  <a:lnTo>
                    <a:pt x="3609" y="45650"/>
                  </a:lnTo>
                  <a:lnTo>
                    <a:pt x="4046" y="45677"/>
                  </a:lnTo>
                  <a:lnTo>
                    <a:pt x="4511" y="45650"/>
                  </a:lnTo>
                  <a:lnTo>
                    <a:pt x="4949" y="45595"/>
                  </a:lnTo>
                  <a:lnTo>
                    <a:pt x="5413" y="45513"/>
                  </a:lnTo>
                  <a:lnTo>
                    <a:pt x="5851" y="45376"/>
                  </a:lnTo>
                  <a:lnTo>
                    <a:pt x="6288" y="45212"/>
                  </a:lnTo>
                  <a:lnTo>
                    <a:pt x="6698" y="45021"/>
                  </a:lnTo>
                  <a:lnTo>
                    <a:pt x="7108" y="44802"/>
                  </a:lnTo>
                  <a:lnTo>
                    <a:pt x="7491" y="44529"/>
                  </a:lnTo>
                  <a:lnTo>
                    <a:pt x="7846" y="44256"/>
                  </a:lnTo>
                  <a:lnTo>
                    <a:pt x="8256" y="43818"/>
                  </a:lnTo>
                  <a:lnTo>
                    <a:pt x="8611" y="43354"/>
                  </a:lnTo>
                  <a:lnTo>
                    <a:pt x="8939" y="42889"/>
                  </a:lnTo>
                  <a:lnTo>
                    <a:pt x="9213" y="42397"/>
                  </a:lnTo>
                  <a:lnTo>
                    <a:pt x="9459" y="41905"/>
                  </a:lnTo>
                  <a:lnTo>
                    <a:pt x="9650" y="41386"/>
                  </a:lnTo>
                  <a:lnTo>
                    <a:pt x="9842" y="40839"/>
                  </a:lnTo>
                  <a:lnTo>
                    <a:pt x="9978" y="40292"/>
                  </a:lnTo>
                  <a:lnTo>
                    <a:pt x="10170" y="39445"/>
                  </a:lnTo>
                  <a:lnTo>
                    <a:pt x="10306" y="38570"/>
                  </a:lnTo>
                  <a:lnTo>
                    <a:pt x="10361" y="37695"/>
                  </a:lnTo>
                  <a:lnTo>
                    <a:pt x="10416" y="36793"/>
                  </a:lnTo>
                  <a:lnTo>
                    <a:pt x="10443" y="36465"/>
                  </a:lnTo>
                  <a:lnTo>
                    <a:pt x="10470" y="36274"/>
                  </a:lnTo>
                  <a:lnTo>
                    <a:pt x="10498" y="36083"/>
                  </a:lnTo>
                  <a:lnTo>
                    <a:pt x="10580" y="35919"/>
                  </a:lnTo>
                  <a:lnTo>
                    <a:pt x="10634" y="35864"/>
                  </a:lnTo>
                  <a:lnTo>
                    <a:pt x="10689" y="35809"/>
                  </a:lnTo>
                  <a:lnTo>
                    <a:pt x="10771" y="35782"/>
                  </a:lnTo>
                  <a:lnTo>
                    <a:pt x="10853" y="35755"/>
                  </a:lnTo>
                  <a:lnTo>
                    <a:pt x="10935" y="35782"/>
                  </a:lnTo>
                  <a:lnTo>
                    <a:pt x="11044" y="35809"/>
                  </a:lnTo>
                  <a:lnTo>
                    <a:pt x="11154" y="35864"/>
                  </a:lnTo>
                  <a:lnTo>
                    <a:pt x="11263" y="35946"/>
                  </a:lnTo>
                  <a:lnTo>
                    <a:pt x="11345" y="36055"/>
                  </a:lnTo>
                  <a:lnTo>
                    <a:pt x="11400" y="36165"/>
                  </a:lnTo>
                  <a:lnTo>
                    <a:pt x="11482" y="36329"/>
                  </a:lnTo>
                  <a:lnTo>
                    <a:pt x="11536" y="36520"/>
                  </a:lnTo>
                  <a:lnTo>
                    <a:pt x="11591" y="36903"/>
                  </a:lnTo>
                  <a:lnTo>
                    <a:pt x="11646" y="37723"/>
                  </a:lnTo>
                  <a:lnTo>
                    <a:pt x="11673" y="37914"/>
                  </a:lnTo>
                  <a:lnTo>
                    <a:pt x="11728" y="38133"/>
                  </a:lnTo>
                  <a:lnTo>
                    <a:pt x="11782" y="38324"/>
                  </a:lnTo>
                  <a:lnTo>
                    <a:pt x="11864" y="38488"/>
                  </a:lnTo>
                  <a:lnTo>
                    <a:pt x="12001" y="38652"/>
                  </a:lnTo>
                  <a:lnTo>
                    <a:pt x="12110" y="38789"/>
                  </a:lnTo>
                  <a:lnTo>
                    <a:pt x="12274" y="38898"/>
                  </a:lnTo>
                  <a:lnTo>
                    <a:pt x="12466" y="38980"/>
                  </a:lnTo>
                  <a:lnTo>
                    <a:pt x="12684" y="38980"/>
                  </a:lnTo>
                  <a:lnTo>
                    <a:pt x="12876" y="38953"/>
                  </a:lnTo>
                  <a:lnTo>
                    <a:pt x="13067" y="38871"/>
                  </a:lnTo>
                  <a:lnTo>
                    <a:pt x="13258" y="38761"/>
                  </a:lnTo>
                  <a:lnTo>
                    <a:pt x="13395" y="38597"/>
                  </a:lnTo>
                  <a:lnTo>
                    <a:pt x="13532" y="38406"/>
                  </a:lnTo>
                  <a:lnTo>
                    <a:pt x="13641" y="38215"/>
                  </a:lnTo>
                  <a:lnTo>
                    <a:pt x="13723" y="37996"/>
                  </a:lnTo>
                  <a:lnTo>
                    <a:pt x="13805" y="37695"/>
                  </a:lnTo>
                  <a:lnTo>
                    <a:pt x="13860" y="37395"/>
                  </a:lnTo>
                  <a:lnTo>
                    <a:pt x="13887" y="37094"/>
                  </a:lnTo>
                  <a:lnTo>
                    <a:pt x="13914" y="36821"/>
                  </a:lnTo>
                  <a:lnTo>
                    <a:pt x="13914" y="36247"/>
                  </a:lnTo>
                  <a:lnTo>
                    <a:pt x="13832" y="35700"/>
                  </a:lnTo>
                  <a:lnTo>
                    <a:pt x="13723" y="35153"/>
                  </a:lnTo>
                  <a:lnTo>
                    <a:pt x="13586" y="34606"/>
                  </a:lnTo>
                  <a:lnTo>
                    <a:pt x="13258" y="33458"/>
                  </a:lnTo>
                  <a:lnTo>
                    <a:pt x="13149" y="33076"/>
                  </a:lnTo>
                  <a:lnTo>
                    <a:pt x="13067" y="32693"/>
                  </a:lnTo>
                  <a:lnTo>
                    <a:pt x="13012" y="32283"/>
                  </a:lnTo>
                  <a:lnTo>
                    <a:pt x="12958" y="31928"/>
                  </a:lnTo>
                  <a:lnTo>
                    <a:pt x="12930" y="31545"/>
                  </a:lnTo>
                  <a:lnTo>
                    <a:pt x="12930" y="31162"/>
                  </a:lnTo>
                  <a:lnTo>
                    <a:pt x="12958" y="30424"/>
                  </a:lnTo>
                  <a:lnTo>
                    <a:pt x="13067" y="29686"/>
                  </a:lnTo>
                  <a:lnTo>
                    <a:pt x="13176" y="28948"/>
                  </a:lnTo>
                  <a:lnTo>
                    <a:pt x="13504" y="27390"/>
                  </a:lnTo>
                  <a:lnTo>
                    <a:pt x="13668" y="26433"/>
                  </a:lnTo>
                  <a:lnTo>
                    <a:pt x="13832" y="25340"/>
                  </a:lnTo>
                  <a:lnTo>
                    <a:pt x="14106" y="22825"/>
                  </a:lnTo>
                  <a:lnTo>
                    <a:pt x="14379" y="20310"/>
                  </a:lnTo>
                  <a:lnTo>
                    <a:pt x="14516" y="19190"/>
                  </a:lnTo>
                  <a:lnTo>
                    <a:pt x="14707" y="18233"/>
                  </a:lnTo>
                  <a:lnTo>
                    <a:pt x="14980" y="16866"/>
                  </a:lnTo>
                  <a:lnTo>
                    <a:pt x="15199" y="15636"/>
                  </a:lnTo>
                  <a:lnTo>
                    <a:pt x="15336" y="14515"/>
                  </a:lnTo>
                  <a:lnTo>
                    <a:pt x="15363" y="13969"/>
                  </a:lnTo>
                  <a:lnTo>
                    <a:pt x="15391" y="13422"/>
                  </a:lnTo>
                  <a:lnTo>
                    <a:pt x="15418" y="12902"/>
                  </a:lnTo>
                  <a:lnTo>
                    <a:pt x="15418" y="12356"/>
                  </a:lnTo>
                  <a:lnTo>
                    <a:pt x="15336" y="11235"/>
                  </a:lnTo>
                  <a:lnTo>
                    <a:pt x="15199" y="9978"/>
                  </a:lnTo>
                  <a:lnTo>
                    <a:pt x="15008" y="8584"/>
                  </a:lnTo>
                  <a:lnTo>
                    <a:pt x="14871" y="7982"/>
                  </a:lnTo>
                  <a:lnTo>
                    <a:pt x="14707" y="7381"/>
                  </a:lnTo>
                  <a:lnTo>
                    <a:pt x="14488" y="6834"/>
                  </a:lnTo>
                  <a:lnTo>
                    <a:pt x="14242" y="6315"/>
                  </a:lnTo>
                  <a:lnTo>
                    <a:pt x="13969" y="5795"/>
                  </a:lnTo>
                  <a:lnTo>
                    <a:pt x="13668" y="5331"/>
                  </a:lnTo>
                  <a:lnTo>
                    <a:pt x="13368" y="4839"/>
                  </a:lnTo>
                  <a:lnTo>
                    <a:pt x="13040" y="4374"/>
                  </a:lnTo>
                  <a:lnTo>
                    <a:pt x="12356" y="3472"/>
                  </a:lnTo>
                  <a:lnTo>
                    <a:pt x="11673" y="2515"/>
                  </a:lnTo>
                  <a:lnTo>
                    <a:pt x="11372" y="2050"/>
                  </a:lnTo>
                  <a:lnTo>
                    <a:pt x="11072" y="1531"/>
                  </a:lnTo>
                  <a:lnTo>
                    <a:pt x="10798" y="1012"/>
                  </a:lnTo>
                  <a:lnTo>
                    <a:pt x="10552" y="465"/>
                  </a:lnTo>
                  <a:lnTo>
                    <a:pt x="10470" y="301"/>
                  </a:lnTo>
                  <a:lnTo>
                    <a:pt x="10416" y="219"/>
                  </a:lnTo>
                  <a:lnTo>
                    <a:pt x="10361" y="137"/>
                  </a:lnTo>
                  <a:lnTo>
                    <a:pt x="10224" y="28"/>
                  </a:lnTo>
                  <a:lnTo>
                    <a:pt x="10060"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1" name="Google Shape;1171;p11"/>
            <p:cNvSpPr/>
            <p:nvPr/>
          </p:nvSpPr>
          <p:spPr>
            <a:xfrm>
              <a:off x="3687719" y="2025145"/>
              <a:ext cx="470956" cy="388787"/>
            </a:xfrm>
            <a:custGeom>
              <a:rect b="b" l="l" r="r" t="t"/>
              <a:pathLst>
                <a:path extrusionOk="0" h="29359" w="35564">
                  <a:moveTo>
                    <a:pt x="13504" y="1"/>
                  </a:moveTo>
                  <a:lnTo>
                    <a:pt x="12794" y="28"/>
                  </a:lnTo>
                  <a:lnTo>
                    <a:pt x="12055" y="83"/>
                  </a:lnTo>
                  <a:lnTo>
                    <a:pt x="11345" y="165"/>
                  </a:lnTo>
                  <a:lnTo>
                    <a:pt x="10607" y="274"/>
                  </a:lnTo>
                  <a:lnTo>
                    <a:pt x="9896" y="438"/>
                  </a:lnTo>
                  <a:lnTo>
                    <a:pt x="9185" y="602"/>
                  </a:lnTo>
                  <a:lnTo>
                    <a:pt x="8475" y="793"/>
                  </a:lnTo>
                  <a:lnTo>
                    <a:pt x="7791" y="1039"/>
                  </a:lnTo>
                  <a:lnTo>
                    <a:pt x="7108" y="1285"/>
                  </a:lnTo>
                  <a:lnTo>
                    <a:pt x="6424" y="1586"/>
                  </a:lnTo>
                  <a:lnTo>
                    <a:pt x="5741" y="1914"/>
                  </a:lnTo>
                  <a:lnTo>
                    <a:pt x="5085" y="2269"/>
                  </a:lnTo>
                  <a:lnTo>
                    <a:pt x="4429" y="2652"/>
                  </a:lnTo>
                  <a:lnTo>
                    <a:pt x="3800" y="3062"/>
                  </a:lnTo>
                  <a:lnTo>
                    <a:pt x="3172" y="3527"/>
                  </a:lnTo>
                  <a:lnTo>
                    <a:pt x="2570" y="4019"/>
                  </a:lnTo>
                  <a:lnTo>
                    <a:pt x="1996" y="4538"/>
                  </a:lnTo>
                  <a:lnTo>
                    <a:pt x="1723" y="4839"/>
                  </a:lnTo>
                  <a:lnTo>
                    <a:pt x="1477" y="5112"/>
                  </a:lnTo>
                  <a:lnTo>
                    <a:pt x="1231" y="5413"/>
                  </a:lnTo>
                  <a:lnTo>
                    <a:pt x="1012" y="5741"/>
                  </a:lnTo>
                  <a:lnTo>
                    <a:pt x="821" y="6042"/>
                  </a:lnTo>
                  <a:lnTo>
                    <a:pt x="629" y="6397"/>
                  </a:lnTo>
                  <a:lnTo>
                    <a:pt x="465" y="6725"/>
                  </a:lnTo>
                  <a:lnTo>
                    <a:pt x="329" y="7080"/>
                  </a:lnTo>
                  <a:lnTo>
                    <a:pt x="219" y="7436"/>
                  </a:lnTo>
                  <a:lnTo>
                    <a:pt x="110" y="7818"/>
                  </a:lnTo>
                  <a:lnTo>
                    <a:pt x="55" y="8119"/>
                  </a:lnTo>
                  <a:lnTo>
                    <a:pt x="28" y="8447"/>
                  </a:lnTo>
                  <a:lnTo>
                    <a:pt x="1" y="8748"/>
                  </a:lnTo>
                  <a:lnTo>
                    <a:pt x="1" y="9048"/>
                  </a:lnTo>
                  <a:lnTo>
                    <a:pt x="28" y="9349"/>
                  </a:lnTo>
                  <a:lnTo>
                    <a:pt x="55" y="9677"/>
                  </a:lnTo>
                  <a:lnTo>
                    <a:pt x="165" y="10278"/>
                  </a:lnTo>
                  <a:lnTo>
                    <a:pt x="329" y="10853"/>
                  </a:lnTo>
                  <a:lnTo>
                    <a:pt x="547" y="11427"/>
                  </a:lnTo>
                  <a:lnTo>
                    <a:pt x="821" y="12001"/>
                  </a:lnTo>
                  <a:lnTo>
                    <a:pt x="1149" y="12547"/>
                  </a:lnTo>
                  <a:lnTo>
                    <a:pt x="1504" y="13094"/>
                  </a:lnTo>
                  <a:lnTo>
                    <a:pt x="1914" y="13613"/>
                  </a:lnTo>
                  <a:lnTo>
                    <a:pt x="2352" y="14105"/>
                  </a:lnTo>
                  <a:lnTo>
                    <a:pt x="2789" y="14597"/>
                  </a:lnTo>
                  <a:lnTo>
                    <a:pt x="3281" y="15062"/>
                  </a:lnTo>
                  <a:lnTo>
                    <a:pt x="3773" y="15499"/>
                  </a:lnTo>
                  <a:lnTo>
                    <a:pt x="4292" y="15910"/>
                  </a:lnTo>
                  <a:lnTo>
                    <a:pt x="4812" y="16292"/>
                  </a:lnTo>
                  <a:lnTo>
                    <a:pt x="5878" y="17003"/>
                  </a:lnTo>
                  <a:lnTo>
                    <a:pt x="6971" y="17714"/>
                  </a:lnTo>
                  <a:lnTo>
                    <a:pt x="8037" y="18452"/>
                  </a:lnTo>
                  <a:lnTo>
                    <a:pt x="9103" y="19190"/>
                  </a:lnTo>
                  <a:lnTo>
                    <a:pt x="9623" y="19572"/>
                  </a:lnTo>
                  <a:lnTo>
                    <a:pt x="10115" y="19955"/>
                  </a:lnTo>
                  <a:lnTo>
                    <a:pt x="10607" y="20365"/>
                  </a:lnTo>
                  <a:lnTo>
                    <a:pt x="11071" y="20802"/>
                  </a:lnTo>
                  <a:lnTo>
                    <a:pt x="11509" y="21267"/>
                  </a:lnTo>
                  <a:lnTo>
                    <a:pt x="11919" y="21732"/>
                  </a:lnTo>
                  <a:lnTo>
                    <a:pt x="12302" y="22251"/>
                  </a:lnTo>
                  <a:lnTo>
                    <a:pt x="12657" y="22771"/>
                  </a:lnTo>
                  <a:lnTo>
                    <a:pt x="13012" y="23399"/>
                  </a:lnTo>
                  <a:lnTo>
                    <a:pt x="13313" y="24055"/>
                  </a:lnTo>
                  <a:lnTo>
                    <a:pt x="13559" y="24739"/>
                  </a:lnTo>
                  <a:lnTo>
                    <a:pt x="13805" y="25422"/>
                  </a:lnTo>
                  <a:lnTo>
                    <a:pt x="14215" y="26789"/>
                  </a:lnTo>
                  <a:lnTo>
                    <a:pt x="14652" y="28183"/>
                  </a:lnTo>
                  <a:lnTo>
                    <a:pt x="14734" y="28429"/>
                  </a:lnTo>
                  <a:lnTo>
                    <a:pt x="14871" y="28648"/>
                  </a:lnTo>
                  <a:lnTo>
                    <a:pt x="15008" y="28839"/>
                  </a:lnTo>
                  <a:lnTo>
                    <a:pt x="15172" y="29003"/>
                  </a:lnTo>
                  <a:lnTo>
                    <a:pt x="15336" y="29112"/>
                  </a:lnTo>
                  <a:lnTo>
                    <a:pt x="15554" y="29222"/>
                  </a:lnTo>
                  <a:lnTo>
                    <a:pt x="15773" y="29276"/>
                  </a:lnTo>
                  <a:lnTo>
                    <a:pt x="15992" y="29331"/>
                  </a:lnTo>
                  <a:lnTo>
                    <a:pt x="16238" y="29358"/>
                  </a:lnTo>
                  <a:lnTo>
                    <a:pt x="16784" y="29358"/>
                  </a:lnTo>
                  <a:lnTo>
                    <a:pt x="17058" y="29331"/>
                  </a:lnTo>
                  <a:lnTo>
                    <a:pt x="17632" y="29222"/>
                  </a:lnTo>
                  <a:lnTo>
                    <a:pt x="18261" y="29085"/>
                  </a:lnTo>
                  <a:lnTo>
                    <a:pt x="18862" y="28866"/>
                  </a:lnTo>
                  <a:lnTo>
                    <a:pt x="19491" y="28648"/>
                  </a:lnTo>
                  <a:lnTo>
                    <a:pt x="20693" y="28183"/>
                  </a:lnTo>
                  <a:lnTo>
                    <a:pt x="21759" y="27773"/>
                  </a:lnTo>
                  <a:lnTo>
                    <a:pt x="22224" y="27609"/>
                  </a:lnTo>
                  <a:lnTo>
                    <a:pt x="22607" y="27500"/>
                  </a:lnTo>
                  <a:lnTo>
                    <a:pt x="22962" y="27445"/>
                  </a:lnTo>
                  <a:lnTo>
                    <a:pt x="23509" y="27390"/>
                  </a:lnTo>
                  <a:lnTo>
                    <a:pt x="25094" y="27254"/>
                  </a:lnTo>
                  <a:lnTo>
                    <a:pt x="29413" y="26953"/>
                  </a:lnTo>
                  <a:lnTo>
                    <a:pt x="31627" y="26789"/>
                  </a:lnTo>
                  <a:lnTo>
                    <a:pt x="33513" y="26625"/>
                  </a:lnTo>
                  <a:lnTo>
                    <a:pt x="34279" y="26515"/>
                  </a:lnTo>
                  <a:lnTo>
                    <a:pt x="34853" y="26433"/>
                  </a:lnTo>
                  <a:lnTo>
                    <a:pt x="35236" y="26351"/>
                  </a:lnTo>
                  <a:lnTo>
                    <a:pt x="35345" y="26297"/>
                  </a:lnTo>
                  <a:lnTo>
                    <a:pt x="35372" y="26269"/>
                  </a:lnTo>
                  <a:lnTo>
                    <a:pt x="35454" y="25395"/>
                  </a:lnTo>
                  <a:lnTo>
                    <a:pt x="35509" y="24520"/>
                  </a:lnTo>
                  <a:lnTo>
                    <a:pt x="35536" y="23618"/>
                  </a:lnTo>
                  <a:lnTo>
                    <a:pt x="35564" y="22743"/>
                  </a:lnTo>
                  <a:lnTo>
                    <a:pt x="35536" y="21869"/>
                  </a:lnTo>
                  <a:lnTo>
                    <a:pt x="35509" y="20994"/>
                  </a:lnTo>
                  <a:lnTo>
                    <a:pt x="35427" y="20119"/>
                  </a:lnTo>
                  <a:lnTo>
                    <a:pt x="35345" y="19244"/>
                  </a:lnTo>
                  <a:lnTo>
                    <a:pt x="35236" y="18370"/>
                  </a:lnTo>
                  <a:lnTo>
                    <a:pt x="35072" y="17522"/>
                  </a:lnTo>
                  <a:lnTo>
                    <a:pt x="34908" y="16648"/>
                  </a:lnTo>
                  <a:lnTo>
                    <a:pt x="34689" y="15800"/>
                  </a:lnTo>
                  <a:lnTo>
                    <a:pt x="34470" y="14953"/>
                  </a:lnTo>
                  <a:lnTo>
                    <a:pt x="34197" y="14133"/>
                  </a:lnTo>
                  <a:lnTo>
                    <a:pt x="33896" y="13313"/>
                  </a:lnTo>
                  <a:lnTo>
                    <a:pt x="33568" y="12493"/>
                  </a:lnTo>
                  <a:lnTo>
                    <a:pt x="33267" y="11837"/>
                  </a:lnTo>
                  <a:lnTo>
                    <a:pt x="32939" y="11181"/>
                  </a:lnTo>
                  <a:lnTo>
                    <a:pt x="32584" y="10525"/>
                  </a:lnTo>
                  <a:lnTo>
                    <a:pt x="32201" y="9896"/>
                  </a:lnTo>
                  <a:lnTo>
                    <a:pt x="31791" y="9294"/>
                  </a:lnTo>
                  <a:lnTo>
                    <a:pt x="31381" y="8693"/>
                  </a:lnTo>
                  <a:lnTo>
                    <a:pt x="30917" y="8119"/>
                  </a:lnTo>
                  <a:lnTo>
                    <a:pt x="30452" y="7545"/>
                  </a:lnTo>
                  <a:lnTo>
                    <a:pt x="29960" y="6998"/>
                  </a:lnTo>
                  <a:lnTo>
                    <a:pt x="29468" y="6479"/>
                  </a:lnTo>
                  <a:lnTo>
                    <a:pt x="28921" y="5960"/>
                  </a:lnTo>
                  <a:lnTo>
                    <a:pt x="28374" y="5468"/>
                  </a:lnTo>
                  <a:lnTo>
                    <a:pt x="27828" y="4976"/>
                  </a:lnTo>
                  <a:lnTo>
                    <a:pt x="27254" y="4538"/>
                  </a:lnTo>
                  <a:lnTo>
                    <a:pt x="26652" y="4101"/>
                  </a:lnTo>
                  <a:lnTo>
                    <a:pt x="26051" y="3691"/>
                  </a:lnTo>
                  <a:lnTo>
                    <a:pt x="25422" y="3281"/>
                  </a:lnTo>
                  <a:lnTo>
                    <a:pt x="24794" y="2898"/>
                  </a:lnTo>
                  <a:lnTo>
                    <a:pt x="24138" y="2543"/>
                  </a:lnTo>
                  <a:lnTo>
                    <a:pt x="23482" y="2215"/>
                  </a:lnTo>
                  <a:lnTo>
                    <a:pt x="22798" y="1914"/>
                  </a:lnTo>
                  <a:lnTo>
                    <a:pt x="22115" y="1613"/>
                  </a:lnTo>
                  <a:lnTo>
                    <a:pt x="21431" y="1340"/>
                  </a:lnTo>
                  <a:lnTo>
                    <a:pt x="20748" y="1094"/>
                  </a:lnTo>
                  <a:lnTo>
                    <a:pt x="20037" y="875"/>
                  </a:lnTo>
                  <a:lnTo>
                    <a:pt x="19327" y="684"/>
                  </a:lnTo>
                  <a:lnTo>
                    <a:pt x="18616" y="520"/>
                  </a:lnTo>
                  <a:lnTo>
                    <a:pt x="17878" y="356"/>
                  </a:lnTo>
                  <a:lnTo>
                    <a:pt x="17167" y="247"/>
                  </a:lnTo>
                  <a:lnTo>
                    <a:pt x="16429" y="137"/>
                  </a:lnTo>
                  <a:lnTo>
                    <a:pt x="15718" y="55"/>
                  </a:lnTo>
                  <a:lnTo>
                    <a:pt x="14980"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2" name="Google Shape;1172;p11"/>
            <p:cNvSpPr/>
            <p:nvPr/>
          </p:nvSpPr>
          <p:spPr>
            <a:xfrm>
              <a:off x="1090851" y="3201596"/>
              <a:ext cx="579916" cy="806866"/>
            </a:xfrm>
            <a:custGeom>
              <a:rect b="b" l="l" r="r" t="t"/>
              <a:pathLst>
                <a:path extrusionOk="0" h="60930" w="43792">
                  <a:moveTo>
                    <a:pt x="8228" y="0"/>
                  </a:moveTo>
                  <a:lnTo>
                    <a:pt x="1" y="60711"/>
                  </a:lnTo>
                  <a:lnTo>
                    <a:pt x="1231" y="60875"/>
                  </a:lnTo>
                  <a:lnTo>
                    <a:pt x="9295" y="1258"/>
                  </a:lnTo>
                  <a:lnTo>
                    <a:pt x="28784" y="1258"/>
                  </a:lnTo>
                  <a:lnTo>
                    <a:pt x="42589" y="60930"/>
                  </a:lnTo>
                  <a:lnTo>
                    <a:pt x="43791" y="60657"/>
                  </a:lnTo>
                  <a:lnTo>
                    <a:pt x="2979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3" name="Google Shape;1173;p11"/>
            <p:cNvSpPr/>
            <p:nvPr/>
          </p:nvSpPr>
          <p:spPr>
            <a:xfrm>
              <a:off x="1158905" y="3458964"/>
              <a:ext cx="392773" cy="22459"/>
            </a:xfrm>
            <a:custGeom>
              <a:rect b="b" l="l" r="r" t="t"/>
              <a:pathLst>
                <a:path extrusionOk="0" h="1696" w="29660">
                  <a:moveTo>
                    <a:pt x="29659" y="0"/>
                  </a:moveTo>
                  <a:lnTo>
                    <a:pt x="1" y="438"/>
                  </a:lnTo>
                  <a:lnTo>
                    <a:pt x="28" y="1695"/>
                  </a:lnTo>
                  <a:lnTo>
                    <a:pt x="29659" y="1258"/>
                  </a:lnTo>
                  <a:lnTo>
                    <a:pt x="2965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4" name="Google Shape;1174;p11"/>
            <p:cNvSpPr/>
            <p:nvPr/>
          </p:nvSpPr>
          <p:spPr>
            <a:xfrm>
              <a:off x="1983502" y="3175892"/>
              <a:ext cx="298658" cy="476386"/>
            </a:xfrm>
            <a:custGeom>
              <a:rect b="b" l="l" r="r" t="t"/>
              <a:pathLst>
                <a:path extrusionOk="0" h="35974" w="22553">
                  <a:moveTo>
                    <a:pt x="6725" y="0"/>
                  </a:moveTo>
                  <a:lnTo>
                    <a:pt x="6479" y="28"/>
                  </a:lnTo>
                  <a:lnTo>
                    <a:pt x="6042" y="82"/>
                  </a:lnTo>
                  <a:lnTo>
                    <a:pt x="5550" y="192"/>
                  </a:lnTo>
                  <a:lnTo>
                    <a:pt x="5112" y="383"/>
                  </a:lnTo>
                  <a:lnTo>
                    <a:pt x="4648" y="602"/>
                  </a:lnTo>
                  <a:lnTo>
                    <a:pt x="4183" y="848"/>
                  </a:lnTo>
                  <a:lnTo>
                    <a:pt x="3746" y="1149"/>
                  </a:lnTo>
                  <a:lnTo>
                    <a:pt x="3336" y="1449"/>
                  </a:lnTo>
                  <a:lnTo>
                    <a:pt x="2926" y="1777"/>
                  </a:lnTo>
                  <a:lnTo>
                    <a:pt x="2543" y="2105"/>
                  </a:lnTo>
                  <a:lnTo>
                    <a:pt x="2188" y="2461"/>
                  </a:lnTo>
                  <a:lnTo>
                    <a:pt x="1859" y="2789"/>
                  </a:lnTo>
                  <a:lnTo>
                    <a:pt x="1285" y="3445"/>
                  </a:lnTo>
                  <a:lnTo>
                    <a:pt x="1067" y="3718"/>
                  </a:lnTo>
                  <a:lnTo>
                    <a:pt x="875" y="3991"/>
                  </a:lnTo>
                  <a:lnTo>
                    <a:pt x="684" y="4265"/>
                  </a:lnTo>
                  <a:lnTo>
                    <a:pt x="547" y="4538"/>
                  </a:lnTo>
                  <a:lnTo>
                    <a:pt x="411" y="4811"/>
                  </a:lnTo>
                  <a:lnTo>
                    <a:pt x="301" y="5057"/>
                  </a:lnTo>
                  <a:lnTo>
                    <a:pt x="219" y="5331"/>
                  </a:lnTo>
                  <a:lnTo>
                    <a:pt x="137" y="5604"/>
                  </a:lnTo>
                  <a:lnTo>
                    <a:pt x="28" y="6124"/>
                  </a:lnTo>
                  <a:lnTo>
                    <a:pt x="1" y="6643"/>
                  </a:lnTo>
                  <a:lnTo>
                    <a:pt x="1" y="7162"/>
                  </a:lnTo>
                  <a:lnTo>
                    <a:pt x="83" y="7682"/>
                  </a:lnTo>
                  <a:lnTo>
                    <a:pt x="192" y="8201"/>
                  </a:lnTo>
                  <a:lnTo>
                    <a:pt x="329" y="8748"/>
                  </a:lnTo>
                  <a:lnTo>
                    <a:pt x="493" y="9294"/>
                  </a:lnTo>
                  <a:lnTo>
                    <a:pt x="684" y="9841"/>
                  </a:lnTo>
                  <a:lnTo>
                    <a:pt x="1094" y="11016"/>
                  </a:lnTo>
                  <a:lnTo>
                    <a:pt x="1504" y="12247"/>
                  </a:lnTo>
                  <a:lnTo>
                    <a:pt x="1723" y="12903"/>
                  </a:lnTo>
                  <a:lnTo>
                    <a:pt x="2106" y="13941"/>
                  </a:lnTo>
                  <a:lnTo>
                    <a:pt x="3308" y="17030"/>
                  </a:lnTo>
                  <a:lnTo>
                    <a:pt x="4046" y="18916"/>
                  </a:lnTo>
                  <a:lnTo>
                    <a:pt x="4894" y="20966"/>
                  </a:lnTo>
                  <a:lnTo>
                    <a:pt x="5768" y="23099"/>
                  </a:lnTo>
                  <a:lnTo>
                    <a:pt x="6698" y="25258"/>
                  </a:lnTo>
                  <a:lnTo>
                    <a:pt x="7655" y="27390"/>
                  </a:lnTo>
                  <a:lnTo>
                    <a:pt x="8584" y="29413"/>
                  </a:lnTo>
                  <a:lnTo>
                    <a:pt x="9513" y="31272"/>
                  </a:lnTo>
                  <a:lnTo>
                    <a:pt x="9951" y="32119"/>
                  </a:lnTo>
                  <a:lnTo>
                    <a:pt x="10388" y="32912"/>
                  </a:lnTo>
                  <a:lnTo>
                    <a:pt x="10798" y="33622"/>
                  </a:lnTo>
                  <a:lnTo>
                    <a:pt x="11181" y="34279"/>
                  </a:lnTo>
                  <a:lnTo>
                    <a:pt x="11563" y="34825"/>
                  </a:lnTo>
                  <a:lnTo>
                    <a:pt x="11891" y="35263"/>
                  </a:lnTo>
                  <a:lnTo>
                    <a:pt x="12219" y="35618"/>
                  </a:lnTo>
                  <a:lnTo>
                    <a:pt x="12356" y="35727"/>
                  </a:lnTo>
                  <a:lnTo>
                    <a:pt x="12493" y="35837"/>
                  </a:lnTo>
                  <a:lnTo>
                    <a:pt x="12629" y="35919"/>
                  </a:lnTo>
                  <a:lnTo>
                    <a:pt x="12766" y="35946"/>
                  </a:lnTo>
                  <a:lnTo>
                    <a:pt x="12875" y="35973"/>
                  </a:lnTo>
                  <a:lnTo>
                    <a:pt x="12957" y="35946"/>
                  </a:lnTo>
                  <a:lnTo>
                    <a:pt x="14024" y="35509"/>
                  </a:lnTo>
                  <a:lnTo>
                    <a:pt x="15062" y="35071"/>
                  </a:lnTo>
                  <a:lnTo>
                    <a:pt x="16101" y="34607"/>
                  </a:lnTo>
                  <a:lnTo>
                    <a:pt x="17140" y="34115"/>
                  </a:lnTo>
                  <a:lnTo>
                    <a:pt x="18151" y="33595"/>
                  </a:lnTo>
                  <a:lnTo>
                    <a:pt x="19163" y="33048"/>
                  </a:lnTo>
                  <a:lnTo>
                    <a:pt x="20147" y="32502"/>
                  </a:lnTo>
                  <a:lnTo>
                    <a:pt x="21131" y="31955"/>
                  </a:lnTo>
                  <a:lnTo>
                    <a:pt x="21431" y="31736"/>
                  </a:lnTo>
                  <a:lnTo>
                    <a:pt x="21568" y="31627"/>
                  </a:lnTo>
                  <a:lnTo>
                    <a:pt x="21677" y="31490"/>
                  </a:lnTo>
                  <a:lnTo>
                    <a:pt x="21705" y="31436"/>
                  </a:lnTo>
                  <a:lnTo>
                    <a:pt x="21759" y="31436"/>
                  </a:lnTo>
                  <a:lnTo>
                    <a:pt x="21896" y="31490"/>
                  </a:lnTo>
                  <a:lnTo>
                    <a:pt x="22033" y="31572"/>
                  </a:lnTo>
                  <a:lnTo>
                    <a:pt x="22197" y="31709"/>
                  </a:lnTo>
                  <a:lnTo>
                    <a:pt x="22470" y="31955"/>
                  </a:lnTo>
                  <a:lnTo>
                    <a:pt x="22525" y="31982"/>
                  </a:lnTo>
                  <a:lnTo>
                    <a:pt x="22552" y="31982"/>
                  </a:lnTo>
                  <a:lnTo>
                    <a:pt x="22552" y="31928"/>
                  </a:lnTo>
                  <a:lnTo>
                    <a:pt x="22197" y="30014"/>
                  </a:lnTo>
                  <a:lnTo>
                    <a:pt x="21841" y="28101"/>
                  </a:lnTo>
                  <a:lnTo>
                    <a:pt x="21431" y="26160"/>
                  </a:lnTo>
                  <a:lnTo>
                    <a:pt x="20994" y="24247"/>
                  </a:lnTo>
                  <a:lnTo>
                    <a:pt x="20502" y="22306"/>
                  </a:lnTo>
                  <a:lnTo>
                    <a:pt x="19983" y="20365"/>
                  </a:lnTo>
                  <a:lnTo>
                    <a:pt x="19409" y="18452"/>
                  </a:lnTo>
                  <a:lnTo>
                    <a:pt x="18780" y="16565"/>
                  </a:lnTo>
                  <a:lnTo>
                    <a:pt x="18124" y="14679"/>
                  </a:lnTo>
                  <a:lnTo>
                    <a:pt x="17386" y="12848"/>
                  </a:lnTo>
                  <a:lnTo>
                    <a:pt x="16620" y="11016"/>
                  </a:lnTo>
                  <a:lnTo>
                    <a:pt x="16210" y="10114"/>
                  </a:lnTo>
                  <a:lnTo>
                    <a:pt x="15773" y="9240"/>
                  </a:lnTo>
                  <a:lnTo>
                    <a:pt x="15336" y="8365"/>
                  </a:lnTo>
                  <a:lnTo>
                    <a:pt x="14898" y="7490"/>
                  </a:lnTo>
                  <a:lnTo>
                    <a:pt x="14406" y="6616"/>
                  </a:lnTo>
                  <a:lnTo>
                    <a:pt x="13942" y="5768"/>
                  </a:lnTo>
                  <a:lnTo>
                    <a:pt x="13422" y="4948"/>
                  </a:lnTo>
                  <a:lnTo>
                    <a:pt x="12903" y="4128"/>
                  </a:lnTo>
                  <a:lnTo>
                    <a:pt x="12383" y="3308"/>
                  </a:lnTo>
                  <a:lnTo>
                    <a:pt x="11809" y="2515"/>
                  </a:lnTo>
                  <a:lnTo>
                    <a:pt x="11700" y="2379"/>
                  </a:lnTo>
                  <a:lnTo>
                    <a:pt x="11536" y="2215"/>
                  </a:lnTo>
                  <a:lnTo>
                    <a:pt x="11317" y="2051"/>
                  </a:lnTo>
                  <a:lnTo>
                    <a:pt x="11071" y="1887"/>
                  </a:lnTo>
                  <a:lnTo>
                    <a:pt x="10552" y="1559"/>
                  </a:lnTo>
                  <a:lnTo>
                    <a:pt x="9951" y="1231"/>
                  </a:lnTo>
                  <a:lnTo>
                    <a:pt x="9349" y="930"/>
                  </a:lnTo>
                  <a:lnTo>
                    <a:pt x="8748" y="657"/>
                  </a:lnTo>
                  <a:lnTo>
                    <a:pt x="7846" y="246"/>
                  </a:lnTo>
                  <a:lnTo>
                    <a:pt x="7627" y="164"/>
                  </a:lnTo>
                  <a:lnTo>
                    <a:pt x="7408" y="82"/>
                  </a:lnTo>
                  <a:lnTo>
                    <a:pt x="7190" y="55"/>
                  </a:lnTo>
                  <a:lnTo>
                    <a:pt x="6944" y="28"/>
                  </a:lnTo>
                  <a:lnTo>
                    <a:pt x="6725" y="0"/>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5" name="Google Shape;1175;p11"/>
            <p:cNvSpPr/>
            <p:nvPr/>
          </p:nvSpPr>
          <p:spPr>
            <a:xfrm>
              <a:off x="2123594" y="3577325"/>
              <a:ext cx="385158" cy="163638"/>
            </a:xfrm>
            <a:custGeom>
              <a:rect b="b" l="l" r="r" t="t"/>
              <a:pathLst>
                <a:path extrusionOk="0" h="12357" w="29085">
                  <a:moveTo>
                    <a:pt x="12028" y="1"/>
                  </a:moveTo>
                  <a:lnTo>
                    <a:pt x="11590" y="192"/>
                  </a:lnTo>
                  <a:lnTo>
                    <a:pt x="10880" y="411"/>
                  </a:lnTo>
                  <a:lnTo>
                    <a:pt x="9923" y="712"/>
                  </a:lnTo>
                  <a:lnTo>
                    <a:pt x="8802" y="1040"/>
                  </a:lnTo>
                  <a:lnTo>
                    <a:pt x="7408" y="1395"/>
                  </a:lnTo>
                  <a:lnTo>
                    <a:pt x="5959" y="1778"/>
                  </a:lnTo>
                  <a:lnTo>
                    <a:pt x="4511" y="2160"/>
                  </a:lnTo>
                  <a:lnTo>
                    <a:pt x="3144" y="2461"/>
                  </a:lnTo>
                  <a:lnTo>
                    <a:pt x="1914" y="2734"/>
                  </a:lnTo>
                  <a:lnTo>
                    <a:pt x="930" y="2898"/>
                  </a:lnTo>
                  <a:lnTo>
                    <a:pt x="547" y="2953"/>
                  </a:lnTo>
                  <a:lnTo>
                    <a:pt x="274" y="2980"/>
                  </a:lnTo>
                  <a:lnTo>
                    <a:pt x="82" y="2953"/>
                  </a:lnTo>
                  <a:lnTo>
                    <a:pt x="28" y="2953"/>
                  </a:lnTo>
                  <a:lnTo>
                    <a:pt x="0" y="2926"/>
                  </a:lnTo>
                  <a:lnTo>
                    <a:pt x="410" y="3801"/>
                  </a:lnTo>
                  <a:lnTo>
                    <a:pt x="793" y="4675"/>
                  </a:lnTo>
                  <a:lnTo>
                    <a:pt x="1531" y="6425"/>
                  </a:lnTo>
                  <a:lnTo>
                    <a:pt x="2296" y="8174"/>
                  </a:lnTo>
                  <a:lnTo>
                    <a:pt x="2679" y="9049"/>
                  </a:lnTo>
                  <a:lnTo>
                    <a:pt x="3089" y="9924"/>
                  </a:lnTo>
                  <a:lnTo>
                    <a:pt x="3281" y="10224"/>
                  </a:lnTo>
                  <a:lnTo>
                    <a:pt x="3472" y="10498"/>
                  </a:lnTo>
                  <a:lnTo>
                    <a:pt x="3663" y="10744"/>
                  </a:lnTo>
                  <a:lnTo>
                    <a:pt x="3882" y="10962"/>
                  </a:lnTo>
                  <a:lnTo>
                    <a:pt x="4073" y="11181"/>
                  </a:lnTo>
                  <a:lnTo>
                    <a:pt x="4319" y="11372"/>
                  </a:lnTo>
                  <a:lnTo>
                    <a:pt x="4538" y="11536"/>
                  </a:lnTo>
                  <a:lnTo>
                    <a:pt x="4784" y="11673"/>
                  </a:lnTo>
                  <a:lnTo>
                    <a:pt x="5030" y="11810"/>
                  </a:lnTo>
                  <a:lnTo>
                    <a:pt x="5276" y="11946"/>
                  </a:lnTo>
                  <a:lnTo>
                    <a:pt x="5549" y="12028"/>
                  </a:lnTo>
                  <a:lnTo>
                    <a:pt x="5795" y="12110"/>
                  </a:lnTo>
                  <a:lnTo>
                    <a:pt x="6369" y="12247"/>
                  </a:lnTo>
                  <a:lnTo>
                    <a:pt x="6916" y="12329"/>
                  </a:lnTo>
                  <a:lnTo>
                    <a:pt x="7490" y="12356"/>
                  </a:lnTo>
                  <a:lnTo>
                    <a:pt x="8091" y="12356"/>
                  </a:lnTo>
                  <a:lnTo>
                    <a:pt x="8693" y="12329"/>
                  </a:lnTo>
                  <a:lnTo>
                    <a:pt x="9294" y="12274"/>
                  </a:lnTo>
                  <a:lnTo>
                    <a:pt x="10470" y="12110"/>
                  </a:lnTo>
                  <a:lnTo>
                    <a:pt x="11618" y="11946"/>
                  </a:lnTo>
                  <a:lnTo>
                    <a:pt x="14160" y="11618"/>
                  </a:lnTo>
                  <a:lnTo>
                    <a:pt x="17823" y="11154"/>
                  </a:lnTo>
                  <a:lnTo>
                    <a:pt x="21486" y="10689"/>
                  </a:lnTo>
                  <a:lnTo>
                    <a:pt x="22962" y="10470"/>
                  </a:lnTo>
                  <a:lnTo>
                    <a:pt x="23973" y="10306"/>
                  </a:lnTo>
                  <a:lnTo>
                    <a:pt x="24656" y="10142"/>
                  </a:lnTo>
                  <a:lnTo>
                    <a:pt x="25613" y="9869"/>
                  </a:lnTo>
                  <a:lnTo>
                    <a:pt x="26133" y="9705"/>
                  </a:lnTo>
                  <a:lnTo>
                    <a:pt x="26652" y="9514"/>
                  </a:lnTo>
                  <a:lnTo>
                    <a:pt x="27171" y="9295"/>
                  </a:lnTo>
                  <a:lnTo>
                    <a:pt x="27663" y="9049"/>
                  </a:lnTo>
                  <a:lnTo>
                    <a:pt x="28101" y="8775"/>
                  </a:lnTo>
                  <a:lnTo>
                    <a:pt x="28483" y="8502"/>
                  </a:lnTo>
                  <a:lnTo>
                    <a:pt x="28647" y="8338"/>
                  </a:lnTo>
                  <a:lnTo>
                    <a:pt x="28784" y="8201"/>
                  </a:lnTo>
                  <a:lnTo>
                    <a:pt x="28893" y="8037"/>
                  </a:lnTo>
                  <a:lnTo>
                    <a:pt x="28975" y="7873"/>
                  </a:lnTo>
                  <a:lnTo>
                    <a:pt x="29057" y="7682"/>
                  </a:lnTo>
                  <a:lnTo>
                    <a:pt x="29085" y="7518"/>
                  </a:lnTo>
                  <a:lnTo>
                    <a:pt x="29085" y="7327"/>
                  </a:lnTo>
                  <a:lnTo>
                    <a:pt x="29030" y="7135"/>
                  </a:lnTo>
                  <a:lnTo>
                    <a:pt x="28948" y="6944"/>
                  </a:lnTo>
                  <a:lnTo>
                    <a:pt x="28839" y="6753"/>
                  </a:lnTo>
                  <a:lnTo>
                    <a:pt x="28675" y="6561"/>
                  </a:lnTo>
                  <a:lnTo>
                    <a:pt x="28483" y="6370"/>
                  </a:lnTo>
                  <a:lnTo>
                    <a:pt x="28319" y="6233"/>
                  </a:lnTo>
                  <a:lnTo>
                    <a:pt x="28128" y="6097"/>
                  </a:lnTo>
                  <a:lnTo>
                    <a:pt x="27773" y="5905"/>
                  </a:lnTo>
                  <a:lnTo>
                    <a:pt x="27363" y="5741"/>
                  </a:lnTo>
                  <a:lnTo>
                    <a:pt x="26953" y="5577"/>
                  </a:lnTo>
                  <a:lnTo>
                    <a:pt x="24711" y="4839"/>
                  </a:lnTo>
                  <a:lnTo>
                    <a:pt x="23590" y="4484"/>
                  </a:lnTo>
                  <a:lnTo>
                    <a:pt x="22470" y="4156"/>
                  </a:lnTo>
                  <a:lnTo>
                    <a:pt x="21322" y="3855"/>
                  </a:lnTo>
                  <a:lnTo>
                    <a:pt x="20174" y="3555"/>
                  </a:lnTo>
                  <a:lnTo>
                    <a:pt x="19025" y="3308"/>
                  </a:lnTo>
                  <a:lnTo>
                    <a:pt x="17877" y="3062"/>
                  </a:lnTo>
                  <a:lnTo>
                    <a:pt x="17003" y="2898"/>
                  </a:lnTo>
                  <a:lnTo>
                    <a:pt x="16101" y="2734"/>
                  </a:lnTo>
                  <a:lnTo>
                    <a:pt x="15199" y="2543"/>
                  </a:lnTo>
                  <a:lnTo>
                    <a:pt x="14761" y="2434"/>
                  </a:lnTo>
                  <a:lnTo>
                    <a:pt x="14351" y="2324"/>
                  </a:lnTo>
                  <a:lnTo>
                    <a:pt x="14160" y="2270"/>
                  </a:lnTo>
                  <a:lnTo>
                    <a:pt x="13969" y="2160"/>
                  </a:lnTo>
                  <a:lnTo>
                    <a:pt x="13613" y="1942"/>
                  </a:lnTo>
                  <a:lnTo>
                    <a:pt x="13285" y="1696"/>
                  </a:lnTo>
                  <a:lnTo>
                    <a:pt x="13012" y="1368"/>
                  </a:lnTo>
                  <a:lnTo>
                    <a:pt x="12738" y="1040"/>
                  </a:lnTo>
                  <a:lnTo>
                    <a:pt x="12492" y="712"/>
                  </a:lnTo>
                  <a:lnTo>
                    <a:pt x="1202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6" name="Google Shape;1176;p11"/>
            <p:cNvSpPr/>
            <p:nvPr/>
          </p:nvSpPr>
          <p:spPr>
            <a:xfrm>
              <a:off x="2362502" y="3603757"/>
              <a:ext cx="18831" cy="40549"/>
            </a:xfrm>
            <a:custGeom>
              <a:rect b="b" l="l" r="r" t="t"/>
              <a:pathLst>
                <a:path extrusionOk="0" h="3062" w="1422">
                  <a:moveTo>
                    <a:pt x="547" y="0"/>
                  </a:moveTo>
                  <a:lnTo>
                    <a:pt x="0" y="3062"/>
                  </a:lnTo>
                  <a:lnTo>
                    <a:pt x="219" y="2953"/>
                  </a:lnTo>
                  <a:lnTo>
                    <a:pt x="438" y="2816"/>
                  </a:lnTo>
                  <a:lnTo>
                    <a:pt x="656" y="2652"/>
                  </a:lnTo>
                  <a:lnTo>
                    <a:pt x="848" y="2488"/>
                  </a:lnTo>
                  <a:lnTo>
                    <a:pt x="1012" y="2297"/>
                  </a:lnTo>
                  <a:lnTo>
                    <a:pt x="1176" y="2105"/>
                  </a:lnTo>
                  <a:lnTo>
                    <a:pt x="1285" y="1887"/>
                  </a:lnTo>
                  <a:lnTo>
                    <a:pt x="1367" y="1641"/>
                  </a:lnTo>
                  <a:lnTo>
                    <a:pt x="1422" y="1395"/>
                  </a:lnTo>
                  <a:lnTo>
                    <a:pt x="1422" y="1121"/>
                  </a:lnTo>
                  <a:lnTo>
                    <a:pt x="1367" y="875"/>
                  </a:lnTo>
                  <a:lnTo>
                    <a:pt x="1285" y="629"/>
                  </a:lnTo>
                  <a:lnTo>
                    <a:pt x="1149" y="410"/>
                  </a:lnTo>
                  <a:lnTo>
                    <a:pt x="984" y="219"/>
                  </a:lnTo>
                  <a:lnTo>
                    <a:pt x="793" y="82"/>
                  </a:lnTo>
                  <a:lnTo>
                    <a:pt x="684" y="55"/>
                  </a:lnTo>
                  <a:lnTo>
                    <a:pt x="547"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7" name="Google Shape;1177;p11"/>
            <p:cNvSpPr/>
            <p:nvPr/>
          </p:nvSpPr>
          <p:spPr>
            <a:xfrm>
              <a:off x="2362502" y="3603757"/>
              <a:ext cx="18831" cy="40549"/>
            </a:xfrm>
            <a:custGeom>
              <a:rect b="b" l="l" r="r" t="t"/>
              <a:pathLst>
                <a:path extrusionOk="0" fill="none" h="3062" w="1422">
                  <a:moveTo>
                    <a:pt x="547" y="0"/>
                  </a:moveTo>
                  <a:lnTo>
                    <a:pt x="547" y="0"/>
                  </a:lnTo>
                  <a:lnTo>
                    <a:pt x="684" y="55"/>
                  </a:lnTo>
                  <a:lnTo>
                    <a:pt x="793" y="82"/>
                  </a:lnTo>
                  <a:lnTo>
                    <a:pt x="984" y="219"/>
                  </a:lnTo>
                  <a:lnTo>
                    <a:pt x="1149" y="410"/>
                  </a:lnTo>
                  <a:lnTo>
                    <a:pt x="1285" y="629"/>
                  </a:lnTo>
                  <a:lnTo>
                    <a:pt x="1367" y="875"/>
                  </a:lnTo>
                  <a:lnTo>
                    <a:pt x="1422" y="1121"/>
                  </a:lnTo>
                  <a:lnTo>
                    <a:pt x="1422" y="1395"/>
                  </a:lnTo>
                  <a:lnTo>
                    <a:pt x="1367" y="1641"/>
                  </a:lnTo>
                  <a:lnTo>
                    <a:pt x="1367" y="1641"/>
                  </a:lnTo>
                  <a:lnTo>
                    <a:pt x="1285" y="1887"/>
                  </a:lnTo>
                  <a:lnTo>
                    <a:pt x="1176" y="2105"/>
                  </a:lnTo>
                  <a:lnTo>
                    <a:pt x="1012" y="2297"/>
                  </a:lnTo>
                  <a:lnTo>
                    <a:pt x="848" y="2488"/>
                  </a:lnTo>
                  <a:lnTo>
                    <a:pt x="656" y="2652"/>
                  </a:lnTo>
                  <a:lnTo>
                    <a:pt x="438" y="2816"/>
                  </a:lnTo>
                  <a:lnTo>
                    <a:pt x="219" y="2953"/>
                  </a:lnTo>
                  <a:lnTo>
                    <a:pt x="0" y="3062"/>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8" name="Google Shape;1178;p11"/>
            <p:cNvSpPr/>
            <p:nvPr/>
          </p:nvSpPr>
          <p:spPr>
            <a:xfrm>
              <a:off x="2323768" y="3594713"/>
              <a:ext cx="14130" cy="44535"/>
            </a:xfrm>
            <a:custGeom>
              <a:rect b="b" l="l" r="r" t="t"/>
              <a:pathLst>
                <a:path extrusionOk="0" h="3363" w="1067">
                  <a:moveTo>
                    <a:pt x="247" y="0"/>
                  </a:moveTo>
                  <a:lnTo>
                    <a:pt x="1" y="3362"/>
                  </a:lnTo>
                  <a:lnTo>
                    <a:pt x="356" y="3007"/>
                  </a:lnTo>
                  <a:lnTo>
                    <a:pt x="520" y="2816"/>
                  </a:lnTo>
                  <a:lnTo>
                    <a:pt x="684" y="2597"/>
                  </a:lnTo>
                  <a:lnTo>
                    <a:pt x="793" y="2378"/>
                  </a:lnTo>
                  <a:lnTo>
                    <a:pt x="903" y="2160"/>
                  </a:lnTo>
                  <a:lnTo>
                    <a:pt x="985" y="1941"/>
                  </a:lnTo>
                  <a:lnTo>
                    <a:pt x="1039" y="1695"/>
                  </a:lnTo>
                  <a:lnTo>
                    <a:pt x="1067" y="1421"/>
                  </a:lnTo>
                  <a:lnTo>
                    <a:pt x="1067" y="1175"/>
                  </a:lnTo>
                  <a:lnTo>
                    <a:pt x="1012" y="929"/>
                  </a:lnTo>
                  <a:lnTo>
                    <a:pt x="930" y="683"/>
                  </a:lnTo>
                  <a:lnTo>
                    <a:pt x="793" y="465"/>
                  </a:lnTo>
                  <a:lnTo>
                    <a:pt x="657" y="273"/>
                  </a:lnTo>
                  <a:lnTo>
                    <a:pt x="465" y="109"/>
                  </a:lnTo>
                  <a:lnTo>
                    <a:pt x="247"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9" name="Google Shape;1179;p11"/>
            <p:cNvSpPr/>
            <p:nvPr/>
          </p:nvSpPr>
          <p:spPr>
            <a:xfrm>
              <a:off x="1693557" y="3327929"/>
              <a:ext cx="260996" cy="475287"/>
            </a:xfrm>
            <a:custGeom>
              <a:rect b="b" l="l" r="r" t="t"/>
              <a:pathLst>
                <a:path extrusionOk="0" h="35891" w="19709">
                  <a:moveTo>
                    <a:pt x="13149" y="0"/>
                  </a:moveTo>
                  <a:lnTo>
                    <a:pt x="12629" y="27"/>
                  </a:lnTo>
                  <a:lnTo>
                    <a:pt x="12137" y="82"/>
                  </a:lnTo>
                  <a:lnTo>
                    <a:pt x="11672" y="137"/>
                  </a:lnTo>
                  <a:lnTo>
                    <a:pt x="10825" y="301"/>
                  </a:lnTo>
                  <a:lnTo>
                    <a:pt x="10470" y="383"/>
                  </a:lnTo>
                  <a:lnTo>
                    <a:pt x="10169" y="492"/>
                  </a:lnTo>
                  <a:lnTo>
                    <a:pt x="9841" y="602"/>
                  </a:lnTo>
                  <a:lnTo>
                    <a:pt x="9568" y="711"/>
                  </a:lnTo>
                  <a:lnTo>
                    <a:pt x="9294" y="848"/>
                  </a:lnTo>
                  <a:lnTo>
                    <a:pt x="9048" y="984"/>
                  </a:lnTo>
                  <a:lnTo>
                    <a:pt x="8802" y="1148"/>
                  </a:lnTo>
                  <a:lnTo>
                    <a:pt x="8584" y="1312"/>
                  </a:lnTo>
                  <a:lnTo>
                    <a:pt x="8201" y="1668"/>
                  </a:lnTo>
                  <a:lnTo>
                    <a:pt x="7846" y="2050"/>
                  </a:lnTo>
                  <a:lnTo>
                    <a:pt x="7545" y="2460"/>
                  </a:lnTo>
                  <a:lnTo>
                    <a:pt x="7272" y="2925"/>
                  </a:lnTo>
                  <a:lnTo>
                    <a:pt x="7025" y="3390"/>
                  </a:lnTo>
                  <a:lnTo>
                    <a:pt x="6807" y="3909"/>
                  </a:lnTo>
                  <a:lnTo>
                    <a:pt x="6615" y="4428"/>
                  </a:lnTo>
                  <a:lnTo>
                    <a:pt x="6397" y="5002"/>
                  </a:lnTo>
                  <a:lnTo>
                    <a:pt x="6014" y="6178"/>
                  </a:lnTo>
                  <a:lnTo>
                    <a:pt x="5604" y="7408"/>
                  </a:lnTo>
                  <a:lnTo>
                    <a:pt x="5385" y="8009"/>
                  </a:lnTo>
                  <a:lnTo>
                    <a:pt x="5085" y="9021"/>
                  </a:lnTo>
                  <a:lnTo>
                    <a:pt x="4265" y="11918"/>
                  </a:lnTo>
                  <a:lnTo>
                    <a:pt x="3226" y="15690"/>
                  </a:lnTo>
                  <a:lnTo>
                    <a:pt x="2707" y="17795"/>
                  </a:lnTo>
                  <a:lnTo>
                    <a:pt x="2187" y="19927"/>
                  </a:lnTo>
                  <a:lnTo>
                    <a:pt x="1668" y="22087"/>
                  </a:lnTo>
                  <a:lnTo>
                    <a:pt x="1203" y="24219"/>
                  </a:lnTo>
                  <a:lnTo>
                    <a:pt x="766" y="26242"/>
                  </a:lnTo>
                  <a:lnTo>
                    <a:pt x="438" y="28128"/>
                  </a:lnTo>
                  <a:lnTo>
                    <a:pt x="164" y="29795"/>
                  </a:lnTo>
                  <a:lnTo>
                    <a:pt x="82" y="30561"/>
                  </a:lnTo>
                  <a:lnTo>
                    <a:pt x="28" y="31244"/>
                  </a:lnTo>
                  <a:lnTo>
                    <a:pt x="0" y="31845"/>
                  </a:lnTo>
                  <a:lnTo>
                    <a:pt x="0" y="32365"/>
                  </a:lnTo>
                  <a:lnTo>
                    <a:pt x="28" y="32802"/>
                  </a:lnTo>
                  <a:lnTo>
                    <a:pt x="110" y="33157"/>
                  </a:lnTo>
                  <a:lnTo>
                    <a:pt x="192" y="33404"/>
                  </a:lnTo>
                  <a:lnTo>
                    <a:pt x="328" y="33650"/>
                  </a:lnTo>
                  <a:lnTo>
                    <a:pt x="465" y="33841"/>
                  </a:lnTo>
                  <a:lnTo>
                    <a:pt x="629" y="34032"/>
                  </a:lnTo>
                  <a:lnTo>
                    <a:pt x="793" y="34196"/>
                  </a:lnTo>
                  <a:lnTo>
                    <a:pt x="1012" y="34360"/>
                  </a:lnTo>
                  <a:lnTo>
                    <a:pt x="1230" y="34497"/>
                  </a:lnTo>
                  <a:lnTo>
                    <a:pt x="1449" y="34606"/>
                  </a:lnTo>
                  <a:lnTo>
                    <a:pt x="1695" y="34688"/>
                  </a:lnTo>
                  <a:lnTo>
                    <a:pt x="1969" y="34770"/>
                  </a:lnTo>
                  <a:lnTo>
                    <a:pt x="2515" y="34907"/>
                  </a:lnTo>
                  <a:lnTo>
                    <a:pt x="3117" y="34989"/>
                  </a:lnTo>
                  <a:lnTo>
                    <a:pt x="3773" y="35016"/>
                  </a:lnTo>
                  <a:lnTo>
                    <a:pt x="5112" y="35016"/>
                  </a:lnTo>
                  <a:lnTo>
                    <a:pt x="6479" y="34962"/>
                  </a:lnTo>
                  <a:lnTo>
                    <a:pt x="7135" y="34934"/>
                  </a:lnTo>
                  <a:lnTo>
                    <a:pt x="8420" y="34934"/>
                  </a:lnTo>
                  <a:lnTo>
                    <a:pt x="8994" y="34989"/>
                  </a:lnTo>
                  <a:lnTo>
                    <a:pt x="9376" y="35016"/>
                  </a:lnTo>
                  <a:lnTo>
                    <a:pt x="9540" y="35016"/>
                  </a:lnTo>
                  <a:lnTo>
                    <a:pt x="9704" y="34962"/>
                  </a:lnTo>
                  <a:lnTo>
                    <a:pt x="9759" y="34962"/>
                  </a:lnTo>
                  <a:lnTo>
                    <a:pt x="9814" y="34989"/>
                  </a:lnTo>
                  <a:lnTo>
                    <a:pt x="9868" y="35098"/>
                  </a:lnTo>
                  <a:lnTo>
                    <a:pt x="9923" y="35262"/>
                  </a:lnTo>
                  <a:lnTo>
                    <a:pt x="9978" y="35481"/>
                  </a:lnTo>
                  <a:lnTo>
                    <a:pt x="10032" y="35809"/>
                  </a:lnTo>
                  <a:lnTo>
                    <a:pt x="10087" y="35891"/>
                  </a:lnTo>
                  <a:lnTo>
                    <a:pt x="10114" y="35891"/>
                  </a:lnTo>
                  <a:lnTo>
                    <a:pt x="10114" y="35864"/>
                  </a:lnTo>
                  <a:lnTo>
                    <a:pt x="11044" y="34142"/>
                  </a:lnTo>
                  <a:lnTo>
                    <a:pt x="11918" y="32392"/>
                  </a:lnTo>
                  <a:lnTo>
                    <a:pt x="12793" y="30615"/>
                  </a:lnTo>
                  <a:lnTo>
                    <a:pt x="13613" y="28811"/>
                  </a:lnTo>
                  <a:lnTo>
                    <a:pt x="14406" y="26980"/>
                  </a:lnTo>
                  <a:lnTo>
                    <a:pt x="15171" y="25148"/>
                  </a:lnTo>
                  <a:lnTo>
                    <a:pt x="15909" y="23290"/>
                  </a:lnTo>
                  <a:lnTo>
                    <a:pt x="16593" y="21403"/>
                  </a:lnTo>
                  <a:lnTo>
                    <a:pt x="17194" y="19517"/>
                  </a:lnTo>
                  <a:lnTo>
                    <a:pt x="17768" y="17604"/>
                  </a:lnTo>
                  <a:lnTo>
                    <a:pt x="18287" y="15690"/>
                  </a:lnTo>
                  <a:lnTo>
                    <a:pt x="18506" y="14734"/>
                  </a:lnTo>
                  <a:lnTo>
                    <a:pt x="18725" y="13777"/>
                  </a:lnTo>
                  <a:lnTo>
                    <a:pt x="18916" y="12820"/>
                  </a:lnTo>
                  <a:lnTo>
                    <a:pt x="19080" y="11864"/>
                  </a:lnTo>
                  <a:lnTo>
                    <a:pt x="19244" y="10879"/>
                  </a:lnTo>
                  <a:lnTo>
                    <a:pt x="19381" y="9923"/>
                  </a:lnTo>
                  <a:lnTo>
                    <a:pt x="19490" y="8966"/>
                  </a:lnTo>
                  <a:lnTo>
                    <a:pt x="19572" y="7982"/>
                  </a:lnTo>
                  <a:lnTo>
                    <a:pt x="19654" y="7025"/>
                  </a:lnTo>
                  <a:lnTo>
                    <a:pt x="19709" y="6069"/>
                  </a:lnTo>
                  <a:lnTo>
                    <a:pt x="19709" y="5850"/>
                  </a:lnTo>
                  <a:lnTo>
                    <a:pt x="19654" y="5631"/>
                  </a:lnTo>
                  <a:lnTo>
                    <a:pt x="19600" y="5385"/>
                  </a:lnTo>
                  <a:lnTo>
                    <a:pt x="19518" y="5112"/>
                  </a:lnTo>
                  <a:lnTo>
                    <a:pt x="19299" y="4510"/>
                  </a:lnTo>
                  <a:lnTo>
                    <a:pt x="19026" y="3882"/>
                  </a:lnTo>
                  <a:lnTo>
                    <a:pt x="18725" y="3280"/>
                  </a:lnTo>
                  <a:lnTo>
                    <a:pt x="18424" y="2706"/>
                  </a:lnTo>
                  <a:lnTo>
                    <a:pt x="17959" y="1804"/>
                  </a:lnTo>
                  <a:lnTo>
                    <a:pt x="17850" y="1613"/>
                  </a:lnTo>
                  <a:lnTo>
                    <a:pt x="17713" y="1422"/>
                  </a:lnTo>
                  <a:lnTo>
                    <a:pt x="17549" y="1258"/>
                  </a:lnTo>
                  <a:lnTo>
                    <a:pt x="17385" y="1094"/>
                  </a:lnTo>
                  <a:lnTo>
                    <a:pt x="17221" y="930"/>
                  </a:lnTo>
                  <a:lnTo>
                    <a:pt x="17030" y="793"/>
                  </a:lnTo>
                  <a:lnTo>
                    <a:pt x="16620" y="574"/>
                  </a:lnTo>
                  <a:lnTo>
                    <a:pt x="16183" y="383"/>
                  </a:lnTo>
                  <a:lnTo>
                    <a:pt x="15718" y="246"/>
                  </a:lnTo>
                  <a:lnTo>
                    <a:pt x="15226" y="137"/>
                  </a:lnTo>
                  <a:lnTo>
                    <a:pt x="14707" y="55"/>
                  </a:lnTo>
                  <a:lnTo>
                    <a:pt x="14187" y="0"/>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0" name="Google Shape;1180;p11"/>
            <p:cNvSpPr/>
            <p:nvPr/>
          </p:nvSpPr>
          <p:spPr>
            <a:xfrm>
              <a:off x="1370308" y="2695904"/>
              <a:ext cx="898451" cy="870575"/>
            </a:xfrm>
            <a:custGeom>
              <a:rect b="b" l="l" r="r" t="t"/>
              <a:pathLst>
                <a:path extrusionOk="0" h="65741" w="67846">
                  <a:moveTo>
                    <a:pt x="10743" y="0"/>
                  </a:moveTo>
                  <a:lnTo>
                    <a:pt x="10060" y="28"/>
                  </a:lnTo>
                  <a:lnTo>
                    <a:pt x="9431" y="82"/>
                  </a:lnTo>
                  <a:lnTo>
                    <a:pt x="8829" y="164"/>
                  </a:lnTo>
                  <a:lnTo>
                    <a:pt x="8255" y="274"/>
                  </a:lnTo>
                  <a:lnTo>
                    <a:pt x="7654" y="438"/>
                  </a:lnTo>
                  <a:lnTo>
                    <a:pt x="7080" y="602"/>
                  </a:lnTo>
                  <a:lnTo>
                    <a:pt x="6533" y="820"/>
                  </a:lnTo>
                  <a:lnTo>
                    <a:pt x="5959" y="1039"/>
                  </a:lnTo>
                  <a:lnTo>
                    <a:pt x="5413" y="1312"/>
                  </a:lnTo>
                  <a:lnTo>
                    <a:pt x="4893" y="1586"/>
                  </a:lnTo>
                  <a:lnTo>
                    <a:pt x="4374" y="1914"/>
                  </a:lnTo>
                  <a:lnTo>
                    <a:pt x="3882" y="2242"/>
                  </a:lnTo>
                  <a:lnTo>
                    <a:pt x="3390" y="2597"/>
                  </a:lnTo>
                  <a:lnTo>
                    <a:pt x="2925" y="2980"/>
                  </a:lnTo>
                  <a:lnTo>
                    <a:pt x="2488" y="3390"/>
                  </a:lnTo>
                  <a:lnTo>
                    <a:pt x="2050" y="3827"/>
                  </a:lnTo>
                  <a:lnTo>
                    <a:pt x="1640" y="4265"/>
                  </a:lnTo>
                  <a:lnTo>
                    <a:pt x="1394" y="4538"/>
                  </a:lnTo>
                  <a:lnTo>
                    <a:pt x="1203" y="4811"/>
                  </a:lnTo>
                  <a:lnTo>
                    <a:pt x="1012" y="5085"/>
                  </a:lnTo>
                  <a:lnTo>
                    <a:pt x="820" y="5385"/>
                  </a:lnTo>
                  <a:lnTo>
                    <a:pt x="684" y="5659"/>
                  </a:lnTo>
                  <a:lnTo>
                    <a:pt x="547" y="5959"/>
                  </a:lnTo>
                  <a:lnTo>
                    <a:pt x="301" y="6533"/>
                  </a:lnTo>
                  <a:lnTo>
                    <a:pt x="137" y="7107"/>
                  </a:lnTo>
                  <a:lnTo>
                    <a:pt x="55" y="7709"/>
                  </a:lnTo>
                  <a:lnTo>
                    <a:pt x="0" y="8310"/>
                  </a:lnTo>
                  <a:lnTo>
                    <a:pt x="0" y="8939"/>
                  </a:lnTo>
                  <a:lnTo>
                    <a:pt x="55" y="9540"/>
                  </a:lnTo>
                  <a:lnTo>
                    <a:pt x="137" y="10169"/>
                  </a:lnTo>
                  <a:lnTo>
                    <a:pt x="274" y="10798"/>
                  </a:lnTo>
                  <a:lnTo>
                    <a:pt x="438" y="11399"/>
                  </a:lnTo>
                  <a:lnTo>
                    <a:pt x="656" y="12028"/>
                  </a:lnTo>
                  <a:lnTo>
                    <a:pt x="875" y="12656"/>
                  </a:lnTo>
                  <a:lnTo>
                    <a:pt x="1148" y="13285"/>
                  </a:lnTo>
                  <a:lnTo>
                    <a:pt x="1422" y="13914"/>
                  </a:lnTo>
                  <a:lnTo>
                    <a:pt x="1722" y="14515"/>
                  </a:lnTo>
                  <a:lnTo>
                    <a:pt x="2050" y="15144"/>
                  </a:lnTo>
                  <a:lnTo>
                    <a:pt x="2734" y="16374"/>
                  </a:lnTo>
                  <a:lnTo>
                    <a:pt x="3444" y="17577"/>
                  </a:lnTo>
                  <a:lnTo>
                    <a:pt x="4210" y="18779"/>
                  </a:lnTo>
                  <a:lnTo>
                    <a:pt x="5741" y="21130"/>
                  </a:lnTo>
                  <a:lnTo>
                    <a:pt x="6479" y="22333"/>
                  </a:lnTo>
                  <a:lnTo>
                    <a:pt x="7189" y="23508"/>
                  </a:lnTo>
                  <a:lnTo>
                    <a:pt x="7572" y="24110"/>
                  </a:lnTo>
                  <a:lnTo>
                    <a:pt x="8009" y="24711"/>
                  </a:lnTo>
                  <a:lnTo>
                    <a:pt x="8474" y="25285"/>
                  </a:lnTo>
                  <a:lnTo>
                    <a:pt x="8966" y="25832"/>
                  </a:lnTo>
                  <a:lnTo>
                    <a:pt x="9486" y="26379"/>
                  </a:lnTo>
                  <a:lnTo>
                    <a:pt x="10032" y="26898"/>
                  </a:lnTo>
                  <a:lnTo>
                    <a:pt x="10606" y="27417"/>
                  </a:lnTo>
                  <a:lnTo>
                    <a:pt x="11208" y="27882"/>
                  </a:lnTo>
                  <a:lnTo>
                    <a:pt x="11809" y="28347"/>
                  </a:lnTo>
                  <a:lnTo>
                    <a:pt x="12438" y="28784"/>
                  </a:lnTo>
                  <a:lnTo>
                    <a:pt x="13094" y="29194"/>
                  </a:lnTo>
                  <a:lnTo>
                    <a:pt x="13722" y="29604"/>
                  </a:lnTo>
                  <a:lnTo>
                    <a:pt x="14378" y="29959"/>
                  </a:lnTo>
                  <a:lnTo>
                    <a:pt x="15035" y="30315"/>
                  </a:lnTo>
                  <a:lnTo>
                    <a:pt x="15691" y="30615"/>
                  </a:lnTo>
                  <a:lnTo>
                    <a:pt x="16347" y="30916"/>
                  </a:lnTo>
                  <a:lnTo>
                    <a:pt x="17085" y="31217"/>
                  </a:lnTo>
                  <a:lnTo>
                    <a:pt x="17850" y="31490"/>
                  </a:lnTo>
                  <a:lnTo>
                    <a:pt x="18588" y="31736"/>
                  </a:lnTo>
                  <a:lnTo>
                    <a:pt x="19353" y="31955"/>
                  </a:lnTo>
                  <a:lnTo>
                    <a:pt x="20119" y="32174"/>
                  </a:lnTo>
                  <a:lnTo>
                    <a:pt x="20884" y="32392"/>
                  </a:lnTo>
                  <a:lnTo>
                    <a:pt x="22442" y="32748"/>
                  </a:lnTo>
                  <a:lnTo>
                    <a:pt x="24000" y="33048"/>
                  </a:lnTo>
                  <a:lnTo>
                    <a:pt x="25586" y="33376"/>
                  </a:lnTo>
                  <a:lnTo>
                    <a:pt x="27144" y="33677"/>
                  </a:lnTo>
                  <a:lnTo>
                    <a:pt x="28702" y="34005"/>
                  </a:lnTo>
                  <a:lnTo>
                    <a:pt x="30205" y="34360"/>
                  </a:lnTo>
                  <a:lnTo>
                    <a:pt x="30971" y="34552"/>
                  </a:lnTo>
                  <a:lnTo>
                    <a:pt x="31709" y="34770"/>
                  </a:lnTo>
                  <a:lnTo>
                    <a:pt x="32447" y="34989"/>
                  </a:lnTo>
                  <a:lnTo>
                    <a:pt x="33158" y="35235"/>
                  </a:lnTo>
                  <a:lnTo>
                    <a:pt x="33868" y="35536"/>
                  </a:lnTo>
                  <a:lnTo>
                    <a:pt x="34524" y="35836"/>
                  </a:lnTo>
                  <a:lnTo>
                    <a:pt x="35180" y="36164"/>
                  </a:lnTo>
                  <a:lnTo>
                    <a:pt x="35809" y="36547"/>
                  </a:lnTo>
                  <a:lnTo>
                    <a:pt x="36410" y="36957"/>
                  </a:lnTo>
                  <a:lnTo>
                    <a:pt x="36957" y="37422"/>
                  </a:lnTo>
                  <a:lnTo>
                    <a:pt x="37477" y="37941"/>
                  </a:lnTo>
                  <a:lnTo>
                    <a:pt x="37723" y="38215"/>
                  </a:lnTo>
                  <a:lnTo>
                    <a:pt x="37969" y="38488"/>
                  </a:lnTo>
                  <a:lnTo>
                    <a:pt x="38187" y="38789"/>
                  </a:lnTo>
                  <a:lnTo>
                    <a:pt x="38406" y="39117"/>
                  </a:lnTo>
                  <a:lnTo>
                    <a:pt x="38597" y="39445"/>
                  </a:lnTo>
                  <a:lnTo>
                    <a:pt x="38761" y="39773"/>
                  </a:lnTo>
                  <a:lnTo>
                    <a:pt x="39909" y="42069"/>
                  </a:lnTo>
                  <a:lnTo>
                    <a:pt x="40429" y="43217"/>
                  </a:lnTo>
                  <a:lnTo>
                    <a:pt x="40948" y="44338"/>
                  </a:lnTo>
                  <a:lnTo>
                    <a:pt x="41467" y="45458"/>
                  </a:lnTo>
                  <a:lnTo>
                    <a:pt x="41932" y="46606"/>
                  </a:lnTo>
                  <a:lnTo>
                    <a:pt x="42369" y="47727"/>
                  </a:lnTo>
                  <a:lnTo>
                    <a:pt x="42807" y="48875"/>
                  </a:lnTo>
                  <a:lnTo>
                    <a:pt x="43190" y="50023"/>
                  </a:lnTo>
                  <a:lnTo>
                    <a:pt x="43572" y="51171"/>
                  </a:lnTo>
                  <a:lnTo>
                    <a:pt x="43900" y="52347"/>
                  </a:lnTo>
                  <a:lnTo>
                    <a:pt x="44201" y="53550"/>
                  </a:lnTo>
                  <a:lnTo>
                    <a:pt x="44474" y="54752"/>
                  </a:lnTo>
                  <a:lnTo>
                    <a:pt x="44693" y="56010"/>
                  </a:lnTo>
                  <a:lnTo>
                    <a:pt x="44884" y="57267"/>
                  </a:lnTo>
                  <a:lnTo>
                    <a:pt x="45021" y="58579"/>
                  </a:lnTo>
                  <a:lnTo>
                    <a:pt x="45185" y="60356"/>
                  </a:lnTo>
                  <a:lnTo>
                    <a:pt x="45267" y="62133"/>
                  </a:lnTo>
                  <a:lnTo>
                    <a:pt x="45322" y="63937"/>
                  </a:lnTo>
                  <a:lnTo>
                    <a:pt x="45322" y="65741"/>
                  </a:lnTo>
                  <a:lnTo>
                    <a:pt x="47262" y="65249"/>
                  </a:lnTo>
                  <a:lnTo>
                    <a:pt x="49121" y="64784"/>
                  </a:lnTo>
                  <a:lnTo>
                    <a:pt x="50898" y="64265"/>
                  </a:lnTo>
                  <a:lnTo>
                    <a:pt x="52647" y="63745"/>
                  </a:lnTo>
                  <a:lnTo>
                    <a:pt x="54370" y="63171"/>
                  </a:lnTo>
                  <a:lnTo>
                    <a:pt x="56092" y="62543"/>
                  </a:lnTo>
                  <a:lnTo>
                    <a:pt x="57841" y="61832"/>
                  </a:lnTo>
                  <a:lnTo>
                    <a:pt x="59673" y="61039"/>
                  </a:lnTo>
                  <a:lnTo>
                    <a:pt x="61367" y="60274"/>
                  </a:lnTo>
                  <a:lnTo>
                    <a:pt x="63745" y="59235"/>
                  </a:lnTo>
                  <a:lnTo>
                    <a:pt x="66151" y="58196"/>
                  </a:lnTo>
                  <a:lnTo>
                    <a:pt x="67846" y="57431"/>
                  </a:lnTo>
                  <a:lnTo>
                    <a:pt x="67764" y="56857"/>
                  </a:lnTo>
                  <a:lnTo>
                    <a:pt x="67654" y="56283"/>
                  </a:lnTo>
                  <a:lnTo>
                    <a:pt x="67408" y="55108"/>
                  </a:lnTo>
                  <a:lnTo>
                    <a:pt x="67080" y="53960"/>
                  </a:lnTo>
                  <a:lnTo>
                    <a:pt x="66725" y="52784"/>
                  </a:lnTo>
                  <a:lnTo>
                    <a:pt x="66315" y="51609"/>
                  </a:lnTo>
                  <a:lnTo>
                    <a:pt x="65850" y="50433"/>
                  </a:lnTo>
                  <a:lnTo>
                    <a:pt x="65386" y="49231"/>
                  </a:lnTo>
                  <a:lnTo>
                    <a:pt x="64893" y="48055"/>
                  </a:lnTo>
                  <a:lnTo>
                    <a:pt x="63882" y="45704"/>
                  </a:lnTo>
                  <a:lnTo>
                    <a:pt x="62871" y="43381"/>
                  </a:lnTo>
                  <a:lnTo>
                    <a:pt x="62406" y="42233"/>
                  </a:lnTo>
                  <a:lnTo>
                    <a:pt x="61969" y="41085"/>
                  </a:lnTo>
                  <a:lnTo>
                    <a:pt x="61559" y="39964"/>
                  </a:lnTo>
                  <a:lnTo>
                    <a:pt x="61203" y="38871"/>
                  </a:lnTo>
                  <a:lnTo>
                    <a:pt x="60629" y="37067"/>
                  </a:lnTo>
                  <a:lnTo>
                    <a:pt x="60028" y="35290"/>
                  </a:lnTo>
                  <a:lnTo>
                    <a:pt x="59372" y="33513"/>
                  </a:lnTo>
                  <a:lnTo>
                    <a:pt x="59016" y="32666"/>
                  </a:lnTo>
                  <a:lnTo>
                    <a:pt x="58634" y="31791"/>
                  </a:lnTo>
                  <a:lnTo>
                    <a:pt x="58060" y="30533"/>
                  </a:lnTo>
                  <a:lnTo>
                    <a:pt x="57431" y="29249"/>
                  </a:lnTo>
                  <a:lnTo>
                    <a:pt x="56775" y="27964"/>
                  </a:lnTo>
                  <a:lnTo>
                    <a:pt x="56037" y="26707"/>
                  </a:lnTo>
                  <a:lnTo>
                    <a:pt x="55272" y="25476"/>
                  </a:lnTo>
                  <a:lnTo>
                    <a:pt x="54479" y="24301"/>
                  </a:lnTo>
                  <a:lnTo>
                    <a:pt x="54042" y="23727"/>
                  </a:lnTo>
                  <a:lnTo>
                    <a:pt x="53631" y="23153"/>
                  </a:lnTo>
                  <a:lnTo>
                    <a:pt x="53167" y="22606"/>
                  </a:lnTo>
                  <a:lnTo>
                    <a:pt x="52729" y="22087"/>
                  </a:lnTo>
                  <a:lnTo>
                    <a:pt x="52483" y="21841"/>
                  </a:lnTo>
                  <a:lnTo>
                    <a:pt x="52210" y="21568"/>
                  </a:lnTo>
                  <a:lnTo>
                    <a:pt x="51882" y="21322"/>
                  </a:lnTo>
                  <a:lnTo>
                    <a:pt x="51527" y="21048"/>
                  </a:lnTo>
                  <a:lnTo>
                    <a:pt x="51144" y="20802"/>
                  </a:lnTo>
                  <a:lnTo>
                    <a:pt x="50734" y="20529"/>
                  </a:lnTo>
                  <a:lnTo>
                    <a:pt x="49832" y="20037"/>
                  </a:lnTo>
                  <a:lnTo>
                    <a:pt x="48821" y="19517"/>
                  </a:lnTo>
                  <a:lnTo>
                    <a:pt x="47782" y="19025"/>
                  </a:lnTo>
                  <a:lnTo>
                    <a:pt x="46661" y="18561"/>
                  </a:lnTo>
                  <a:lnTo>
                    <a:pt x="45513" y="18096"/>
                  </a:lnTo>
                  <a:lnTo>
                    <a:pt x="43217" y="17221"/>
                  </a:lnTo>
                  <a:lnTo>
                    <a:pt x="41030" y="16401"/>
                  </a:lnTo>
                  <a:lnTo>
                    <a:pt x="39117" y="15718"/>
                  </a:lnTo>
                  <a:lnTo>
                    <a:pt x="37586" y="15144"/>
                  </a:lnTo>
                  <a:lnTo>
                    <a:pt x="34798" y="14050"/>
                  </a:lnTo>
                  <a:lnTo>
                    <a:pt x="32338" y="13148"/>
                  </a:lnTo>
                  <a:lnTo>
                    <a:pt x="30123" y="12356"/>
                  </a:lnTo>
                  <a:lnTo>
                    <a:pt x="28046" y="11645"/>
                  </a:lnTo>
                  <a:lnTo>
                    <a:pt x="25968" y="10907"/>
                  </a:lnTo>
                  <a:lnTo>
                    <a:pt x="23754" y="10087"/>
                  </a:lnTo>
                  <a:lnTo>
                    <a:pt x="22579" y="9622"/>
                  </a:lnTo>
                  <a:lnTo>
                    <a:pt x="21322" y="9130"/>
                  </a:lnTo>
                  <a:lnTo>
                    <a:pt x="20009" y="8583"/>
                  </a:lnTo>
                  <a:lnTo>
                    <a:pt x="18561" y="7955"/>
                  </a:lnTo>
                  <a:lnTo>
                    <a:pt x="17932" y="7654"/>
                  </a:lnTo>
                  <a:lnTo>
                    <a:pt x="17440" y="7326"/>
                  </a:lnTo>
                  <a:lnTo>
                    <a:pt x="17003" y="7025"/>
                  </a:lnTo>
                  <a:lnTo>
                    <a:pt x="16675" y="6697"/>
                  </a:lnTo>
                  <a:lnTo>
                    <a:pt x="16429" y="6369"/>
                  </a:lnTo>
                  <a:lnTo>
                    <a:pt x="16210" y="6014"/>
                  </a:lnTo>
                  <a:lnTo>
                    <a:pt x="16073" y="5659"/>
                  </a:lnTo>
                  <a:lnTo>
                    <a:pt x="15964" y="5303"/>
                  </a:lnTo>
                  <a:lnTo>
                    <a:pt x="15855" y="4921"/>
                  </a:lnTo>
                  <a:lnTo>
                    <a:pt x="15773" y="4538"/>
                  </a:lnTo>
                  <a:lnTo>
                    <a:pt x="15609" y="3718"/>
                  </a:lnTo>
                  <a:lnTo>
                    <a:pt x="15499" y="3280"/>
                  </a:lnTo>
                  <a:lnTo>
                    <a:pt x="15363" y="2843"/>
                  </a:lnTo>
                  <a:lnTo>
                    <a:pt x="15144" y="2406"/>
                  </a:lnTo>
                  <a:lnTo>
                    <a:pt x="14898" y="1914"/>
                  </a:lnTo>
                  <a:lnTo>
                    <a:pt x="14706" y="1640"/>
                  </a:lnTo>
                  <a:lnTo>
                    <a:pt x="14488" y="1394"/>
                  </a:lnTo>
                  <a:lnTo>
                    <a:pt x="14242" y="1148"/>
                  </a:lnTo>
                  <a:lnTo>
                    <a:pt x="13996" y="957"/>
                  </a:lnTo>
                  <a:lnTo>
                    <a:pt x="13722" y="766"/>
                  </a:lnTo>
                  <a:lnTo>
                    <a:pt x="13422" y="602"/>
                  </a:lnTo>
                  <a:lnTo>
                    <a:pt x="13121" y="465"/>
                  </a:lnTo>
                  <a:lnTo>
                    <a:pt x="12793" y="356"/>
                  </a:lnTo>
                  <a:lnTo>
                    <a:pt x="12465" y="246"/>
                  </a:lnTo>
                  <a:lnTo>
                    <a:pt x="12137" y="164"/>
                  </a:lnTo>
                  <a:lnTo>
                    <a:pt x="11782" y="110"/>
                  </a:lnTo>
                  <a:lnTo>
                    <a:pt x="11454" y="55"/>
                  </a:lnTo>
                  <a:lnTo>
                    <a:pt x="10743"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1" name="Google Shape;1181;p11"/>
            <p:cNvSpPr/>
            <p:nvPr/>
          </p:nvSpPr>
          <p:spPr>
            <a:xfrm>
              <a:off x="845071" y="2442152"/>
              <a:ext cx="1037815" cy="951301"/>
            </a:xfrm>
            <a:custGeom>
              <a:rect b="b" l="l" r="r" t="t"/>
              <a:pathLst>
                <a:path extrusionOk="0" h="71837" w="78370">
                  <a:moveTo>
                    <a:pt x="18479" y="0"/>
                  </a:moveTo>
                  <a:lnTo>
                    <a:pt x="17467" y="28"/>
                  </a:lnTo>
                  <a:lnTo>
                    <a:pt x="16483" y="110"/>
                  </a:lnTo>
                  <a:lnTo>
                    <a:pt x="15472" y="246"/>
                  </a:lnTo>
                  <a:lnTo>
                    <a:pt x="14488" y="438"/>
                  </a:lnTo>
                  <a:lnTo>
                    <a:pt x="13531" y="711"/>
                  </a:lnTo>
                  <a:lnTo>
                    <a:pt x="13066" y="875"/>
                  </a:lnTo>
                  <a:lnTo>
                    <a:pt x="12574" y="1039"/>
                  </a:lnTo>
                  <a:lnTo>
                    <a:pt x="12110" y="1231"/>
                  </a:lnTo>
                  <a:lnTo>
                    <a:pt x="11645" y="1449"/>
                  </a:lnTo>
                  <a:lnTo>
                    <a:pt x="11208" y="1668"/>
                  </a:lnTo>
                  <a:lnTo>
                    <a:pt x="10743" y="1887"/>
                  </a:lnTo>
                  <a:lnTo>
                    <a:pt x="10278" y="2160"/>
                  </a:lnTo>
                  <a:lnTo>
                    <a:pt x="9813" y="2461"/>
                  </a:lnTo>
                  <a:lnTo>
                    <a:pt x="9376" y="2761"/>
                  </a:lnTo>
                  <a:lnTo>
                    <a:pt x="8939" y="3089"/>
                  </a:lnTo>
                  <a:lnTo>
                    <a:pt x="8501" y="3417"/>
                  </a:lnTo>
                  <a:lnTo>
                    <a:pt x="8064" y="3745"/>
                  </a:lnTo>
                  <a:lnTo>
                    <a:pt x="7271" y="4483"/>
                  </a:lnTo>
                  <a:lnTo>
                    <a:pt x="6506" y="5249"/>
                  </a:lnTo>
                  <a:lnTo>
                    <a:pt x="5795" y="6041"/>
                  </a:lnTo>
                  <a:lnTo>
                    <a:pt x="5112" y="6916"/>
                  </a:lnTo>
                  <a:lnTo>
                    <a:pt x="4483" y="7791"/>
                  </a:lnTo>
                  <a:lnTo>
                    <a:pt x="3882" y="8720"/>
                  </a:lnTo>
                  <a:lnTo>
                    <a:pt x="3335" y="9677"/>
                  </a:lnTo>
                  <a:lnTo>
                    <a:pt x="2816" y="10661"/>
                  </a:lnTo>
                  <a:lnTo>
                    <a:pt x="2378" y="11645"/>
                  </a:lnTo>
                  <a:lnTo>
                    <a:pt x="1941" y="12684"/>
                  </a:lnTo>
                  <a:lnTo>
                    <a:pt x="1586" y="13723"/>
                  </a:lnTo>
                  <a:lnTo>
                    <a:pt x="1258" y="14761"/>
                  </a:lnTo>
                  <a:lnTo>
                    <a:pt x="984" y="15827"/>
                  </a:lnTo>
                  <a:lnTo>
                    <a:pt x="738" y="16893"/>
                  </a:lnTo>
                  <a:lnTo>
                    <a:pt x="547" y="17960"/>
                  </a:lnTo>
                  <a:lnTo>
                    <a:pt x="383" y="19053"/>
                  </a:lnTo>
                  <a:lnTo>
                    <a:pt x="246" y="20119"/>
                  </a:lnTo>
                  <a:lnTo>
                    <a:pt x="137" y="21212"/>
                  </a:lnTo>
                  <a:lnTo>
                    <a:pt x="82" y="22306"/>
                  </a:lnTo>
                  <a:lnTo>
                    <a:pt x="28" y="23399"/>
                  </a:lnTo>
                  <a:lnTo>
                    <a:pt x="0" y="24493"/>
                  </a:lnTo>
                  <a:lnTo>
                    <a:pt x="28" y="25586"/>
                  </a:lnTo>
                  <a:lnTo>
                    <a:pt x="55" y="26679"/>
                  </a:lnTo>
                  <a:lnTo>
                    <a:pt x="110" y="27773"/>
                  </a:lnTo>
                  <a:lnTo>
                    <a:pt x="164" y="28866"/>
                  </a:lnTo>
                  <a:lnTo>
                    <a:pt x="356" y="31053"/>
                  </a:lnTo>
                  <a:lnTo>
                    <a:pt x="602" y="33240"/>
                  </a:lnTo>
                  <a:lnTo>
                    <a:pt x="793" y="34825"/>
                  </a:lnTo>
                  <a:lnTo>
                    <a:pt x="1012" y="36411"/>
                  </a:lnTo>
                  <a:lnTo>
                    <a:pt x="1258" y="37996"/>
                  </a:lnTo>
                  <a:lnTo>
                    <a:pt x="1531" y="39582"/>
                  </a:lnTo>
                  <a:lnTo>
                    <a:pt x="1832" y="41167"/>
                  </a:lnTo>
                  <a:lnTo>
                    <a:pt x="2187" y="42725"/>
                  </a:lnTo>
                  <a:lnTo>
                    <a:pt x="2542" y="44283"/>
                  </a:lnTo>
                  <a:lnTo>
                    <a:pt x="2980" y="45841"/>
                  </a:lnTo>
                  <a:lnTo>
                    <a:pt x="3444" y="47345"/>
                  </a:lnTo>
                  <a:lnTo>
                    <a:pt x="3936" y="48875"/>
                  </a:lnTo>
                  <a:lnTo>
                    <a:pt x="4510" y="50351"/>
                  </a:lnTo>
                  <a:lnTo>
                    <a:pt x="5112" y="51800"/>
                  </a:lnTo>
                  <a:lnTo>
                    <a:pt x="5768" y="53249"/>
                  </a:lnTo>
                  <a:lnTo>
                    <a:pt x="6123" y="53960"/>
                  </a:lnTo>
                  <a:lnTo>
                    <a:pt x="6506" y="54670"/>
                  </a:lnTo>
                  <a:lnTo>
                    <a:pt x="6889" y="55354"/>
                  </a:lnTo>
                  <a:lnTo>
                    <a:pt x="7299" y="56037"/>
                  </a:lnTo>
                  <a:lnTo>
                    <a:pt x="7709" y="56721"/>
                  </a:lnTo>
                  <a:lnTo>
                    <a:pt x="8146" y="57377"/>
                  </a:lnTo>
                  <a:lnTo>
                    <a:pt x="8720" y="58224"/>
                  </a:lnTo>
                  <a:lnTo>
                    <a:pt x="9321" y="59017"/>
                  </a:lnTo>
                  <a:lnTo>
                    <a:pt x="9950" y="59782"/>
                  </a:lnTo>
                  <a:lnTo>
                    <a:pt x="10579" y="60520"/>
                  </a:lnTo>
                  <a:lnTo>
                    <a:pt x="11235" y="61203"/>
                  </a:lnTo>
                  <a:lnTo>
                    <a:pt x="11918" y="61860"/>
                  </a:lnTo>
                  <a:lnTo>
                    <a:pt x="12602" y="62488"/>
                  </a:lnTo>
                  <a:lnTo>
                    <a:pt x="13312" y="63062"/>
                  </a:lnTo>
                  <a:lnTo>
                    <a:pt x="14023" y="63636"/>
                  </a:lnTo>
                  <a:lnTo>
                    <a:pt x="14761" y="64156"/>
                  </a:lnTo>
                  <a:lnTo>
                    <a:pt x="15499" y="64648"/>
                  </a:lnTo>
                  <a:lnTo>
                    <a:pt x="16265" y="65140"/>
                  </a:lnTo>
                  <a:lnTo>
                    <a:pt x="17030" y="65577"/>
                  </a:lnTo>
                  <a:lnTo>
                    <a:pt x="17823" y="66014"/>
                  </a:lnTo>
                  <a:lnTo>
                    <a:pt x="18643" y="66397"/>
                  </a:lnTo>
                  <a:lnTo>
                    <a:pt x="19435" y="66780"/>
                  </a:lnTo>
                  <a:lnTo>
                    <a:pt x="20255" y="67135"/>
                  </a:lnTo>
                  <a:lnTo>
                    <a:pt x="21103" y="67463"/>
                  </a:lnTo>
                  <a:lnTo>
                    <a:pt x="21950" y="67791"/>
                  </a:lnTo>
                  <a:lnTo>
                    <a:pt x="22798" y="68092"/>
                  </a:lnTo>
                  <a:lnTo>
                    <a:pt x="23672" y="68365"/>
                  </a:lnTo>
                  <a:lnTo>
                    <a:pt x="24547" y="68639"/>
                  </a:lnTo>
                  <a:lnTo>
                    <a:pt x="26324" y="69131"/>
                  </a:lnTo>
                  <a:lnTo>
                    <a:pt x="28155" y="69568"/>
                  </a:lnTo>
                  <a:lnTo>
                    <a:pt x="29987" y="69978"/>
                  </a:lnTo>
                  <a:lnTo>
                    <a:pt x="31845" y="70361"/>
                  </a:lnTo>
                  <a:lnTo>
                    <a:pt x="33759" y="70716"/>
                  </a:lnTo>
                  <a:lnTo>
                    <a:pt x="34825" y="70907"/>
                  </a:lnTo>
                  <a:lnTo>
                    <a:pt x="35918" y="71071"/>
                  </a:lnTo>
                  <a:lnTo>
                    <a:pt x="37012" y="71235"/>
                  </a:lnTo>
                  <a:lnTo>
                    <a:pt x="38105" y="71345"/>
                  </a:lnTo>
                  <a:lnTo>
                    <a:pt x="39199" y="71481"/>
                  </a:lnTo>
                  <a:lnTo>
                    <a:pt x="40292" y="71563"/>
                  </a:lnTo>
                  <a:lnTo>
                    <a:pt x="41413" y="71645"/>
                  </a:lnTo>
                  <a:lnTo>
                    <a:pt x="42506" y="71727"/>
                  </a:lnTo>
                  <a:lnTo>
                    <a:pt x="44720" y="71809"/>
                  </a:lnTo>
                  <a:lnTo>
                    <a:pt x="46934" y="71837"/>
                  </a:lnTo>
                  <a:lnTo>
                    <a:pt x="49149" y="71782"/>
                  </a:lnTo>
                  <a:lnTo>
                    <a:pt x="51363" y="71700"/>
                  </a:lnTo>
                  <a:lnTo>
                    <a:pt x="53577" y="71563"/>
                  </a:lnTo>
                  <a:lnTo>
                    <a:pt x="55791" y="71399"/>
                  </a:lnTo>
                  <a:lnTo>
                    <a:pt x="57978" y="71181"/>
                  </a:lnTo>
                  <a:lnTo>
                    <a:pt x="60192" y="70907"/>
                  </a:lnTo>
                  <a:lnTo>
                    <a:pt x="62379" y="70634"/>
                  </a:lnTo>
                  <a:lnTo>
                    <a:pt x="64565" y="70306"/>
                  </a:lnTo>
                  <a:lnTo>
                    <a:pt x="66752" y="69951"/>
                  </a:lnTo>
                  <a:lnTo>
                    <a:pt x="68912" y="69595"/>
                  </a:lnTo>
                  <a:lnTo>
                    <a:pt x="69595" y="69459"/>
                  </a:lnTo>
                  <a:lnTo>
                    <a:pt x="70278" y="69322"/>
                  </a:lnTo>
                  <a:lnTo>
                    <a:pt x="70989" y="69158"/>
                  </a:lnTo>
                  <a:lnTo>
                    <a:pt x="71673" y="68967"/>
                  </a:lnTo>
                  <a:lnTo>
                    <a:pt x="72383" y="68748"/>
                  </a:lnTo>
                  <a:lnTo>
                    <a:pt x="73039" y="68529"/>
                  </a:lnTo>
                  <a:lnTo>
                    <a:pt x="73723" y="68256"/>
                  </a:lnTo>
                  <a:lnTo>
                    <a:pt x="74351" y="67955"/>
                  </a:lnTo>
                  <a:lnTo>
                    <a:pt x="74953" y="67627"/>
                  </a:lnTo>
                  <a:lnTo>
                    <a:pt x="75527" y="67272"/>
                  </a:lnTo>
                  <a:lnTo>
                    <a:pt x="76073" y="66862"/>
                  </a:lnTo>
                  <a:lnTo>
                    <a:pt x="76565" y="66424"/>
                  </a:lnTo>
                  <a:lnTo>
                    <a:pt x="76784" y="66178"/>
                  </a:lnTo>
                  <a:lnTo>
                    <a:pt x="77003" y="65932"/>
                  </a:lnTo>
                  <a:lnTo>
                    <a:pt x="77222" y="65659"/>
                  </a:lnTo>
                  <a:lnTo>
                    <a:pt x="77413" y="65386"/>
                  </a:lnTo>
                  <a:lnTo>
                    <a:pt x="77577" y="65112"/>
                  </a:lnTo>
                  <a:lnTo>
                    <a:pt x="77741" y="64812"/>
                  </a:lnTo>
                  <a:lnTo>
                    <a:pt x="77878" y="64511"/>
                  </a:lnTo>
                  <a:lnTo>
                    <a:pt x="78014" y="64183"/>
                  </a:lnTo>
                  <a:lnTo>
                    <a:pt x="78124" y="63828"/>
                  </a:lnTo>
                  <a:lnTo>
                    <a:pt x="78233" y="63472"/>
                  </a:lnTo>
                  <a:lnTo>
                    <a:pt x="78288" y="63117"/>
                  </a:lnTo>
                  <a:lnTo>
                    <a:pt x="78342" y="62734"/>
                  </a:lnTo>
                  <a:lnTo>
                    <a:pt x="78370" y="62379"/>
                  </a:lnTo>
                  <a:lnTo>
                    <a:pt x="78370" y="62024"/>
                  </a:lnTo>
                  <a:lnTo>
                    <a:pt x="78342" y="61668"/>
                  </a:lnTo>
                  <a:lnTo>
                    <a:pt x="78315" y="61313"/>
                  </a:lnTo>
                  <a:lnTo>
                    <a:pt x="78260" y="60957"/>
                  </a:lnTo>
                  <a:lnTo>
                    <a:pt x="78178" y="60602"/>
                  </a:lnTo>
                  <a:lnTo>
                    <a:pt x="78096" y="60247"/>
                  </a:lnTo>
                  <a:lnTo>
                    <a:pt x="77987" y="59891"/>
                  </a:lnTo>
                  <a:lnTo>
                    <a:pt x="77714" y="59181"/>
                  </a:lnTo>
                  <a:lnTo>
                    <a:pt x="77386" y="58497"/>
                  </a:lnTo>
                  <a:lnTo>
                    <a:pt x="77003" y="57814"/>
                  </a:lnTo>
                  <a:lnTo>
                    <a:pt x="76565" y="57158"/>
                  </a:lnTo>
                  <a:lnTo>
                    <a:pt x="76101" y="56502"/>
                  </a:lnTo>
                  <a:lnTo>
                    <a:pt x="75609" y="55873"/>
                  </a:lnTo>
                  <a:lnTo>
                    <a:pt x="75089" y="55272"/>
                  </a:lnTo>
                  <a:lnTo>
                    <a:pt x="74543" y="54670"/>
                  </a:lnTo>
                  <a:lnTo>
                    <a:pt x="73996" y="54124"/>
                  </a:lnTo>
                  <a:lnTo>
                    <a:pt x="73449" y="53577"/>
                  </a:lnTo>
                  <a:lnTo>
                    <a:pt x="71973" y="52238"/>
                  </a:lnTo>
                  <a:lnTo>
                    <a:pt x="70497" y="50953"/>
                  </a:lnTo>
                  <a:lnTo>
                    <a:pt x="68966" y="49695"/>
                  </a:lnTo>
                  <a:lnTo>
                    <a:pt x="67436" y="48465"/>
                  </a:lnTo>
                  <a:lnTo>
                    <a:pt x="65850" y="47290"/>
                  </a:lnTo>
                  <a:lnTo>
                    <a:pt x="64237" y="46142"/>
                  </a:lnTo>
                  <a:lnTo>
                    <a:pt x="62597" y="45049"/>
                  </a:lnTo>
                  <a:lnTo>
                    <a:pt x="60957" y="43982"/>
                  </a:lnTo>
                  <a:lnTo>
                    <a:pt x="59262" y="42944"/>
                  </a:lnTo>
                  <a:lnTo>
                    <a:pt x="57568" y="41960"/>
                  </a:lnTo>
                  <a:lnTo>
                    <a:pt x="55818" y="41003"/>
                  </a:lnTo>
                  <a:lnTo>
                    <a:pt x="54069" y="40101"/>
                  </a:lnTo>
                  <a:lnTo>
                    <a:pt x="52292" y="39226"/>
                  </a:lnTo>
                  <a:lnTo>
                    <a:pt x="50488" y="38406"/>
                  </a:lnTo>
                  <a:lnTo>
                    <a:pt x="48684" y="37641"/>
                  </a:lnTo>
                  <a:lnTo>
                    <a:pt x="46852" y="36903"/>
                  </a:lnTo>
                  <a:lnTo>
                    <a:pt x="45923" y="36575"/>
                  </a:lnTo>
                  <a:lnTo>
                    <a:pt x="44994" y="36247"/>
                  </a:lnTo>
                  <a:lnTo>
                    <a:pt x="43107" y="35645"/>
                  </a:lnTo>
                  <a:lnTo>
                    <a:pt x="41221" y="35071"/>
                  </a:lnTo>
                  <a:lnTo>
                    <a:pt x="40292" y="34743"/>
                  </a:lnTo>
                  <a:lnTo>
                    <a:pt x="39363" y="34415"/>
                  </a:lnTo>
                  <a:lnTo>
                    <a:pt x="39007" y="34251"/>
                  </a:lnTo>
                  <a:lnTo>
                    <a:pt x="38679" y="34087"/>
                  </a:lnTo>
                  <a:lnTo>
                    <a:pt x="38379" y="33896"/>
                  </a:lnTo>
                  <a:lnTo>
                    <a:pt x="38105" y="33677"/>
                  </a:lnTo>
                  <a:lnTo>
                    <a:pt x="37832" y="33431"/>
                  </a:lnTo>
                  <a:lnTo>
                    <a:pt x="37613" y="33185"/>
                  </a:lnTo>
                  <a:lnTo>
                    <a:pt x="37422" y="32939"/>
                  </a:lnTo>
                  <a:lnTo>
                    <a:pt x="37230" y="32638"/>
                  </a:lnTo>
                  <a:lnTo>
                    <a:pt x="37066" y="32365"/>
                  </a:lnTo>
                  <a:lnTo>
                    <a:pt x="36902" y="32037"/>
                  </a:lnTo>
                  <a:lnTo>
                    <a:pt x="36793" y="31736"/>
                  </a:lnTo>
                  <a:lnTo>
                    <a:pt x="36684" y="31408"/>
                  </a:lnTo>
                  <a:lnTo>
                    <a:pt x="36574" y="31053"/>
                  </a:lnTo>
                  <a:lnTo>
                    <a:pt x="36492" y="30698"/>
                  </a:lnTo>
                  <a:lnTo>
                    <a:pt x="36383" y="29987"/>
                  </a:lnTo>
                  <a:lnTo>
                    <a:pt x="36301" y="29249"/>
                  </a:lnTo>
                  <a:lnTo>
                    <a:pt x="36274" y="28456"/>
                  </a:lnTo>
                  <a:lnTo>
                    <a:pt x="36246" y="27691"/>
                  </a:lnTo>
                  <a:lnTo>
                    <a:pt x="36246" y="26898"/>
                  </a:lnTo>
                  <a:lnTo>
                    <a:pt x="36274" y="25340"/>
                  </a:lnTo>
                  <a:lnTo>
                    <a:pt x="36274" y="24575"/>
                  </a:lnTo>
                  <a:lnTo>
                    <a:pt x="36246" y="23864"/>
                  </a:lnTo>
                  <a:lnTo>
                    <a:pt x="36137" y="21841"/>
                  </a:lnTo>
                  <a:lnTo>
                    <a:pt x="36000" y="19818"/>
                  </a:lnTo>
                  <a:lnTo>
                    <a:pt x="35946" y="18834"/>
                  </a:lnTo>
                  <a:lnTo>
                    <a:pt x="35836" y="17823"/>
                  </a:lnTo>
                  <a:lnTo>
                    <a:pt x="35727" y="16811"/>
                  </a:lnTo>
                  <a:lnTo>
                    <a:pt x="35590" y="15800"/>
                  </a:lnTo>
                  <a:lnTo>
                    <a:pt x="35426" y="14816"/>
                  </a:lnTo>
                  <a:lnTo>
                    <a:pt x="35235" y="13832"/>
                  </a:lnTo>
                  <a:lnTo>
                    <a:pt x="34989" y="12848"/>
                  </a:lnTo>
                  <a:lnTo>
                    <a:pt x="34716" y="11891"/>
                  </a:lnTo>
                  <a:lnTo>
                    <a:pt x="34388" y="10934"/>
                  </a:lnTo>
                  <a:lnTo>
                    <a:pt x="34032" y="10005"/>
                  </a:lnTo>
                  <a:lnTo>
                    <a:pt x="33622" y="9076"/>
                  </a:lnTo>
                  <a:lnTo>
                    <a:pt x="33130" y="8174"/>
                  </a:lnTo>
                  <a:lnTo>
                    <a:pt x="32857" y="7709"/>
                  </a:lnTo>
                  <a:lnTo>
                    <a:pt x="32556" y="7244"/>
                  </a:lnTo>
                  <a:lnTo>
                    <a:pt x="32228" y="6807"/>
                  </a:lnTo>
                  <a:lnTo>
                    <a:pt x="31900" y="6369"/>
                  </a:lnTo>
                  <a:lnTo>
                    <a:pt x="31572" y="5932"/>
                  </a:lnTo>
                  <a:lnTo>
                    <a:pt x="31189" y="5522"/>
                  </a:lnTo>
                  <a:lnTo>
                    <a:pt x="30834" y="5139"/>
                  </a:lnTo>
                  <a:lnTo>
                    <a:pt x="30451" y="4757"/>
                  </a:lnTo>
                  <a:lnTo>
                    <a:pt x="30041" y="4374"/>
                  </a:lnTo>
                  <a:lnTo>
                    <a:pt x="29631" y="4019"/>
                  </a:lnTo>
                  <a:lnTo>
                    <a:pt x="29194" y="3691"/>
                  </a:lnTo>
                  <a:lnTo>
                    <a:pt x="28757" y="3363"/>
                  </a:lnTo>
                  <a:lnTo>
                    <a:pt x="28319" y="3035"/>
                  </a:lnTo>
                  <a:lnTo>
                    <a:pt x="27855" y="2734"/>
                  </a:lnTo>
                  <a:lnTo>
                    <a:pt x="27390" y="2461"/>
                  </a:lnTo>
                  <a:lnTo>
                    <a:pt x="26898" y="2187"/>
                  </a:lnTo>
                  <a:lnTo>
                    <a:pt x="26433" y="1941"/>
                  </a:lnTo>
                  <a:lnTo>
                    <a:pt x="25914" y="1695"/>
                  </a:lnTo>
                  <a:lnTo>
                    <a:pt x="25422" y="1477"/>
                  </a:lnTo>
                  <a:lnTo>
                    <a:pt x="24930" y="1258"/>
                  </a:lnTo>
                  <a:lnTo>
                    <a:pt x="24410" y="1067"/>
                  </a:lnTo>
                  <a:lnTo>
                    <a:pt x="23891" y="902"/>
                  </a:lnTo>
                  <a:lnTo>
                    <a:pt x="23344" y="738"/>
                  </a:lnTo>
                  <a:lnTo>
                    <a:pt x="22825" y="574"/>
                  </a:lnTo>
                  <a:lnTo>
                    <a:pt x="22278" y="465"/>
                  </a:lnTo>
                  <a:lnTo>
                    <a:pt x="21759" y="328"/>
                  </a:lnTo>
                  <a:lnTo>
                    <a:pt x="21212" y="246"/>
                  </a:lnTo>
                  <a:lnTo>
                    <a:pt x="20665" y="164"/>
                  </a:lnTo>
                  <a:lnTo>
                    <a:pt x="20119" y="82"/>
                  </a:lnTo>
                  <a:lnTo>
                    <a:pt x="19572" y="55"/>
                  </a:lnTo>
                  <a:lnTo>
                    <a:pt x="19025" y="28"/>
                  </a:lnTo>
                  <a:lnTo>
                    <a:pt x="18479"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2" name="Google Shape;1182;p11"/>
            <p:cNvSpPr/>
            <p:nvPr/>
          </p:nvSpPr>
          <p:spPr>
            <a:xfrm>
              <a:off x="1209941" y="2708935"/>
              <a:ext cx="874574" cy="950216"/>
            </a:xfrm>
            <a:custGeom>
              <a:rect b="b" l="l" r="r" t="t"/>
              <a:pathLst>
                <a:path extrusionOk="0" h="71755" w="66043">
                  <a:moveTo>
                    <a:pt x="6917" y="0"/>
                  </a:moveTo>
                  <a:lnTo>
                    <a:pt x="6261" y="28"/>
                  </a:lnTo>
                  <a:lnTo>
                    <a:pt x="5632" y="82"/>
                  </a:lnTo>
                  <a:lnTo>
                    <a:pt x="4976" y="164"/>
                  </a:lnTo>
                  <a:lnTo>
                    <a:pt x="4320" y="274"/>
                  </a:lnTo>
                  <a:lnTo>
                    <a:pt x="3691" y="438"/>
                  </a:lnTo>
                  <a:lnTo>
                    <a:pt x="3363" y="547"/>
                  </a:lnTo>
                  <a:lnTo>
                    <a:pt x="3062" y="684"/>
                  </a:lnTo>
                  <a:lnTo>
                    <a:pt x="2789" y="848"/>
                  </a:lnTo>
                  <a:lnTo>
                    <a:pt x="2488" y="1012"/>
                  </a:lnTo>
                  <a:lnTo>
                    <a:pt x="2242" y="1176"/>
                  </a:lnTo>
                  <a:lnTo>
                    <a:pt x="2024" y="1367"/>
                  </a:lnTo>
                  <a:lnTo>
                    <a:pt x="1805" y="1586"/>
                  </a:lnTo>
                  <a:lnTo>
                    <a:pt x="1614" y="1804"/>
                  </a:lnTo>
                  <a:lnTo>
                    <a:pt x="1422" y="2023"/>
                  </a:lnTo>
                  <a:lnTo>
                    <a:pt x="1258" y="2269"/>
                  </a:lnTo>
                  <a:lnTo>
                    <a:pt x="958" y="2788"/>
                  </a:lnTo>
                  <a:lnTo>
                    <a:pt x="712" y="3335"/>
                  </a:lnTo>
                  <a:lnTo>
                    <a:pt x="493" y="3909"/>
                  </a:lnTo>
                  <a:lnTo>
                    <a:pt x="329" y="4483"/>
                  </a:lnTo>
                  <a:lnTo>
                    <a:pt x="220" y="5085"/>
                  </a:lnTo>
                  <a:lnTo>
                    <a:pt x="138" y="5577"/>
                  </a:lnTo>
                  <a:lnTo>
                    <a:pt x="56" y="6069"/>
                  </a:lnTo>
                  <a:lnTo>
                    <a:pt x="28" y="6561"/>
                  </a:lnTo>
                  <a:lnTo>
                    <a:pt x="1" y="7053"/>
                  </a:lnTo>
                  <a:lnTo>
                    <a:pt x="1" y="7517"/>
                  </a:lnTo>
                  <a:lnTo>
                    <a:pt x="1" y="8009"/>
                  </a:lnTo>
                  <a:lnTo>
                    <a:pt x="28" y="8502"/>
                  </a:lnTo>
                  <a:lnTo>
                    <a:pt x="83" y="8994"/>
                  </a:lnTo>
                  <a:lnTo>
                    <a:pt x="220" y="9950"/>
                  </a:lnTo>
                  <a:lnTo>
                    <a:pt x="411" y="10907"/>
                  </a:lnTo>
                  <a:lnTo>
                    <a:pt x="657" y="11864"/>
                  </a:lnTo>
                  <a:lnTo>
                    <a:pt x="985" y="12820"/>
                  </a:lnTo>
                  <a:lnTo>
                    <a:pt x="1340" y="13722"/>
                  </a:lnTo>
                  <a:lnTo>
                    <a:pt x="1778" y="14625"/>
                  </a:lnTo>
                  <a:lnTo>
                    <a:pt x="2242" y="15527"/>
                  </a:lnTo>
                  <a:lnTo>
                    <a:pt x="2734" y="16374"/>
                  </a:lnTo>
                  <a:lnTo>
                    <a:pt x="3308" y="17221"/>
                  </a:lnTo>
                  <a:lnTo>
                    <a:pt x="3882" y="18041"/>
                  </a:lnTo>
                  <a:lnTo>
                    <a:pt x="4511" y="18807"/>
                  </a:lnTo>
                  <a:lnTo>
                    <a:pt x="5167" y="19572"/>
                  </a:lnTo>
                  <a:lnTo>
                    <a:pt x="5851" y="20283"/>
                  </a:lnTo>
                  <a:lnTo>
                    <a:pt x="6534" y="20966"/>
                  </a:lnTo>
                  <a:lnTo>
                    <a:pt x="7272" y="21650"/>
                  </a:lnTo>
                  <a:lnTo>
                    <a:pt x="8010" y="22278"/>
                  </a:lnTo>
                  <a:lnTo>
                    <a:pt x="8775" y="22907"/>
                  </a:lnTo>
                  <a:lnTo>
                    <a:pt x="9568" y="23508"/>
                  </a:lnTo>
                  <a:lnTo>
                    <a:pt x="10361" y="24110"/>
                  </a:lnTo>
                  <a:lnTo>
                    <a:pt x="11181" y="24656"/>
                  </a:lnTo>
                  <a:lnTo>
                    <a:pt x="12001" y="25231"/>
                  </a:lnTo>
                  <a:lnTo>
                    <a:pt x="12848" y="25750"/>
                  </a:lnTo>
                  <a:lnTo>
                    <a:pt x="14516" y="26816"/>
                  </a:lnTo>
                  <a:lnTo>
                    <a:pt x="16238" y="27827"/>
                  </a:lnTo>
                  <a:lnTo>
                    <a:pt x="17960" y="28811"/>
                  </a:lnTo>
                  <a:lnTo>
                    <a:pt x="19928" y="29959"/>
                  </a:lnTo>
                  <a:lnTo>
                    <a:pt x="21869" y="31135"/>
                  </a:lnTo>
                  <a:lnTo>
                    <a:pt x="23837" y="32310"/>
                  </a:lnTo>
                  <a:lnTo>
                    <a:pt x="25805" y="33431"/>
                  </a:lnTo>
                  <a:lnTo>
                    <a:pt x="26789" y="33978"/>
                  </a:lnTo>
                  <a:lnTo>
                    <a:pt x="27801" y="34497"/>
                  </a:lnTo>
                  <a:lnTo>
                    <a:pt x="28812" y="35016"/>
                  </a:lnTo>
                  <a:lnTo>
                    <a:pt x="29823" y="35508"/>
                  </a:lnTo>
                  <a:lnTo>
                    <a:pt x="30862" y="35973"/>
                  </a:lnTo>
                  <a:lnTo>
                    <a:pt x="31901" y="36438"/>
                  </a:lnTo>
                  <a:lnTo>
                    <a:pt x="32967" y="36848"/>
                  </a:lnTo>
                  <a:lnTo>
                    <a:pt x="34033" y="37203"/>
                  </a:lnTo>
                  <a:lnTo>
                    <a:pt x="34880" y="37504"/>
                  </a:lnTo>
                  <a:lnTo>
                    <a:pt x="35728" y="37832"/>
                  </a:lnTo>
                  <a:lnTo>
                    <a:pt x="36575" y="38187"/>
                  </a:lnTo>
                  <a:lnTo>
                    <a:pt x="37395" y="38570"/>
                  </a:lnTo>
                  <a:lnTo>
                    <a:pt x="38215" y="38953"/>
                  </a:lnTo>
                  <a:lnTo>
                    <a:pt x="39008" y="39390"/>
                  </a:lnTo>
                  <a:lnTo>
                    <a:pt x="39801" y="39827"/>
                  </a:lnTo>
                  <a:lnTo>
                    <a:pt x="40593" y="40292"/>
                  </a:lnTo>
                  <a:lnTo>
                    <a:pt x="40867" y="40483"/>
                  </a:lnTo>
                  <a:lnTo>
                    <a:pt x="40976" y="40593"/>
                  </a:lnTo>
                  <a:lnTo>
                    <a:pt x="41058" y="40729"/>
                  </a:lnTo>
                  <a:lnTo>
                    <a:pt x="41113" y="40893"/>
                  </a:lnTo>
                  <a:lnTo>
                    <a:pt x="41113" y="41030"/>
                  </a:lnTo>
                  <a:lnTo>
                    <a:pt x="41085" y="41331"/>
                  </a:lnTo>
                  <a:lnTo>
                    <a:pt x="40839" y="43244"/>
                  </a:lnTo>
                  <a:lnTo>
                    <a:pt x="40621" y="44720"/>
                  </a:lnTo>
                  <a:lnTo>
                    <a:pt x="40347" y="46251"/>
                  </a:lnTo>
                  <a:lnTo>
                    <a:pt x="40074" y="47809"/>
                  </a:lnTo>
                  <a:lnTo>
                    <a:pt x="39773" y="49395"/>
                  </a:lnTo>
                  <a:lnTo>
                    <a:pt x="39445" y="50980"/>
                  </a:lnTo>
                  <a:lnTo>
                    <a:pt x="39090" y="52593"/>
                  </a:lnTo>
                  <a:lnTo>
                    <a:pt x="38352" y="55846"/>
                  </a:lnTo>
                  <a:lnTo>
                    <a:pt x="37559" y="59071"/>
                  </a:lnTo>
                  <a:lnTo>
                    <a:pt x="36712" y="62242"/>
                  </a:lnTo>
                  <a:lnTo>
                    <a:pt x="35837" y="65304"/>
                  </a:lnTo>
                  <a:lnTo>
                    <a:pt x="34935" y="68228"/>
                  </a:lnTo>
                  <a:lnTo>
                    <a:pt x="40156" y="69377"/>
                  </a:lnTo>
                  <a:lnTo>
                    <a:pt x="42671" y="69896"/>
                  </a:lnTo>
                  <a:lnTo>
                    <a:pt x="45131" y="70388"/>
                  </a:lnTo>
                  <a:lnTo>
                    <a:pt x="47591" y="70825"/>
                  </a:lnTo>
                  <a:lnTo>
                    <a:pt x="48848" y="71017"/>
                  </a:lnTo>
                  <a:lnTo>
                    <a:pt x="50106" y="71208"/>
                  </a:lnTo>
                  <a:lnTo>
                    <a:pt x="51391" y="71372"/>
                  </a:lnTo>
                  <a:lnTo>
                    <a:pt x="52703" y="71509"/>
                  </a:lnTo>
                  <a:lnTo>
                    <a:pt x="54042" y="71645"/>
                  </a:lnTo>
                  <a:lnTo>
                    <a:pt x="55409" y="71755"/>
                  </a:lnTo>
                  <a:lnTo>
                    <a:pt x="56010" y="70251"/>
                  </a:lnTo>
                  <a:lnTo>
                    <a:pt x="56639" y="68556"/>
                  </a:lnTo>
                  <a:lnTo>
                    <a:pt x="57295" y="66725"/>
                  </a:lnTo>
                  <a:lnTo>
                    <a:pt x="57951" y="64839"/>
                  </a:lnTo>
                  <a:lnTo>
                    <a:pt x="58580" y="62953"/>
                  </a:lnTo>
                  <a:lnTo>
                    <a:pt x="59181" y="61121"/>
                  </a:lnTo>
                  <a:lnTo>
                    <a:pt x="60192" y="57868"/>
                  </a:lnTo>
                  <a:lnTo>
                    <a:pt x="60657" y="56392"/>
                  </a:lnTo>
                  <a:lnTo>
                    <a:pt x="61149" y="54916"/>
                  </a:lnTo>
                  <a:lnTo>
                    <a:pt x="62161" y="51991"/>
                  </a:lnTo>
                  <a:lnTo>
                    <a:pt x="63172" y="49094"/>
                  </a:lnTo>
                  <a:lnTo>
                    <a:pt x="64183" y="46169"/>
                  </a:lnTo>
                  <a:lnTo>
                    <a:pt x="64539" y="45021"/>
                  </a:lnTo>
                  <a:lnTo>
                    <a:pt x="64894" y="43846"/>
                  </a:lnTo>
                  <a:lnTo>
                    <a:pt x="65249" y="42670"/>
                  </a:lnTo>
                  <a:lnTo>
                    <a:pt x="65523" y="41495"/>
                  </a:lnTo>
                  <a:lnTo>
                    <a:pt x="65769" y="40319"/>
                  </a:lnTo>
                  <a:lnTo>
                    <a:pt x="65851" y="39718"/>
                  </a:lnTo>
                  <a:lnTo>
                    <a:pt x="65933" y="39117"/>
                  </a:lnTo>
                  <a:lnTo>
                    <a:pt x="65988" y="38515"/>
                  </a:lnTo>
                  <a:lnTo>
                    <a:pt x="66015" y="37914"/>
                  </a:lnTo>
                  <a:lnTo>
                    <a:pt x="66042" y="37313"/>
                  </a:lnTo>
                  <a:lnTo>
                    <a:pt x="66042" y="36711"/>
                  </a:lnTo>
                  <a:lnTo>
                    <a:pt x="66015" y="36192"/>
                  </a:lnTo>
                  <a:lnTo>
                    <a:pt x="65960" y="35672"/>
                  </a:lnTo>
                  <a:lnTo>
                    <a:pt x="65905" y="35180"/>
                  </a:lnTo>
                  <a:lnTo>
                    <a:pt x="65796" y="34688"/>
                  </a:lnTo>
                  <a:lnTo>
                    <a:pt x="65714" y="34196"/>
                  </a:lnTo>
                  <a:lnTo>
                    <a:pt x="65577" y="33704"/>
                  </a:lnTo>
                  <a:lnTo>
                    <a:pt x="65441" y="33240"/>
                  </a:lnTo>
                  <a:lnTo>
                    <a:pt x="65277" y="32775"/>
                  </a:lnTo>
                  <a:lnTo>
                    <a:pt x="65113" y="32310"/>
                  </a:lnTo>
                  <a:lnTo>
                    <a:pt x="64921" y="31873"/>
                  </a:lnTo>
                  <a:lnTo>
                    <a:pt x="64511" y="30971"/>
                  </a:lnTo>
                  <a:lnTo>
                    <a:pt x="64019" y="30123"/>
                  </a:lnTo>
                  <a:lnTo>
                    <a:pt x="63500" y="29303"/>
                  </a:lnTo>
                  <a:lnTo>
                    <a:pt x="62926" y="28483"/>
                  </a:lnTo>
                  <a:lnTo>
                    <a:pt x="62297" y="27718"/>
                  </a:lnTo>
                  <a:lnTo>
                    <a:pt x="61641" y="26953"/>
                  </a:lnTo>
                  <a:lnTo>
                    <a:pt x="60958" y="26215"/>
                  </a:lnTo>
                  <a:lnTo>
                    <a:pt x="60247" y="25531"/>
                  </a:lnTo>
                  <a:lnTo>
                    <a:pt x="59509" y="24848"/>
                  </a:lnTo>
                  <a:lnTo>
                    <a:pt x="58744" y="24164"/>
                  </a:lnTo>
                  <a:lnTo>
                    <a:pt x="57978" y="23536"/>
                  </a:lnTo>
                  <a:lnTo>
                    <a:pt x="57022" y="22798"/>
                  </a:lnTo>
                  <a:lnTo>
                    <a:pt x="56038" y="22087"/>
                  </a:lnTo>
                  <a:lnTo>
                    <a:pt x="55026" y="21404"/>
                  </a:lnTo>
                  <a:lnTo>
                    <a:pt x="53987" y="20775"/>
                  </a:lnTo>
                  <a:lnTo>
                    <a:pt x="52949" y="20146"/>
                  </a:lnTo>
                  <a:lnTo>
                    <a:pt x="51883" y="19572"/>
                  </a:lnTo>
                  <a:lnTo>
                    <a:pt x="50789" y="18998"/>
                  </a:lnTo>
                  <a:lnTo>
                    <a:pt x="49696" y="18451"/>
                  </a:lnTo>
                  <a:lnTo>
                    <a:pt x="48575" y="17905"/>
                  </a:lnTo>
                  <a:lnTo>
                    <a:pt x="47482" y="17413"/>
                  </a:lnTo>
                  <a:lnTo>
                    <a:pt x="45240" y="16401"/>
                  </a:lnTo>
                  <a:lnTo>
                    <a:pt x="40785" y="14461"/>
                  </a:lnTo>
                  <a:lnTo>
                    <a:pt x="39719" y="14023"/>
                  </a:lnTo>
                  <a:lnTo>
                    <a:pt x="38625" y="13613"/>
                  </a:lnTo>
                  <a:lnTo>
                    <a:pt x="37477" y="13203"/>
                  </a:lnTo>
                  <a:lnTo>
                    <a:pt x="36329" y="12820"/>
                  </a:lnTo>
                  <a:lnTo>
                    <a:pt x="33978" y="12055"/>
                  </a:lnTo>
                  <a:lnTo>
                    <a:pt x="31600" y="11317"/>
                  </a:lnTo>
                  <a:lnTo>
                    <a:pt x="30425" y="10907"/>
                  </a:lnTo>
                  <a:lnTo>
                    <a:pt x="29277" y="10497"/>
                  </a:lnTo>
                  <a:lnTo>
                    <a:pt x="28129" y="10060"/>
                  </a:lnTo>
                  <a:lnTo>
                    <a:pt x="27035" y="9595"/>
                  </a:lnTo>
                  <a:lnTo>
                    <a:pt x="25942" y="9103"/>
                  </a:lnTo>
                  <a:lnTo>
                    <a:pt x="24930" y="8556"/>
                  </a:lnTo>
                  <a:lnTo>
                    <a:pt x="24411" y="8283"/>
                  </a:lnTo>
                  <a:lnTo>
                    <a:pt x="23946" y="7982"/>
                  </a:lnTo>
                  <a:lnTo>
                    <a:pt x="23454" y="7654"/>
                  </a:lnTo>
                  <a:lnTo>
                    <a:pt x="23017" y="7326"/>
                  </a:lnTo>
                  <a:lnTo>
                    <a:pt x="21021" y="5877"/>
                  </a:lnTo>
                  <a:lnTo>
                    <a:pt x="19983" y="5167"/>
                  </a:lnTo>
                  <a:lnTo>
                    <a:pt x="18944" y="4456"/>
                  </a:lnTo>
                  <a:lnTo>
                    <a:pt x="17905" y="3745"/>
                  </a:lnTo>
                  <a:lnTo>
                    <a:pt x="16839" y="3089"/>
                  </a:lnTo>
                  <a:lnTo>
                    <a:pt x="15746" y="2488"/>
                  </a:lnTo>
                  <a:lnTo>
                    <a:pt x="14625" y="1914"/>
                  </a:lnTo>
                  <a:lnTo>
                    <a:pt x="14078" y="1640"/>
                  </a:lnTo>
                  <a:lnTo>
                    <a:pt x="13504" y="1394"/>
                  </a:lnTo>
                  <a:lnTo>
                    <a:pt x="12930" y="1176"/>
                  </a:lnTo>
                  <a:lnTo>
                    <a:pt x="12356" y="957"/>
                  </a:lnTo>
                  <a:lnTo>
                    <a:pt x="11755" y="766"/>
                  </a:lnTo>
                  <a:lnTo>
                    <a:pt x="11181" y="574"/>
                  </a:lnTo>
                  <a:lnTo>
                    <a:pt x="10580" y="438"/>
                  </a:lnTo>
                  <a:lnTo>
                    <a:pt x="9978" y="301"/>
                  </a:lnTo>
                  <a:lnTo>
                    <a:pt x="9377" y="192"/>
                  </a:lnTo>
                  <a:lnTo>
                    <a:pt x="8775" y="110"/>
                  </a:lnTo>
                  <a:lnTo>
                    <a:pt x="8147" y="55"/>
                  </a:lnTo>
                  <a:lnTo>
                    <a:pt x="754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3" name="Google Shape;1183;p11"/>
            <p:cNvSpPr/>
            <p:nvPr/>
          </p:nvSpPr>
          <p:spPr>
            <a:xfrm>
              <a:off x="1666768" y="3718861"/>
              <a:ext cx="295387" cy="289971"/>
            </a:xfrm>
            <a:custGeom>
              <a:rect b="b" l="l" r="r" t="t"/>
              <a:pathLst>
                <a:path extrusionOk="0" h="21897" w="22306">
                  <a:moveTo>
                    <a:pt x="1887" y="1"/>
                  </a:moveTo>
                  <a:lnTo>
                    <a:pt x="1668" y="958"/>
                  </a:lnTo>
                  <a:lnTo>
                    <a:pt x="1449" y="1887"/>
                  </a:lnTo>
                  <a:lnTo>
                    <a:pt x="957" y="3719"/>
                  </a:lnTo>
                  <a:lnTo>
                    <a:pt x="465" y="5577"/>
                  </a:lnTo>
                  <a:lnTo>
                    <a:pt x="247" y="6507"/>
                  </a:lnTo>
                  <a:lnTo>
                    <a:pt x="55" y="7436"/>
                  </a:lnTo>
                  <a:lnTo>
                    <a:pt x="1" y="7791"/>
                  </a:lnTo>
                  <a:lnTo>
                    <a:pt x="1" y="8119"/>
                  </a:lnTo>
                  <a:lnTo>
                    <a:pt x="1" y="8447"/>
                  </a:lnTo>
                  <a:lnTo>
                    <a:pt x="28" y="8748"/>
                  </a:lnTo>
                  <a:lnTo>
                    <a:pt x="55" y="9049"/>
                  </a:lnTo>
                  <a:lnTo>
                    <a:pt x="110" y="9322"/>
                  </a:lnTo>
                  <a:lnTo>
                    <a:pt x="192" y="9596"/>
                  </a:lnTo>
                  <a:lnTo>
                    <a:pt x="301" y="9869"/>
                  </a:lnTo>
                  <a:lnTo>
                    <a:pt x="411" y="10115"/>
                  </a:lnTo>
                  <a:lnTo>
                    <a:pt x="547" y="10388"/>
                  </a:lnTo>
                  <a:lnTo>
                    <a:pt x="684" y="10607"/>
                  </a:lnTo>
                  <a:lnTo>
                    <a:pt x="848" y="10853"/>
                  </a:lnTo>
                  <a:lnTo>
                    <a:pt x="1203" y="11290"/>
                  </a:lnTo>
                  <a:lnTo>
                    <a:pt x="1586" y="11700"/>
                  </a:lnTo>
                  <a:lnTo>
                    <a:pt x="2023" y="12083"/>
                  </a:lnTo>
                  <a:lnTo>
                    <a:pt x="2488" y="12438"/>
                  </a:lnTo>
                  <a:lnTo>
                    <a:pt x="2980" y="12766"/>
                  </a:lnTo>
                  <a:lnTo>
                    <a:pt x="3499" y="13094"/>
                  </a:lnTo>
                  <a:lnTo>
                    <a:pt x="4511" y="13696"/>
                  </a:lnTo>
                  <a:lnTo>
                    <a:pt x="5550" y="14270"/>
                  </a:lnTo>
                  <a:lnTo>
                    <a:pt x="7736" y="15555"/>
                  </a:lnTo>
                  <a:lnTo>
                    <a:pt x="10907" y="17468"/>
                  </a:lnTo>
                  <a:lnTo>
                    <a:pt x="14105" y="19354"/>
                  </a:lnTo>
                  <a:lnTo>
                    <a:pt x="15390" y="20065"/>
                  </a:lnTo>
                  <a:lnTo>
                    <a:pt x="16292" y="20557"/>
                  </a:lnTo>
                  <a:lnTo>
                    <a:pt x="16948" y="20858"/>
                  </a:lnTo>
                  <a:lnTo>
                    <a:pt x="17850" y="21213"/>
                  </a:lnTo>
                  <a:lnTo>
                    <a:pt x="18370" y="21404"/>
                  </a:lnTo>
                  <a:lnTo>
                    <a:pt x="18889" y="21568"/>
                  </a:lnTo>
                  <a:lnTo>
                    <a:pt x="19436" y="21705"/>
                  </a:lnTo>
                  <a:lnTo>
                    <a:pt x="19982" y="21814"/>
                  </a:lnTo>
                  <a:lnTo>
                    <a:pt x="20475" y="21896"/>
                  </a:lnTo>
                  <a:lnTo>
                    <a:pt x="20967" y="21896"/>
                  </a:lnTo>
                  <a:lnTo>
                    <a:pt x="21185" y="21869"/>
                  </a:lnTo>
                  <a:lnTo>
                    <a:pt x="21404" y="21842"/>
                  </a:lnTo>
                  <a:lnTo>
                    <a:pt x="21595" y="21787"/>
                  </a:lnTo>
                  <a:lnTo>
                    <a:pt x="21759" y="21705"/>
                  </a:lnTo>
                  <a:lnTo>
                    <a:pt x="21896" y="21596"/>
                  </a:lnTo>
                  <a:lnTo>
                    <a:pt x="22033" y="21486"/>
                  </a:lnTo>
                  <a:lnTo>
                    <a:pt x="22142" y="21350"/>
                  </a:lnTo>
                  <a:lnTo>
                    <a:pt x="22224" y="21186"/>
                  </a:lnTo>
                  <a:lnTo>
                    <a:pt x="22279" y="20967"/>
                  </a:lnTo>
                  <a:lnTo>
                    <a:pt x="22306" y="20748"/>
                  </a:lnTo>
                  <a:lnTo>
                    <a:pt x="22306" y="20502"/>
                  </a:lnTo>
                  <a:lnTo>
                    <a:pt x="22279" y="20201"/>
                  </a:lnTo>
                  <a:lnTo>
                    <a:pt x="22224" y="20010"/>
                  </a:lnTo>
                  <a:lnTo>
                    <a:pt x="22169" y="19791"/>
                  </a:lnTo>
                  <a:lnTo>
                    <a:pt x="22005" y="19409"/>
                  </a:lnTo>
                  <a:lnTo>
                    <a:pt x="21787" y="19026"/>
                  </a:lnTo>
                  <a:lnTo>
                    <a:pt x="21568" y="18671"/>
                  </a:lnTo>
                  <a:lnTo>
                    <a:pt x="20228" y="16703"/>
                  </a:lnTo>
                  <a:lnTo>
                    <a:pt x="19572" y="15746"/>
                  </a:lnTo>
                  <a:lnTo>
                    <a:pt x="18862" y="14789"/>
                  </a:lnTo>
                  <a:lnTo>
                    <a:pt x="18151" y="13832"/>
                  </a:lnTo>
                  <a:lnTo>
                    <a:pt x="17440" y="12903"/>
                  </a:lnTo>
                  <a:lnTo>
                    <a:pt x="16702" y="12001"/>
                  </a:lnTo>
                  <a:lnTo>
                    <a:pt x="15937" y="11099"/>
                  </a:lnTo>
                  <a:lnTo>
                    <a:pt x="15336" y="10416"/>
                  </a:lnTo>
                  <a:lnTo>
                    <a:pt x="14734" y="9760"/>
                  </a:lnTo>
                  <a:lnTo>
                    <a:pt x="14133" y="9049"/>
                  </a:lnTo>
                  <a:lnTo>
                    <a:pt x="13859" y="8721"/>
                  </a:lnTo>
                  <a:lnTo>
                    <a:pt x="13586" y="8365"/>
                  </a:lnTo>
                  <a:lnTo>
                    <a:pt x="13477" y="8174"/>
                  </a:lnTo>
                  <a:lnTo>
                    <a:pt x="13395" y="7983"/>
                  </a:lnTo>
                  <a:lnTo>
                    <a:pt x="13258" y="7600"/>
                  </a:lnTo>
                  <a:lnTo>
                    <a:pt x="13149" y="7190"/>
                  </a:lnTo>
                  <a:lnTo>
                    <a:pt x="13121" y="6780"/>
                  </a:lnTo>
                  <a:lnTo>
                    <a:pt x="13094" y="6343"/>
                  </a:lnTo>
                  <a:lnTo>
                    <a:pt x="13121" y="5933"/>
                  </a:lnTo>
                  <a:lnTo>
                    <a:pt x="13176" y="5085"/>
                  </a:lnTo>
                  <a:lnTo>
                    <a:pt x="12739" y="4976"/>
                  </a:lnTo>
                  <a:lnTo>
                    <a:pt x="12028" y="4730"/>
                  </a:lnTo>
                  <a:lnTo>
                    <a:pt x="11099" y="4375"/>
                  </a:lnTo>
                  <a:lnTo>
                    <a:pt x="10005" y="3937"/>
                  </a:lnTo>
                  <a:lnTo>
                    <a:pt x="8693" y="3363"/>
                  </a:lnTo>
                  <a:lnTo>
                    <a:pt x="7299" y="2789"/>
                  </a:lnTo>
                  <a:lnTo>
                    <a:pt x="5932" y="2160"/>
                  </a:lnTo>
                  <a:lnTo>
                    <a:pt x="4648" y="1586"/>
                  </a:lnTo>
                  <a:lnTo>
                    <a:pt x="3527" y="1040"/>
                  </a:lnTo>
                  <a:lnTo>
                    <a:pt x="2652" y="575"/>
                  </a:lnTo>
                  <a:lnTo>
                    <a:pt x="2324" y="384"/>
                  </a:lnTo>
                  <a:lnTo>
                    <a:pt x="2078" y="220"/>
                  </a:lnTo>
                  <a:lnTo>
                    <a:pt x="1941" y="83"/>
                  </a:lnTo>
                  <a:lnTo>
                    <a:pt x="1887" y="56"/>
                  </a:lnTo>
                  <a:lnTo>
                    <a:pt x="188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4" name="Google Shape;1184;p11"/>
            <p:cNvSpPr/>
            <p:nvPr/>
          </p:nvSpPr>
          <p:spPr>
            <a:xfrm>
              <a:off x="1242888" y="1940446"/>
              <a:ext cx="245436" cy="502076"/>
            </a:xfrm>
            <a:custGeom>
              <a:rect b="b" l="l" r="r" t="t"/>
              <a:pathLst>
                <a:path extrusionOk="0" h="37914" w="18534">
                  <a:moveTo>
                    <a:pt x="7955" y="0"/>
                  </a:moveTo>
                  <a:lnTo>
                    <a:pt x="7517" y="27"/>
                  </a:lnTo>
                  <a:lnTo>
                    <a:pt x="7080" y="27"/>
                  </a:lnTo>
                  <a:lnTo>
                    <a:pt x="6670" y="82"/>
                  </a:lnTo>
                  <a:lnTo>
                    <a:pt x="6260" y="164"/>
                  </a:lnTo>
                  <a:lnTo>
                    <a:pt x="5850" y="246"/>
                  </a:lnTo>
                  <a:lnTo>
                    <a:pt x="5467" y="356"/>
                  </a:lnTo>
                  <a:lnTo>
                    <a:pt x="5085" y="520"/>
                  </a:lnTo>
                  <a:lnTo>
                    <a:pt x="4702" y="684"/>
                  </a:lnTo>
                  <a:lnTo>
                    <a:pt x="4347" y="875"/>
                  </a:lnTo>
                  <a:lnTo>
                    <a:pt x="3991" y="1094"/>
                  </a:lnTo>
                  <a:lnTo>
                    <a:pt x="3663" y="1367"/>
                  </a:lnTo>
                  <a:lnTo>
                    <a:pt x="3363" y="1640"/>
                  </a:lnTo>
                  <a:lnTo>
                    <a:pt x="3062" y="1968"/>
                  </a:lnTo>
                  <a:lnTo>
                    <a:pt x="2789" y="2324"/>
                  </a:lnTo>
                  <a:lnTo>
                    <a:pt x="2515" y="2706"/>
                  </a:lnTo>
                  <a:lnTo>
                    <a:pt x="2296" y="3116"/>
                  </a:lnTo>
                  <a:lnTo>
                    <a:pt x="2078" y="3581"/>
                  </a:lnTo>
                  <a:lnTo>
                    <a:pt x="1886" y="4073"/>
                  </a:lnTo>
                  <a:lnTo>
                    <a:pt x="1722" y="4565"/>
                  </a:lnTo>
                  <a:lnTo>
                    <a:pt x="1586" y="5057"/>
                  </a:lnTo>
                  <a:lnTo>
                    <a:pt x="1504" y="5576"/>
                  </a:lnTo>
                  <a:lnTo>
                    <a:pt x="1422" y="6096"/>
                  </a:lnTo>
                  <a:lnTo>
                    <a:pt x="1312" y="7135"/>
                  </a:lnTo>
                  <a:lnTo>
                    <a:pt x="1258" y="8173"/>
                  </a:lnTo>
                  <a:lnTo>
                    <a:pt x="164" y="27855"/>
                  </a:lnTo>
                  <a:lnTo>
                    <a:pt x="55" y="29522"/>
                  </a:lnTo>
                  <a:lnTo>
                    <a:pt x="28" y="30397"/>
                  </a:lnTo>
                  <a:lnTo>
                    <a:pt x="0" y="31299"/>
                  </a:lnTo>
                  <a:lnTo>
                    <a:pt x="28" y="32173"/>
                  </a:lnTo>
                  <a:lnTo>
                    <a:pt x="82" y="32611"/>
                  </a:lnTo>
                  <a:lnTo>
                    <a:pt x="137" y="33021"/>
                  </a:lnTo>
                  <a:lnTo>
                    <a:pt x="192" y="33431"/>
                  </a:lnTo>
                  <a:lnTo>
                    <a:pt x="301" y="33841"/>
                  </a:lnTo>
                  <a:lnTo>
                    <a:pt x="438" y="34224"/>
                  </a:lnTo>
                  <a:lnTo>
                    <a:pt x="574" y="34579"/>
                  </a:lnTo>
                  <a:lnTo>
                    <a:pt x="793" y="34989"/>
                  </a:lnTo>
                  <a:lnTo>
                    <a:pt x="1039" y="35344"/>
                  </a:lnTo>
                  <a:lnTo>
                    <a:pt x="1340" y="35700"/>
                  </a:lnTo>
                  <a:lnTo>
                    <a:pt x="1695" y="36000"/>
                  </a:lnTo>
                  <a:lnTo>
                    <a:pt x="1886" y="36137"/>
                  </a:lnTo>
                  <a:lnTo>
                    <a:pt x="2078" y="36246"/>
                  </a:lnTo>
                  <a:lnTo>
                    <a:pt x="2324" y="36356"/>
                  </a:lnTo>
                  <a:lnTo>
                    <a:pt x="2543" y="36465"/>
                  </a:lnTo>
                  <a:lnTo>
                    <a:pt x="2789" y="36547"/>
                  </a:lnTo>
                  <a:lnTo>
                    <a:pt x="3062" y="36629"/>
                  </a:lnTo>
                  <a:lnTo>
                    <a:pt x="3363" y="36684"/>
                  </a:lnTo>
                  <a:lnTo>
                    <a:pt x="3663" y="36738"/>
                  </a:lnTo>
                  <a:lnTo>
                    <a:pt x="4401" y="36875"/>
                  </a:lnTo>
                  <a:lnTo>
                    <a:pt x="5194" y="37039"/>
                  </a:lnTo>
                  <a:lnTo>
                    <a:pt x="6779" y="37449"/>
                  </a:lnTo>
                  <a:lnTo>
                    <a:pt x="7572" y="37640"/>
                  </a:lnTo>
                  <a:lnTo>
                    <a:pt x="8392" y="37804"/>
                  </a:lnTo>
                  <a:lnTo>
                    <a:pt x="8775" y="37859"/>
                  </a:lnTo>
                  <a:lnTo>
                    <a:pt x="9158" y="37886"/>
                  </a:lnTo>
                  <a:lnTo>
                    <a:pt x="9540" y="37914"/>
                  </a:lnTo>
                  <a:lnTo>
                    <a:pt x="9923" y="37914"/>
                  </a:lnTo>
                  <a:lnTo>
                    <a:pt x="10278" y="37886"/>
                  </a:lnTo>
                  <a:lnTo>
                    <a:pt x="10552" y="37832"/>
                  </a:lnTo>
                  <a:lnTo>
                    <a:pt x="10798" y="37722"/>
                  </a:lnTo>
                  <a:lnTo>
                    <a:pt x="11016" y="37586"/>
                  </a:lnTo>
                  <a:lnTo>
                    <a:pt x="11180" y="37422"/>
                  </a:lnTo>
                  <a:lnTo>
                    <a:pt x="11290" y="37230"/>
                  </a:lnTo>
                  <a:lnTo>
                    <a:pt x="11399" y="37012"/>
                  </a:lnTo>
                  <a:lnTo>
                    <a:pt x="11454" y="36766"/>
                  </a:lnTo>
                  <a:lnTo>
                    <a:pt x="11481" y="36520"/>
                  </a:lnTo>
                  <a:lnTo>
                    <a:pt x="11508" y="36246"/>
                  </a:lnTo>
                  <a:lnTo>
                    <a:pt x="11508" y="35672"/>
                  </a:lnTo>
                  <a:lnTo>
                    <a:pt x="11481" y="35071"/>
                  </a:lnTo>
                  <a:lnTo>
                    <a:pt x="11481" y="34470"/>
                  </a:lnTo>
                  <a:lnTo>
                    <a:pt x="11563" y="21239"/>
                  </a:lnTo>
                  <a:lnTo>
                    <a:pt x="11563" y="20966"/>
                  </a:lnTo>
                  <a:lnTo>
                    <a:pt x="11590" y="20693"/>
                  </a:lnTo>
                  <a:lnTo>
                    <a:pt x="11645" y="20447"/>
                  </a:lnTo>
                  <a:lnTo>
                    <a:pt x="11700" y="20310"/>
                  </a:lnTo>
                  <a:lnTo>
                    <a:pt x="11782" y="20201"/>
                  </a:lnTo>
                  <a:lnTo>
                    <a:pt x="11864" y="20091"/>
                  </a:lnTo>
                  <a:lnTo>
                    <a:pt x="11946" y="19982"/>
                  </a:lnTo>
                  <a:lnTo>
                    <a:pt x="12164" y="19845"/>
                  </a:lnTo>
                  <a:lnTo>
                    <a:pt x="12410" y="19709"/>
                  </a:lnTo>
                  <a:lnTo>
                    <a:pt x="12656" y="19572"/>
                  </a:lnTo>
                  <a:lnTo>
                    <a:pt x="13258" y="19299"/>
                  </a:lnTo>
                  <a:lnTo>
                    <a:pt x="13859" y="18971"/>
                  </a:lnTo>
                  <a:lnTo>
                    <a:pt x="14433" y="18615"/>
                  </a:lnTo>
                  <a:lnTo>
                    <a:pt x="14953" y="18233"/>
                  </a:lnTo>
                  <a:lnTo>
                    <a:pt x="15472" y="17823"/>
                  </a:lnTo>
                  <a:lnTo>
                    <a:pt x="15964" y="17358"/>
                  </a:lnTo>
                  <a:lnTo>
                    <a:pt x="16401" y="16866"/>
                  </a:lnTo>
                  <a:lnTo>
                    <a:pt x="16784" y="16346"/>
                  </a:lnTo>
                  <a:lnTo>
                    <a:pt x="17085" y="15909"/>
                  </a:lnTo>
                  <a:lnTo>
                    <a:pt x="17331" y="15472"/>
                  </a:lnTo>
                  <a:lnTo>
                    <a:pt x="17549" y="15007"/>
                  </a:lnTo>
                  <a:lnTo>
                    <a:pt x="17768" y="14542"/>
                  </a:lnTo>
                  <a:lnTo>
                    <a:pt x="17932" y="14050"/>
                  </a:lnTo>
                  <a:lnTo>
                    <a:pt x="18096" y="13558"/>
                  </a:lnTo>
                  <a:lnTo>
                    <a:pt x="18233" y="13066"/>
                  </a:lnTo>
                  <a:lnTo>
                    <a:pt x="18342" y="12547"/>
                  </a:lnTo>
                  <a:lnTo>
                    <a:pt x="18424" y="12055"/>
                  </a:lnTo>
                  <a:lnTo>
                    <a:pt x="18479" y="11536"/>
                  </a:lnTo>
                  <a:lnTo>
                    <a:pt x="18506" y="11016"/>
                  </a:lnTo>
                  <a:lnTo>
                    <a:pt x="18533" y="10497"/>
                  </a:lnTo>
                  <a:lnTo>
                    <a:pt x="18533" y="9950"/>
                  </a:lnTo>
                  <a:lnTo>
                    <a:pt x="18479" y="9431"/>
                  </a:lnTo>
                  <a:lnTo>
                    <a:pt x="18424" y="8911"/>
                  </a:lnTo>
                  <a:lnTo>
                    <a:pt x="18342" y="8419"/>
                  </a:lnTo>
                  <a:lnTo>
                    <a:pt x="18233" y="7900"/>
                  </a:lnTo>
                  <a:lnTo>
                    <a:pt x="18123" y="7381"/>
                  </a:lnTo>
                  <a:lnTo>
                    <a:pt x="17959" y="6889"/>
                  </a:lnTo>
                  <a:lnTo>
                    <a:pt x="17795" y="6424"/>
                  </a:lnTo>
                  <a:lnTo>
                    <a:pt x="17604" y="5932"/>
                  </a:lnTo>
                  <a:lnTo>
                    <a:pt x="17358" y="5467"/>
                  </a:lnTo>
                  <a:lnTo>
                    <a:pt x="17139" y="5030"/>
                  </a:lnTo>
                  <a:lnTo>
                    <a:pt x="16866" y="4592"/>
                  </a:lnTo>
                  <a:lnTo>
                    <a:pt x="16565" y="4155"/>
                  </a:lnTo>
                  <a:lnTo>
                    <a:pt x="16265" y="3772"/>
                  </a:lnTo>
                  <a:lnTo>
                    <a:pt x="15937" y="3390"/>
                  </a:lnTo>
                  <a:lnTo>
                    <a:pt x="15581" y="3007"/>
                  </a:lnTo>
                  <a:lnTo>
                    <a:pt x="15199" y="2679"/>
                  </a:lnTo>
                  <a:lnTo>
                    <a:pt x="14789" y="2351"/>
                  </a:lnTo>
                  <a:lnTo>
                    <a:pt x="14351" y="2050"/>
                  </a:lnTo>
                  <a:lnTo>
                    <a:pt x="13914" y="1777"/>
                  </a:lnTo>
                  <a:lnTo>
                    <a:pt x="13121" y="1367"/>
                  </a:lnTo>
                  <a:lnTo>
                    <a:pt x="12301" y="1012"/>
                  </a:lnTo>
                  <a:lnTo>
                    <a:pt x="11454" y="684"/>
                  </a:lnTo>
                  <a:lnTo>
                    <a:pt x="10579" y="410"/>
                  </a:lnTo>
                  <a:lnTo>
                    <a:pt x="10142" y="301"/>
                  </a:lnTo>
                  <a:lnTo>
                    <a:pt x="9704" y="219"/>
                  </a:lnTo>
                  <a:lnTo>
                    <a:pt x="9267" y="137"/>
                  </a:lnTo>
                  <a:lnTo>
                    <a:pt x="8830" y="82"/>
                  </a:lnTo>
                  <a:lnTo>
                    <a:pt x="8392" y="27"/>
                  </a:lnTo>
                  <a:lnTo>
                    <a:pt x="7955" y="0"/>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5" name="Google Shape;1185;p11"/>
            <p:cNvSpPr/>
            <p:nvPr/>
          </p:nvSpPr>
          <p:spPr>
            <a:xfrm>
              <a:off x="1397455" y="2327035"/>
              <a:ext cx="370327" cy="436208"/>
            </a:xfrm>
            <a:custGeom>
              <a:rect b="b" l="l" r="r" t="t"/>
              <a:pathLst>
                <a:path extrusionOk="0" h="32940" w="27965">
                  <a:moveTo>
                    <a:pt x="4811" y="1"/>
                  </a:moveTo>
                  <a:lnTo>
                    <a:pt x="4538" y="28"/>
                  </a:lnTo>
                  <a:lnTo>
                    <a:pt x="4237" y="83"/>
                  </a:lnTo>
                  <a:lnTo>
                    <a:pt x="3964" y="138"/>
                  </a:lnTo>
                  <a:lnTo>
                    <a:pt x="3663" y="247"/>
                  </a:lnTo>
                  <a:lnTo>
                    <a:pt x="3335" y="384"/>
                  </a:lnTo>
                  <a:lnTo>
                    <a:pt x="3007" y="548"/>
                  </a:lnTo>
                  <a:lnTo>
                    <a:pt x="2652" y="766"/>
                  </a:lnTo>
                  <a:lnTo>
                    <a:pt x="2297" y="1012"/>
                  </a:lnTo>
                  <a:lnTo>
                    <a:pt x="1996" y="1258"/>
                  </a:lnTo>
                  <a:lnTo>
                    <a:pt x="1695" y="1532"/>
                  </a:lnTo>
                  <a:lnTo>
                    <a:pt x="1449" y="1805"/>
                  </a:lnTo>
                  <a:lnTo>
                    <a:pt x="1203" y="2106"/>
                  </a:lnTo>
                  <a:lnTo>
                    <a:pt x="984" y="2434"/>
                  </a:lnTo>
                  <a:lnTo>
                    <a:pt x="820" y="2762"/>
                  </a:lnTo>
                  <a:lnTo>
                    <a:pt x="656" y="3117"/>
                  </a:lnTo>
                  <a:lnTo>
                    <a:pt x="492" y="3472"/>
                  </a:lnTo>
                  <a:lnTo>
                    <a:pt x="383" y="3828"/>
                  </a:lnTo>
                  <a:lnTo>
                    <a:pt x="274" y="4211"/>
                  </a:lnTo>
                  <a:lnTo>
                    <a:pt x="192" y="4593"/>
                  </a:lnTo>
                  <a:lnTo>
                    <a:pt x="137" y="4976"/>
                  </a:lnTo>
                  <a:lnTo>
                    <a:pt x="55" y="5769"/>
                  </a:lnTo>
                  <a:lnTo>
                    <a:pt x="0" y="6589"/>
                  </a:lnTo>
                  <a:lnTo>
                    <a:pt x="28" y="7409"/>
                  </a:lnTo>
                  <a:lnTo>
                    <a:pt x="82" y="8229"/>
                  </a:lnTo>
                  <a:lnTo>
                    <a:pt x="192" y="9049"/>
                  </a:lnTo>
                  <a:lnTo>
                    <a:pt x="301" y="9869"/>
                  </a:lnTo>
                  <a:lnTo>
                    <a:pt x="438" y="10662"/>
                  </a:lnTo>
                  <a:lnTo>
                    <a:pt x="711" y="12138"/>
                  </a:lnTo>
                  <a:lnTo>
                    <a:pt x="820" y="12602"/>
                  </a:lnTo>
                  <a:lnTo>
                    <a:pt x="930" y="13067"/>
                  </a:lnTo>
                  <a:lnTo>
                    <a:pt x="1230" y="14024"/>
                  </a:lnTo>
                  <a:lnTo>
                    <a:pt x="1586" y="14953"/>
                  </a:lnTo>
                  <a:lnTo>
                    <a:pt x="1996" y="15910"/>
                  </a:lnTo>
                  <a:lnTo>
                    <a:pt x="2461" y="16867"/>
                  </a:lnTo>
                  <a:lnTo>
                    <a:pt x="2980" y="17823"/>
                  </a:lnTo>
                  <a:lnTo>
                    <a:pt x="3527" y="18780"/>
                  </a:lnTo>
                  <a:lnTo>
                    <a:pt x="4128" y="19709"/>
                  </a:lnTo>
                  <a:lnTo>
                    <a:pt x="4757" y="20639"/>
                  </a:lnTo>
                  <a:lnTo>
                    <a:pt x="5385" y="21541"/>
                  </a:lnTo>
                  <a:lnTo>
                    <a:pt x="6069" y="22388"/>
                  </a:lnTo>
                  <a:lnTo>
                    <a:pt x="6725" y="23236"/>
                  </a:lnTo>
                  <a:lnTo>
                    <a:pt x="7408" y="24056"/>
                  </a:lnTo>
                  <a:lnTo>
                    <a:pt x="8092" y="24821"/>
                  </a:lnTo>
                  <a:lnTo>
                    <a:pt x="8748" y="25532"/>
                  </a:lnTo>
                  <a:lnTo>
                    <a:pt x="9404" y="26215"/>
                  </a:lnTo>
                  <a:lnTo>
                    <a:pt x="10306" y="27090"/>
                  </a:lnTo>
                  <a:lnTo>
                    <a:pt x="11262" y="27937"/>
                  </a:lnTo>
                  <a:lnTo>
                    <a:pt x="12246" y="28730"/>
                  </a:lnTo>
                  <a:lnTo>
                    <a:pt x="13285" y="29495"/>
                  </a:lnTo>
                  <a:lnTo>
                    <a:pt x="14351" y="30179"/>
                  </a:lnTo>
                  <a:lnTo>
                    <a:pt x="15445" y="30835"/>
                  </a:lnTo>
                  <a:lnTo>
                    <a:pt x="16565" y="31436"/>
                  </a:lnTo>
                  <a:lnTo>
                    <a:pt x="17713" y="31983"/>
                  </a:lnTo>
                  <a:lnTo>
                    <a:pt x="18342" y="32229"/>
                  </a:lnTo>
                  <a:lnTo>
                    <a:pt x="18971" y="32475"/>
                  </a:lnTo>
                  <a:lnTo>
                    <a:pt x="19600" y="32666"/>
                  </a:lnTo>
                  <a:lnTo>
                    <a:pt x="20256" y="32830"/>
                  </a:lnTo>
                  <a:lnTo>
                    <a:pt x="20884" y="32912"/>
                  </a:lnTo>
                  <a:lnTo>
                    <a:pt x="21212" y="32940"/>
                  </a:lnTo>
                  <a:lnTo>
                    <a:pt x="21841" y="32940"/>
                  </a:lnTo>
                  <a:lnTo>
                    <a:pt x="22169" y="32885"/>
                  </a:lnTo>
                  <a:lnTo>
                    <a:pt x="22470" y="32830"/>
                  </a:lnTo>
                  <a:lnTo>
                    <a:pt x="22770" y="32776"/>
                  </a:lnTo>
                  <a:lnTo>
                    <a:pt x="23180" y="32639"/>
                  </a:lnTo>
                  <a:lnTo>
                    <a:pt x="23563" y="32448"/>
                  </a:lnTo>
                  <a:lnTo>
                    <a:pt x="23918" y="32256"/>
                  </a:lnTo>
                  <a:lnTo>
                    <a:pt x="24247" y="32038"/>
                  </a:lnTo>
                  <a:lnTo>
                    <a:pt x="24575" y="31792"/>
                  </a:lnTo>
                  <a:lnTo>
                    <a:pt x="24875" y="31491"/>
                  </a:lnTo>
                  <a:lnTo>
                    <a:pt x="25176" y="31190"/>
                  </a:lnTo>
                  <a:lnTo>
                    <a:pt x="25449" y="30889"/>
                  </a:lnTo>
                  <a:lnTo>
                    <a:pt x="25723" y="30534"/>
                  </a:lnTo>
                  <a:lnTo>
                    <a:pt x="25969" y="30206"/>
                  </a:lnTo>
                  <a:lnTo>
                    <a:pt x="26187" y="29823"/>
                  </a:lnTo>
                  <a:lnTo>
                    <a:pt x="26406" y="29468"/>
                  </a:lnTo>
                  <a:lnTo>
                    <a:pt x="26816" y="28703"/>
                  </a:lnTo>
                  <a:lnTo>
                    <a:pt x="27171" y="27910"/>
                  </a:lnTo>
                  <a:lnTo>
                    <a:pt x="27363" y="27445"/>
                  </a:lnTo>
                  <a:lnTo>
                    <a:pt x="27554" y="26953"/>
                  </a:lnTo>
                  <a:lnTo>
                    <a:pt x="27718" y="26434"/>
                  </a:lnTo>
                  <a:lnTo>
                    <a:pt x="27855" y="25942"/>
                  </a:lnTo>
                  <a:lnTo>
                    <a:pt x="27937" y="25422"/>
                  </a:lnTo>
                  <a:lnTo>
                    <a:pt x="27964" y="24930"/>
                  </a:lnTo>
                  <a:lnTo>
                    <a:pt x="27964" y="24411"/>
                  </a:lnTo>
                  <a:lnTo>
                    <a:pt x="27937" y="24165"/>
                  </a:lnTo>
                  <a:lnTo>
                    <a:pt x="27882" y="23892"/>
                  </a:lnTo>
                  <a:lnTo>
                    <a:pt x="27773" y="23564"/>
                  </a:lnTo>
                  <a:lnTo>
                    <a:pt x="27663" y="23236"/>
                  </a:lnTo>
                  <a:lnTo>
                    <a:pt x="27499" y="22908"/>
                  </a:lnTo>
                  <a:lnTo>
                    <a:pt x="27308" y="22607"/>
                  </a:lnTo>
                  <a:lnTo>
                    <a:pt x="27117" y="22334"/>
                  </a:lnTo>
                  <a:lnTo>
                    <a:pt x="26898" y="22088"/>
                  </a:lnTo>
                  <a:lnTo>
                    <a:pt x="26652" y="21814"/>
                  </a:lnTo>
                  <a:lnTo>
                    <a:pt x="26406" y="21596"/>
                  </a:lnTo>
                  <a:lnTo>
                    <a:pt x="26133" y="21377"/>
                  </a:lnTo>
                  <a:lnTo>
                    <a:pt x="25832" y="21158"/>
                  </a:lnTo>
                  <a:lnTo>
                    <a:pt x="25231" y="20776"/>
                  </a:lnTo>
                  <a:lnTo>
                    <a:pt x="24629" y="20447"/>
                  </a:lnTo>
                  <a:lnTo>
                    <a:pt x="24000" y="20147"/>
                  </a:lnTo>
                  <a:lnTo>
                    <a:pt x="23590" y="19983"/>
                  </a:lnTo>
                  <a:lnTo>
                    <a:pt x="23235" y="19791"/>
                  </a:lnTo>
                  <a:lnTo>
                    <a:pt x="22552" y="19381"/>
                  </a:lnTo>
                  <a:lnTo>
                    <a:pt x="21950" y="18944"/>
                  </a:lnTo>
                  <a:lnTo>
                    <a:pt x="21376" y="18479"/>
                  </a:lnTo>
                  <a:lnTo>
                    <a:pt x="20830" y="17960"/>
                  </a:lnTo>
                  <a:lnTo>
                    <a:pt x="20283" y="17413"/>
                  </a:lnTo>
                  <a:lnTo>
                    <a:pt x="19162" y="16183"/>
                  </a:lnTo>
                  <a:lnTo>
                    <a:pt x="17905" y="14762"/>
                  </a:lnTo>
                  <a:lnTo>
                    <a:pt x="16675" y="13313"/>
                  </a:lnTo>
                  <a:lnTo>
                    <a:pt x="15472" y="11864"/>
                  </a:lnTo>
                  <a:lnTo>
                    <a:pt x="14297" y="10416"/>
                  </a:lnTo>
                  <a:lnTo>
                    <a:pt x="13094" y="8939"/>
                  </a:lnTo>
                  <a:lnTo>
                    <a:pt x="11946" y="7463"/>
                  </a:lnTo>
                  <a:lnTo>
                    <a:pt x="10798" y="5960"/>
                  </a:lnTo>
                  <a:lnTo>
                    <a:pt x="9677" y="4429"/>
                  </a:lnTo>
                  <a:lnTo>
                    <a:pt x="9076" y="3554"/>
                  </a:lnTo>
                  <a:lnTo>
                    <a:pt x="8447" y="2598"/>
                  </a:lnTo>
                  <a:lnTo>
                    <a:pt x="8119" y="2133"/>
                  </a:lnTo>
                  <a:lnTo>
                    <a:pt x="7764" y="1696"/>
                  </a:lnTo>
                  <a:lnTo>
                    <a:pt x="7436" y="1286"/>
                  </a:lnTo>
                  <a:lnTo>
                    <a:pt x="7053" y="930"/>
                  </a:lnTo>
                  <a:lnTo>
                    <a:pt x="6670" y="602"/>
                  </a:lnTo>
                  <a:lnTo>
                    <a:pt x="6451" y="466"/>
                  </a:lnTo>
                  <a:lnTo>
                    <a:pt x="6233" y="356"/>
                  </a:lnTo>
                  <a:lnTo>
                    <a:pt x="6014" y="247"/>
                  </a:lnTo>
                  <a:lnTo>
                    <a:pt x="5795" y="138"/>
                  </a:lnTo>
                  <a:lnTo>
                    <a:pt x="5549" y="83"/>
                  </a:lnTo>
                  <a:lnTo>
                    <a:pt x="5303" y="28"/>
                  </a:lnTo>
                  <a:lnTo>
                    <a:pt x="5057" y="1"/>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6" name="Google Shape;1186;p11"/>
            <p:cNvSpPr/>
            <p:nvPr/>
          </p:nvSpPr>
          <p:spPr>
            <a:xfrm>
              <a:off x="1631291" y="2186955"/>
              <a:ext cx="382271" cy="568328"/>
            </a:xfrm>
            <a:custGeom>
              <a:rect b="b" l="l" r="r" t="t"/>
              <a:pathLst>
                <a:path extrusionOk="0" h="42917" w="28867">
                  <a:moveTo>
                    <a:pt x="25422" y="0"/>
                  </a:moveTo>
                  <a:lnTo>
                    <a:pt x="25094" y="55"/>
                  </a:lnTo>
                  <a:lnTo>
                    <a:pt x="24766" y="110"/>
                  </a:lnTo>
                  <a:lnTo>
                    <a:pt x="24466" y="192"/>
                  </a:lnTo>
                  <a:lnTo>
                    <a:pt x="24083" y="356"/>
                  </a:lnTo>
                  <a:lnTo>
                    <a:pt x="23728" y="574"/>
                  </a:lnTo>
                  <a:lnTo>
                    <a:pt x="23400" y="793"/>
                  </a:lnTo>
                  <a:lnTo>
                    <a:pt x="23072" y="1094"/>
                  </a:lnTo>
                  <a:lnTo>
                    <a:pt x="22771" y="1394"/>
                  </a:lnTo>
                  <a:lnTo>
                    <a:pt x="22497" y="1695"/>
                  </a:lnTo>
                  <a:lnTo>
                    <a:pt x="22251" y="2050"/>
                  </a:lnTo>
                  <a:lnTo>
                    <a:pt x="22005" y="2378"/>
                  </a:lnTo>
                  <a:lnTo>
                    <a:pt x="21568" y="3116"/>
                  </a:lnTo>
                  <a:lnTo>
                    <a:pt x="21131" y="3827"/>
                  </a:lnTo>
                  <a:lnTo>
                    <a:pt x="20666" y="4511"/>
                  </a:lnTo>
                  <a:lnTo>
                    <a:pt x="20393" y="4866"/>
                  </a:lnTo>
                  <a:lnTo>
                    <a:pt x="20119" y="5167"/>
                  </a:lnTo>
                  <a:lnTo>
                    <a:pt x="20010" y="5276"/>
                  </a:lnTo>
                  <a:lnTo>
                    <a:pt x="19928" y="5331"/>
                  </a:lnTo>
                  <a:lnTo>
                    <a:pt x="19873" y="5358"/>
                  </a:lnTo>
                  <a:lnTo>
                    <a:pt x="19764" y="5331"/>
                  </a:lnTo>
                  <a:lnTo>
                    <a:pt x="19682" y="5303"/>
                  </a:lnTo>
                  <a:lnTo>
                    <a:pt x="19627" y="5221"/>
                  </a:lnTo>
                  <a:lnTo>
                    <a:pt x="19573" y="5139"/>
                  </a:lnTo>
                  <a:lnTo>
                    <a:pt x="19545" y="5030"/>
                  </a:lnTo>
                  <a:lnTo>
                    <a:pt x="19545" y="4921"/>
                  </a:lnTo>
                  <a:lnTo>
                    <a:pt x="19545" y="4702"/>
                  </a:lnTo>
                  <a:lnTo>
                    <a:pt x="19737" y="3937"/>
                  </a:lnTo>
                  <a:lnTo>
                    <a:pt x="19764" y="3554"/>
                  </a:lnTo>
                  <a:lnTo>
                    <a:pt x="19764" y="3362"/>
                  </a:lnTo>
                  <a:lnTo>
                    <a:pt x="19764" y="3171"/>
                  </a:lnTo>
                  <a:lnTo>
                    <a:pt x="19682" y="2980"/>
                  </a:lnTo>
                  <a:lnTo>
                    <a:pt x="19600" y="2816"/>
                  </a:lnTo>
                  <a:lnTo>
                    <a:pt x="19463" y="2652"/>
                  </a:lnTo>
                  <a:lnTo>
                    <a:pt x="19327" y="2542"/>
                  </a:lnTo>
                  <a:lnTo>
                    <a:pt x="19163" y="2433"/>
                  </a:lnTo>
                  <a:lnTo>
                    <a:pt x="18999" y="2406"/>
                  </a:lnTo>
                  <a:lnTo>
                    <a:pt x="18807" y="2406"/>
                  </a:lnTo>
                  <a:lnTo>
                    <a:pt x="18643" y="2460"/>
                  </a:lnTo>
                  <a:lnTo>
                    <a:pt x="18534" y="2515"/>
                  </a:lnTo>
                  <a:lnTo>
                    <a:pt x="18452" y="2597"/>
                  </a:lnTo>
                  <a:lnTo>
                    <a:pt x="18343" y="2788"/>
                  </a:lnTo>
                  <a:lnTo>
                    <a:pt x="18233" y="2980"/>
                  </a:lnTo>
                  <a:lnTo>
                    <a:pt x="18179" y="3198"/>
                  </a:lnTo>
                  <a:lnTo>
                    <a:pt x="17878" y="4319"/>
                  </a:lnTo>
                  <a:lnTo>
                    <a:pt x="17632" y="5440"/>
                  </a:lnTo>
                  <a:lnTo>
                    <a:pt x="17468" y="6561"/>
                  </a:lnTo>
                  <a:lnTo>
                    <a:pt x="17358" y="7709"/>
                  </a:lnTo>
                  <a:lnTo>
                    <a:pt x="17304" y="8529"/>
                  </a:lnTo>
                  <a:lnTo>
                    <a:pt x="17249" y="8939"/>
                  </a:lnTo>
                  <a:lnTo>
                    <a:pt x="17140" y="9322"/>
                  </a:lnTo>
                  <a:lnTo>
                    <a:pt x="17030" y="9595"/>
                  </a:lnTo>
                  <a:lnTo>
                    <a:pt x="16921" y="9841"/>
                  </a:lnTo>
                  <a:lnTo>
                    <a:pt x="16757" y="10060"/>
                  </a:lnTo>
                  <a:lnTo>
                    <a:pt x="16593" y="10306"/>
                  </a:lnTo>
                  <a:lnTo>
                    <a:pt x="16238" y="10743"/>
                  </a:lnTo>
                  <a:lnTo>
                    <a:pt x="15855" y="11153"/>
                  </a:lnTo>
                  <a:lnTo>
                    <a:pt x="15308" y="11782"/>
                  </a:lnTo>
                  <a:lnTo>
                    <a:pt x="14734" y="12410"/>
                  </a:lnTo>
                  <a:lnTo>
                    <a:pt x="13641" y="13722"/>
                  </a:lnTo>
                  <a:lnTo>
                    <a:pt x="12575" y="15089"/>
                  </a:lnTo>
                  <a:lnTo>
                    <a:pt x="11509" y="16483"/>
                  </a:lnTo>
                  <a:lnTo>
                    <a:pt x="9431" y="19299"/>
                  </a:lnTo>
                  <a:lnTo>
                    <a:pt x="8365" y="20638"/>
                  </a:lnTo>
                  <a:lnTo>
                    <a:pt x="7327" y="21950"/>
                  </a:lnTo>
                  <a:lnTo>
                    <a:pt x="5468" y="24219"/>
                  </a:lnTo>
                  <a:lnTo>
                    <a:pt x="3718" y="26433"/>
                  </a:lnTo>
                  <a:lnTo>
                    <a:pt x="2051" y="28702"/>
                  </a:lnTo>
                  <a:lnTo>
                    <a:pt x="329" y="31080"/>
                  </a:lnTo>
                  <a:lnTo>
                    <a:pt x="1" y="31518"/>
                  </a:lnTo>
                  <a:lnTo>
                    <a:pt x="465" y="32174"/>
                  </a:lnTo>
                  <a:lnTo>
                    <a:pt x="903" y="32857"/>
                  </a:lnTo>
                  <a:lnTo>
                    <a:pt x="1313" y="33568"/>
                  </a:lnTo>
                  <a:lnTo>
                    <a:pt x="1696" y="34278"/>
                  </a:lnTo>
                  <a:lnTo>
                    <a:pt x="2051" y="35016"/>
                  </a:lnTo>
                  <a:lnTo>
                    <a:pt x="2406" y="35754"/>
                  </a:lnTo>
                  <a:lnTo>
                    <a:pt x="3090" y="37231"/>
                  </a:lnTo>
                  <a:lnTo>
                    <a:pt x="3800" y="38734"/>
                  </a:lnTo>
                  <a:lnTo>
                    <a:pt x="4156" y="39472"/>
                  </a:lnTo>
                  <a:lnTo>
                    <a:pt x="4538" y="40183"/>
                  </a:lnTo>
                  <a:lnTo>
                    <a:pt x="4948" y="40893"/>
                  </a:lnTo>
                  <a:lnTo>
                    <a:pt x="5358" y="41577"/>
                  </a:lnTo>
                  <a:lnTo>
                    <a:pt x="5823" y="42205"/>
                  </a:lnTo>
                  <a:lnTo>
                    <a:pt x="6315" y="42834"/>
                  </a:lnTo>
                  <a:lnTo>
                    <a:pt x="6370" y="42889"/>
                  </a:lnTo>
                  <a:lnTo>
                    <a:pt x="6425" y="42916"/>
                  </a:lnTo>
                  <a:lnTo>
                    <a:pt x="6589" y="42916"/>
                  </a:lnTo>
                  <a:lnTo>
                    <a:pt x="6753" y="42862"/>
                  </a:lnTo>
                  <a:lnTo>
                    <a:pt x="6944" y="42725"/>
                  </a:lnTo>
                  <a:lnTo>
                    <a:pt x="7190" y="42506"/>
                  </a:lnTo>
                  <a:lnTo>
                    <a:pt x="7436" y="42260"/>
                  </a:lnTo>
                  <a:lnTo>
                    <a:pt x="7709" y="41959"/>
                  </a:lnTo>
                  <a:lnTo>
                    <a:pt x="7983" y="41604"/>
                  </a:lnTo>
                  <a:lnTo>
                    <a:pt x="8611" y="40784"/>
                  </a:lnTo>
                  <a:lnTo>
                    <a:pt x="9295" y="39827"/>
                  </a:lnTo>
                  <a:lnTo>
                    <a:pt x="9978" y="38789"/>
                  </a:lnTo>
                  <a:lnTo>
                    <a:pt x="10689" y="37668"/>
                  </a:lnTo>
                  <a:lnTo>
                    <a:pt x="12083" y="35399"/>
                  </a:lnTo>
                  <a:lnTo>
                    <a:pt x="13258" y="33349"/>
                  </a:lnTo>
                  <a:lnTo>
                    <a:pt x="14160" y="31791"/>
                  </a:lnTo>
                  <a:lnTo>
                    <a:pt x="14570" y="31025"/>
                  </a:lnTo>
                  <a:lnTo>
                    <a:pt x="15554" y="29030"/>
                  </a:lnTo>
                  <a:lnTo>
                    <a:pt x="16566" y="27035"/>
                  </a:lnTo>
                  <a:lnTo>
                    <a:pt x="17605" y="25066"/>
                  </a:lnTo>
                  <a:lnTo>
                    <a:pt x="18643" y="23098"/>
                  </a:lnTo>
                  <a:lnTo>
                    <a:pt x="19737" y="21158"/>
                  </a:lnTo>
                  <a:lnTo>
                    <a:pt x="20857" y="19217"/>
                  </a:lnTo>
                  <a:lnTo>
                    <a:pt x="22033" y="17331"/>
                  </a:lnTo>
                  <a:lnTo>
                    <a:pt x="23236" y="15445"/>
                  </a:lnTo>
                  <a:lnTo>
                    <a:pt x="24384" y="13750"/>
                  </a:lnTo>
                  <a:lnTo>
                    <a:pt x="24958" y="12875"/>
                  </a:lnTo>
                  <a:lnTo>
                    <a:pt x="25504" y="12000"/>
                  </a:lnTo>
                  <a:lnTo>
                    <a:pt x="26024" y="11126"/>
                  </a:lnTo>
                  <a:lnTo>
                    <a:pt x="26516" y="10224"/>
                  </a:lnTo>
                  <a:lnTo>
                    <a:pt x="26953" y="9294"/>
                  </a:lnTo>
                  <a:lnTo>
                    <a:pt x="27144" y="8829"/>
                  </a:lnTo>
                  <a:lnTo>
                    <a:pt x="27336" y="8365"/>
                  </a:lnTo>
                  <a:lnTo>
                    <a:pt x="27691" y="7545"/>
                  </a:lnTo>
                  <a:lnTo>
                    <a:pt x="28101" y="6588"/>
                  </a:lnTo>
                  <a:lnTo>
                    <a:pt x="28320" y="6069"/>
                  </a:lnTo>
                  <a:lnTo>
                    <a:pt x="28511" y="5522"/>
                  </a:lnTo>
                  <a:lnTo>
                    <a:pt x="28648" y="4948"/>
                  </a:lnTo>
                  <a:lnTo>
                    <a:pt x="28785" y="4401"/>
                  </a:lnTo>
                  <a:lnTo>
                    <a:pt x="28839" y="3827"/>
                  </a:lnTo>
                  <a:lnTo>
                    <a:pt x="28867" y="3526"/>
                  </a:lnTo>
                  <a:lnTo>
                    <a:pt x="28867" y="3253"/>
                  </a:lnTo>
                  <a:lnTo>
                    <a:pt x="28839" y="2952"/>
                  </a:lnTo>
                  <a:lnTo>
                    <a:pt x="28785" y="2679"/>
                  </a:lnTo>
                  <a:lnTo>
                    <a:pt x="28703" y="2406"/>
                  </a:lnTo>
                  <a:lnTo>
                    <a:pt x="28621" y="2132"/>
                  </a:lnTo>
                  <a:lnTo>
                    <a:pt x="28484" y="1859"/>
                  </a:lnTo>
                  <a:lnTo>
                    <a:pt x="28347" y="1586"/>
                  </a:lnTo>
                  <a:lnTo>
                    <a:pt x="28156" y="1340"/>
                  </a:lnTo>
                  <a:lnTo>
                    <a:pt x="27964" y="1094"/>
                  </a:lnTo>
                  <a:lnTo>
                    <a:pt x="27718" y="848"/>
                  </a:lnTo>
                  <a:lnTo>
                    <a:pt x="27445" y="602"/>
                  </a:lnTo>
                  <a:lnTo>
                    <a:pt x="27144" y="383"/>
                  </a:lnTo>
                  <a:lnTo>
                    <a:pt x="26789" y="164"/>
                  </a:lnTo>
                  <a:lnTo>
                    <a:pt x="26598" y="82"/>
                  </a:lnTo>
                  <a:lnTo>
                    <a:pt x="26352" y="28"/>
                  </a:lnTo>
                  <a:lnTo>
                    <a:pt x="26078" y="0"/>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7" name="Google Shape;1187;p11"/>
            <p:cNvSpPr/>
            <p:nvPr/>
          </p:nvSpPr>
          <p:spPr>
            <a:xfrm>
              <a:off x="1222257" y="1932117"/>
              <a:ext cx="279456" cy="227334"/>
            </a:xfrm>
            <a:custGeom>
              <a:rect b="b" l="l" r="r" t="t"/>
              <a:pathLst>
                <a:path extrusionOk="0" h="17167" w="21103">
                  <a:moveTo>
                    <a:pt x="15527" y="0"/>
                  </a:moveTo>
                  <a:lnTo>
                    <a:pt x="15144" y="28"/>
                  </a:lnTo>
                  <a:lnTo>
                    <a:pt x="14324" y="110"/>
                  </a:lnTo>
                  <a:lnTo>
                    <a:pt x="13531" y="192"/>
                  </a:lnTo>
                  <a:lnTo>
                    <a:pt x="12984" y="246"/>
                  </a:lnTo>
                  <a:lnTo>
                    <a:pt x="12410" y="274"/>
                  </a:lnTo>
                  <a:lnTo>
                    <a:pt x="11235" y="301"/>
                  </a:lnTo>
                  <a:lnTo>
                    <a:pt x="8829" y="301"/>
                  </a:lnTo>
                  <a:lnTo>
                    <a:pt x="7627" y="328"/>
                  </a:lnTo>
                  <a:lnTo>
                    <a:pt x="7025" y="383"/>
                  </a:lnTo>
                  <a:lnTo>
                    <a:pt x="6451" y="410"/>
                  </a:lnTo>
                  <a:lnTo>
                    <a:pt x="5850" y="492"/>
                  </a:lnTo>
                  <a:lnTo>
                    <a:pt x="5276" y="602"/>
                  </a:lnTo>
                  <a:lnTo>
                    <a:pt x="4729" y="711"/>
                  </a:lnTo>
                  <a:lnTo>
                    <a:pt x="4183" y="875"/>
                  </a:lnTo>
                  <a:lnTo>
                    <a:pt x="3772" y="1039"/>
                  </a:lnTo>
                  <a:lnTo>
                    <a:pt x="3417" y="1231"/>
                  </a:lnTo>
                  <a:lnTo>
                    <a:pt x="3089" y="1477"/>
                  </a:lnTo>
                  <a:lnTo>
                    <a:pt x="2816" y="1723"/>
                  </a:lnTo>
                  <a:lnTo>
                    <a:pt x="2542" y="2023"/>
                  </a:lnTo>
                  <a:lnTo>
                    <a:pt x="2324" y="2351"/>
                  </a:lnTo>
                  <a:lnTo>
                    <a:pt x="2105" y="2679"/>
                  </a:lnTo>
                  <a:lnTo>
                    <a:pt x="1914" y="3035"/>
                  </a:lnTo>
                  <a:lnTo>
                    <a:pt x="1750" y="3417"/>
                  </a:lnTo>
                  <a:lnTo>
                    <a:pt x="1613" y="3800"/>
                  </a:lnTo>
                  <a:lnTo>
                    <a:pt x="1340" y="4620"/>
                  </a:lnTo>
                  <a:lnTo>
                    <a:pt x="1121" y="5467"/>
                  </a:lnTo>
                  <a:lnTo>
                    <a:pt x="902" y="6287"/>
                  </a:lnTo>
                  <a:lnTo>
                    <a:pt x="629" y="7463"/>
                  </a:lnTo>
                  <a:lnTo>
                    <a:pt x="356" y="8638"/>
                  </a:lnTo>
                  <a:lnTo>
                    <a:pt x="246" y="9240"/>
                  </a:lnTo>
                  <a:lnTo>
                    <a:pt x="137" y="9814"/>
                  </a:lnTo>
                  <a:lnTo>
                    <a:pt x="82" y="10415"/>
                  </a:lnTo>
                  <a:lnTo>
                    <a:pt x="28" y="11016"/>
                  </a:lnTo>
                  <a:lnTo>
                    <a:pt x="0" y="11618"/>
                  </a:lnTo>
                  <a:lnTo>
                    <a:pt x="0" y="12192"/>
                  </a:lnTo>
                  <a:lnTo>
                    <a:pt x="28" y="12766"/>
                  </a:lnTo>
                  <a:lnTo>
                    <a:pt x="110" y="13367"/>
                  </a:lnTo>
                  <a:lnTo>
                    <a:pt x="192" y="13914"/>
                  </a:lnTo>
                  <a:lnTo>
                    <a:pt x="356" y="14488"/>
                  </a:lnTo>
                  <a:lnTo>
                    <a:pt x="547" y="15035"/>
                  </a:lnTo>
                  <a:lnTo>
                    <a:pt x="766" y="15581"/>
                  </a:lnTo>
                  <a:lnTo>
                    <a:pt x="902" y="15827"/>
                  </a:lnTo>
                  <a:lnTo>
                    <a:pt x="1066" y="16101"/>
                  </a:lnTo>
                  <a:lnTo>
                    <a:pt x="1258" y="16347"/>
                  </a:lnTo>
                  <a:lnTo>
                    <a:pt x="1449" y="16565"/>
                  </a:lnTo>
                  <a:lnTo>
                    <a:pt x="1668" y="16757"/>
                  </a:lnTo>
                  <a:lnTo>
                    <a:pt x="1914" y="16921"/>
                  </a:lnTo>
                  <a:lnTo>
                    <a:pt x="2160" y="17057"/>
                  </a:lnTo>
                  <a:lnTo>
                    <a:pt x="2460" y="17139"/>
                  </a:lnTo>
                  <a:lnTo>
                    <a:pt x="2734" y="17167"/>
                  </a:lnTo>
                  <a:lnTo>
                    <a:pt x="3034" y="17139"/>
                  </a:lnTo>
                  <a:lnTo>
                    <a:pt x="3308" y="17057"/>
                  </a:lnTo>
                  <a:lnTo>
                    <a:pt x="3581" y="16948"/>
                  </a:lnTo>
                  <a:lnTo>
                    <a:pt x="3854" y="16784"/>
                  </a:lnTo>
                  <a:lnTo>
                    <a:pt x="4101" y="16593"/>
                  </a:lnTo>
                  <a:lnTo>
                    <a:pt x="4319" y="16401"/>
                  </a:lnTo>
                  <a:lnTo>
                    <a:pt x="4483" y="16155"/>
                  </a:lnTo>
                  <a:lnTo>
                    <a:pt x="4702" y="15855"/>
                  </a:lnTo>
                  <a:lnTo>
                    <a:pt x="4866" y="15554"/>
                  </a:lnTo>
                  <a:lnTo>
                    <a:pt x="5030" y="15226"/>
                  </a:lnTo>
                  <a:lnTo>
                    <a:pt x="5194" y="14871"/>
                  </a:lnTo>
                  <a:lnTo>
                    <a:pt x="5495" y="14133"/>
                  </a:lnTo>
                  <a:lnTo>
                    <a:pt x="5741" y="13395"/>
                  </a:lnTo>
                  <a:lnTo>
                    <a:pt x="6260" y="11891"/>
                  </a:lnTo>
                  <a:lnTo>
                    <a:pt x="6533" y="11153"/>
                  </a:lnTo>
                  <a:lnTo>
                    <a:pt x="6834" y="10497"/>
                  </a:lnTo>
                  <a:lnTo>
                    <a:pt x="7107" y="9923"/>
                  </a:lnTo>
                  <a:lnTo>
                    <a:pt x="7408" y="9376"/>
                  </a:lnTo>
                  <a:lnTo>
                    <a:pt x="7763" y="8830"/>
                  </a:lnTo>
                  <a:lnTo>
                    <a:pt x="7927" y="8584"/>
                  </a:lnTo>
                  <a:lnTo>
                    <a:pt x="8146" y="8338"/>
                  </a:lnTo>
                  <a:lnTo>
                    <a:pt x="8447" y="8010"/>
                  </a:lnTo>
                  <a:lnTo>
                    <a:pt x="8747" y="7709"/>
                  </a:lnTo>
                  <a:lnTo>
                    <a:pt x="9048" y="7490"/>
                  </a:lnTo>
                  <a:lnTo>
                    <a:pt x="9376" y="7272"/>
                  </a:lnTo>
                  <a:lnTo>
                    <a:pt x="9814" y="7053"/>
                  </a:lnTo>
                  <a:lnTo>
                    <a:pt x="10251" y="6889"/>
                  </a:lnTo>
                  <a:lnTo>
                    <a:pt x="10688" y="6780"/>
                  </a:lnTo>
                  <a:lnTo>
                    <a:pt x="11153" y="6698"/>
                  </a:lnTo>
                  <a:lnTo>
                    <a:pt x="12082" y="6698"/>
                  </a:lnTo>
                  <a:lnTo>
                    <a:pt x="12547" y="6725"/>
                  </a:lnTo>
                  <a:lnTo>
                    <a:pt x="13012" y="6807"/>
                  </a:lnTo>
                  <a:lnTo>
                    <a:pt x="13996" y="6971"/>
                  </a:lnTo>
                  <a:lnTo>
                    <a:pt x="14980" y="7135"/>
                  </a:lnTo>
                  <a:lnTo>
                    <a:pt x="15472" y="7217"/>
                  </a:lnTo>
                  <a:lnTo>
                    <a:pt x="15964" y="7272"/>
                  </a:lnTo>
                  <a:lnTo>
                    <a:pt x="16456" y="7299"/>
                  </a:lnTo>
                  <a:lnTo>
                    <a:pt x="16948" y="7326"/>
                  </a:lnTo>
                  <a:lnTo>
                    <a:pt x="17276" y="7299"/>
                  </a:lnTo>
                  <a:lnTo>
                    <a:pt x="17604" y="7272"/>
                  </a:lnTo>
                  <a:lnTo>
                    <a:pt x="17959" y="7217"/>
                  </a:lnTo>
                  <a:lnTo>
                    <a:pt x="18287" y="7162"/>
                  </a:lnTo>
                  <a:lnTo>
                    <a:pt x="18588" y="7053"/>
                  </a:lnTo>
                  <a:lnTo>
                    <a:pt x="18916" y="6944"/>
                  </a:lnTo>
                  <a:lnTo>
                    <a:pt x="19217" y="6834"/>
                  </a:lnTo>
                  <a:lnTo>
                    <a:pt x="19517" y="6670"/>
                  </a:lnTo>
                  <a:lnTo>
                    <a:pt x="19791" y="6506"/>
                  </a:lnTo>
                  <a:lnTo>
                    <a:pt x="20037" y="6315"/>
                  </a:lnTo>
                  <a:lnTo>
                    <a:pt x="20283" y="6123"/>
                  </a:lnTo>
                  <a:lnTo>
                    <a:pt x="20501" y="5877"/>
                  </a:lnTo>
                  <a:lnTo>
                    <a:pt x="20666" y="5631"/>
                  </a:lnTo>
                  <a:lnTo>
                    <a:pt x="20830" y="5358"/>
                  </a:lnTo>
                  <a:lnTo>
                    <a:pt x="20966" y="5085"/>
                  </a:lnTo>
                  <a:lnTo>
                    <a:pt x="21048" y="4784"/>
                  </a:lnTo>
                  <a:lnTo>
                    <a:pt x="21076" y="4565"/>
                  </a:lnTo>
                  <a:lnTo>
                    <a:pt x="21103" y="4347"/>
                  </a:lnTo>
                  <a:lnTo>
                    <a:pt x="21103" y="4128"/>
                  </a:lnTo>
                  <a:lnTo>
                    <a:pt x="21076" y="3937"/>
                  </a:lnTo>
                  <a:lnTo>
                    <a:pt x="20994" y="3527"/>
                  </a:lnTo>
                  <a:lnTo>
                    <a:pt x="20857" y="3117"/>
                  </a:lnTo>
                  <a:lnTo>
                    <a:pt x="20693" y="2707"/>
                  </a:lnTo>
                  <a:lnTo>
                    <a:pt x="20474" y="2351"/>
                  </a:lnTo>
                  <a:lnTo>
                    <a:pt x="20201" y="1996"/>
                  </a:lnTo>
                  <a:lnTo>
                    <a:pt x="19900" y="1668"/>
                  </a:lnTo>
                  <a:lnTo>
                    <a:pt x="19572" y="1367"/>
                  </a:lnTo>
                  <a:lnTo>
                    <a:pt x="19217" y="1094"/>
                  </a:lnTo>
                  <a:lnTo>
                    <a:pt x="18834" y="848"/>
                  </a:lnTo>
                  <a:lnTo>
                    <a:pt x="18451" y="602"/>
                  </a:lnTo>
                  <a:lnTo>
                    <a:pt x="18041" y="438"/>
                  </a:lnTo>
                  <a:lnTo>
                    <a:pt x="17604" y="274"/>
                  </a:lnTo>
                  <a:lnTo>
                    <a:pt x="17167" y="164"/>
                  </a:lnTo>
                  <a:lnTo>
                    <a:pt x="16729" y="82"/>
                  </a:lnTo>
                  <a:lnTo>
                    <a:pt x="16319" y="28"/>
                  </a:lnTo>
                  <a:lnTo>
                    <a:pt x="1593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8" name="Google Shape;1188;p11"/>
            <p:cNvSpPr/>
            <p:nvPr/>
          </p:nvSpPr>
          <p:spPr>
            <a:xfrm>
              <a:off x="1123428" y="2285056"/>
              <a:ext cx="478557" cy="506790"/>
            </a:xfrm>
            <a:custGeom>
              <a:rect b="b" l="l" r="r" t="t"/>
              <a:pathLst>
                <a:path extrusionOk="0" h="38270" w="36138">
                  <a:moveTo>
                    <a:pt x="10005" y="0"/>
                  </a:moveTo>
                  <a:lnTo>
                    <a:pt x="8338" y="27"/>
                  </a:lnTo>
                  <a:lnTo>
                    <a:pt x="8119" y="55"/>
                  </a:lnTo>
                  <a:lnTo>
                    <a:pt x="7928" y="109"/>
                  </a:lnTo>
                  <a:lnTo>
                    <a:pt x="7709" y="191"/>
                  </a:lnTo>
                  <a:lnTo>
                    <a:pt x="7518" y="273"/>
                  </a:lnTo>
                  <a:lnTo>
                    <a:pt x="7327" y="410"/>
                  </a:lnTo>
                  <a:lnTo>
                    <a:pt x="7163" y="574"/>
                  </a:lnTo>
                  <a:lnTo>
                    <a:pt x="6971" y="765"/>
                  </a:lnTo>
                  <a:lnTo>
                    <a:pt x="6780" y="957"/>
                  </a:lnTo>
                  <a:lnTo>
                    <a:pt x="6616" y="1203"/>
                  </a:lnTo>
                  <a:lnTo>
                    <a:pt x="6452" y="1449"/>
                  </a:lnTo>
                  <a:lnTo>
                    <a:pt x="6124" y="1996"/>
                  </a:lnTo>
                  <a:lnTo>
                    <a:pt x="5823" y="2652"/>
                  </a:lnTo>
                  <a:lnTo>
                    <a:pt x="5550" y="3362"/>
                  </a:lnTo>
                  <a:lnTo>
                    <a:pt x="5276" y="4155"/>
                  </a:lnTo>
                  <a:lnTo>
                    <a:pt x="5030" y="5002"/>
                  </a:lnTo>
                  <a:lnTo>
                    <a:pt x="4784" y="5877"/>
                  </a:lnTo>
                  <a:lnTo>
                    <a:pt x="4566" y="6834"/>
                  </a:lnTo>
                  <a:lnTo>
                    <a:pt x="4347" y="7791"/>
                  </a:lnTo>
                  <a:lnTo>
                    <a:pt x="4128" y="8802"/>
                  </a:lnTo>
                  <a:lnTo>
                    <a:pt x="3773" y="10907"/>
                  </a:lnTo>
                  <a:lnTo>
                    <a:pt x="3472" y="13039"/>
                  </a:lnTo>
                  <a:lnTo>
                    <a:pt x="3172" y="15198"/>
                  </a:lnTo>
                  <a:lnTo>
                    <a:pt x="2953" y="17276"/>
                  </a:lnTo>
                  <a:lnTo>
                    <a:pt x="2734" y="19244"/>
                  </a:lnTo>
                  <a:lnTo>
                    <a:pt x="2379" y="22661"/>
                  </a:lnTo>
                  <a:lnTo>
                    <a:pt x="2215" y="24000"/>
                  </a:lnTo>
                  <a:lnTo>
                    <a:pt x="2078" y="25039"/>
                  </a:lnTo>
                  <a:lnTo>
                    <a:pt x="1" y="38050"/>
                  </a:lnTo>
                  <a:lnTo>
                    <a:pt x="1122" y="38132"/>
                  </a:lnTo>
                  <a:lnTo>
                    <a:pt x="2242" y="38187"/>
                  </a:lnTo>
                  <a:lnTo>
                    <a:pt x="3336" y="38242"/>
                  </a:lnTo>
                  <a:lnTo>
                    <a:pt x="4456" y="38269"/>
                  </a:lnTo>
                  <a:lnTo>
                    <a:pt x="6671" y="38269"/>
                  </a:lnTo>
                  <a:lnTo>
                    <a:pt x="8885" y="38214"/>
                  </a:lnTo>
                  <a:lnTo>
                    <a:pt x="13313" y="38105"/>
                  </a:lnTo>
                  <a:lnTo>
                    <a:pt x="15527" y="38078"/>
                  </a:lnTo>
                  <a:lnTo>
                    <a:pt x="17741" y="38078"/>
                  </a:lnTo>
                  <a:lnTo>
                    <a:pt x="22333" y="38132"/>
                  </a:lnTo>
                  <a:lnTo>
                    <a:pt x="26926" y="38187"/>
                  </a:lnTo>
                  <a:lnTo>
                    <a:pt x="31518" y="38214"/>
                  </a:lnTo>
                  <a:lnTo>
                    <a:pt x="36138" y="38214"/>
                  </a:lnTo>
                  <a:lnTo>
                    <a:pt x="35892" y="36984"/>
                  </a:lnTo>
                  <a:lnTo>
                    <a:pt x="35673" y="35754"/>
                  </a:lnTo>
                  <a:lnTo>
                    <a:pt x="35482" y="34524"/>
                  </a:lnTo>
                  <a:lnTo>
                    <a:pt x="35318" y="33294"/>
                  </a:lnTo>
                  <a:lnTo>
                    <a:pt x="35017" y="30807"/>
                  </a:lnTo>
                  <a:lnTo>
                    <a:pt x="34771" y="28346"/>
                  </a:lnTo>
                  <a:lnTo>
                    <a:pt x="34498" y="25859"/>
                  </a:lnTo>
                  <a:lnTo>
                    <a:pt x="34224" y="23371"/>
                  </a:lnTo>
                  <a:lnTo>
                    <a:pt x="34060" y="22141"/>
                  </a:lnTo>
                  <a:lnTo>
                    <a:pt x="33896" y="20911"/>
                  </a:lnTo>
                  <a:lnTo>
                    <a:pt x="33705" y="19681"/>
                  </a:lnTo>
                  <a:lnTo>
                    <a:pt x="33486" y="18451"/>
                  </a:lnTo>
                  <a:lnTo>
                    <a:pt x="33076" y="16401"/>
                  </a:lnTo>
                  <a:lnTo>
                    <a:pt x="32830" y="15335"/>
                  </a:lnTo>
                  <a:lnTo>
                    <a:pt x="32557" y="14269"/>
                  </a:lnTo>
                  <a:lnTo>
                    <a:pt x="32283" y="13203"/>
                  </a:lnTo>
                  <a:lnTo>
                    <a:pt x="31955" y="12137"/>
                  </a:lnTo>
                  <a:lnTo>
                    <a:pt x="31600" y="11071"/>
                  </a:lnTo>
                  <a:lnTo>
                    <a:pt x="31190" y="10032"/>
                  </a:lnTo>
                  <a:lnTo>
                    <a:pt x="30753" y="9021"/>
                  </a:lnTo>
                  <a:lnTo>
                    <a:pt x="30261" y="8037"/>
                  </a:lnTo>
                  <a:lnTo>
                    <a:pt x="29741" y="7080"/>
                  </a:lnTo>
                  <a:lnTo>
                    <a:pt x="29441" y="6615"/>
                  </a:lnTo>
                  <a:lnTo>
                    <a:pt x="29167" y="6150"/>
                  </a:lnTo>
                  <a:lnTo>
                    <a:pt x="28839" y="5713"/>
                  </a:lnTo>
                  <a:lnTo>
                    <a:pt x="28511" y="5303"/>
                  </a:lnTo>
                  <a:lnTo>
                    <a:pt x="28183" y="4866"/>
                  </a:lnTo>
                  <a:lnTo>
                    <a:pt x="27828" y="4483"/>
                  </a:lnTo>
                  <a:lnTo>
                    <a:pt x="27445" y="4073"/>
                  </a:lnTo>
                  <a:lnTo>
                    <a:pt x="27062" y="3718"/>
                  </a:lnTo>
                  <a:lnTo>
                    <a:pt x="26680" y="3362"/>
                  </a:lnTo>
                  <a:lnTo>
                    <a:pt x="26270" y="3007"/>
                  </a:lnTo>
                  <a:lnTo>
                    <a:pt x="25778" y="2624"/>
                  </a:lnTo>
                  <a:lnTo>
                    <a:pt x="25286" y="2214"/>
                  </a:lnTo>
                  <a:lnTo>
                    <a:pt x="25040" y="2050"/>
                  </a:lnTo>
                  <a:lnTo>
                    <a:pt x="24766" y="1914"/>
                  </a:lnTo>
                  <a:lnTo>
                    <a:pt x="24520" y="1804"/>
                  </a:lnTo>
                  <a:lnTo>
                    <a:pt x="24247" y="1722"/>
                  </a:lnTo>
                  <a:lnTo>
                    <a:pt x="23072" y="1476"/>
                  </a:lnTo>
                  <a:lnTo>
                    <a:pt x="21787" y="1175"/>
                  </a:lnTo>
                  <a:lnTo>
                    <a:pt x="20338" y="847"/>
                  </a:lnTo>
                  <a:lnTo>
                    <a:pt x="19518" y="683"/>
                  </a:lnTo>
                  <a:lnTo>
                    <a:pt x="18643" y="547"/>
                  </a:lnTo>
                  <a:lnTo>
                    <a:pt x="17714" y="410"/>
                  </a:lnTo>
                  <a:lnTo>
                    <a:pt x="16675" y="273"/>
                  </a:lnTo>
                  <a:lnTo>
                    <a:pt x="15554" y="164"/>
                  </a:lnTo>
                  <a:lnTo>
                    <a:pt x="14324" y="82"/>
                  </a:lnTo>
                  <a:lnTo>
                    <a:pt x="13012" y="27"/>
                  </a:lnTo>
                  <a:lnTo>
                    <a:pt x="11564"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9" name="Google Shape;1189;p11"/>
            <p:cNvSpPr/>
            <p:nvPr/>
          </p:nvSpPr>
          <p:spPr>
            <a:xfrm>
              <a:off x="1006152" y="2455911"/>
              <a:ext cx="691033" cy="726510"/>
            </a:xfrm>
            <a:custGeom>
              <a:rect b="b" l="l" r="r" t="t"/>
              <a:pathLst>
                <a:path extrusionOk="0" h="54862" w="52183">
                  <a:moveTo>
                    <a:pt x="5713" y="0"/>
                  </a:moveTo>
                  <a:lnTo>
                    <a:pt x="5303" y="55"/>
                  </a:lnTo>
                  <a:lnTo>
                    <a:pt x="4921" y="110"/>
                  </a:lnTo>
                  <a:lnTo>
                    <a:pt x="4538" y="219"/>
                  </a:lnTo>
                  <a:lnTo>
                    <a:pt x="4155" y="356"/>
                  </a:lnTo>
                  <a:lnTo>
                    <a:pt x="3800" y="520"/>
                  </a:lnTo>
                  <a:lnTo>
                    <a:pt x="3444" y="711"/>
                  </a:lnTo>
                  <a:lnTo>
                    <a:pt x="3089" y="957"/>
                  </a:lnTo>
                  <a:lnTo>
                    <a:pt x="2761" y="1203"/>
                  </a:lnTo>
                  <a:lnTo>
                    <a:pt x="2460" y="1476"/>
                  </a:lnTo>
                  <a:lnTo>
                    <a:pt x="2160" y="1777"/>
                  </a:lnTo>
                  <a:lnTo>
                    <a:pt x="1886" y="2105"/>
                  </a:lnTo>
                  <a:lnTo>
                    <a:pt x="1640" y="2433"/>
                  </a:lnTo>
                  <a:lnTo>
                    <a:pt x="1422" y="2788"/>
                  </a:lnTo>
                  <a:lnTo>
                    <a:pt x="1203" y="3144"/>
                  </a:lnTo>
                  <a:lnTo>
                    <a:pt x="1039" y="3499"/>
                  </a:lnTo>
                  <a:lnTo>
                    <a:pt x="820" y="3991"/>
                  </a:lnTo>
                  <a:lnTo>
                    <a:pt x="629" y="4483"/>
                  </a:lnTo>
                  <a:lnTo>
                    <a:pt x="492" y="5002"/>
                  </a:lnTo>
                  <a:lnTo>
                    <a:pt x="356" y="5522"/>
                  </a:lnTo>
                  <a:lnTo>
                    <a:pt x="246" y="6069"/>
                  </a:lnTo>
                  <a:lnTo>
                    <a:pt x="164" y="6615"/>
                  </a:lnTo>
                  <a:lnTo>
                    <a:pt x="82" y="7162"/>
                  </a:lnTo>
                  <a:lnTo>
                    <a:pt x="55" y="7709"/>
                  </a:lnTo>
                  <a:lnTo>
                    <a:pt x="28" y="8283"/>
                  </a:lnTo>
                  <a:lnTo>
                    <a:pt x="0" y="8857"/>
                  </a:lnTo>
                  <a:lnTo>
                    <a:pt x="28" y="10032"/>
                  </a:lnTo>
                  <a:lnTo>
                    <a:pt x="137" y="11208"/>
                  </a:lnTo>
                  <a:lnTo>
                    <a:pt x="274" y="12383"/>
                  </a:lnTo>
                  <a:lnTo>
                    <a:pt x="465" y="13558"/>
                  </a:lnTo>
                  <a:lnTo>
                    <a:pt x="684" y="14734"/>
                  </a:lnTo>
                  <a:lnTo>
                    <a:pt x="957" y="15882"/>
                  </a:lnTo>
                  <a:lnTo>
                    <a:pt x="1230" y="17030"/>
                  </a:lnTo>
                  <a:lnTo>
                    <a:pt x="1558" y="18123"/>
                  </a:lnTo>
                  <a:lnTo>
                    <a:pt x="1859" y="19217"/>
                  </a:lnTo>
                  <a:lnTo>
                    <a:pt x="2488" y="21212"/>
                  </a:lnTo>
                  <a:lnTo>
                    <a:pt x="3144" y="23372"/>
                  </a:lnTo>
                  <a:lnTo>
                    <a:pt x="3718" y="25394"/>
                  </a:lnTo>
                  <a:lnTo>
                    <a:pt x="4265" y="27335"/>
                  </a:lnTo>
                  <a:lnTo>
                    <a:pt x="4811" y="29194"/>
                  </a:lnTo>
                  <a:lnTo>
                    <a:pt x="5112" y="30123"/>
                  </a:lnTo>
                  <a:lnTo>
                    <a:pt x="5440" y="31053"/>
                  </a:lnTo>
                  <a:lnTo>
                    <a:pt x="5795" y="31982"/>
                  </a:lnTo>
                  <a:lnTo>
                    <a:pt x="6151" y="32911"/>
                  </a:lnTo>
                  <a:lnTo>
                    <a:pt x="6588" y="33841"/>
                  </a:lnTo>
                  <a:lnTo>
                    <a:pt x="7053" y="34798"/>
                  </a:lnTo>
                  <a:lnTo>
                    <a:pt x="7545" y="35754"/>
                  </a:lnTo>
                  <a:lnTo>
                    <a:pt x="8119" y="36738"/>
                  </a:lnTo>
                  <a:lnTo>
                    <a:pt x="9322" y="38734"/>
                  </a:lnTo>
                  <a:lnTo>
                    <a:pt x="9841" y="39609"/>
                  </a:lnTo>
                  <a:lnTo>
                    <a:pt x="10388" y="40456"/>
                  </a:lnTo>
                  <a:lnTo>
                    <a:pt x="10962" y="41249"/>
                  </a:lnTo>
                  <a:lnTo>
                    <a:pt x="11618" y="42014"/>
                  </a:lnTo>
                  <a:lnTo>
                    <a:pt x="11973" y="42424"/>
                  </a:lnTo>
                  <a:lnTo>
                    <a:pt x="12356" y="42834"/>
                  </a:lnTo>
                  <a:lnTo>
                    <a:pt x="12793" y="43244"/>
                  </a:lnTo>
                  <a:lnTo>
                    <a:pt x="13258" y="43681"/>
                  </a:lnTo>
                  <a:lnTo>
                    <a:pt x="13914" y="44256"/>
                  </a:lnTo>
                  <a:lnTo>
                    <a:pt x="14652" y="44802"/>
                  </a:lnTo>
                  <a:lnTo>
                    <a:pt x="15417" y="45376"/>
                  </a:lnTo>
                  <a:lnTo>
                    <a:pt x="16237" y="45923"/>
                  </a:lnTo>
                  <a:lnTo>
                    <a:pt x="17085" y="46442"/>
                  </a:lnTo>
                  <a:lnTo>
                    <a:pt x="17959" y="46962"/>
                  </a:lnTo>
                  <a:lnTo>
                    <a:pt x="18861" y="47454"/>
                  </a:lnTo>
                  <a:lnTo>
                    <a:pt x="19791" y="47918"/>
                  </a:lnTo>
                  <a:lnTo>
                    <a:pt x="20720" y="48383"/>
                  </a:lnTo>
                  <a:lnTo>
                    <a:pt x="21677" y="48793"/>
                  </a:lnTo>
                  <a:lnTo>
                    <a:pt x="22606" y="49176"/>
                  </a:lnTo>
                  <a:lnTo>
                    <a:pt x="23563" y="49531"/>
                  </a:lnTo>
                  <a:lnTo>
                    <a:pt x="24465" y="49859"/>
                  </a:lnTo>
                  <a:lnTo>
                    <a:pt x="25394" y="50160"/>
                  </a:lnTo>
                  <a:lnTo>
                    <a:pt x="26269" y="50406"/>
                  </a:lnTo>
                  <a:lnTo>
                    <a:pt x="27117" y="50597"/>
                  </a:lnTo>
                  <a:lnTo>
                    <a:pt x="30834" y="51390"/>
                  </a:lnTo>
                  <a:lnTo>
                    <a:pt x="34907" y="52237"/>
                  </a:lnTo>
                  <a:lnTo>
                    <a:pt x="36985" y="52675"/>
                  </a:lnTo>
                  <a:lnTo>
                    <a:pt x="38980" y="53139"/>
                  </a:lnTo>
                  <a:lnTo>
                    <a:pt x="40893" y="53604"/>
                  </a:lnTo>
                  <a:lnTo>
                    <a:pt x="42643" y="54069"/>
                  </a:lnTo>
                  <a:lnTo>
                    <a:pt x="43982" y="54424"/>
                  </a:lnTo>
                  <a:lnTo>
                    <a:pt x="44666" y="54588"/>
                  </a:lnTo>
                  <a:lnTo>
                    <a:pt x="45349" y="54725"/>
                  </a:lnTo>
                  <a:lnTo>
                    <a:pt x="46060" y="54807"/>
                  </a:lnTo>
                  <a:lnTo>
                    <a:pt x="46743" y="54861"/>
                  </a:lnTo>
                  <a:lnTo>
                    <a:pt x="47426" y="54861"/>
                  </a:lnTo>
                  <a:lnTo>
                    <a:pt x="47754" y="54834"/>
                  </a:lnTo>
                  <a:lnTo>
                    <a:pt x="48110" y="54779"/>
                  </a:lnTo>
                  <a:lnTo>
                    <a:pt x="48465" y="54725"/>
                  </a:lnTo>
                  <a:lnTo>
                    <a:pt x="48793" y="54643"/>
                  </a:lnTo>
                  <a:lnTo>
                    <a:pt x="49121" y="54533"/>
                  </a:lnTo>
                  <a:lnTo>
                    <a:pt x="49449" y="54397"/>
                  </a:lnTo>
                  <a:lnTo>
                    <a:pt x="49777" y="54260"/>
                  </a:lnTo>
                  <a:lnTo>
                    <a:pt x="50078" y="54096"/>
                  </a:lnTo>
                  <a:lnTo>
                    <a:pt x="50379" y="53905"/>
                  </a:lnTo>
                  <a:lnTo>
                    <a:pt x="50679" y="53686"/>
                  </a:lnTo>
                  <a:lnTo>
                    <a:pt x="50925" y="53467"/>
                  </a:lnTo>
                  <a:lnTo>
                    <a:pt x="51171" y="53221"/>
                  </a:lnTo>
                  <a:lnTo>
                    <a:pt x="51390" y="52975"/>
                  </a:lnTo>
                  <a:lnTo>
                    <a:pt x="51609" y="52702"/>
                  </a:lnTo>
                  <a:lnTo>
                    <a:pt x="51773" y="52401"/>
                  </a:lnTo>
                  <a:lnTo>
                    <a:pt x="51909" y="52101"/>
                  </a:lnTo>
                  <a:lnTo>
                    <a:pt x="52046" y="51773"/>
                  </a:lnTo>
                  <a:lnTo>
                    <a:pt x="52128" y="51445"/>
                  </a:lnTo>
                  <a:lnTo>
                    <a:pt x="52155" y="51089"/>
                  </a:lnTo>
                  <a:lnTo>
                    <a:pt x="52183" y="50761"/>
                  </a:lnTo>
                  <a:lnTo>
                    <a:pt x="52155" y="50406"/>
                  </a:lnTo>
                  <a:lnTo>
                    <a:pt x="52101" y="50051"/>
                  </a:lnTo>
                  <a:lnTo>
                    <a:pt x="52019" y="49723"/>
                  </a:lnTo>
                  <a:lnTo>
                    <a:pt x="51909" y="49394"/>
                  </a:lnTo>
                  <a:lnTo>
                    <a:pt x="51773" y="49066"/>
                  </a:lnTo>
                  <a:lnTo>
                    <a:pt x="51609" y="48766"/>
                  </a:lnTo>
                  <a:lnTo>
                    <a:pt x="51417" y="48465"/>
                  </a:lnTo>
                  <a:lnTo>
                    <a:pt x="51199" y="48164"/>
                  </a:lnTo>
                  <a:lnTo>
                    <a:pt x="50980" y="47891"/>
                  </a:lnTo>
                  <a:lnTo>
                    <a:pt x="50734" y="47618"/>
                  </a:lnTo>
                  <a:lnTo>
                    <a:pt x="50488" y="47372"/>
                  </a:lnTo>
                  <a:lnTo>
                    <a:pt x="50187" y="47126"/>
                  </a:lnTo>
                  <a:lnTo>
                    <a:pt x="49914" y="46907"/>
                  </a:lnTo>
                  <a:lnTo>
                    <a:pt x="49613" y="46716"/>
                  </a:lnTo>
                  <a:lnTo>
                    <a:pt x="49067" y="46388"/>
                  </a:lnTo>
                  <a:lnTo>
                    <a:pt x="48493" y="46114"/>
                  </a:lnTo>
                  <a:lnTo>
                    <a:pt x="47918" y="45868"/>
                  </a:lnTo>
                  <a:lnTo>
                    <a:pt x="47317" y="45677"/>
                  </a:lnTo>
                  <a:lnTo>
                    <a:pt x="46688" y="45513"/>
                  </a:lnTo>
                  <a:lnTo>
                    <a:pt x="46087" y="45349"/>
                  </a:lnTo>
                  <a:lnTo>
                    <a:pt x="44802" y="45103"/>
                  </a:lnTo>
                  <a:lnTo>
                    <a:pt x="43545" y="44884"/>
                  </a:lnTo>
                  <a:lnTo>
                    <a:pt x="42260" y="44638"/>
                  </a:lnTo>
                  <a:lnTo>
                    <a:pt x="41631" y="44529"/>
                  </a:lnTo>
                  <a:lnTo>
                    <a:pt x="41003" y="44365"/>
                  </a:lnTo>
                  <a:lnTo>
                    <a:pt x="40374" y="44201"/>
                  </a:lnTo>
                  <a:lnTo>
                    <a:pt x="39773" y="43982"/>
                  </a:lnTo>
                  <a:lnTo>
                    <a:pt x="39117" y="43736"/>
                  </a:lnTo>
                  <a:lnTo>
                    <a:pt x="38461" y="43435"/>
                  </a:lnTo>
                  <a:lnTo>
                    <a:pt x="37832" y="43080"/>
                  </a:lnTo>
                  <a:lnTo>
                    <a:pt x="37203" y="42725"/>
                  </a:lnTo>
                  <a:lnTo>
                    <a:pt x="36602" y="42369"/>
                  </a:lnTo>
                  <a:lnTo>
                    <a:pt x="36000" y="41959"/>
                  </a:lnTo>
                  <a:lnTo>
                    <a:pt x="34798" y="41167"/>
                  </a:lnTo>
                  <a:lnTo>
                    <a:pt x="33950" y="40565"/>
                  </a:lnTo>
                  <a:lnTo>
                    <a:pt x="33076" y="39991"/>
                  </a:lnTo>
                  <a:lnTo>
                    <a:pt x="32310" y="39499"/>
                  </a:lnTo>
                  <a:lnTo>
                    <a:pt x="31545" y="39035"/>
                  </a:lnTo>
                  <a:lnTo>
                    <a:pt x="29987" y="38160"/>
                  </a:lnTo>
                  <a:lnTo>
                    <a:pt x="28401" y="37340"/>
                  </a:lnTo>
                  <a:lnTo>
                    <a:pt x="26816" y="36520"/>
                  </a:lnTo>
                  <a:lnTo>
                    <a:pt x="25203" y="35727"/>
                  </a:lnTo>
                  <a:lnTo>
                    <a:pt x="23618" y="34934"/>
                  </a:lnTo>
                  <a:lnTo>
                    <a:pt x="22032" y="34087"/>
                  </a:lnTo>
                  <a:lnTo>
                    <a:pt x="21240" y="33650"/>
                  </a:lnTo>
                  <a:lnTo>
                    <a:pt x="20474" y="33212"/>
                  </a:lnTo>
                  <a:lnTo>
                    <a:pt x="20091" y="32966"/>
                  </a:lnTo>
                  <a:lnTo>
                    <a:pt x="19709" y="32720"/>
                  </a:lnTo>
                  <a:lnTo>
                    <a:pt x="19381" y="32419"/>
                  </a:lnTo>
                  <a:lnTo>
                    <a:pt x="19244" y="32255"/>
                  </a:lnTo>
                  <a:lnTo>
                    <a:pt x="19107" y="32064"/>
                  </a:lnTo>
                  <a:lnTo>
                    <a:pt x="18943" y="31791"/>
                  </a:lnTo>
                  <a:lnTo>
                    <a:pt x="18807" y="31490"/>
                  </a:lnTo>
                  <a:lnTo>
                    <a:pt x="18697" y="31162"/>
                  </a:lnTo>
                  <a:lnTo>
                    <a:pt x="18615" y="30834"/>
                  </a:lnTo>
                  <a:lnTo>
                    <a:pt x="18342" y="29823"/>
                  </a:lnTo>
                  <a:lnTo>
                    <a:pt x="18069" y="28675"/>
                  </a:lnTo>
                  <a:lnTo>
                    <a:pt x="17768" y="27390"/>
                  </a:lnTo>
                  <a:lnTo>
                    <a:pt x="17495" y="26023"/>
                  </a:lnTo>
                  <a:lnTo>
                    <a:pt x="16921" y="23044"/>
                  </a:lnTo>
                  <a:lnTo>
                    <a:pt x="16347" y="19927"/>
                  </a:lnTo>
                  <a:lnTo>
                    <a:pt x="15745" y="16784"/>
                  </a:lnTo>
                  <a:lnTo>
                    <a:pt x="15171" y="13804"/>
                  </a:lnTo>
                  <a:lnTo>
                    <a:pt x="14898" y="12438"/>
                  </a:lnTo>
                  <a:lnTo>
                    <a:pt x="14624" y="11153"/>
                  </a:lnTo>
                  <a:lnTo>
                    <a:pt x="14351" y="10005"/>
                  </a:lnTo>
                  <a:lnTo>
                    <a:pt x="14078" y="8993"/>
                  </a:lnTo>
                  <a:lnTo>
                    <a:pt x="13367" y="6561"/>
                  </a:lnTo>
                  <a:lnTo>
                    <a:pt x="13094" y="5713"/>
                  </a:lnTo>
                  <a:lnTo>
                    <a:pt x="12848" y="4975"/>
                  </a:lnTo>
                  <a:lnTo>
                    <a:pt x="12520" y="4264"/>
                  </a:lnTo>
                  <a:lnTo>
                    <a:pt x="12137" y="3472"/>
                  </a:lnTo>
                  <a:lnTo>
                    <a:pt x="11618" y="2488"/>
                  </a:lnTo>
                  <a:lnTo>
                    <a:pt x="10934" y="1230"/>
                  </a:lnTo>
                  <a:lnTo>
                    <a:pt x="10770" y="957"/>
                  </a:lnTo>
                  <a:lnTo>
                    <a:pt x="10552" y="738"/>
                  </a:lnTo>
                  <a:lnTo>
                    <a:pt x="10333" y="547"/>
                  </a:lnTo>
                  <a:lnTo>
                    <a:pt x="10060" y="410"/>
                  </a:lnTo>
                  <a:lnTo>
                    <a:pt x="9786" y="274"/>
                  </a:lnTo>
                  <a:lnTo>
                    <a:pt x="9513" y="192"/>
                  </a:lnTo>
                  <a:lnTo>
                    <a:pt x="9185" y="137"/>
                  </a:lnTo>
                  <a:lnTo>
                    <a:pt x="8884" y="82"/>
                  </a:lnTo>
                  <a:lnTo>
                    <a:pt x="8201" y="55"/>
                  </a:lnTo>
                  <a:lnTo>
                    <a:pt x="6807" y="55"/>
                  </a:lnTo>
                  <a:lnTo>
                    <a:pt x="6123" y="28"/>
                  </a:lnTo>
                  <a:lnTo>
                    <a:pt x="5713" y="0"/>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0" name="Google Shape;1190;p11"/>
            <p:cNvSpPr/>
            <p:nvPr/>
          </p:nvSpPr>
          <p:spPr>
            <a:xfrm>
              <a:off x="1003610" y="2285056"/>
              <a:ext cx="403274" cy="418092"/>
            </a:xfrm>
            <a:custGeom>
              <a:rect b="b" l="l" r="r" t="t"/>
              <a:pathLst>
                <a:path extrusionOk="0" h="31572" w="30453">
                  <a:moveTo>
                    <a:pt x="18015" y="0"/>
                  </a:moveTo>
                  <a:lnTo>
                    <a:pt x="17386" y="27"/>
                  </a:lnTo>
                  <a:lnTo>
                    <a:pt x="16593" y="82"/>
                  </a:lnTo>
                  <a:lnTo>
                    <a:pt x="15773" y="191"/>
                  </a:lnTo>
                  <a:lnTo>
                    <a:pt x="14926" y="301"/>
                  </a:lnTo>
                  <a:lnTo>
                    <a:pt x="14106" y="465"/>
                  </a:lnTo>
                  <a:lnTo>
                    <a:pt x="13258" y="683"/>
                  </a:lnTo>
                  <a:lnTo>
                    <a:pt x="12411" y="929"/>
                  </a:lnTo>
                  <a:lnTo>
                    <a:pt x="11591" y="1203"/>
                  </a:lnTo>
                  <a:lnTo>
                    <a:pt x="10771" y="1503"/>
                  </a:lnTo>
                  <a:lnTo>
                    <a:pt x="9978" y="1859"/>
                  </a:lnTo>
                  <a:lnTo>
                    <a:pt x="9185" y="2242"/>
                  </a:lnTo>
                  <a:lnTo>
                    <a:pt x="8420" y="2652"/>
                  </a:lnTo>
                  <a:lnTo>
                    <a:pt x="7682" y="3089"/>
                  </a:lnTo>
                  <a:lnTo>
                    <a:pt x="6999" y="3581"/>
                  </a:lnTo>
                  <a:lnTo>
                    <a:pt x="6343" y="4100"/>
                  </a:lnTo>
                  <a:lnTo>
                    <a:pt x="5714" y="4674"/>
                  </a:lnTo>
                  <a:lnTo>
                    <a:pt x="5167" y="5248"/>
                  </a:lnTo>
                  <a:lnTo>
                    <a:pt x="4621" y="5877"/>
                  </a:lnTo>
                  <a:lnTo>
                    <a:pt x="4129" y="6560"/>
                  </a:lnTo>
                  <a:lnTo>
                    <a:pt x="3691" y="7271"/>
                  </a:lnTo>
                  <a:lnTo>
                    <a:pt x="3254" y="8009"/>
                  </a:lnTo>
                  <a:lnTo>
                    <a:pt x="2871" y="8775"/>
                  </a:lnTo>
                  <a:lnTo>
                    <a:pt x="2488" y="9540"/>
                  </a:lnTo>
                  <a:lnTo>
                    <a:pt x="2160" y="10360"/>
                  </a:lnTo>
                  <a:lnTo>
                    <a:pt x="1860" y="11180"/>
                  </a:lnTo>
                  <a:lnTo>
                    <a:pt x="1586" y="12000"/>
                  </a:lnTo>
                  <a:lnTo>
                    <a:pt x="1313" y="12848"/>
                  </a:lnTo>
                  <a:lnTo>
                    <a:pt x="1094" y="13695"/>
                  </a:lnTo>
                  <a:lnTo>
                    <a:pt x="903" y="14542"/>
                  </a:lnTo>
                  <a:lnTo>
                    <a:pt x="712" y="15390"/>
                  </a:lnTo>
                  <a:lnTo>
                    <a:pt x="575" y="16210"/>
                  </a:lnTo>
                  <a:lnTo>
                    <a:pt x="438" y="17030"/>
                  </a:lnTo>
                  <a:lnTo>
                    <a:pt x="329" y="17850"/>
                  </a:lnTo>
                  <a:lnTo>
                    <a:pt x="165" y="19381"/>
                  </a:lnTo>
                  <a:lnTo>
                    <a:pt x="83" y="20911"/>
                  </a:lnTo>
                  <a:lnTo>
                    <a:pt x="28" y="22442"/>
                  </a:lnTo>
                  <a:lnTo>
                    <a:pt x="1" y="23973"/>
                  </a:lnTo>
                  <a:lnTo>
                    <a:pt x="28" y="25531"/>
                  </a:lnTo>
                  <a:lnTo>
                    <a:pt x="83" y="27062"/>
                  </a:lnTo>
                  <a:lnTo>
                    <a:pt x="220" y="30151"/>
                  </a:lnTo>
                  <a:lnTo>
                    <a:pt x="18069" y="31572"/>
                  </a:lnTo>
                  <a:lnTo>
                    <a:pt x="18124" y="31545"/>
                  </a:lnTo>
                  <a:lnTo>
                    <a:pt x="18179" y="31463"/>
                  </a:lnTo>
                  <a:lnTo>
                    <a:pt x="18233" y="31299"/>
                  </a:lnTo>
                  <a:lnTo>
                    <a:pt x="18288" y="31107"/>
                  </a:lnTo>
                  <a:lnTo>
                    <a:pt x="18370" y="30588"/>
                  </a:lnTo>
                  <a:lnTo>
                    <a:pt x="18479" y="29905"/>
                  </a:lnTo>
                  <a:lnTo>
                    <a:pt x="18616" y="28155"/>
                  </a:lnTo>
                  <a:lnTo>
                    <a:pt x="18753" y="26105"/>
                  </a:lnTo>
                  <a:lnTo>
                    <a:pt x="18889" y="24000"/>
                  </a:lnTo>
                  <a:lnTo>
                    <a:pt x="19053" y="22114"/>
                  </a:lnTo>
                  <a:lnTo>
                    <a:pt x="19135" y="21321"/>
                  </a:lnTo>
                  <a:lnTo>
                    <a:pt x="19217" y="20665"/>
                  </a:lnTo>
                  <a:lnTo>
                    <a:pt x="19299" y="20173"/>
                  </a:lnTo>
                  <a:lnTo>
                    <a:pt x="19354" y="20009"/>
                  </a:lnTo>
                  <a:lnTo>
                    <a:pt x="19409" y="19900"/>
                  </a:lnTo>
                  <a:lnTo>
                    <a:pt x="19709" y="19435"/>
                  </a:lnTo>
                  <a:lnTo>
                    <a:pt x="20037" y="18998"/>
                  </a:lnTo>
                  <a:lnTo>
                    <a:pt x="20420" y="18561"/>
                  </a:lnTo>
                  <a:lnTo>
                    <a:pt x="20776" y="18178"/>
                  </a:lnTo>
                  <a:lnTo>
                    <a:pt x="21186" y="17795"/>
                  </a:lnTo>
                  <a:lnTo>
                    <a:pt x="21623" y="17440"/>
                  </a:lnTo>
                  <a:lnTo>
                    <a:pt x="22060" y="17084"/>
                  </a:lnTo>
                  <a:lnTo>
                    <a:pt x="22498" y="16756"/>
                  </a:lnTo>
                  <a:lnTo>
                    <a:pt x="23427" y="16100"/>
                  </a:lnTo>
                  <a:lnTo>
                    <a:pt x="24384" y="15472"/>
                  </a:lnTo>
                  <a:lnTo>
                    <a:pt x="25313" y="14870"/>
                  </a:lnTo>
                  <a:lnTo>
                    <a:pt x="26243" y="14214"/>
                  </a:lnTo>
                  <a:lnTo>
                    <a:pt x="26707" y="13886"/>
                  </a:lnTo>
                  <a:lnTo>
                    <a:pt x="27145" y="13531"/>
                  </a:lnTo>
                  <a:lnTo>
                    <a:pt x="27582" y="13148"/>
                  </a:lnTo>
                  <a:lnTo>
                    <a:pt x="28019" y="12738"/>
                  </a:lnTo>
                  <a:lnTo>
                    <a:pt x="28402" y="12328"/>
                  </a:lnTo>
                  <a:lnTo>
                    <a:pt x="28785" y="11891"/>
                  </a:lnTo>
                  <a:lnTo>
                    <a:pt x="29140" y="11453"/>
                  </a:lnTo>
                  <a:lnTo>
                    <a:pt x="29441" y="10989"/>
                  </a:lnTo>
                  <a:lnTo>
                    <a:pt x="29714" y="10497"/>
                  </a:lnTo>
                  <a:lnTo>
                    <a:pt x="29960" y="10005"/>
                  </a:lnTo>
                  <a:lnTo>
                    <a:pt x="30151" y="9485"/>
                  </a:lnTo>
                  <a:lnTo>
                    <a:pt x="30315" y="8966"/>
                  </a:lnTo>
                  <a:lnTo>
                    <a:pt x="30397" y="8447"/>
                  </a:lnTo>
                  <a:lnTo>
                    <a:pt x="30452" y="7927"/>
                  </a:lnTo>
                  <a:lnTo>
                    <a:pt x="30425" y="7381"/>
                  </a:lnTo>
                  <a:lnTo>
                    <a:pt x="30343" y="6834"/>
                  </a:lnTo>
                  <a:lnTo>
                    <a:pt x="30261" y="6506"/>
                  </a:lnTo>
                  <a:lnTo>
                    <a:pt x="30151" y="6205"/>
                  </a:lnTo>
                  <a:lnTo>
                    <a:pt x="30042" y="5877"/>
                  </a:lnTo>
                  <a:lnTo>
                    <a:pt x="29905" y="5576"/>
                  </a:lnTo>
                  <a:lnTo>
                    <a:pt x="29741" y="5303"/>
                  </a:lnTo>
                  <a:lnTo>
                    <a:pt x="29550" y="5030"/>
                  </a:lnTo>
                  <a:lnTo>
                    <a:pt x="29359" y="4756"/>
                  </a:lnTo>
                  <a:lnTo>
                    <a:pt x="29167" y="4483"/>
                  </a:lnTo>
                  <a:lnTo>
                    <a:pt x="28703" y="3991"/>
                  </a:lnTo>
                  <a:lnTo>
                    <a:pt x="28211" y="3526"/>
                  </a:lnTo>
                  <a:lnTo>
                    <a:pt x="27691" y="3089"/>
                  </a:lnTo>
                  <a:lnTo>
                    <a:pt x="27145" y="2679"/>
                  </a:lnTo>
                  <a:lnTo>
                    <a:pt x="26598" y="2324"/>
                  </a:lnTo>
                  <a:lnTo>
                    <a:pt x="26024" y="1996"/>
                  </a:lnTo>
                  <a:lnTo>
                    <a:pt x="25450" y="1695"/>
                  </a:lnTo>
                  <a:lnTo>
                    <a:pt x="24848" y="1394"/>
                  </a:lnTo>
                  <a:lnTo>
                    <a:pt x="24247" y="1148"/>
                  </a:lnTo>
                  <a:lnTo>
                    <a:pt x="23646" y="929"/>
                  </a:lnTo>
                  <a:lnTo>
                    <a:pt x="23044" y="711"/>
                  </a:lnTo>
                  <a:lnTo>
                    <a:pt x="22443" y="547"/>
                  </a:lnTo>
                  <a:lnTo>
                    <a:pt x="21814" y="383"/>
                  </a:lnTo>
                  <a:lnTo>
                    <a:pt x="21186" y="273"/>
                  </a:lnTo>
                  <a:lnTo>
                    <a:pt x="20557" y="164"/>
                  </a:lnTo>
                  <a:lnTo>
                    <a:pt x="19928" y="82"/>
                  </a:lnTo>
                  <a:lnTo>
                    <a:pt x="19299" y="27"/>
                  </a:lnTo>
                  <a:lnTo>
                    <a:pt x="18671"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1" name="Google Shape;1191;p11"/>
            <p:cNvSpPr/>
            <p:nvPr/>
          </p:nvSpPr>
          <p:spPr>
            <a:xfrm>
              <a:off x="1368136" y="2294829"/>
              <a:ext cx="253766" cy="356197"/>
            </a:xfrm>
            <a:custGeom>
              <a:rect b="b" l="l" r="r" t="t"/>
              <a:pathLst>
                <a:path extrusionOk="0" h="26898" w="19163">
                  <a:moveTo>
                    <a:pt x="738" y="0"/>
                  </a:moveTo>
                  <a:lnTo>
                    <a:pt x="0" y="27"/>
                  </a:lnTo>
                  <a:lnTo>
                    <a:pt x="110" y="27"/>
                  </a:lnTo>
                  <a:lnTo>
                    <a:pt x="219" y="82"/>
                  </a:lnTo>
                  <a:lnTo>
                    <a:pt x="547" y="273"/>
                  </a:lnTo>
                  <a:lnTo>
                    <a:pt x="902" y="547"/>
                  </a:lnTo>
                  <a:lnTo>
                    <a:pt x="1312" y="875"/>
                  </a:lnTo>
                  <a:lnTo>
                    <a:pt x="2023" y="1558"/>
                  </a:lnTo>
                  <a:lnTo>
                    <a:pt x="2542" y="2050"/>
                  </a:lnTo>
                  <a:lnTo>
                    <a:pt x="3198" y="2597"/>
                  </a:lnTo>
                  <a:lnTo>
                    <a:pt x="3827" y="3198"/>
                  </a:lnTo>
                  <a:lnTo>
                    <a:pt x="4429" y="3800"/>
                  </a:lnTo>
                  <a:lnTo>
                    <a:pt x="5030" y="4428"/>
                  </a:lnTo>
                  <a:lnTo>
                    <a:pt x="5549" y="5030"/>
                  </a:lnTo>
                  <a:lnTo>
                    <a:pt x="6041" y="5686"/>
                  </a:lnTo>
                  <a:lnTo>
                    <a:pt x="6506" y="6342"/>
                  </a:lnTo>
                  <a:lnTo>
                    <a:pt x="6916" y="7053"/>
                  </a:lnTo>
                  <a:lnTo>
                    <a:pt x="7299" y="7791"/>
                  </a:lnTo>
                  <a:lnTo>
                    <a:pt x="7627" y="8529"/>
                  </a:lnTo>
                  <a:lnTo>
                    <a:pt x="7900" y="9294"/>
                  </a:lnTo>
                  <a:lnTo>
                    <a:pt x="8009" y="9677"/>
                  </a:lnTo>
                  <a:lnTo>
                    <a:pt x="8119" y="10059"/>
                  </a:lnTo>
                  <a:lnTo>
                    <a:pt x="8337" y="11098"/>
                  </a:lnTo>
                  <a:lnTo>
                    <a:pt x="8501" y="12137"/>
                  </a:lnTo>
                  <a:lnTo>
                    <a:pt x="8638" y="13203"/>
                  </a:lnTo>
                  <a:lnTo>
                    <a:pt x="8775" y="14269"/>
                  </a:lnTo>
                  <a:lnTo>
                    <a:pt x="9021" y="16401"/>
                  </a:lnTo>
                  <a:lnTo>
                    <a:pt x="9157" y="17467"/>
                  </a:lnTo>
                  <a:lnTo>
                    <a:pt x="9349" y="18506"/>
                  </a:lnTo>
                  <a:lnTo>
                    <a:pt x="9786" y="20583"/>
                  </a:lnTo>
                  <a:lnTo>
                    <a:pt x="10251" y="22661"/>
                  </a:lnTo>
                  <a:lnTo>
                    <a:pt x="10798" y="24711"/>
                  </a:lnTo>
                  <a:lnTo>
                    <a:pt x="11399" y="26761"/>
                  </a:lnTo>
                  <a:lnTo>
                    <a:pt x="11372" y="26734"/>
                  </a:lnTo>
                  <a:lnTo>
                    <a:pt x="11344" y="26734"/>
                  </a:lnTo>
                  <a:lnTo>
                    <a:pt x="11317" y="26788"/>
                  </a:lnTo>
                  <a:lnTo>
                    <a:pt x="11290" y="26843"/>
                  </a:lnTo>
                  <a:lnTo>
                    <a:pt x="11290" y="26870"/>
                  </a:lnTo>
                  <a:lnTo>
                    <a:pt x="11317" y="26898"/>
                  </a:lnTo>
                  <a:lnTo>
                    <a:pt x="11399" y="26898"/>
                  </a:lnTo>
                  <a:lnTo>
                    <a:pt x="11481" y="26870"/>
                  </a:lnTo>
                  <a:lnTo>
                    <a:pt x="11536" y="26816"/>
                  </a:lnTo>
                  <a:lnTo>
                    <a:pt x="11590" y="26761"/>
                  </a:lnTo>
                  <a:lnTo>
                    <a:pt x="12602" y="25258"/>
                  </a:lnTo>
                  <a:lnTo>
                    <a:pt x="13558" y="23754"/>
                  </a:lnTo>
                  <a:lnTo>
                    <a:pt x="14488" y="22223"/>
                  </a:lnTo>
                  <a:lnTo>
                    <a:pt x="15417" y="20693"/>
                  </a:lnTo>
                  <a:lnTo>
                    <a:pt x="17221" y="17604"/>
                  </a:lnTo>
                  <a:lnTo>
                    <a:pt x="18178" y="16073"/>
                  </a:lnTo>
                  <a:lnTo>
                    <a:pt x="19135" y="14570"/>
                  </a:lnTo>
                  <a:lnTo>
                    <a:pt x="19162" y="14515"/>
                  </a:lnTo>
                  <a:lnTo>
                    <a:pt x="19135" y="14460"/>
                  </a:lnTo>
                  <a:lnTo>
                    <a:pt x="19080" y="14296"/>
                  </a:lnTo>
                  <a:lnTo>
                    <a:pt x="18971" y="14050"/>
                  </a:lnTo>
                  <a:lnTo>
                    <a:pt x="18807" y="13750"/>
                  </a:lnTo>
                  <a:lnTo>
                    <a:pt x="18342" y="13012"/>
                  </a:lnTo>
                  <a:lnTo>
                    <a:pt x="17768" y="12137"/>
                  </a:lnTo>
                  <a:lnTo>
                    <a:pt x="16565" y="10415"/>
                  </a:lnTo>
                  <a:lnTo>
                    <a:pt x="15663" y="9157"/>
                  </a:lnTo>
                  <a:lnTo>
                    <a:pt x="14597" y="7845"/>
                  </a:lnTo>
                  <a:lnTo>
                    <a:pt x="14050" y="7189"/>
                  </a:lnTo>
                  <a:lnTo>
                    <a:pt x="13476" y="6561"/>
                  </a:lnTo>
                  <a:lnTo>
                    <a:pt x="12902" y="5932"/>
                  </a:lnTo>
                  <a:lnTo>
                    <a:pt x="12301" y="5330"/>
                  </a:lnTo>
                  <a:lnTo>
                    <a:pt x="11700" y="4756"/>
                  </a:lnTo>
                  <a:lnTo>
                    <a:pt x="11071" y="4182"/>
                  </a:lnTo>
                  <a:lnTo>
                    <a:pt x="10470" y="3718"/>
                  </a:lnTo>
                  <a:lnTo>
                    <a:pt x="9868" y="3253"/>
                  </a:lnTo>
                  <a:lnTo>
                    <a:pt x="9239" y="2816"/>
                  </a:lnTo>
                  <a:lnTo>
                    <a:pt x="8611" y="2378"/>
                  </a:lnTo>
                  <a:lnTo>
                    <a:pt x="7955" y="1996"/>
                  </a:lnTo>
                  <a:lnTo>
                    <a:pt x="7271" y="1640"/>
                  </a:lnTo>
                  <a:lnTo>
                    <a:pt x="6588" y="1312"/>
                  </a:lnTo>
                  <a:lnTo>
                    <a:pt x="5877" y="1011"/>
                  </a:lnTo>
                  <a:lnTo>
                    <a:pt x="5167" y="738"/>
                  </a:lnTo>
                  <a:lnTo>
                    <a:pt x="4456" y="519"/>
                  </a:lnTo>
                  <a:lnTo>
                    <a:pt x="3718" y="328"/>
                  </a:lnTo>
                  <a:lnTo>
                    <a:pt x="2980" y="191"/>
                  </a:lnTo>
                  <a:lnTo>
                    <a:pt x="2242" y="82"/>
                  </a:lnTo>
                  <a:lnTo>
                    <a:pt x="1504"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2" name="Google Shape;1192;p11"/>
            <p:cNvSpPr/>
            <p:nvPr/>
          </p:nvSpPr>
          <p:spPr>
            <a:xfrm>
              <a:off x="969232" y="2630380"/>
              <a:ext cx="405062" cy="586060"/>
            </a:xfrm>
            <a:custGeom>
              <a:rect b="b" l="l" r="r" t="t"/>
              <a:pathLst>
                <a:path extrusionOk="0" h="44256" w="30588">
                  <a:moveTo>
                    <a:pt x="301" y="1"/>
                  </a:moveTo>
                  <a:lnTo>
                    <a:pt x="191" y="875"/>
                  </a:lnTo>
                  <a:lnTo>
                    <a:pt x="109" y="1777"/>
                  </a:lnTo>
                  <a:lnTo>
                    <a:pt x="55" y="2652"/>
                  </a:lnTo>
                  <a:lnTo>
                    <a:pt x="27" y="3554"/>
                  </a:lnTo>
                  <a:lnTo>
                    <a:pt x="0" y="4429"/>
                  </a:lnTo>
                  <a:lnTo>
                    <a:pt x="0" y="5304"/>
                  </a:lnTo>
                  <a:lnTo>
                    <a:pt x="27" y="6178"/>
                  </a:lnTo>
                  <a:lnTo>
                    <a:pt x="55" y="7080"/>
                  </a:lnTo>
                  <a:lnTo>
                    <a:pt x="137" y="7955"/>
                  </a:lnTo>
                  <a:lnTo>
                    <a:pt x="219" y="8830"/>
                  </a:lnTo>
                  <a:lnTo>
                    <a:pt x="328" y="9677"/>
                  </a:lnTo>
                  <a:lnTo>
                    <a:pt x="437" y="10552"/>
                  </a:lnTo>
                  <a:lnTo>
                    <a:pt x="601" y="11427"/>
                  </a:lnTo>
                  <a:lnTo>
                    <a:pt x="765" y="12274"/>
                  </a:lnTo>
                  <a:lnTo>
                    <a:pt x="957" y="13121"/>
                  </a:lnTo>
                  <a:lnTo>
                    <a:pt x="1148" y="13969"/>
                  </a:lnTo>
                  <a:lnTo>
                    <a:pt x="1367" y="14816"/>
                  </a:lnTo>
                  <a:lnTo>
                    <a:pt x="1613" y="15664"/>
                  </a:lnTo>
                  <a:lnTo>
                    <a:pt x="1886" y="16511"/>
                  </a:lnTo>
                  <a:lnTo>
                    <a:pt x="2160" y="17331"/>
                  </a:lnTo>
                  <a:lnTo>
                    <a:pt x="2460" y="18151"/>
                  </a:lnTo>
                  <a:lnTo>
                    <a:pt x="2788" y="18971"/>
                  </a:lnTo>
                  <a:lnTo>
                    <a:pt x="3116" y="19791"/>
                  </a:lnTo>
                  <a:lnTo>
                    <a:pt x="3472" y="20584"/>
                  </a:lnTo>
                  <a:lnTo>
                    <a:pt x="3827" y="21377"/>
                  </a:lnTo>
                  <a:lnTo>
                    <a:pt x="4237" y="22169"/>
                  </a:lnTo>
                  <a:lnTo>
                    <a:pt x="4647" y="22962"/>
                  </a:lnTo>
                  <a:lnTo>
                    <a:pt x="5057" y="23727"/>
                  </a:lnTo>
                  <a:lnTo>
                    <a:pt x="5494" y="24493"/>
                  </a:lnTo>
                  <a:lnTo>
                    <a:pt x="5959" y="25258"/>
                  </a:lnTo>
                  <a:lnTo>
                    <a:pt x="6451" y="25996"/>
                  </a:lnTo>
                  <a:lnTo>
                    <a:pt x="6943" y="26734"/>
                  </a:lnTo>
                  <a:lnTo>
                    <a:pt x="7435" y="27472"/>
                  </a:lnTo>
                  <a:lnTo>
                    <a:pt x="7955" y="28210"/>
                  </a:lnTo>
                  <a:lnTo>
                    <a:pt x="8501" y="28921"/>
                  </a:lnTo>
                  <a:lnTo>
                    <a:pt x="9075" y="29632"/>
                  </a:lnTo>
                  <a:lnTo>
                    <a:pt x="9649" y="30315"/>
                  </a:lnTo>
                  <a:lnTo>
                    <a:pt x="10223" y="30999"/>
                  </a:lnTo>
                  <a:lnTo>
                    <a:pt x="10825" y="31655"/>
                  </a:lnTo>
                  <a:lnTo>
                    <a:pt x="11453" y="32338"/>
                  </a:lnTo>
                  <a:lnTo>
                    <a:pt x="12082" y="32967"/>
                  </a:lnTo>
                  <a:lnTo>
                    <a:pt x="12738" y="33623"/>
                  </a:lnTo>
                  <a:lnTo>
                    <a:pt x="13394" y="34251"/>
                  </a:lnTo>
                  <a:lnTo>
                    <a:pt x="14078" y="34853"/>
                  </a:lnTo>
                  <a:lnTo>
                    <a:pt x="14761" y="35454"/>
                  </a:lnTo>
                  <a:lnTo>
                    <a:pt x="15472" y="36055"/>
                  </a:lnTo>
                  <a:lnTo>
                    <a:pt x="16182" y="36630"/>
                  </a:lnTo>
                  <a:lnTo>
                    <a:pt x="16920" y="37204"/>
                  </a:lnTo>
                  <a:lnTo>
                    <a:pt x="17659" y="37750"/>
                  </a:lnTo>
                  <a:lnTo>
                    <a:pt x="18424" y="38297"/>
                  </a:lnTo>
                  <a:lnTo>
                    <a:pt x="19217" y="38816"/>
                  </a:lnTo>
                  <a:lnTo>
                    <a:pt x="19982" y="39308"/>
                  </a:lnTo>
                  <a:lnTo>
                    <a:pt x="20802" y="39828"/>
                  </a:lnTo>
                  <a:lnTo>
                    <a:pt x="21595" y="40292"/>
                  </a:lnTo>
                  <a:lnTo>
                    <a:pt x="22415" y="40757"/>
                  </a:lnTo>
                  <a:lnTo>
                    <a:pt x="23262" y="41222"/>
                  </a:lnTo>
                  <a:lnTo>
                    <a:pt x="24110" y="41659"/>
                  </a:lnTo>
                  <a:lnTo>
                    <a:pt x="24984" y="42069"/>
                  </a:lnTo>
                  <a:lnTo>
                    <a:pt x="25859" y="42479"/>
                  </a:lnTo>
                  <a:lnTo>
                    <a:pt x="26734" y="42862"/>
                  </a:lnTo>
                  <a:lnTo>
                    <a:pt x="27636" y="43245"/>
                  </a:lnTo>
                  <a:lnTo>
                    <a:pt x="28538" y="43600"/>
                  </a:lnTo>
                  <a:lnTo>
                    <a:pt x="29440" y="43928"/>
                  </a:lnTo>
                  <a:lnTo>
                    <a:pt x="30369" y="44256"/>
                  </a:lnTo>
                  <a:lnTo>
                    <a:pt x="30588" y="43655"/>
                  </a:lnTo>
                  <a:lnTo>
                    <a:pt x="29659" y="43354"/>
                  </a:lnTo>
                  <a:lnTo>
                    <a:pt x="28757" y="42999"/>
                  </a:lnTo>
                  <a:lnTo>
                    <a:pt x="27854" y="42671"/>
                  </a:lnTo>
                  <a:lnTo>
                    <a:pt x="26980" y="42288"/>
                  </a:lnTo>
                  <a:lnTo>
                    <a:pt x="26105" y="41905"/>
                  </a:lnTo>
                  <a:lnTo>
                    <a:pt x="25258" y="41522"/>
                  </a:lnTo>
                  <a:lnTo>
                    <a:pt x="24410" y="41085"/>
                  </a:lnTo>
                  <a:lnTo>
                    <a:pt x="23563" y="40675"/>
                  </a:lnTo>
                  <a:lnTo>
                    <a:pt x="22743" y="40210"/>
                  </a:lnTo>
                  <a:lnTo>
                    <a:pt x="21923" y="39773"/>
                  </a:lnTo>
                  <a:lnTo>
                    <a:pt x="21130" y="39281"/>
                  </a:lnTo>
                  <a:lnTo>
                    <a:pt x="20337" y="38789"/>
                  </a:lnTo>
                  <a:lnTo>
                    <a:pt x="19572" y="38297"/>
                  </a:lnTo>
                  <a:lnTo>
                    <a:pt x="18807" y="37778"/>
                  </a:lnTo>
                  <a:lnTo>
                    <a:pt x="18041" y="37258"/>
                  </a:lnTo>
                  <a:lnTo>
                    <a:pt x="17303" y="36712"/>
                  </a:lnTo>
                  <a:lnTo>
                    <a:pt x="16592" y="36165"/>
                  </a:lnTo>
                  <a:lnTo>
                    <a:pt x="15882" y="35591"/>
                  </a:lnTo>
                  <a:lnTo>
                    <a:pt x="15171" y="34989"/>
                  </a:lnTo>
                  <a:lnTo>
                    <a:pt x="14488" y="34415"/>
                  </a:lnTo>
                  <a:lnTo>
                    <a:pt x="13832" y="33814"/>
                  </a:lnTo>
                  <a:lnTo>
                    <a:pt x="13176" y="33185"/>
                  </a:lnTo>
                  <a:lnTo>
                    <a:pt x="12547" y="32557"/>
                  </a:lnTo>
                  <a:lnTo>
                    <a:pt x="11918" y="31901"/>
                  </a:lnTo>
                  <a:lnTo>
                    <a:pt x="11289" y="31272"/>
                  </a:lnTo>
                  <a:lnTo>
                    <a:pt x="10715" y="30588"/>
                  </a:lnTo>
                  <a:lnTo>
                    <a:pt x="10114" y="29932"/>
                  </a:lnTo>
                  <a:lnTo>
                    <a:pt x="9567" y="29249"/>
                  </a:lnTo>
                  <a:lnTo>
                    <a:pt x="9021" y="28538"/>
                  </a:lnTo>
                  <a:lnTo>
                    <a:pt x="8474" y="27855"/>
                  </a:lnTo>
                  <a:lnTo>
                    <a:pt x="7955" y="27144"/>
                  </a:lnTo>
                  <a:lnTo>
                    <a:pt x="7463" y="26406"/>
                  </a:lnTo>
                  <a:lnTo>
                    <a:pt x="6971" y="25696"/>
                  </a:lnTo>
                  <a:lnTo>
                    <a:pt x="6506" y="24957"/>
                  </a:lnTo>
                  <a:lnTo>
                    <a:pt x="6041" y="24192"/>
                  </a:lnTo>
                  <a:lnTo>
                    <a:pt x="5604" y="23454"/>
                  </a:lnTo>
                  <a:lnTo>
                    <a:pt x="5194" y="22689"/>
                  </a:lnTo>
                  <a:lnTo>
                    <a:pt x="4784" y="21923"/>
                  </a:lnTo>
                  <a:lnTo>
                    <a:pt x="4401" y="21131"/>
                  </a:lnTo>
                  <a:lnTo>
                    <a:pt x="4046" y="20338"/>
                  </a:lnTo>
                  <a:lnTo>
                    <a:pt x="3690" y="19545"/>
                  </a:lnTo>
                  <a:lnTo>
                    <a:pt x="3362" y="18752"/>
                  </a:lnTo>
                  <a:lnTo>
                    <a:pt x="3062" y="17960"/>
                  </a:lnTo>
                  <a:lnTo>
                    <a:pt x="2761" y="17140"/>
                  </a:lnTo>
                  <a:lnTo>
                    <a:pt x="2488" y="16320"/>
                  </a:lnTo>
                  <a:lnTo>
                    <a:pt x="2214" y="15500"/>
                  </a:lnTo>
                  <a:lnTo>
                    <a:pt x="1968" y="14680"/>
                  </a:lnTo>
                  <a:lnTo>
                    <a:pt x="1750" y="13859"/>
                  </a:lnTo>
                  <a:lnTo>
                    <a:pt x="1558" y="13012"/>
                  </a:lnTo>
                  <a:lnTo>
                    <a:pt x="1367" y="12165"/>
                  </a:lnTo>
                  <a:lnTo>
                    <a:pt x="1203" y="11317"/>
                  </a:lnTo>
                  <a:lnTo>
                    <a:pt x="1066" y="10470"/>
                  </a:lnTo>
                  <a:lnTo>
                    <a:pt x="930" y="9623"/>
                  </a:lnTo>
                  <a:lnTo>
                    <a:pt x="848" y="8775"/>
                  </a:lnTo>
                  <a:lnTo>
                    <a:pt x="738" y="7900"/>
                  </a:lnTo>
                  <a:lnTo>
                    <a:pt x="683" y="7053"/>
                  </a:lnTo>
                  <a:lnTo>
                    <a:pt x="656" y="6178"/>
                  </a:lnTo>
                  <a:lnTo>
                    <a:pt x="629" y="5304"/>
                  </a:lnTo>
                  <a:lnTo>
                    <a:pt x="629" y="4429"/>
                  </a:lnTo>
                  <a:lnTo>
                    <a:pt x="629" y="3582"/>
                  </a:lnTo>
                  <a:lnTo>
                    <a:pt x="683" y="2707"/>
                  </a:lnTo>
                  <a:lnTo>
                    <a:pt x="738" y="1832"/>
                  </a:lnTo>
                  <a:lnTo>
                    <a:pt x="820" y="957"/>
                  </a:lnTo>
                  <a:lnTo>
                    <a:pt x="930" y="83"/>
                  </a:lnTo>
                  <a:lnTo>
                    <a:pt x="301"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3" name="Google Shape;1193;p11"/>
            <p:cNvSpPr/>
            <p:nvPr/>
          </p:nvSpPr>
          <p:spPr>
            <a:xfrm>
              <a:off x="1862969" y="3860768"/>
              <a:ext cx="33676" cy="28246"/>
            </a:xfrm>
            <a:custGeom>
              <a:rect b="b" l="l" r="r" t="t"/>
              <a:pathLst>
                <a:path extrusionOk="0" h="2133" w="2543">
                  <a:moveTo>
                    <a:pt x="2324" y="0"/>
                  </a:moveTo>
                  <a:lnTo>
                    <a:pt x="0" y="2050"/>
                  </a:lnTo>
                  <a:lnTo>
                    <a:pt x="274" y="2105"/>
                  </a:lnTo>
                  <a:lnTo>
                    <a:pt x="520" y="2132"/>
                  </a:lnTo>
                  <a:lnTo>
                    <a:pt x="1039" y="2132"/>
                  </a:lnTo>
                  <a:lnTo>
                    <a:pt x="1285" y="2078"/>
                  </a:lnTo>
                  <a:lnTo>
                    <a:pt x="1531" y="2023"/>
                  </a:lnTo>
                  <a:lnTo>
                    <a:pt x="1777" y="1914"/>
                  </a:lnTo>
                  <a:lnTo>
                    <a:pt x="1968" y="1777"/>
                  </a:lnTo>
                  <a:lnTo>
                    <a:pt x="2160" y="1613"/>
                  </a:lnTo>
                  <a:lnTo>
                    <a:pt x="2324" y="1394"/>
                  </a:lnTo>
                  <a:lnTo>
                    <a:pt x="2460" y="1176"/>
                  </a:lnTo>
                  <a:lnTo>
                    <a:pt x="2515" y="930"/>
                  </a:lnTo>
                  <a:lnTo>
                    <a:pt x="2542" y="684"/>
                  </a:lnTo>
                  <a:lnTo>
                    <a:pt x="2542" y="438"/>
                  </a:lnTo>
                  <a:lnTo>
                    <a:pt x="2460" y="192"/>
                  </a:lnTo>
                  <a:lnTo>
                    <a:pt x="2406" y="82"/>
                  </a:lnTo>
                  <a:lnTo>
                    <a:pt x="2324"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4" name="Google Shape;1194;p11"/>
            <p:cNvSpPr/>
            <p:nvPr/>
          </p:nvSpPr>
          <p:spPr>
            <a:xfrm>
              <a:off x="1862969" y="3860768"/>
              <a:ext cx="33676" cy="28246"/>
            </a:xfrm>
            <a:custGeom>
              <a:rect b="b" l="l" r="r" t="t"/>
              <a:pathLst>
                <a:path extrusionOk="0" fill="none" h="2133" w="2543">
                  <a:moveTo>
                    <a:pt x="2324" y="0"/>
                  </a:moveTo>
                  <a:lnTo>
                    <a:pt x="2324" y="0"/>
                  </a:lnTo>
                  <a:lnTo>
                    <a:pt x="2406" y="82"/>
                  </a:lnTo>
                  <a:lnTo>
                    <a:pt x="2460" y="192"/>
                  </a:lnTo>
                  <a:lnTo>
                    <a:pt x="2542" y="438"/>
                  </a:lnTo>
                  <a:lnTo>
                    <a:pt x="2542" y="684"/>
                  </a:lnTo>
                  <a:lnTo>
                    <a:pt x="2515" y="930"/>
                  </a:lnTo>
                  <a:lnTo>
                    <a:pt x="2460" y="1176"/>
                  </a:lnTo>
                  <a:lnTo>
                    <a:pt x="2324" y="1394"/>
                  </a:lnTo>
                  <a:lnTo>
                    <a:pt x="2160" y="1613"/>
                  </a:lnTo>
                  <a:lnTo>
                    <a:pt x="1968" y="1777"/>
                  </a:lnTo>
                  <a:lnTo>
                    <a:pt x="1968" y="1777"/>
                  </a:lnTo>
                  <a:lnTo>
                    <a:pt x="1777" y="1914"/>
                  </a:lnTo>
                  <a:lnTo>
                    <a:pt x="1531" y="2023"/>
                  </a:lnTo>
                  <a:lnTo>
                    <a:pt x="1285" y="2078"/>
                  </a:lnTo>
                  <a:lnTo>
                    <a:pt x="1039" y="2132"/>
                  </a:lnTo>
                  <a:lnTo>
                    <a:pt x="793" y="2132"/>
                  </a:lnTo>
                  <a:lnTo>
                    <a:pt x="520" y="2132"/>
                  </a:lnTo>
                  <a:lnTo>
                    <a:pt x="274" y="2105"/>
                  </a:lnTo>
                  <a:lnTo>
                    <a:pt x="0" y="2050"/>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5" name="Google Shape;1195;p11"/>
            <p:cNvSpPr/>
            <p:nvPr/>
          </p:nvSpPr>
          <p:spPr>
            <a:xfrm>
              <a:off x="1835821" y="3827105"/>
              <a:ext cx="31861" cy="33305"/>
            </a:xfrm>
            <a:custGeom>
              <a:rect b="b" l="l" r="r" t="t"/>
              <a:pathLst>
                <a:path extrusionOk="0" h="2515" w="2406">
                  <a:moveTo>
                    <a:pt x="2269" y="0"/>
                  </a:moveTo>
                  <a:lnTo>
                    <a:pt x="0" y="2515"/>
                  </a:lnTo>
                  <a:lnTo>
                    <a:pt x="492" y="2433"/>
                  </a:lnTo>
                  <a:lnTo>
                    <a:pt x="738" y="2378"/>
                  </a:lnTo>
                  <a:lnTo>
                    <a:pt x="984" y="2324"/>
                  </a:lnTo>
                  <a:lnTo>
                    <a:pt x="1230" y="2214"/>
                  </a:lnTo>
                  <a:lnTo>
                    <a:pt x="1449" y="2105"/>
                  </a:lnTo>
                  <a:lnTo>
                    <a:pt x="1667" y="1968"/>
                  </a:lnTo>
                  <a:lnTo>
                    <a:pt x="1859" y="1832"/>
                  </a:lnTo>
                  <a:lnTo>
                    <a:pt x="2023" y="1640"/>
                  </a:lnTo>
                  <a:lnTo>
                    <a:pt x="2160" y="1422"/>
                  </a:lnTo>
                  <a:lnTo>
                    <a:pt x="2269" y="1203"/>
                  </a:lnTo>
                  <a:lnTo>
                    <a:pt x="2351" y="957"/>
                  </a:lnTo>
                  <a:lnTo>
                    <a:pt x="2406" y="711"/>
                  </a:lnTo>
                  <a:lnTo>
                    <a:pt x="2406" y="465"/>
                  </a:lnTo>
                  <a:lnTo>
                    <a:pt x="2351" y="219"/>
                  </a:lnTo>
                  <a:lnTo>
                    <a:pt x="2269"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6" name="Google Shape;1196;p11"/>
            <p:cNvSpPr/>
            <p:nvPr/>
          </p:nvSpPr>
          <p:spPr>
            <a:xfrm>
              <a:off x="1835821" y="3827105"/>
              <a:ext cx="31861" cy="33305"/>
            </a:xfrm>
            <a:custGeom>
              <a:rect b="b" l="l" r="r" t="t"/>
              <a:pathLst>
                <a:path extrusionOk="0" fill="none" h="2515" w="2406">
                  <a:moveTo>
                    <a:pt x="2269" y="0"/>
                  </a:moveTo>
                  <a:lnTo>
                    <a:pt x="2269" y="0"/>
                  </a:lnTo>
                  <a:lnTo>
                    <a:pt x="2351" y="219"/>
                  </a:lnTo>
                  <a:lnTo>
                    <a:pt x="2406" y="465"/>
                  </a:lnTo>
                  <a:lnTo>
                    <a:pt x="2406" y="711"/>
                  </a:lnTo>
                  <a:lnTo>
                    <a:pt x="2351" y="957"/>
                  </a:lnTo>
                  <a:lnTo>
                    <a:pt x="2269" y="1203"/>
                  </a:lnTo>
                  <a:lnTo>
                    <a:pt x="2160" y="1422"/>
                  </a:lnTo>
                  <a:lnTo>
                    <a:pt x="2023" y="1640"/>
                  </a:lnTo>
                  <a:lnTo>
                    <a:pt x="1859" y="1832"/>
                  </a:lnTo>
                  <a:lnTo>
                    <a:pt x="1859" y="1832"/>
                  </a:lnTo>
                  <a:lnTo>
                    <a:pt x="1667" y="1968"/>
                  </a:lnTo>
                  <a:lnTo>
                    <a:pt x="1449" y="2105"/>
                  </a:lnTo>
                  <a:lnTo>
                    <a:pt x="1230" y="2214"/>
                  </a:lnTo>
                  <a:lnTo>
                    <a:pt x="984" y="2324"/>
                  </a:lnTo>
                  <a:lnTo>
                    <a:pt x="738" y="2378"/>
                  </a:lnTo>
                  <a:lnTo>
                    <a:pt x="492" y="2433"/>
                  </a:lnTo>
                  <a:lnTo>
                    <a:pt x="0" y="2515"/>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7" name="Google Shape;1197;p11"/>
            <p:cNvSpPr/>
            <p:nvPr/>
          </p:nvSpPr>
          <p:spPr>
            <a:xfrm>
              <a:off x="1557093" y="2838155"/>
              <a:ext cx="473486" cy="715664"/>
            </a:xfrm>
            <a:custGeom>
              <a:rect b="b" l="l" r="r" t="t"/>
              <a:pathLst>
                <a:path extrusionOk="0" h="54043" w="35755">
                  <a:moveTo>
                    <a:pt x="191" y="1"/>
                  </a:moveTo>
                  <a:lnTo>
                    <a:pt x="0" y="602"/>
                  </a:lnTo>
                  <a:lnTo>
                    <a:pt x="1750" y="1176"/>
                  </a:lnTo>
                  <a:lnTo>
                    <a:pt x="3499" y="1723"/>
                  </a:lnTo>
                  <a:lnTo>
                    <a:pt x="6998" y="2789"/>
                  </a:lnTo>
                  <a:lnTo>
                    <a:pt x="9513" y="3527"/>
                  </a:lnTo>
                  <a:lnTo>
                    <a:pt x="12000" y="4293"/>
                  </a:lnTo>
                  <a:lnTo>
                    <a:pt x="13258" y="4703"/>
                  </a:lnTo>
                  <a:lnTo>
                    <a:pt x="14515" y="5113"/>
                  </a:lnTo>
                  <a:lnTo>
                    <a:pt x="15745" y="5577"/>
                  </a:lnTo>
                  <a:lnTo>
                    <a:pt x="16975" y="6042"/>
                  </a:lnTo>
                  <a:lnTo>
                    <a:pt x="18151" y="6534"/>
                  </a:lnTo>
                  <a:lnTo>
                    <a:pt x="19299" y="7053"/>
                  </a:lnTo>
                  <a:lnTo>
                    <a:pt x="20419" y="7600"/>
                  </a:lnTo>
                  <a:lnTo>
                    <a:pt x="21485" y="8147"/>
                  </a:lnTo>
                  <a:lnTo>
                    <a:pt x="22497" y="8721"/>
                  </a:lnTo>
                  <a:lnTo>
                    <a:pt x="23481" y="9322"/>
                  </a:lnTo>
                  <a:lnTo>
                    <a:pt x="24410" y="9924"/>
                  </a:lnTo>
                  <a:lnTo>
                    <a:pt x="25312" y="10552"/>
                  </a:lnTo>
                  <a:lnTo>
                    <a:pt x="26187" y="11208"/>
                  </a:lnTo>
                  <a:lnTo>
                    <a:pt x="27007" y="11892"/>
                  </a:lnTo>
                  <a:lnTo>
                    <a:pt x="27772" y="12575"/>
                  </a:lnTo>
                  <a:lnTo>
                    <a:pt x="28510" y="13286"/>
                  </a:lnTo>
                  <a:lnTo>
                    <a:pt x="29194" y="14024"/>
                  </a:lnTo>
                  <a:lnTo>
                    <a:pt x="29850" y="14762"/>
                  </a:lnTo>
                  <a:lnTo>
                    <a:pt x="30451" y="15527"/>
                  </a:lnTo>
                  <a:lnTo>
                    <a:pt x="30998" y="16320"/>
                  </a:lnTo>
                  <a:lnTo>
                    <a:pt x="31326" y="16812"/>
                  </a:lnTo>
                  <a:lnTo>
                    <a:pt x="31627" y="17304"/>
                  </a:lnTo>
                  <a:lnTo>
                    <a:pt x="32201" y="18343"/>
                  </a:lnTo>
                  <a:lnTo>
                    <a:pt x="32720" y="19409"/>
                  </a:lnTo>
                  <a:lnTo>
                    <a:pt x="33185" y="20502"/>
                  </a:lnTo>
                  <a:lnTo>
                    <a:pt x="33622" y="21650"/>
                  </a:lnTo>
                  <a:lnTo>
                    <a:pt x="33977" y="22853"/>
                  </a:lnTo>
                  <a:lnTo>
                    <a:pt x="34306" y="24083"/>
                  </a:lnTo>
                  <a:lnTo>
                    <a:pt x="34552" y="25368"/>
                  </a:lnTo>
                  <a:lnTo>
                    <a:pt x="34770" y="26680"/>
                  </a:lnTo>
                  <a:lnTo>
                    <a:pt x="34934" y="28019"/>
                  </a:lnTo>
                  <a:lnTo>
                    <a:pt x="35044" y="29413"/>
                  </a:lnTo>
                  <a:lnTo>
                    <a:pt x="35126" y="30862"/>
                  </a:lnTo>
                  <a:lnTo>
                    <a:pt x="35126" y="32338"/>
                  </a:lnTo>
                  <a:lnTo>
                    <a:pt x="35071" y="33842"/>
                  </a:lnTo>
                  <a:lnTo>
                    <a:pt x="34989" y="35400"/>
                  </a:lnTo>
                  <a:lnTo>
                    <a:pt x="34852" y="36985"/>
                  </a:lnTo>
                  <a:lnTo>
                    <a:pt x="34688" y="38243"/>
                  </a:lnTo>
                  <a:lnTo>
                    <a:pt x="34552" y="39418"/>
                  </a:lnTo>
                  <a:lnTo>
                    <a:pt x="34251" y="41523"/>
                  </a:lnTo>
                  <a:lnTo>
                    <a:pt x="33923" y="43436"/>
                  </a:lnTo>
                  <a:lnTo>
                    <a:pt x="33622" y="45213"/>
                  </a:lnTo>
                  <a:lnTo>
                    <a:pt x="33267" y="47154"/>
                  </a:lnTo>
                  <a:lnTo>
                    <a:pt x="32939" y="49177"/>
                  </a:lnTo>
                  <a:lnTo>
                    <a:pt x="32775" y="50243"/>
                  </a:lnTo>
                  <a:lnTo>
                    <a:pt x="32638" y="51418"/>
                  </a:lnTo>
                  <a:lnTo>
                    <a:pt x="32474" y="52648"/>
                  </a:lnTo>
                  <a:lnTo>
                    <a:pt x="32337" y="53988"/>
                  </a:lnTo>
                  <a:lnTo>
                    <a:pt x="32966" y="54042"/>
                  </a:lnTo>
                  <a:lnTo>
                    <a:pt x="33103" y="52703"/>
                  </a:lnTo>
                  <a:lnTo>
                    <a:pt x="33239" y="51473"/>
                  </a:lnTo>
                  <a:lnTo>
                    <a:pt x="33540" y="49259"/>
                  </a:lnTo>
                  <a:lnTo>
                    <a:pt x="33868" y="47263"/>
                  </a:lnTo>
                  <a:lnTo>
                    <a:pt x="34224" y="45322"/>
                  </a:lnTo>
                  <a:lnTo>
                    <a:pt x="34552" y="43518"/>
                  </a:lnTo>
                  <a:lnTo>
                    <a:pt x="34852" y="41605"/>
                  </a:lnTo>
                  <a:lnTo>
                    <a:pt x="35180" y="39500"/>
                  </a:lnTo>
                  <a:lnTo>
                    <a:pt x="35454" y="37067"/>
                  </a:lnTo>
                  <a:lnTo>
                    <a:pt x="35618" y="35427"/>
                  </a:lnTo>
                  <a:lnTo>
                    <a:pt x="35700" y="33869"/>
                  </a:lnTo>
                  <a:lnTo>
                    <a:pt x="35754" y="32311"/>
                  </a:lnTo>
                  <a:lnTo>
                    <a:pt x="35727" y="30807"/>
                  </a:lnTo>
                  <a:lnTo>
                    <a:pt x="35672" y="29359"/>
                  </a:lnTo>
                  <a:lnTo>
                    <a:pt x="35563" y="27937"/>
                  </a:lnTo>
                  <a:lnTo>
                    <a:pt x="35399" y="26543"/>
                  </a:lnTo>
                  <a:lnTo>
                    <a:pt x="35180" y="25204"/>
                  </a:lnTo>
                  <a:lnTo>
                    <a:pt x="34907" y="23919"/>
                  </a:lnTo>
                  <a:lnTo>
                    <a:pt x="34579" y="22634"/>
                  </a:lnTo>
                  <a:lnTo>
                    <a:pt x="34196" y="21432"/>
                  </a:lnTo>
                  <a:lnTo>
                    <a:pt x="33759" y="20256"/>
                  </a:lnTo>
                  <a:lnTo>
                    <a:pt x="33267" y="19108"/>
                  </a:lnTo>
                  <a:lnTo>
                    <a:pt x="33021" y="18561"/>
                  </a:lnTo>
                  <a:lnTo>
                    <a:pt x="32747" y="18015"/>
                  </a:lnTo>
                  <a:lnTo>
                    <a:pt x="32447" y="17495"/>
                  </a:lnTo>
                  <a:lnTo>
                    <a:pt x="32146" y="16976"/>
                  </a:lnTo>
                  <a:lnTo>
                    <a:pt x="31845" y="16484"/>
                  </a:lnTo>
                  <a:lnTo>
                    <a:pt x="31517" y="15965"/>
                  </a:lnTo>
                  <a:lnTo>
                    <a:pt x="30943" y="15172"/>
                  </a:lnTo>
                  <a:lnTo>
                    <a:pt x="30315" y="14379"/>
                  </a:lnTo>
                  <a:lnTo>
                    <a:pt x="29659" y="13614"/>
                  </a:lnTo>
                  <a:lnTo>
                    <a:pt x="28975" y="12876"/>
                  </a:lnTo>
                  <a:lnTo>
                    <a:pt x="28210" y="12138"/>
                  </a:lnTo>
                  <a:lnTo>
                    <a:pt x="27417" y="11427"/>
                  </a:lnTo>
                  <a:lnTo>
                    <a:pt x="26597" y="10744"/>
                  </a:lnTo>
                  <a:lnTo>
                    <a:pt x="25722" y="10088"/>
                  </a:lnTo>
                  <a:lnTo>
                    <a:pt x="24793" y="9431"/>
                  </a:lnTo>
                  <a:lnTo>
                    <a:pt x="23836" y="8803"/>
                  </a:lnTo>
                  <a:lnTo>
                    <a:pt x="22825" y="8201"/>
                  </a:lnTo>
                  <a:lnTo>
                    <a:pt x="21786" y="7600"/>
                  </a:lnTo>
                  <a:lnTo>
                    <a:pt x="20693" y="7026"/>
                  </a:lnTo>
                  <a:lnTo>
                    <a:pt x="19572" y="6507"/>
                  </a:lnTo>
                  <a:lnTo>
                    <a:pt x="18397" y="5960"/>
                  </a:lnTo>
                  <a:lnTo>
                    <a:pt x="17194" y="5468"/>
                  </a:lnTo>
                  <a:lnTo>
                    <a:pt x="15964" y="5003"/>
                  </a:lnTo>
                  <a:lnTo>
                    <a:pt x="14706" y="4539"/>
                  </a:lnTo>
                  <a:lnTo>
                    <a:pt x="13476" y="4101"/>
                  </a:lnTo>
                  <a:lnTo>
                    <a:pt x="12219" y="3691"/>
                  </a:lnTo>
                  <a:lnTo>
                    <a:pt x="9677" y="2926"/>
                  </a:lnTo>
                  <a:lnTo>
                    <a:pt x="7189" y="2188"/>
                  </a:lnTo>
                  <a:lnTo>
                    <a:pt x="3690" y="1149"/>
                  </a:lnTo>
                  <a:lnTo>
                    <a:pt x="1941" y="602"/>
                  </a:lnTo>
                  <a:lnTo>
                    <a:pt x="191"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8" name="Google Shape;1198;p11"/>
            <p:cNvSpPr/>
            <p:nvPr/>
          </p:nvSpPr>
          <p:spPr>
            <a:xfrm>
              <a:off x="1247590" y="2500789"/>
              <a:ext cx="20645" cy="195128"/>
            </a:xfrm>
            <a:custGeom>
              <a:rect b="b" l="l" r="r" t="t"/>
              <a:pathLst>
                <a:path extrusionOk="0" h="14735" w="1559">
                  <a:moveTo>
                    <a:pt x="930" y="1"/>
                  </a:moveTo>
                  <a:lnTo>
                    <a:pt x="930" y="1832"/>
                  </a:lnTo>
                  <a:lnTo>
                    <a:pt x="903" y="3664"/>
                  </a:lnTo>
                  <a:lnTo>
                    <a:pt x="821" y="5495"/>
                  </a:lnTo>
                  <a:lnTo>
                    <a:pt x="711" y="7354"/>
                  </a:lnTo>
                  <a:lnTo>
                    <a:pt x="602" y="9185"/>
                  </a:lnTo>
                  <a:lnTo>
                    <a:pt x="438" y="11017"/>
                  </a:lnTo>
                  <a:lnTo>
                    <a:pt x="219" y="12821"/>
                  </a:lnTo>
                  <a:lnTo>
                    <a:pt x="1" y="14652"/>
                  </a:lnTo>
                  <a:lnTo>
                    <a:pt x="629" y="14734"/>
                  </a:lnTo>
                  <a:lnTo>
                    <a:pt x="848" y="12903"/>
                  </a:lnTo>
                  <a:lnTo>
                    <a:pt x="1039" y="11071"/>
                  </a:lnTo>
                  <a:lnTo>
                    <a:pt x="1203" y="9240"/>
                  </a:lnTo>
                  <a:lnTo>
                    <a:pt x="1340" y="7381"/>
                  </a:lnTo>
                  <a:lnTo>
                    <a:pt x="1449" y="5522"/>
                  </a:lnTo>
                  <a:lnTo>
                    <a:pt x="1504" y="3691"/>
                  </a:lnTo>
                  <a:lnTo>
                    <a:pt x="1559" y="1832"/>
                  </a:lnTo>
                  <a:lnTo>
                    <a:pt x="1559"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9" name="Google Shape;1199;p11"/>
            <p:cNvSpPr/>
            <p:nvPr/>
          </p:nvSpPr>
          <p:spPr>
            <a:xfrm>
              <a:off x="1650479" y="2556169"/>
              <a:ext cx="14858" cy="63008"/>
            </a:xfrm>
            <a:custGeom>
              <a:rect b="b" l="l" r="r" t="t"/>
              <a:pathLst>
                <a:path extrusionOk="0" h="4758" w="1122">
                  <a:moveTo>
                    <a:pt x="520" y="1"/>
                  </a:moveTo>
                  <a:lnTo>
                    <a:pt x="1" y="4703"/>
                  </a:lnTo>
                  <a:lnTo>
                    <a:pt x="629" y="4757"/>
                  </a:lnTo>
                  <a:lnTo>
                    <a:pt x="1121" y="56"/>
                  </a:lnTo>
                  <a:lnTo>
                    <a:pt x="52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0" name="Google Shape;1200;p11"/>
            <p:cNvSpPr/>
            <p:nvPr/>
          </p:nvSpPr>
          <p:spPr>
            <a:xfrm>
              <a:off x="1409400" y="2120346"/>
              <a:ext cx="24260" cy="44905"/>
            </a:xfrm>
            <a:custGeom>
              <a:rect b="b" l="l" r="r" t="t"/>
              <a:pathLst>
                <a:path extrusionOk="0" h="3391" w="1832">
                  <a:moveTo>
                    <a:pt x="1067" y="1"/>
                  </a:moveTo>
                  <a:lnTo>
                    <a:pt x="930" y="28"/>
                  </a:lnTo>
                  <a:lnTo>
                    <a:pt x="820" y="110"/>
                  </a:lnTo>
                  <a:lnTo>
                    <a:pt x="684" y="192"/>
                  </a:lnTo>
                  <a:lnTo>
                    <a:pt x="547" y="383"/>
                  </a:lnTo>
                  <a:lnTo>
                    <a:pt x="438" y="575"/>
                  </a:lnTo>
                  <a:lnTo>
                    <a:pt x="356" y="793"/>
                  </a:lnTo>
                  <a:lnTo>
                    <a:pt x="301" y="1012"/>
                  </a:lnTo>
                  <a:lnTo>
                    <a:pt x="82" y="1859"/>
                  </a:lnTo>
                  <a:lnTo>
                    <a:pt x="0" y="2242"/>
                  </a:lnTo>
                  <a:lnTo>
                    <a:pt x="0" y="2433"/>
                  </a:lnTo>
                  <a:lnTo>
                    <a:pt x="0" y="2625"/>
                  </a:lnTo>
                  <a:lnTo>
                    <a:pt x="28" y="2816"/>
                  </a:lnTo>
                  <a:lnTo>
                    <a:pt x="110" y="2980"/>
                  </a:lnTo>
                  <a:lnTo>
                    <a:pt x="219" y="3144"/>
                  </a:lnTo>
                  <a:lnTo>
                    <a:pt x="356" y="3254"/>
                  </a:lnTo>
                  <a:lnTo>
                    <a:pt x="547" y="3336"/>
                  </a:lnTo>
                  <a:lnTo>
                    <a:pt x="738" y="3390"/>
                  </a:lnTo>
                  <a:lnTo>
                    <a:pt x="902" y="3390"/>
                  </a:lnTo>
                  <a:lnTo>
                    <a:pt x="1039" y="3363"/>
                  </a:lnTo>
                  <a:lnTo>
                    <a:pt x="1176" y="3336"/>
                  </a:lnTo>
                  <a:lnTo>
                    <a:pt x="1285" y="3254"/>
                  </a:lnTo>
                  <a:lnTo>
                    <a:pt x="1395" y="3172"/>
                  </a:lnTo>
                  <a:lnTo>
                    <a:pt x="1504" y="3035"/>
                  </a:lnTo>
                  <a:lnTo>
                    <a:pt x="1586" y="2925"/>
                  </a:lnTo>
                  <a:lnTo>
                    <a:pt x="1641" y="2761"/>
                  </a:lnTo>
                  <a:lnTo>
                    <a:pt x="1750" y="2433"/>
                  </a:lnTo>
                  <a:lnTo>
                    <a:pt x="1832" y="2051"/>
                  </a:lnTo>
                  <a:lnTo>
                    <a:pt x="1832" y="1641"/>
                  </a:lnTo>
                  <a:lnTo>
                    <a:pt x="1805" y="1258"/>
                  </a:lnTo>
                  <a:lnTo>
                    <a:pt x="1750" y="875"/>
                  </a:lnTo>
                  <a:lnTo>
                    <a:pt x="1668" y="547"/>
                  </a:lnTo>
                  <a:lnTo>
                    <a:pt x="1531" y="301"/>
                  </a:lnTo>
                  <a:lnTo>
                    <a:pt x="1449" y="192"/>
                  </a:lnTo>
                  <a:lnTo>
                    <a:pt x="1367" y="110"/>
                  </a:lnTo>
                  <a:lnTo>
                    <a:pt x="1258" y="55"/>
                  </a:lnTo>
                  <a:lnTo>
                    <a:pt x="1176"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1" name="Google Shape;1201;p11"/>
            <p:cNvSpPr/>
            <p:nvPr/>
          </p:nvSpPr>
          <p:spPr>
            <a:xfrm>
              <a:off x="764886" y="3751825"/>
              <a:ext cx="1635455" cy="375828"/>
            </a:xfrm>
            <a:custGeom>
              <a:rect b="b" l="l" r="r" t="t"/>
              <a:pathLst>
                <a:path extrusionOk="0" h="13783" w="96487">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137"/>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2" name="Google Shape;1202;p11"/>
            <p:cNvSpPr/>
            <p:nvPr/>
          </p:nvSpPr>
          <p:spPr>
            <a:xfrm>
              <a:off x="2300873" y="3827100"/>
              <a:ext cx="1908030" cy="375828"/>
            </a:xfrm>
            <a:custGeom>
              <a:rect b="b" l="l" r="r" t="t"/>
              <a:pathLst>
                <a:path extrusionOk="0" h="13783" w="96487">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137"/>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3" name="Google Shape;1203;p11"/>
            <p:cNvSpPr/>
            <p:nvPr/>
          </p:nvSpPr>
          <p:spPr>
            <a:xfrm>
              <a:off x="3605192" y="1655918"/>
              <a:ext cx="521265" cy="475671"/>
            </a:xfrm>
            <a:custGeom>
              <a:rect b="b" l="l" r="r" t="t"/>
              <a:pathLst>
                <a:path extrusionOk="0" h="35920" w="39363">
                  <a:moveTo>
                    <a:pt x="5741" y="1"/>
                  </a:moveTo>
                  <a:lnTo>
                    <a:pt x="5331" y="28"/>
                  </a:lnTo>
                  <a:lnTo>
                    <a:pt x="4921" y="56"/>
                  </a:lnTo>
                  <a:lnTo>
                    <a:pt x="4511" y="83"/>
                  </a:lnTo>
                  <a:lnTo>
                    <a:pt x="4101" y="165"/>
                  </a:lnTo>
                  <a:lnTo>
                    <a:pt x="3745" y="274"/>
                  </a:lnTo>
                  <a:lnTo>
                    <a:pt x="3390" y="411"/>
                  </a:lnTo>
                  <a:lnTo>
                    <a:pt x="3062" y="548"/>
                  </a:lnTo>
                  <a:lnTo>
                    <a:pt x="2734" y="712"/>
                  </a:lnTo>
                  <a:lnTo>
                    <a:pt x="2433" y="903"/>
                  </a:lnTo>
                  <a:lnTo>
                    <a:pt x="2133" y="1122"/>
                  </a:lnTo>
                  <a:lnTo>
                    <a:pt x="1832" y="1340"/>
                  </a:lnTo>
                  <a:lnTo>
                    <a:pt x="1558" y="1614"/>
                  </a:lnTo>
                  <a:lnTo>
                    <a:pt x="1312" y="1860"/>
                  </a:lnTo>
                  <a:lnTo>
                    <a:pt x="1066" y="2160"/>
                  </a:lnTo>
                  <a:lnTo>
                    <a:pt x="875" y="2461"/>
                  </a:lnTo>
                  <a:lnTo>
                    <a:pt x="656" y="2762"/>
                  </a:lnTo>
                  <a:lnTo>
                    <a:pt x="492" y="3090"/>
                  </a:lnTo>
                  <a:lnTo>
                    <a:pt x="328" y="3418"/>
                  </a:lnTo>
                  <a:lnTo>
                    <a:pt x="219" y="3773"/>
                  </a:lnTo>
                  <a:lnTo>
                    <a:pt x="110" y="4128"/>
                  </a:lnTo>
                  <a:lnTo>
                    <a:pt x="55" y="4402"/>
                  </a:lnTo>
                  <a:lnTo>
                    <a:pt x="0" y="4675"/>
                  </a:lnTo>
                  <a:lnTo>
                    <a:pt x="0" y="4976"/>
                  </a:lnTo>
                  <a:lnTo>
                    <a:pt x="0" y="5249"/>
                  </a:lnTo>
                  <a:lnTo>
                    <a:pt x="28" y="5523"/>
                  </a:lnTo>
                  <a:lnTo>
                    <a:pt x="110" y="5796"/>
                  </a:lnTo>
                  <a:lnTo>
                    <a:pt x="192" y="6069"/>
                  </a:lnTo>
                  <a:lnTo>
                    <a:pt x="328" y="6315"/>
                  </a:lnTo>
                  <a:lnTo>
                    <a:pt x="465" y="6507"/>
                  </a:lnTo>
                  <a:lnTo>
                    <a:pt x="629" y="6671"/>
                  </a:lnTo>
                  <a:lnTo>
                    <a:pt x="820" y="6835"/>
                  </a:lnTo>
                  <a:lnTo>
                    <a:pt x="1012" y="6971"/>
                  </a:lnTo>
                  <a:lnTo>
                    <a:pt x="1230" y="7081"/>
                  </a:lnTo>
                  <a:lnTo>
                    <a:pt x="1449" y="7190"/>
                  </a:lnTo>
                  <a:lnTo>
                    <a:pt x="1887" y="7381"/>
                  </a:lnTo>
                  <a:lnTo>
                    <a:pt x="2515" y="7545"/>
                  </a:lnTo>
                  <a:lnTo>
                    <a:pt x="3144" y="7682"/>
                  </a:lnTo>
                  <a:lnTo>
                    <a:pt x="3800" y="7764"/>
                  </a:lnTo>
                  <a:lnTo>
                    <a:pt x="4456" y="7791"/>
                  </a:lnTo>
                  <a:lnTo>
                    <a:pt x="5139" y="7819"/>
                  </a:lnTo>
                  <a:lnTo>
                    <a:pt x="5795" y="7819"/>
                  </a:lnTo>
                  <a:lnTo>
                    <a:pt x="7162" y="7791"/>
                  </a:lnTo>
                  <a:lnTo>
                    <a:pt x="8529" y="7764"/>
                  </a:lnTo>
                  <a:lnTo>
                    <a:pt x="9185" y="7791"/>
                  </a:lnTo>
                  <a:lnTo>
                    <a:pt x="9841" y="7819"/>
                  </a:lnTo>
                  <a:lnTo>
                    <a:pt x="10497" y="7901"/>
                  </a:lnTo>
                  <a:lnTo>
                    <a:pt x="11126" y="8010"/>
                  </a:lnTo>
                  <a:lnTo>
                    <a:pt x="11727" y="8201"/>
                  </a:lnTo>
                  <a:lnTo>
                    <a:pt x="12028" y="8283"/>
                  </a:lnTo>
                  <a:lnTo>
                    <a:pt x="12328" y="8420"/>
                  </a:lnTo>
                  <a:lnTo>
                    <a:pt x="12602" y="8557"/>
                  </a:lnTo>
                  <a:lnTo>
                    <a:pt x="12875" y="8693"/>
                  </a:lnTo>
                  <a:lnTo>
                    <a:pt x="13121" y="8857"/>
                  </a:lnTo>
                  <a:lnTo>
                    <a:pt x="13367" y="9021"/>
                  </a:lnTo>
                  <a:lnTo>
                    <a:pt x="13613" y="9240"/>
                  </a:lnTo>
                  <a:lnTo>
                    <a:pt x="13859" y="9459"/>
                  </a:lnTo>
                  <a:lnTo>
                    <a:pt x="14105" y="9677"/>
                  </a:lnTo>
                  <a:lnTo>
                    <a:pt x="14324" y="9951"/>
                  </a:lnTo>
                  <a:lnTo>
                    <a:pt x="14625" y="10333"/>
                  </a:lnTo>
                  <a:lnTo>
                    <a:pt x="14871" y="10744"/>
                  </a:lnTo>
                  <a:lnTo>
                    <a:pt x="15117" y="11181"/>
                  </a:lnTo>
                  <a:lnTo>
                    <a:pt x="15308" y="11618"/>
                  </a:lnTo>
                  <a:lnTo>
                    <a:pt x="15472" y="12083"/>
                  </a:lnTo>
                  <a:lnTo>
                    <a:pt x="15636" y="12548"/>
                  </a:lnTo>
                  <a:lnTo>
                    <a:pt x="15937" y="13477"/>
                  </a:lnTo>
                  <a:lnTo>
                    <a:pt x="16319" y="14926"/>
                  </a:lnTo>
                  <a:lnTo>
                    <a:pt x="16647" y="16375"/>
                  </a:lnTo>
                  <a:lnTo>
                    <a:pt x="16975" y="17823"/>
                  </a:lnTo>
                  <a:lnTo>
                    <a:pt x="17249" y="19272"/>
                  </a:lnTo>
                  <a:lnTo>
                    <a:pt x="17522" y="20748"/>
                  </a:lnTo>
                  <a:lnTo>
                    <a:pt x="17768" y="22197"/>
                  </a:lnTo>
                  <a:lnTo>
                    <a:pt x="18233" y="25149"/>
                  </a:lnTo>
                  <a:lnTo>
                    <a:pt x="18561" y="27090"/>
                  </a:lnTo>
                  <a:lnTo>
                    <a:pt x="18752" y="28047"/>
                  </a:lnTo>
                  <a:lnTo>
                    <a:pt x="18971" y="28976"/>
                  </a:lnTo>
                  <a:lnTo>
                    <a:pt x="19244" y="29933"/>
                  </a:lnTo>
                  <a:lnTo>
                    <a:pt x="19545" y="30835"/>
                  </a:lnTo>
                  <a:lnTo>
                    <a:pt x="19736" y="31272"/>
                  </a:lnTo>
                  <a:lnTo>
                    <a:pt x="19928" y="31737"/>
                  </a:lnTo>
                  <a:lnTo>
                    <a:pt x="20146" y="32147"/>
                  </a:lnTo>
                  <a:lnTo>
                    <a:pt x="20392" y="32584"/>
                  </a:lnTo>
                  <a:lnTo>
                    <a:pt x="20666" y="33022"/>
                  </a:lnTo>
                  <a:lnTo>
                    <a:pt x="20966" y="33404"/>
                  </a:lnTo>
                  <a:lnTo>
                    <a:pt x="21294" y="33787"/>
                  </a:lnTo>
                  <a:lnTo>
                    <a:pt x="21622" y="34115"/>
                  </a:lnTo>
                  <a:lnTo>
                    <a:pt x="21978" y="34443"/>
                  </a:lnTo>
                  <a:lnTo>
                    <a:pt x="22360" y="34716"/>
                  </a:lnTo>
                  <a:lnTo>
                    <a:pt x="22743" y="34962"/>
                  </a:lnTo>
                  <a:lnTo>
                    <a:pt x="23153" y="35181"/>
                  </a:lnTo>
                  <a:lnTo>
                    <a:pt x="23563" y="35400"/>
                  </a:lnTo>
                  <a:lnTo>
                    <a:pt x="24000" y="35564"/>
                  </a:lnTo>
                  <a:lnTo>
                    <a:pt x="24465" y="35700"/>
                  </a:lnTo>
                  <a:lnTo>
                    <a:pt x="24930" y="35782"/>
                  </a:lnTo>
                  <a:lnTo>
                    <a:pt x="25395" y="35864"/>
                  </a:lnTo>
                  <a:lnTo>
                    <a:pt x="25887" y="35919"/>
                  </a:lnTo>
                  <a:lnTo>
                    <a:pt x="26871" y="35919"/>
                  </a:lnTo>
                  <a:lnTo>
                    <a:pt x="27882" y="35864"/>
                  </a:lnTo>
                  <a:lnTo>
                    <a:pt x="28839" y="35782"/>
                  </a:lnTo>
                  <a:lnTo>
                    <a:pt x="29741" y="35700"/>
                  </a:lnTo>
                  <a:lnTo>
                    <a:pt x="30643" y="35564"/>
                  </a:lnTo>
                  <a:lnTo>
                    <a:pt x="31490" y="35427"/>
                  </a:lnTo>
                  <a:lnTo>
                    <a:pt x="32310" y="35236"/>
                  </a:lnTo>
                  <a:lnTo>
                    <a:pt x="33103" y="34990"/>
                  </a:lnTo>
                  <a:lnTo>
                    <a:pt x="33458" y="34853"/>
                  </a:lnTo>
                  <a:lnTo>
                    <a:pt x="33841" y="34716"/>
                  </a:lnTo>
                  <a:lnTo>
                    <a:pt x="34196" y="34525"/>
                  </a:lnTo>
                  <a:lnTo>
                    <a:pt x="34552" y="34361"/>
                  </a:lnTo>
                  <a:lnTo>
                    <a:pt x="34907" y="34142"/>
                  </a:lnTo>
                  <a:lnTo>
                    <a:pt x="35235" y="33924"/>
                  </a:lnTo>
                  <a:lnTo>
                    <a:pt x="35563" y="33705"/>
                  </a:lnTo>
                  <a:lnTo>
                    <a:pt x="35864" y="33432"/>
                  </a:lnTo>
                  <a:lnTo>
                    <a:pt x="36165" y="33158"/>
                  </a:lnTo>
                  <a:lnTo>
                    <a:pt x="36465" y="32858"/>
                  </a:lnTo>
                  <a:lnTo>
                    <a:pt x="36766" y="32529"/>
                  </a:lnTo>
                  <a:lnTo>
                    <a:pt x="37039" y="32201"/>
                  </a:lnTo>
                  <a:lnTo>
                    <a:pt x="37313" y="31819"/>
                  </a:lnTo>
                  <a:lnTo>
                    <a:pt x="37586" y="31436"/>
                  </a:lnTo>
                  <a:lnTo>
                    <a:pt x="37832" y="30999"/>
                  </a:lnTo>
                  <a:lnTo>
                    <a:pt x="38078" y="30561"/>
                  </a:lnTo>
                  <a:lnTo>
                    <a:pt x="38297" y="30097"/>
                  </a:lnTo>
                  <a:lnTo>
                    <a:pt x="38543" y="29577"/>
                  </a:lnTo>
                  <a:lnTo>
                    <a:pt x="38871" y="28757"/>
                  </a:lnTo>
                  <a:lnTo>
                    <a:pt x="39007" y="28320"/>
                  </a:lnTo>
                  <a:lnTo>
                    <a:pt x="39144" y="27883"/>
                  </a:lnTo>
                  <a:lnTo>
                    <a:pt x="39226" y="27445"/>
                  </a:lnTo>
                  <a:lnTo>
                    <a:pt x="39308" y="27008"/>
                  </a:lnTo>
                  <a:lnTo>
                    <a:pt x="39335" y="26570"/>
                  </a:lnTo>
                  <a:lnTo>
                    <a:pt x="39363" y="26133"/>
                  </a:lnTo>
                  <a:lnTo>
                    <a:pt x="39335" y="25750"/>
                  </a:lnTo>
                  <a:lnTo>
                    <a:pt x="39281" y="25395"/>
                  </a:lnTo>
                  <a:lnTo>
                    <a:pt x="39199" y="25067"/>
                  </a:lnTo>
                  <a:lnTo>
                    <a:pt x="39117" y="24739"/>
                  </a:lnTo>
                  <a:lnTo>
                    <a:pt x="38980" y="24411"/>
                  </a:lnTo>
                  <a:lnTo>
                    <a:pt x="38843" y="24110"/>
                  </a:lnTo>
                  <a:lnTo>
                    <a:pt x="38707" y="23782"/>
                  </a:lnTo>
                  <a:lnTo>
                    <a:pt x="38515" y="23509"/>
                  </a:lnTo>
                  <a:lnTo>
                    <a:pt x="38133" y="22935"/>
                  </a:lnTo>
                  <a:lnTo>
                    <a:pt x="37695" y="22388"/>
                  </a:lnTo>
                  <a:lnTo>
                    <a:pt x="37231" y="21842"/>
                  </a:lnTo>
                  <a:lnTo>
                    <a:pt x="36711" y="21349"/>
                  </a:lnTo>
                  <a:lnTo>
                    <a:pt x="35673" y="20338"/>
                  </a:lnTo>
                  <a:lnTo>
                    <a:pt x="35153" y="19846"/>
                  </a:lnTo>
                  <a:lnTo>
                    <a:pt x="34661" y="19327"/>
                  </a:lnTo>
                  <a:lnTo>
                    <a:pt x="34169" y="18807"/>
                  </a:lnTo>
                  <a:lnTo>
                    <a:pt x="33732" y="18288"/>
                  </a:lnTo>
                  <a:lnTo>
                    <a:pt x="33349" y="17741"/>
                  </a:lnTo>
                  <a:lnTo>
                    <a:pt x="33158" y="17441"/>
                  </a:lnTo>
                  <a:lnTo>
                    <a:pt x="32994" y="17140"/>
                  </a:lnTo>
                  <a:lnTo>
                    <a:pt x="32857" y="16839"/>
                  </a:lnTo>
                  <a:lnTo>
                    <a:pt x="32720" y="16511"/>
                  </a:lnTo>
                  <a:lnTo>
                    <a:pt x="32502" y="15882"/>
                  </a:lnTo>
                  <a:lnTo>
                    <a:pt x="32092" y="14543"/>
                  </a:lnTo>
                  <a:lnTo>
                    <a:pt x="31873" y="13887"/>
                  </a:lnTo>
                  <a:lnTo>
                    <a:pt x="31764" y="13559"/>
                  </a:lnTo>
                  <a:lnTo>
                    <a:pt x="31627" y="13258"/>
                  </a:lnTo>
                  <a:lnTo>
                    <a:pt x="31463" y="12958"/>
                  </a:lnTo>
                  <a:lnTo>
                    <a:pt x="31299" y="12684"/>
                  </a:lnTo>
                  <a:lnTo>
                    <a:pt x="31108" y="12411"/>
                  </a:lnTo>
                  <a:lnTo>
                    <a:pt x="30889" y="12138"/>
                  </a:lnTo>
                  <a:lnTo>
                    <a:pt x="30616" y="11892"/>
                  </a:lnTo>
                  <a:lnTo>
                    <a:pt x="30315" y="11646"/>
                  </a:lnTo>
                  <a:lnTo>
                    <a:pt x="30014" y="11427"/>
                  </a:lnTo>
                  <a:lnTo>
                    <a:pt x="29686" y="11208"/>
                  </a:lnTo>
                  <a:lnTo>
                    <a:pt x="29030" y="10798"/>
                  </a:lnTo>
                  <a:lnTo>
                    <a:pt x="28729" y="10579"/>
                  </a:lnTo>
                  <a:lnTo>
                    <a:pt x="28429" y="10333"/>
                  </a:lnTo>
                  <a:lnTo>
                    <a:pt x="28183" y="10115"/>
                  </a:lnTo>
                  <a:lnTo>
                    <a:pt x="27937" y="9869"/>
                  </a:lnTo>
                  <a:lnTo>
                    <a:pt x="27691" y="9623"/>
                  </a:lnTo>
                  <a:lnTo>
                    <a:pt x="27499" y="9349"/>
                  </a:lnTo>
                  <a:lnTo>
                    <a:pt x="27089" y="8775"/>
                  </a:lnTo>
                  <a:lnTo>
                    <a:pt x="26734" y="8201"/>
                  </a:lnTo>
                  <a:lnTo>
                    <a:pt x="26051" y="6971"/>
                  </a:lnTo>
                  <a:lnTo>
                    <a:pt x="25695" y="6343"/>
                  </a:lnTo>
                  <a:lnTo>
                    <a:pt x="25340" y="5769"/>
                  </a:lnTo>
                  <a:lnTo>
                    <a:pt x="25012" y="5277"/>
                  </a:lnTo>
                  <a:lnTo>
                    <a:pt x="24629" y="4812"/>
                  </a:lnTo>
                  <a:lnTo>
                    <a:pt x="24247" y="4374"/>
                  </a:lnTo>
                  <a:lnTo>
                    <a:pt x="23836" y="3937"/>
                  </a:lnTo>
                  <a:lnTo>
                    <a:pt x="23399" y="3527"/>
                  </a:lnTo>
                  <a:lnTo>
                    <a:pt x="22962" y="3144"/>
                  </a:lnTo>
                  <a:lnTo>
                    <a:pt x="22470" y="2789"/>
                  </a:lnTo>
                  <a:lnTo>
                    <a:pt x="21978" y="2461"/>
                  </a:lnTo>
                  <a:lnTo>
                    <a:pt x="21486" y="2160"/>
                  </a:lnTo>
                  <a:lnTo>
                    <a:pt x="20939" y="1887"/>
                  </a:lnTo>
                  <a:lnTo>
                    <a:pt x="20420" y="1641"/>
                  </a:lnTo>
                  <a:lnTo>
                    <a:pt x="19873" y="1422"/>
                  </a:lnTo>
                  <a:lnTo>
                    <a:pt x="19299" y="1231"/>
                  </a:lnTo>
                  <a:lnTo>
                    <a:pt x="18725" y="1094"/>
                  </a:lnTo>
                  <a:lnTo>
                    <a:pt x="18151" y="958"/>
                  </a:lnTo>
                  <a:lnTo>
                    <a:pt x="17577" y="876"/>
                  </a:lnTo>
                  <a:lnTo>
                    <a:pt x="16702" y="794"/>
                  </a:lnTo>
                  <a:lnTo>
                    <a:pt x="15855" y="766"/>
                  </a:lnTo>
                  <a:lnTo>
                    <a:pt x="15007" y="766"/>
                  </a:lnTo>
                  <a:lnTo>
                    <a:pt x="14133" y="794"/>
                  </a:lnTo>
                  <a:lnTo>
                    <a:pt x="13285" y="821"/>
                  </a:lnTo>
                  <a:lnTo>
                    <a:pt x="11563" y="821"/>
                  </a:lnTo>
                  <a:lnTo>
                    <a:pt x="10716" y="739"/>
                  </a:lnTo>
                  <a:lnTo>
                    <a:pt x="9868" y="630"/>
                  </a:lnTo>
                  <a:lnTo>
                    <a:pt x="9048" y="493"/>
                  </a:lnTo>
                  <a:lnTo>
                    <a:pt x="8228" y="329"/>
                  </a:lnTo>
                  <a:lnTo>
                    <a:pt x="7381" y="192"/>
                  </a:lnTo>
                  <a:lnTo>
                    <a:pt x="6561" y="56"/>
                  </a:lnTo>
                  <a:lnTo>
                    <a:pt x="6151" y="28"/>
                  </a:lnTo>
                  <a:lnTo>
                    <a:pt x="5741"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04" name="Google Shape;1204;p11"/>
          <p:cNvGrpSpPr/>
          <p:nvPr/>
        </p:nvGrpSpPr>
        <p:grpSpPr>
          <a:xfrm>
            <a:off x="4910013" y="2002640"/>
            <a:ext cx="407501" cy="1107342"/>
            <a:chOff x="6909776" y="2415188"/>
            <a:chExt cx="677025" cy="1839438"/>
          </a:xfrm>
        </p:grpSpPr>
        <p:sp>
          <p:nvSpPr>
            <p:cNvPr id="1205" name="Google Shape;1205;p11"/>
            <p:cNvSpPr/>
            <p:nvPr/>
          </p:nvSpPr>
          <p:spPr>
            <a:xfrm>
              <a:off x="6909776" y="4151001"/>
              <a:ext cx="677025" cy="103625"/>
            </a:xfrm>
            <a:custGeom>
              <a:rect b="b" l="l" r="r" t="t"/>
              <a:pathLst>
                <a:path extrusionOk="0" h="4145" w="27081">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09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6" name="Google Shape;1206;p11"/>
            <p:cNvSpPr/>
            <p:nvPr/>
          </p:nvSpPr>
          <p:spPr>
            <a:xfrm>
              <a:off x="7045338" y="2415188"/>
              <a:ext cx="280950" cy="1180575"/>
            </a:xfrm>
            <a:custGeom>
              <a:rect b="b" l="l" r="r" t="t"/>
              <a:pathLst>
                <a:path extrusionOk="0" h="47223" w="11238">
                  <a:moveTo>
                    <a:pt x="4279" y="1"/>
                  </a:moveTo>
                  <a:lnTo>
                    <a:pt x="4164" y="20"/>
                  </a:lnTo>
                  <a:lnTo>
                    <a:pt x="4067" y="58"/>
                  </a:lnTo>
                  <a:lnTo>
                    <a:pt x="3952" y="97"/>
                  </a:lnTo>
                  <a:lnTo>
                    <a:pt x="3875" y="155"/>
                  </a:lnTo>
                  <a:lnTo>
                    <a:pt x="3778" y="232"/>
                  </a:lnTo>
                  <a:lnTo>
                    <a:pt x="3701" y="309"/>
                  </a:lnTo>
                  <a:lnTo>
                    <a:pt x="3643" y="405"/>
                  </a:lnTo>
                  <a:lnTo>
                    <a:pt x="3585" y="521"/>
                  </a:lnTo>
                  <a:lnTo>
                    <a:pt x="3161" y="1735"/>
                  </a:lnTo>
                  <a:lnTo>
                    <a:pt x="2930" y="2448"/>
                  </a:lnTo>
                  <a:lnTo>
                    <a:pt x="2679" y="3239"/>
                  </a:lnTo>
                  <a:lnTo>
                    <a:pt x="2410" y="4106"/>
                  </a:lnTo>
                  <a:lnTo>
                    <a:pt x="2159" y="5050"/>
                  </a:lnTo>
                  <a:lnTo>
                    <a:pt x="1889" y="6053"/>
                  </a:lnTo>
                  <a:lnTo>
                    <a:pt x="1639" y="7132"/>
                  </a:lnTo>
                  <a:lnTo>
                    <a:pt x="1388" y="8269"/>
                  </a:lnTo>
                  <a:lnTo>
                    <a:pt x="1138" y="9484"/>
                  </a:lnTo>
                  <a:lnTo>
                    <a:pt x="906" y="10736"/>
                  </a:lnTo>
                  <a:lnTo>
                    <a:pt x="714" y="12066"/>
                  </a:lnTo>
                  <a:lnTo>
                    <a:pt x="521" y="13435"/>
                  </a:lnTo>
                  <a:lnTo>
                    <a:pt x="347" y="14861"/>
                  </a:lnTo>
                  <a:lnTo>
                    <a:pt x="212" y="16345"/>
                  </a:lnTo>
                  <a:lnTo>
                    <a:pt x="116" y="17887"/>
                  </a:lnTo>
                  <a:lnTo>
                    <a:pt x="39" y="19468"/>
                  </a:lnTo>
                  <a:lnTo>
                    <a:pt x="0" y="21087"/>
                  </a:lnTo>
                  <a:lnTo>
                    <a:pt x="20" y="22744"/>
                  </a:lnTo>
                  <a:lnTo>
                    <a:pt x="39" y="23592"/>
                  </a:lnTo>
                  <a:lnTo>
                    <a:pt x="77" y="24460"/>
                  </a:lnTo>
                  <a:lnTo>
                    <a:pt x="135" y="25327"/>
                  </a:lnTo>
                  <a:lnTo>
                    <a:pt x="193" y="26194"/>
                  </a:lnTo>
                  <a:lnTo>
                    <a:pt x="270" y="27081"/>
                  </a:lnTo>
                  <a:lnTo>
                    <a:pt x="347" y="27968"/>
                  </a:lnTo>
                  <a:lnTo>
                    <a:pt x="444" y="28873"/>
                  </a:lnTo>
                  <a:lnTo>
                    <a:pt x="579" y="29779"/>
                  </a:lnTo>
                  <a:lnTo>
                    <a:pt x="694" y="30705"/>
                  </a:lnTo>
                  <a:lnTo>
                    <a:pt x="848" y="31630"/>
                  </a:lnTo>
                  <a:lnTo>
                    <a:pt x="1022" y="32555"/>
                  </a:lnTo>
                  <a:lnTo>
                    <a:pt x="1195" y="33499"/>
                  </a:lnTo>
                  <a:lnTo>
                    <a:pt x="1388" y="34444"/>
                  </a:lnTo>
                  <a:lnTo>
                    <a:pt x="1600" y="35388"/>
                  </a:lnTo>
                  <a:lnTo>
                    <a:pt x="1831" y="36352"/>
                  </a:lnTo>
                  <a:lnTo>
                    <a:pt x="2082" y="37316"/>
                  </a:lnTo>
                  <a:lnTo>
                    <a:pt x="2352" y="38299"/>
                  </a:lnTo>
                  <a:lnTo>
                    <a:pt x="2641" y="39262"/>
                  </a:lnTo>
                  <a:lnTo>
                    <a:pt x="2949" y="40245"/>
                  </a:lnTo>
                  <a:lnTo>
                    <a:pt x="3277" y="41228"/>
                  </a:lnTo>
                  <a:lnTo>
                    <a:pt x="3643" y="42231"/>
                  </a:lnTo>
                  <a:lnTo>
                    <a:pt x="4009" y="43214"/>
                  </a:lnTo>
                  <a:lnTo>
                    <a:pt x="4395" y="44216"/>
                  </a:lnTo>
                  <a:lnTo>
                    <a:pt x="4819" y="45218"/>
                  </a:lnTo>
                  <a:lnTo>
                    <a:pt x="5243" y="46220"/>
                  </a:lnTo>
                  <a:lnTo>
                    <a:pt x="5706" y="47223"/>
                  </a:lnTo>
                  <a:lnTo>
                    <a:pt x="9483" y="47223"/>
                  </a:lnTo>
                  <a:lnTo>
                    <a:pt x="9560" y="46914"/>
                  </a:lnTo>
                  <a:lnTo>
                    <a:pt x="9734" y="46008"/>
                  </a:lnTo>
                  <a:lnTo>
                    <a:pt x="9984" y="44582"/>
                  </a:lnTo>
                  <a:lnTo>
                    <a:pt x="10119" y="43676"/>
                  </a:lnTo>
                  <a:lnTo>
                    <a:pt x="10274" y="42655"/>
                  </a:lnTo>
                  <a:lnTo>
                    <a:pt x="10428" y="41517"/>
                  </a:lnTo>
                  <a:lnTo>
                    <a:pt x="10582" y="40303"/>
                  </a:lnTo>
                  <a:lnTo>
                    <a:pt x="10717" y="38973"/>
                  </a:lnTo>
                  <a:lnTo>
                    <a:pt x="10852" y="37547"/>
                  </a:lnTo>
                  <a:lnTo>
                    <a:pt x="10987" y="36063"/>
                  </a:lnTo>
                  <a:lnTo>
                    <a:pt x="11083" y="34482"/>
                  </a:lnTo>
                  <a:lnTo>
                    <a:pt x="11160" y="32844"/>
                  </a:lnTo>
                  <a:lnTo>
                    <a:pt x="11218" y="31129"/>
                  </a:lnTo>
                  <a:lnTo>
                    <a:pt x="11237" y="29375"/>
                  </a:lnTo>
                  <a:lnTo>
                    <a:pt x="11218" y="27544"/>
                  </a:lnTo>
                  <a:lnTo>
                    <a:pt x="11179" y="25693"/>
                  </a:lnTo>
                  <a:lnTo>
                    <a:pt x="11083" y="23785"/>
                  </a:lnTo>
                  <a:lnTo>
                    <a:pt x="11006" y="22841"/>
                  </a:lnTo>
                  <a:lnTo>
                    <a:pt x="10929" y="21858"/>
                  </a:lnTo>
                  <a:lnTo>
                    <a:pt x="10852" y="20894"/>
                  </a:lnTo>
                  <a:lnTo>
                    <a:pt x="10736" y="19911"/>
                  </a:lnTo>
                  <a:lnTo>
                    <a:pt x="10620" y="18928"/>
                  </a:lnTo>
                  <a:lnTo>
                    <a:pt x="10486" y="17945"/>
                  </a:lnTo>
                  <a:lnTo>
                    <a:pt x="10351" y="16943"/>
                  </a:lnTo>
                  <a:lnTo>
                    <a:pt x="10177" y="15960"/>
                  </a:lnTo>
                  <a:lnTo>
                    <a:pt x="10004" y="14957"/>
                  </a:lnTo>
                  <a:lnTo>
                    <a:pt x="9811" y="13955"/>
                  </a:lnTo>
                  <a:lnTo>
                    <a:pt x="9599" y="12972"/>
                  </a:lnTo>
                  <a:lnTo>
                    <a:pt x="9368" y="11970"/>
                  </a:lnTo>
                  <a:lnTo>
                    <a:pt x="9117" y="10987"/>
                  </a:lnTo>
                  <a:lnTo>
                    <a:pt x="8847" y="9985"/>
                  </a:lnTo>
                  <a:lnTo>
                    <a:pt x="8558" y="9002"/>
                  </a:lnTo>
                  <a:lnTo>
                    <a:pt x="8250" y="8019"/>
                  </a:lnTo>
                  <a:lnTo>
                    <a:pt x="7922" y="7055"/>
                  </a:lnTo>
                  <a:lnTo>
                    <a:pt x="7575" y="6072"/>
                  </a:lnTo>
                  <a:lnTo>
                    <a:pt x="7209" y="5108"/>
                  </a:lnTo>
                  <a:lnTo>
                    <a:pt x="6823" y="4164"/>
                  </a:lnTo>
                  <a:lnTo>
                    <a:pt x="6419" y="3200"/>
                  </a:lnTo>
                  <a:lnTo>
                    <a:pt x="5975" y="2275"/>
                  </a:lnTo>
                  <a:lnTo>
                    <a:pt x="5513" y="1331"/>
                  </a:lnTo>
                  <a:lnTo>
                    <a:pt x="5031" y="425"/>
                  </a:lnTo>
                  <a:lnTo>
                    <a:pt x="4973" y="309"/>
                  </a:lnTo>
                  <a:lnTo>
                    <a:pt x="4896" y="232"/>
                  </a:lnTo>
                  <a:lnTo>
                    <a:pt x="4800" y="155"/>
                  </a:lnTo>
                  <a:lnTo>
                    <a:pt x="4703" y="97"/>
                  </a:lnTo>
                  <a:lnTo>
                    <a:pt x="4607" y="39"/>
                  </a:lnTo>
                  <a:lnTo>
                    <a:pt x="4491" y="20"/>
                  </a:lnTo>
                  <a:lnTo>
                    <a:pt x="4395"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7" name="Google Shape;1207;p11"/>
            <p:cNvSpPr/>
            <p:nvPr/>
          </p:nvSpPr>
          <p:spPr>
            <a:xfrm>
              <a:off x="7156163" y="2642638"/>
              <a:ext cx="78075" cy="893375"/>
            </a:xfrm>
            <a:custGeom>
              <a:rect b="b" l="l" r="r" t="t"/>
              <a:pathLst>
                <a:path extrusionOk="0" h="35735" w="3123">
                  <a:moveTo>
                    <a:pt x="135" y="0"/>
                  </a:moveTo>
                  <a:lnTo>
                    <a:pt x="78" y="19"/>
                  </a:lnTo>
                  <a:lnTo>
                    <a:pt x="39" y="58"/>
                  </a:lnTo>
                  <a:lnTo>
                    <a:pt x="0" y="116"/>
                  </a:lnTo>
                  <a:lnTo>
                    <a:pt x="0" y="174"/>
                  </a:lnTo>
                  <a:lnTo>
                    <a:pt x="2834" y="35600"/>
                  </a:lnTo>
                  <a:lnTo>
                    <a:pt x="2853" y="35657"/>
                  </a:lnTo>
                  <a:lnTo>
                    <a:pt x="2872" y="35696"/>
                  </a:lnTo>
                  <a:lnTo>
                    <a:pt x="2930" y="35735"/>
                  </a:lnTo>
                  <a:lnTo>
                    <a:pt x="2988" y="35735"/>
                  </a:lnTo>
                  <a:lnTo>
                    <a:pt x="3046" y="35715"/>
                  </a:lnTo>
                  <a:lnTo>
                    <a:pt x="3104" y="35696"/>
                  </a:lnTo>
                  <a:lnTo>
                    <a:pt x="3123" y="35638"/>
                  </a:lnTo>
                  <a:lnTo>
                    <a:pt x="3123" y="35580"/>
                  </a:lnTo>
                  <a:lnTo>
                    <a:pt x="309" y="154"/>
                  </a:lnTo>
                  <a:lnTo>
                    <a:pt x="290" y="96"/>
                  </a:lnTo>
                  <a:lnTo>
                    <a:pt x="251" y="39"/>
                  </a:lnTo>
                  <a:lnTo>
                    <a:pt x="193" y="19"/>
                  </a:lnTo>
                  <a:lnTo>
                    <a:pt x="13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8" name="Google Shape;1208;p11"/>
            <p:cNvSpPr/>
            <p:nvPr/>
          </p:nvSpPr>
          <p:spPr>
            <a:xfrm>
              <a:off x="6966788" y="3478163"/>
              <a:ext cx="558975" cy="79050"/>
            </a:xfrm>
            <a:custGeom>
              <a:rect b="b" l="l" r="r" t="t"/>
              <a:pathLst>
                <a:path extrusionOk="0" h="3162" w="22359">
                  <a:moveTo>
                    <a:pt x="10043" y="1"/>
                  </a:moveTo>
                  <a:lnTo>
                    <a:pt x="8925" y="20"/>
                  </a:lnTo>
                  <a:lnTo>
                    <a:pt x="7865" y="58"/>
                  </a:lnTo>
                  <a:lnTo>
                    <a:pt x="6824" y="116"/>
                  </a:lnTo>
                  <a:lnTo>
                    <a:pt x="5860" y="193"/>
                  </a:lnTo>
                  <a:lnTo>
                    <a:pt x="4935" y="271"/>
                  </a:lnTo>
                  <a:lnTo>
                    <a:pt x="4068" y="348"/>
                  </a:lnTo>
                  <a:lnTo>
                    <a:pt x="3277" y="463"/>
                  </a:lnTo>
                  <a:lnTo>
                    <a:pt x="2545" y="579"/>
                  </a:lnTo>
                  <a:lnTo>
                    <a:pt x="1909" y="695"/>
                  </a:lnTo>
                  <a:lnTo>
                    <a:pt x="1350" y="829"/>
                  </a:lnTo>
                  <a:lnTo>
                    <a:pt x="887" y="964"/>
                  </a:lnTo>
                  <a:lnTo>
                    <a:pt x="502" y="1099"/>
                  </a:lnTo>
                  <a:lnTo>
                    <a:pt x="348" y="1176"/>
                  </a:lnTo>
                  <a:lnTo>
                    <a:pt x="232" y="1254"/>
                  </a:lnTo>
                  <a:lnTo>
                    <a:pt x="136" y="1331"/>
                  </a:lnTo>
                  <a:lnTo>
                    <a:pt x="59" y="1408"/>
                  </a:lnTo>
                  <a:lnTo>
                    <a:pt x="20" y="1485"/>
                  </a:lnTo>
                  <a:lnTo>
                    <a:pt x="1" y="1581"/>
                  </a:lnTo>
                  <a:lnTo>
                    <a:pt x="20" y="1658"/>
                  </a:lnTo>
                  <a:lnTo>
                    <a:pt x="59" y="1735"/>
                  </a:lnTo>
                  <a:lnTo>
                    <a:pt x="136" y="1812"/>
                  </a:lnTo>
                  <a:lnTo>
                    <a:pt x="232" y="1890"/>
                  </a:lnTo>
                  <a:lnTo>
                    <a:pt x="348" y="1967"/>
                  </a:lnTo>
                  <a:lnTo>
                    <a:pt x="502" y="2044"/>
                  </a:lnTo>
                  <a:lnTo>
                    <a:pt x="887" y="2198"/>
                  </a:lnTo>
                  <a:lnTo>
                    <a:pt x="1350" y="2333"/>
                  </a:lnTo>
                  <a:lnTo>
                    <a:pt x="1909" y="2449"/>
                  </a:lnTo>
                  <a:lnTo>
                    <a:pt x="2545" y="2583"/>
                  </a:lnTo>
                  <a:lnTo>
                    <a:pt x="3277" y="2699"/>
                  </a:lnTo>
                  <a:lnTo>
                    <a:pt x="4068" y="2795"/>
                  </a:lnTo>
                  <a:lnTo>
                    <a:pt x="4935" y="2892"/>
                  </a:lnTo>
                  <a:lnTo>
                    <a:pt x="5860" y="2969"/>
                  </a:lnTo>
                  <a:lnTo>
                    <a:pt x="6824" y="3027"/>
                  </a:lnTo>
                  <a:lnTo>
                    <a:pt x="7865" y="3085"/>
                  </a:lnTo>
                  <a:lnTo>
                    <a:pt x="8925" y="3123"/>
                  </a:lnTo>
                  <a:lnTo>
                    <a:pt x="10043" y="3142"/>
                  </a:lnTo>
                  <a:lnTo>
                    <a:pt x="11180" y="3162"/>
                  </a:lnTo>
                  <a:lnTo>
                    <a:pt x="12317" y="3142"/>
                  </a:lnTo>
                  <a:lnTo>
                    <a:pt x="13435" y="3123"/>
                  </a:lnTo>
                  <a:lnTo>
                    <a:pt x="14514" y="3085"/>
                  </a:lnTo>
                  <a:lnTo>
                    <a:pt x="15536" y="3027"/>
                  </a:lnTo>
                  <a:lnTo>
                    <a:pt x="16519" y="2969"/>
                  </a:lnTo>
                  <a:lnTo>
                    <a:pt x="17444" y="2892"/>
                  </a:lnTo>
                  <a:lnTo>
                    <a:pt x="18292" y="2795"/>
                  </a:lnTo>
                  <a:lnTo>
                    <a:pt x="19082" y="2699"/>
                  </a:lnTo>
                  <a:lnTo>
                    <a:pt x="19815" y="2583"/>
                  </a:lnTo>
                  <a:lnTo>
                    <a:pt x="20451" y="2449"/>
                  </a:lnTo>
                  <a:lnTo>
                    <a:pt x="21010" y="2333"/>
                  </a:lnTo>
                  <a:lnTo>
                    <a:pt x="21491" y="2198"/>
                  </a:lnTo>
                  <a:lnTo>
                    <a:pt x="21858" y="2044"/>
                  </a:lnTo>
                  <a:lnTo>
                    <a:pt x="22012" y="1967"/>
                  </a:lnTo>
                  <a:lnTo>
                    <a:pt x="22147" y="1890"/>
                  </a:lnTo>
                  <a:lnTo>
                    <a:pt x="22243" y="1812"/>
                  </a:lnTo>
                  <a:lnTo>
                    <a:pt x="22301" y="1735"/>
                  </a:lnTo>
                  <a:lnTo>
                    <a:pt x="22359" y="1658"/>
                  </a:lnTo>
                  <a:lnTo>
                    <a:pt x="22359" y="1581"/>
                  </a:lnTo>
                  <a:lnTo>
                    <a:pt x="22359" y="1485"/>
                  </a:lnTo>
                  <a:lnTo>
                    <a:pt x="22301" y="1408"/>
                  </a:lnTo>
                  <a:lnTo>
                    <a:pt x="22243" y="1331"/>
                  </a:lnTo>
                  <a:lnTo>
                    <a:pt x="22147" y="1254"/>
                  </a:lnTo>
                  <a:lnTo>
                    <a:pt x="22012" y="1176"/>
                  </a:lnTo>
                  <a:lnTo>
                    <a:pt x="21858" y="1099"/>
                  </a:lnTo>
                  <a:lnTo>
                    <a:pt x="21491" y="964"/>
                  </a:lnTo>
                  <a:lnTo>
                    <a:pt x="21010" y="829"/>
                  </a:lnTo>
                  <a:lnTo>
                    <a:pt x="20451" y="695"/>
                  </a:lnTo>
                  <a:lnTo>
                    <a:pt x="19815" y="579"/>
                  </a:lnTo>
                  <a:lnTo>
                    <a:pt x="19082" y="463"/>
                  </a:lnTo>
                  <a:lnTo>
                    <a:pt x="18292" y="348"/>
                  </a:lnTo>
                  <a:lnTo>
                    <a:pt x="17444" y="271"/>
                  </a:lnTo>
                  <a:lnTo>
                    <a:pt x="16519" y="193"/>
                  </a:lnTo>
                  <a:lnTo>
                    <a:pt x="15536" y="116"/>
                  </a:lnTo>
                  <a:lnTo>
                    <a:pt x="14514" y="58"/>
                  </a:lnTo>
                  <a:lnTo>
                    <a:pt x="13435" y="20"/>
                  </a:lnTo>
                  <a:lnTo>
                    <a:pt x="1231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9" name="Google Shape;1209;p11"/>
            <p:cNvSpPr/>
            <p:nvPr/>
          </p:nvSpPr>
          <p:spPr>
            <a:xfrm>
              <a:off x="7330113" y="3119188"/>
              <a:ext cx="204800" cy="502600"/>
            </a:xfrm>
            <a:custGeom>
              <a:rect b="b" l="l" r="r" t="t"/>
              <a:pathLst>
                <a:path extrusionOk="0" h="20104" w="8192">
                  <a:moveTo>
                    <a:pt x="7151" y="0"/>
                  </a:moveTo>
                  <a:lnTo>
                    <a:pt x="7036" y="20"/>
                  </a:lnTo>
                  <a:lnTo>
                    <a:pt x="6939" y="58"/>
                  </a:lnTo>
                  <a:lnTo>
                    <a:pt x="6843" y="97"/>
                  </a:lnTo>
                  <a:lnTo>
                    <a:pt x="6746" y="155"/>
                  </a:lnTo>
                  <a:lnTo>
                    <a:pt x="6400" y="444"/>
                  </a:lnTo>
                  <a:lnTo>
                    <a:pt x="6053" y="752"/>
                  </a:lnTo>
                  <a:lnTo>
                    <a:pt x="5725" y="1041"/>
                  </a:lnTo>
                  <a:lnTo>
                    <a:pt x="5417" y="1369"/>
                  </a:lnTo>
                  <a:lnTo>
                    <a:pt x="5108" y="1677"/>
                  </a:lnTo>
                  <a:lnTo>
                    <a:pt x="4819" y="2024"/>
                  </a:lnTo>
                  <a:lnTo>
                    <a:pt x="4530" y="2352"/>
                  </a:lnTo>
                  <a:lnTo>
                    <a:pt x="4260" y="2699"/>
                  </a:lnTo>
                  <a:lnTo>
                    <a:pt x="4009" y="3065"/>
                  </a:lnTo>
                  <a:lnTo>
                    <a:pt x="3759" y="3412"/>
                  </a:lnTo>
                  <a:lnTo>
                    <a:pt x="3528" y="3797"/>
                  </a:lnTo>
                  <a:lnTo>
                    <a:pt x="3296" y="4164"/>
                  </a:lnTo>
                  <a:lnTo>
                    <a:pt x="2872" y="4915"/>
                  </a:lnTo>
                  <a:lnTo>
                    <a:pt x="2487" y="5706"/>
                  </a:lnTo>
                  <a:lnTo>
                    <a:pt x="2140" y="6496"/>
                  </a:lnTo>
                  <a:lnTo>
                    <a:pt x="1812" y="7286"/>
                  </a:lnTo>
                  <a:lnTo>
                    <a:pt x="1523" y="8096"/>
                  </a:lnTo>
                  <a:lnTo>
                    <a:pt x="1273" y="8905"/>
                  </a:lnTo>
                  <a:lnTo>
                    <a:pt x="1041" y="9695"/>
                  </a:lnTo>
                  <a:lnTo>
                    <a:pt x="849" y="10505"/>
                  </a:lnTo>
                  <a:lnTo>
                    <a:pt x="675" y="11295"/>
                  </a:lnTo>
                  <a:lnTo>
                    <a:pt x="540" y="12066"/>
                  </a:lnTo>
                  <a:lnTo>
                    <a:pt x="405" y="12818"/>
                  </a:lnTo>
                  <a:lnTo>
                    <a:pt x="309" y="13550"/>
                  </a:lnTo>
                  <a:lnTo>
                    <a:pt x="212" y="14263"/>
                  </a:lnTo>
                  <a:lnTo>
                    <a:pt x="155" y="14938"/>
                  </a:lnTo>
                  <a:lnTo>
                    <a:pt x="97" y="15593"/>
                  </a:lnTo>
                  <a:lnTo>
                    <a:pt x="58" y="16210"/>
                  </a:lnTo>
                  <a:lnTo>
                    <a:pt x="20" y="17309"/>
                  </a:lnTo>
                  <a:lnTo>
                    <a:pt x="0" y="18215"/>
                  </a:lnTo>
                  <a:lnTo>
                    <a:pt x="20" y="18908"/>
                  </a:lnTo>
                  <a:lnTo>
                    <a:pt x="39" y="19487"/>
                  </a:lnTo>
                  <a:lnTo>
                    <a:pt x="2044" y="20103"/>
                  </a:lnTo>
                  <a:lnTo>
                    <a:pt x="2660" y="19410"/>
                  </a:lnTo>
                  <a:lnTo>
                    <a:pt x="3219" y="18716"/>
                  </a:lnTo>
                  <a:lnTo>
                    <a:pt x="3740" y="18003"/>
                  </a:lnTo>
                  <a:lnTo>
                    <a:pt x="4222" y="17289"/>
                  </a:lnTo>
                  <a:lnTo>
                    <a:pt x="4684" y="16576"/>
                  </a:lnTo>
                  <a:lnTo>
                    <a:pt x="5089" y="15863"/>
                  </a:lnTo>
                  <a:lnTo>
                    <a:pt x="5474" y="15131"/>
                  </a:lnTo>
                  <a:lnTo>
                    <a:pt x="5821" y="14417"/>
                  </a:lnTo>
                  <a:lnTo>
                    <a:pt x="6149" y="13704"/>
                  </a:lnTo>
                  <a:lnTo>
                    <a:pt x="6438" y="12991"/>
                  </a:lnTo>
                  <a:lnTo>
                    <a:pt x="6708" y="12278"/>
                  </a:lnTo>
                  <a:lnTo>
                    <a:pt x="6958" y="11584"/>
                  </a:lnTo>
                  <a:lnTo>
                    <a:pt x="7170" y="10890"/>
                  </a:lnTo>
                  <a:lnTo>
                    <a:pt x="7344" y="10196"/>
                  </a:lnTo>
                  <a:lnTo>
                    <a:pt x="7517" y="9522"/>
                  </a:lnTo>
                  <a:lnTo>
                    <a:pt x="7672" y="8847"/>
                  </a:lnTo>
                  <a:lnTo>
                    <a:pt x="7787" y="8192"/>
                  </a:lnTo>
                  <a:lnTo>
                    <a:pt x="7884" y="7556"/>
                  </a:lnTo>
                  <a:lnTo>
                    <a:pt x="7980" y="6939"/>
                  </a:lnTo>
                  <a:lnTo>
                    <a:pt x="8057" y="6322"/>
                  </a:lnTo>
                  <a:lnTo>
                    <a:pt x="8096" y="5725"/>
                  </a:lnTo>
                  <a:lnTo>
                    <a:pt x="8134" y="5147"/>
                  </a:lnTo>
                  <a:lnTo>
                    <a:pt x="8192" y="4067"/>
                  </a:lnTo>
                  <a:lnTo>
                    <a:pt x="8192" y="3065"/>
                  </a:lnTo>
                  <a:lnTo>
                    <a:pt x="8153" y="2159"/>
                  </a:lnTo>
                  <a:lnTo>
                    <a:pt x="8096" y="1369"/>
                  </a:lnTo>
                  <a:lnTo>
                    <a:pt x="8038" y="694"/>
                  </a:lnTo>
                  <a:lnTo>
                    <a:pt x="8019" y="579"/>
                  </a:lnTo>
                  <a:lnTo>
                    <a:pt x="7980" y="482"/>
                  </a:lnTo>
                  <a:lnTo>
                    <a:pt x="7922" y="386"/>
                  </a:lnTo>
                  <a:lnTo>
                    <a:pt x="7864" y="289"/>
                  </a:lnTo>
                  <a:lnTo>
                    <a:pt x="7807" y="212"/>
                  </a:lnTo>
                  <a:lnTo>
                    <a:pt x="7729" y="155"/>
                  </a:lnTo>
                  <a:lnTo>
                    <a:pt x="7633" y="97"/>
                  </a:lnTo>
                  <a:lnTo>
                    <a:pt x="7537" y="58"/>
                  </a:lnTo>
                  <a:lnTo>
                    <a:pt x="7440" y="20"/>
                  </a:lnTo>
                  <a:lnTo>
                    <a:pt x="7344"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0" name="Google Shape;1210;p11"/>
            <p:cNvSpPr/>
            <p:nvPr/>
          </p:nvSpPr>
          <p:spPr>
            <a:xfrm>
              <a:off x="7390338" y="3207838"/>
              <a:ext cx="95450" cy="289625"/>
            </a:xfrm>
            <a:custGeom>
              <a:rect b="b" l="l" r="r" t="t"/>
              <a:pathLst>
                <a:path extrusionOk="0" h="11585" w="3818">
                  <a:moveTo>
                    <a:pt x="3663" y="1"/>
                  </a:moveTo>
                  <a:lnTo>
                    <a:pt x="3605" y="20"/>
                  </a:lnTo>
                  <a:lnTo>
                    <a:pt x="3566" y="59"/>
                  </a:lnTo>
                  <a:lnTo>
                    <a:pt x="3528" y="97"/>
                  </a:lnTo>
                  <a:lnTo>
                    <a:pt x="3239" y="926"/>
                  </a:lnTo>
                  <a:lnTo>
                    <a:pt x="2776" y="2333"/>
                  </a:lnTo>
                  <a:lnTo>
                    <a:pt x="1620" y="6072"/>
                  </a:lnTo>
                  <a:lnTo>
                    <a:pt x="1" y="11392"/>
                  </a:lnTo>
                  <a:lnTo>
                    <a:pt x="1" y="11450"/>
                  </a:lnTo>
                  <a:lnTo>
                    <a:pt x="20" y="11508"/>
                  </a:lnTo>
                  <a:lnTo>
                    <a:pt x="59" y="11546"/>
                  </a:lnTo>
                  <a:lnTo>
                    <a:pt x="97" y="11585"/>
                  </a:lnTo>
                  <a:lnTo>
                    <a:pt x="193" y="11585"/>
                  </a:lnTo>
                  <a:lnTo>
                    <a:pt x="232" y="11565"/>
                  </a:lnTo>
                  <a:lnTo>
                    <a:pt x="271" y="11527"/>
                  </a:lnTo>
                  <a:lnTo>
                    <a:pt x="290" y="11488"/>
                  </a:lnTo>
                  <a:lnTo>
                    <a:pt x="1870" y="6284"/>
                  </a:lnTo>
                  <a:lnTo>
                    <a:pt x="3046" y="2487"/>
                  </a:lnTo>
                  <a:lnTo>
                    <a:pt x="3509" y="1061"/>
                  </a:lnTo>
                  <a:lnTo>
                    <a:pt x="3798" y="213"/>
                  </a:lnTo>
                  <a:lnTo>
                    <a:pt x="3817" y="155"/>
                  </a:lnTo>
                  <a:lnTo>
                    <a:pt x="3798" y="97"/>
                  </a:lnTo>
                  <a:lnTo>
                    <a:pt x="3778" y="59"/>
                  </a:lnTo>
                  <a:lnTo>
                    <a:pt x="3721" y="20"/>
                  </a:lnTo>
                  <a:lnTo>
                    <a:pt x="366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1" name="Google Shape;1211;p11"/>
            <p:cNvSpPr/>
            <p:nvPr/>
          </p:nvSpPr>
          <p:spPr>
            <a:xfrm>
              <a:off x="7187963" y="2662388"/>
              <a:ext cx="265525" cy="915550"/>
            </a:xfrm>
            <a:custGeom>
              <a:rect b="b" l="l" r="r" t="t"/>
              <a:pathLst>
                <a:path extrusionOk="0" h="36622" w="10621">
                  <a:moveTo>
                    <a:pt x="7344" y="0"/>
                  </a:moveTo>
                  <a:lnTo>
                    <a:pt x="7209" y="39"/>
                  </a:lnTo>
                  <a:lnTo>
                    <a:pt x="7093" y="77"/>
                  </a:lnTo>
                  <a:lnTo>
                    <a:pt x="6978" y="135"/>
                  </a:lnTo>
                  <a:lnTo>
                    <a:pt x="6881" y="212"/>
                  </a:lnTo>
                  <a:lnTo>
                    <a:pt x="6785" y="309"/>
                  </a:lnTo>
                  <a:lnTo>
                    <a:pt x="6708" y="424"/>
                  </a:lnTo>
                  <a:lnTo>
                    <a:pt x="6110" y="1446"/>
                  </a:lnTo>
                  <a:lnTo>
                    <a:pt x="5783" y="2043"/>
                  </a:lnTo>
                  <a:lnTo>
                    <a:pt x="5436" y="2699"/>
                  </a:lnTo>
                  <a:lnTo>
                    <a:pt x="5070" y="3393"/>
                  </a:lnTo>
                  <a:lnTo>
                    <a:pt x="4703" y="4144"/>
                  </a:lnTo>
                  <a:lnTo>
                    <a:pt x="4318" y="4954"/>
                  </a:lnTo>
                  <a:lnTo>
                    <a:pt x="3933" y="5802"/>
                  </a:lnTo>
                  <a:lnTo>
                    <a:pt x="3547" y="6688"/>
                  </a:lnTo>
                  <a:lnTo>
                    <a:pt x="3162" y="7633"/>
                  </a:lnTo>
                  <a:lnTo>
                    <a:pt x="2795" y="8635"/>
                  </a:lnTo>
                  <a:lnTo>
                    <a:pt x="2429" y="9657"/>
                  </a:lnTo>
                  <a:lnTo>
                    <a:pt x="2082" y="10736"/>
                  </a:lnTo>
                  <a:lnTo>
                    <a:pt x="1735" y="11835"/>
                  </a:lnTo>
                  <a:lnTo>
                    <a:pt x="1427" y="12991"/>
                  </a:lnTo>
                  <a:lnTo>
                    <a:pt x="1118" y="14167"/>
                  </a:lnTo>
                  <a:lnTo>
                    <a:pt x="868" y="15381"/>
                  </a:lnTo>
                  <a:lnTo>
                    <a:pt x="617" y="16634"/>
                  </a:lnTo>
                  <a:lnTo>
                    <a:pt x="425" y="17906"/>
                  </a:lnTo>
                  <a:lnTo>
                    <a:pt x="251" y="19217"/>
                  </a:lnTo>
                  <a:lnTo>
                    <a:pt x="116" y="20547"/>
                  </a:lnTo>
                  <a:lnTo>
                    <a:pt x="78" y="21221"/>
                  </a:lnTo>
                  <a:lnTo>
                    <a:pt x="39" y="21915"/>
                  </a:lnTo>
                  <a:lnTo>
                    <a:pt x="20" y="22609"/>
                  </a:lnTo>
                  <a:lnTo>
                    <a:pt x="1" y="23303"/>
                  </a:lnTo>
                  <a:lnTo>
                    <a:pt x="1" y="23997"/>
                  </a:lnTo>
                  <a:lnTo>
                    <a:pt x="20" y="24710"/>
                  </a:lnTo>
                  <a:lnTo>
                    <a:pt x="39" y="25423"/>
                  </a:lnTo>
                  <a:lnTo>
                    <a:pt x="78" y="26136"/>
                  </a:lnTo>
                  <a:lnTo>
                    <a:pt x="135" y="26869"/>
                  </a:lnTo>
                  <a:lnTo>
                    <a:pt x="213" y="27582"/>
                  </a:lnTo>
                  <a:lnTo>
                    <a:pt x="290" y="28314"/>
                  </a:lnTo>
                  <a:lnTo>
                    <a:pt x="386" y="29066"/>
                  </a:lnTo>
                  <a:lnTo>
                    <a:pt x="502" y="29798"/>
                  </a:lnTo>
                  <a:lnTo>
                    <a:pt x="637" y="30550"/>
                  </a:lnTo>
                  <a:lnTo>
                    <a:pt x="791" y="31282"/>
                  </a:lnTo>
                  <a:lnTo>
                    <a:pt x="964" y="32034"/>
                  </a:lnTo>
                  <a:lnTo>
                    <a:pt x="1138" y="32805"/>
                  </a:lnTo>
                  <a:lnTo>
                    <a:pt x="1350" y="33557"/>
                  </a:lnTo>
                  <a:lnTo>
                    <a:pt x="1562" y="34309"/>
                  </a:lnTo>
                  <a:lnTo>
                    <a:pt x="1793" y="35080"/>
                  </a:lnTo>
                  <a:lnTo>
                    <a:pt x="2063" y="35850"/>
                  </a:lnTo>
                  <a:lnTo>
                    <a:pt x="2333" y="36621"/>
                  </a:lnTo>
                  <a:lnTo>
                    <a:pt x="5686" y="36621"/>
                  </a:lnTo>
                  <a:lnTo>
                    <a:pt x="5802" y="36429"/>
                  </a:lnTo>
                  <a:lnTo>
                    <a:pt x="6072" y="35889"/>
                  </a:lnTo>
                  <a:lnTo>
                    <a:pt x="6477" y="35002"/>
                  </a:lnTo>
                  <a:lnTo>
                    <a:pt x="6727" y="34443"/>
                  </a:lnTo>
                  <a:lnTo>
                    <a:pt x="6997" y="33807"/>
                  </a:lnTo>
                  <a:lnTo>
                    <a:pt x="7286" y="33094"/>
                  </a:lnTo>
                  <a:lnTo>
                    <a:pt x="7595" y="32304"/>
                  </a:lnTo>
                  <a:lnTo>
                    <a:pt x="7903" y="31437"/>
                  </a:lnTo>
                  <a:lnTo>
                    <a:pt x="8211" y="30492"/>
                  </a:lnTo>
                  <a:lnTo>
                    <a:pt x="8520" y="29509"/>
                  </a:lnTo>
                  <a:lnTo>
                    <a:pt x="8828" y="28430"/>
                  </a:lnTo>
                  <a:lnTo>
                    <a:pt x="9137" y="27312"/>
                  </a:lnTo>
                  <a:lnTo>
                    <a:pt x="9406" y="26117"/>
                  </a:lnTo>
                  <a:lnTo>
                    <a:pt x="9676" y="24864"/>
                  </a:lnTo>
                  <a:lnTo>
                    <a:pt x="9927" y="23573"/>
                  </a:lnTo>
                  <a:lnTo>
                    <a:pt x="10139" y="22204"/>
                  </a:lnTo>
                  <a:lnTo>
                    <a:pt x="10312" y="20797"/>
                  </a:lnTo>
                  <a:lnTo>
                    <a:pt x="10466" y="19332"/>
                  </a:lnTo>
                  <a:lnTo>
                    <a:pt x="10524" y="18581"/>
                  </a:lnTo>
                  <a:lnTo>
                    <a:pt x="10563" y="17829"/>
                  </a:lnTo>
                  <a:lnTo>
                    <a:pt x="10601" y="17058"/>
                  </a:lnTo>
                  <a:lnTo>
                    <a:pt x="10621" y="16268"/>
                  </a:lnTo>
                  <a:lnTo>
                    <a:pt x="10621" y="15478"/>
                  </a:lnTo>
                  <a:lnTo>
                    <a:pt x="10621" y="14687"/>
                  </a:lnTo>
                  <a:lnTo>
                    <a:pt x="10601" y="13859"/>
                  </a:lnTo>
                  <a:lnTo>
                    <a:pt x="10582" y="13049"/>
                  </a:lnTo>
                  <a:lnTo>
                    <a:pt x="10544" y="12201"/>
                  </a:lnTo>
                  <a:lnTo>
                    <a:pt x="10466" y="11372"/>
                  </a:lnTo>
                  <a:lnTo>
                    <a:pt x="10389" y="10524"/>
                  </a:lnTo>
                  <a:lnTo>
                    <a:pt x="10312" y="9657"/>
                  </a:lnTo>
                  <a:lnTo>
                    <a:pt x="10197" y="8789"/>
                  </a:lnTo>
                  <a:lnTo>
                    <a:pt x="10062" y="7903"/>
                  </a:lnTo>
                  <a:lnTo>
                    <a:pt x="9927" y="7016"/>
                  </a:lnTo>
                  <a:lnTo>
                    <a:pt x="9753" y="6130"/>
                  </a:lnTo>
                  <a:lnTo>
                    <a:pt x="9580" y="5224"/>
                  </a:lnTo>
                  <a:lnTo>
                    <a:pt x="9368" y="4318"/>
                  </a:lnTo>
                  <a:lnTo>
                    <a:pt x="9156" y="3412"/>
                  </a:lnTo>
                  <a:lnTo>
                    <a:pt x="8905" y="2487"/>
                  </a:lnTo>
                  <a:lnTo>
                    <a:pt x="8635" y="1562"/>
                  </a:lnTo>
                  <a:lnTo>
                    <a:pt x="8346" y="617"/>
                  </a:lnTo>
                  <a:lnTo>
                    <a:pt x="8288" y="482"/>
                  </a:lnTo>
                  <a:lnTo>
                    <a:pt x="8231" y="367"/>
                  </a:lnTo>
                  <a:lnTo>
                    <a:pt x="8134" y="270"/>
                  </a:lnTo>
                  <a:lnTo>
                    <a:pt x="8057" y="174"/>
                  </a:lnTo>
                  <a:lnTo>
                    <a:pt x="7942" y="116"/>
                  </a:lnTo>
                  <a:lnTo>
                    <a:pt x="7826" y="58"/>
                  </a:lnTo>
                  <a:lnTo>
                    <a:pt x="7710" y="20"/>
                  </a:lnTo>
                  <a:lnTo>
                    <a:pt x="759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2" name="Google Shape;1212;p11"/>
            <p:cNvSpPr/>
            <p:nvPr/>
          </p:nvSpPr>
          <p:spPr>
            <a:xfrm>
              <a:off x="7278563" y="2871513"/>
              <a:ext cx="78550" cy="643300"/>
            </a:xfrm>
            <a:custGeom>
              <a:rect b="b" l="l" r="r" t="t"/>
              <a:pathLst>
                <a:path extrusionOk="0" h="25732" w="3142">
                  <a:moveTo>
                    <a:pt x="2949" y="0"/>
                  </a:moveTo>
                  <a:lnTo>
                    <a:pt x="2891" y="20"/>
                  </a:lnTo>
                  <a:lnTo>
                    <a:pt x="2853" y="77"/>
                  </a:lnTo>
                  <a:lnTo>
                    <a:pt x="2833" y="135"/>
                  </a:lnTo>
                  <a:lnTo>
                    <a:pt x="0" y="25558"/>
                  </a:lnTo>
                  <a:lnTo>
                    <a:pt x="19" y="25616"/>
                  </a:lnTo>
                  <a:lnTo>
                    <a:pt x="39" y="25674"/>
                  </a:lnTo>
                  <a:lnTo>
                    <a:pt x="77" y="25712"/>
                  </a:lnTo>
                  <a:lnTo>
                    <a:pt x="135" y="25732"/>
                  </a:lnTo>
                  <a:lnTo>
                    <a:pt x="212" y="25732"/>
                  </a:lnTo>
                  <a:lnTo>
                    <a:pt x="251" y="25693"/>
                  </a:lnTo>
                  <a:lnTo>
                    <a:pt x="289" y="25654"/>
                  </a:lnTo>
                  <a:lnTo>
                    <a:pt x="309" y="25597"/>
                  </a:lnTo>
                  <a:lnTo>
                    <a:pt x="3142" y="155"/>
                  </a:lnTo>
                  <a:lnTo>
                    <a:pt x="3123" y="97"/>
                  </a:lnTo>
                  <a:lnTo>
                    <a:pt x="3103" y="58"/>
                  </a:lnTo>
                  <a:lnTo>
                    <a:pt x="3065" y="20"/>
                  </a:lnTo>
                  <a:lnTo>
                    <a:pt x="3007" y="0"/>
                  </a:lnTo>
                  <a:close/>
                </a:path>
              </a:pathLst>
            </a:custGeom>
            <a:solidFill>
              <a:srgbClr val="3030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3" name="Google Shape;1213;p11"/>
            <p:cNvSpPr/>
            <p:nvPr/>
          </p:nvSpPr>
          <p:spPr>
            <a:xfrm>
              <a:off x="6949438" y="2778988"/>
              <a:ext cx="276625" cy="811950"/>
            </a:xfrm>
            <a:custGeom>
              <a:rect b="b" l="l" r="r" t="t"/>
              <a:pathLst>
                <a:path extrusionOk="0" h="32478" w="11065">
                  <a:moveTo>
                    <a:pt x="2121" y="1"/>
                  </a:moveTo>
                  <a:lnTo>
                    <a:pt x="2005" y="39"/>
                  </a:lnTo>
                  <a:lnTo>
                    <a:pt x="1890" y="59"/>
                  </a:lnTo>
                  <a:lnTo>
                    <a:pt x="1793" y="116"/>
                  </a:lnTo>
                  <a:lnTo>
                    <a:pt x="1697" y="174"/>
                  </a:lnTo>
                  <a:lnTo>
                    <a:pt x="1620" y="251"/>
                  </a:lnTo>
                  <a:lnTo>
                    <a:pt x="1562" y="348"/>
                  </a:lnTo>
                  <a:lnTo>
                    <a:pt x="1504" y="444"/>
                  </a:lnTo>
                  <a:lnTo>
                    <a:pt x="1466" y="540"/>
                  </a:lnTo>
                  <a:lnTo>
                    <a:pt x="1234" y="1562"/>
                  </a:lnTo>
                  <a:lnTo>
                    <a:pt x="1022" y="2583"/>
                  </a:lnTo>
                  <a:lnTo>
                    <a:pt x="830" y="3566"/>
                  </a:lnTo>
                  <a:lnTo>
                    <a:pt x="675" y="4530"/>
                  </a:lnTo>
                  <a:lnTo>
                    <a:pt x="521" y="5494"/>
                  </a:lnTo>
                  <a:lnTo>
                    <a:pt x="406" y="6419"/>
                  </a:lnTo>
                  <a:lnTo>
                    <a:pt x="290" y="7344"/>
                  </a:lnTo>
                  <a:lnTo>
                    <a:pt x="194" y="8250"/>
                  </a:lnTo>
                  <a:lnTo>
                    <a:pt x="136" y="9117"/>
                  </a:lnTo>
                  <a:lnTo>
                    <a:pt x="78" y="9985"/>
                  </a:lnTo>
                  <a:lnTo>
                    <a:pt x="39" y="10833"/>
                  </a:lnTo>
                  <a:lnTo>
                    <a:pt x="20" y="11681"/>
                  </a:lnTo>
                  <a:lnTo>
                    <a:pt x="1" y="12490"/>
                  </a:lnTo>
                  <a:lnTo>
                    <a:pt x="20" y="13281"/>
                  </a:lnTo>
                  <a:lnTo>
                    <a:pt x="39" y="14071"/>
                  </a:lnTo>
                  <a:lnTo>
                    <a:pt x="78" y="14823"/>
                  </a:lnTo>
                  <a:lnTo>
                    <a:pt x="116" y="15574"/>
                  </a:lnTo>
                  <a:lnTo>
                    <a:pt x="194" y="16307"/>
                  </a:lnTo>
                  <a:lnTo>
                    <a:pt x="271" y="17020"/>
                  </a:lnTo>
                  <a:lnTo>
                    <a:pt x="348" y="17714"/>
                  </a:lnTo>
                  <a:lnTo>
                    <a:pt x="444" y="18388"/>
                  </a:lnTo>
                  <a:lnTo>
                    <a:pt x="540" y="19063"/>
                  </a:lnTo>
                  <a:lnTo>
                    <a:pt x="656" y="19699"/>
                  </a:lnTo>
                  <a:lnTo>
                    <a:pt x="791" y="20335"/>
                  </a:lnTo>
                  <a:lnTo>
                    <a:pt x="1061" y="21549"/>
                  </a:lnTo>
                  <a:lnTo>
                    <a:pt x="1369" y="22687"/>
                  </a:lnTo>
                  <a:lnTo>
                    <a:pt x="1697" y="23766"/>
                  </a:lnTo>
                  <a:lnTo>
                    <a:pt x="2044" y="24768"/>
                  </a:lnTo>
                  <a:lnTo>
                    <a:pt x="2410" y="25732"/>
                  </a:lnTo>
                  <a:lnTo>
                    <a:pt x="2776" y="26618"/>
                  </a:lnTo>
                  <a:lnTo>
                    <a:pt x="3162" y="27428"/>
                  </a:lnTo>
                  <a:lnTo>
                    <a:pt x="3528" y="28180"/>
                  </a:lnTo>
                  <a:lnTo>
                    <a:pt x="3913" y="28874"/>
                  </a:lnTo>
                  <a:lnTo>
                    <a:pt x="4280" y="29510"/>
                  </a:lnTo>
                  <a:lnTo>
                    <a:pt x="4627" y="30088"/>
                  </a:lnTo>
                  <a:lnTo>
                    <a:pt x="4974" y="30589"/>
                  </a:lnTo>
                  <a:lnTo>
                    <a:pt x="5282" y="31032"/>
                  </a:lnTo>
                  <a:lnTo>
                    <a:pt x="5571" y="31418"/>
                  </a:lnTo>
                  <a:lnTo>
                    <a:pt x="6053" y="32015"/>
                  </a:lnTo>
                  <a:lnTo>
                    <a:pt x="6361" y="32362"/>
                  </a:lnTo>
                  <a:lnTo>
                    <a:pt x="6477" y="32478"/>
                  </a:lnTo>
                  <a:lnTo>
                    <a:pt x="10833" y="31765"/>
                  </a:lnTo>
                  <a:lnTo>
                    <a:pt x="10891" y="31071"/>
                  </a:lnTo>
                  <a:lnTo>
                    <a:pt x="10949" y="30377"/>
                  </a:lnTo>
                  <a:lnTo>
                    <a:pt x="11026" y="28989"/>
                  </a:lnTo>
                  <a:lnTo>
                    <a:pt x="11064" y="27640"/>
                  </a:lnTo>
                  <a:lnTo>
                    <a:pt x="11045" y="26291"/>
                  </a:lnTo>
                  <a:lnTo>
                    <a:pt x="11006" y="24980"/>
                  </a:lnTo>
                  <a:lnTo>
                    <a:pt x="10910" y="23670"/>
                  </a:lnTo>
                  <a:lnTo>
                    <a:pt x="10794" y="22397"/>
                  </a:lnTo>
                  <a:lnTo>
                    <a:pt x="10640" y="21145"/>
                  </a:lnTo>
                  <a:lnTo>
                    <a:pt x="10447" y="19911"/>
                  </a:lnTo>
                  <a:lnTo>
                    <a:pt x="10235" y="18697"/>
                  </a:lnTo>
                  <a:lnTo>
                    <a:pt x="9985" y="17521"/>
                  </a:lnTo>
                  <a:lnTo>
                    <a:pt x="9734" y="16365"/>
                  </a:lnTo>
                  <a:lnTo>
                    <a:pt x="9445" y="15227"/>
                  </a:lnTo>
                  <a:lnTo>
                    <a:pt x="9137" y="14129"/>
                  </a:lnTo>
                  <a:lnTo>
                    <a:pt x="8809" y="13069"/>
                  </a:lnTo>
                  <a:lnTo>
                    <a:pt x="8462" y="12028"/>
                  </a:lnTo>
                  <a:lnTo>
                    <a:pt x="8115" y="11006"/>
                  </a:lnTo>
                  <a:lnTo>
                    <a:pt x="7749" y="10043"/>
                  </a:lnTo>
                  <a:lnTo>
                    <a:pt x="7383" y="9098"/>
                  </a:lnTo>
                  <a:lnTo>
                    <a:pt x="7017" y="8192"/>
                  </a:lnTo>
                  <a:lnTo>
                    <a:pt x="6631" y="7306"/>
                  </a:lnTo>
                  <a:lnTo>
                    <a:pt x="6265" y="6477"/>
                  </a:lnTo>
                  <a:lnTo>
                    <a:pt x="5879" y="5687"/>
                  </a:lnTo>
                  <a:lnTo>
                    <a:pt x="5513" y="4916"/>
                  </a:lnTo>
                  <a:lnTo>
                    <a:pt x="5147" y="4202"/>
                  </a:lnTo>
                  <a:lnTo>
                    <a:pt x="4781" y="3509"/>
                  </a:lnTo>
                  <a:lnTo>
                    <a:pt x="4087" y="2275"/>
                  </a:lnTo>
                  <a:lnTo>
                    <a:pt x="3470" y="1234"/>
                  </a:lnTo>
                  <a:lnTo>
                    <a:pt x="2930" y="348"/>
                  </a:lnTo>
                  <a:lnTo>
                    <a:pt x="2853" y="251"/>
                  </a:lnTo>
                  <a:lnTo>
                    <a:pt x="2757" y="174"/>
                  </a:lnTo>
                  <a:lnTo>
                    <a:pt x="2680" y="116"/>
                  </a:lnTo>
                  <a:lnTo>
                    <a:pt x="2564" y="59"/>
                  </a:lnTo>
                  <a:lnTo>
                    <a:pt x="2449" y="20"/>
                  </a:lnTo>
                  <a:lnTo>
                    <a:pt x="2352"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4" name="Google Shape;1214;p11"/>
            <p:cNvSpPr/>
            <p:nvPr/>
          </p:nvSpPr>
          <p:spPr>
            <a:xfrm>
              <a:off x="7007738" y="2998713"/>
              <a:ext cx="141700" cy="517075"/>
            </a:xfrm>
            <a:custGeom>
              <a:rect b="b" l="l" r="r" t="t"/>
              <a:pathLst>
                <a:path extrusionOk="0" h="20683" w="5668">
                  <a:moveTo>
                    <a:pt x="117" y="1"/>
                  </a:moveTo>
                  <a:lnTo>
                    <a:pt x="59" y="20"/>
                  </a:lnTo>
                  <a:lnTo>
                    <a:pt x="20" y="78"/>
                  </a:lnTo>
                  <a:lnTo>
                    <a:pt x="1" y="116"/>
                  </a:lnTo>
                  <a:lnTo>
                    <a:pt x="20" y="174"/>
                  </a:lnTo>
                  <a:lnTo>
                    <a:pt x="5379" y="20566"/>
                  </a:lnTo>
                  <a:lnTo>
                    <a:pt x="5398" y="20605"/>
                  </a:lnTo>
                  <a:lnTo>
                    <a:pt x="5436" y="20644"/>
                  </a:lnTo>
                  <a:lnTo>
                    <a:pt x="5475" y="20663"/>
                  </a:lnTo>
                  <a:lnTo>
                    <a:pt x="5533" y="20682"/>
                  </a:lnTo>
                  <a:lnTo>
                    <a:pt x="5571" y="20663"/>
                  </a:lnTo>
                  <a:lnTo>
                    <a:pt x="5610" y="20644"/>
                  </a:lnTo>
                  <a:lnTo>
                    <a:pt x="5648" y="20605"/>
                  </a:lnTo>
                  <a:lnTo>
                    <a:pt x="5668" y="20547"/>
                  </a:lnTo>
                  <a:lnTo>
                    <a:pt x="5668" y="20489"/>
                  </a:lnTo>
                  <a:lnTo>
                    <a:pt x="309" y="116"/>
                  </a:lnTo>
                  <a:lnTo>
                    <a:pt x="271" y="59"/>
                  </a:lnTo>
                  <a:lnTo>
                    <a:pt x="232" y="20"/>
                  </a:lnTo>
                  <a:lnTo>
                    <a:pt x="17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5" name="Google Shape;1215;p11"/>
            <p:cNvSpPr/>
            <p:nvPr/>
          </p:nvSpPr>
          <p:spPr>
            <a:xfrm>
              <a:off x="6966788" y="3517688"/>
              <a:ext cx="558975" cy="711225"/>
            </a:xfrm>
            <a:custGeom>
              <a:rect b="b" l="l" r="r" t="t"/>
              <a:pathLst>
                <a:path extrusionOk="0" h="28449" w="22359">
                  <a:moveTo>
                    <a:pt x="22359" y="0"/>
                  </a:moveTo>
                  <a:lnTo>
                    <a:pt x="22350" y="89"/>
                  </a:lnTo>
                  <a:lnTo>
                    <a:pt x="22350" y="89"/>
                  </a:lnTo>
                  <a:lnTo>
                    <a:pt x="22359" y="77"/>
                  </a:lnTo>
                  <a:lnTo>
                    <a:pt x="22359" y="0"/>
                  </a:lnTo>
                  <a:close/>
                  <a:moveTo>
                    <a:pt x="1" y="0"/>
                  </a:moveTo>
                  <a:lnTo>
                    <a:pt x="2757" y="27466"/>
                  </a:lnTo>
                  <a:lnTo>
                    <a:pt x="2757" y="27485"/>
                  </a:lnTo>
                  <a:lnTo>
                    <a:pt x="2795" y="27524"/>
                  </a:lnTo>
                  <a:lnTo>
                    <a:pt x="2930" y="27582"/>
                  </a:lnTo>
                  <a:lnTo>
                    <a:pt x="3123" y="27659"/>
                  </a:lnTo>
                  <a:lnTo>
                    <a:pt x="3412" y="27755"/>
                  </a:lnTo>
                  <a:lnTo>
                    <a:pt x="3778" y="27832"/>
                  </a:lnTo>
                  <a:lnTo>
                    <a:pt x="4183" y="27909"/>
                  </a:lnTo>
                  <a:lnTo>
                    <a:pt x="4684" y="27986"/>
                  </a:lnTo>
                  <a:lnTo>
                    <a:pt x="5224" y="28064"/>
                  </a:lnTo>
                  <a:lnTo>
                    <a:pt x="6477" y="28218"/>
                  </a:lnTo>
                  <a:lnTo>
                    <a:pt x="7171" y="28276"/>
                  </a:lnTo>
                  <a:lnTo>
                    <a:pt x="7903" y="28333"/>
                  </a:lnTo>
                  <a:lnTo>
                    <a:pt x="8674" y="28391"/>
                  </a:lnTo>
                  <a:lnTo>
                    <a:pt x="9484" y="28410"/>
                  </a:lnTo>
                  <a:lnTo>
                    <a:pt x="10312" y="28449"/>
                  </a:lnTo>
                  <a:lnTo>
                    <a:pt x="12047" y="28449"/>
                  </a:lnTo>
                  <a:lnTo>
                    <a:pt x="12876" y="28410"/>
                  </a:lnTo>
                  <a:lnTo>
                    <a:pt x="13685" y="28391"/>
                  </a:lnTo>
                  <a:lnTo>
                    <a:pt x="14456" y="28333"/>
                  </a:lnTo>
                  <a:lnTo>
                    <a:pt x="15208" y="28276"/>
                  </a:lnTo>
                  <a:lnTo>
                    <a:pt x="15902" y="28218"/>
                  </a:lnTo>
                  <a:lnTo>
                    <a:pt x="17135" y="28064"/>
                  </a:lnTo>
                  <a:lnTo>
                    <a:pt x="17694" y="27986"/>
                  </a:lnTo>
                  <a:lnTo>
                    <a:pt x="18176" y="27909"/>
                  </a:lnTo>
                  <a:lnTo>
                    <a:pt x="18600" y="27832"/>
                  </a:lnTo>
                  <a:lnTo>
                    <a:pt x="18947" y="27755"/>
                  </a:lnTo>
                  <a:lnTo>
                    <a:pt x="19236" y="27659"/>
                  </a:lnTo>
                  <a:lnTo>
                    <a:pt x="19448" y="27582"/>
                  </a:lnTo>
                  <a:lnTo>
                    <a:pt x="19564" y="27524"/>
                  </a:lnTo>
                  <a:lnTo>
                    <a:pt x="19603" y="27485"/>
                  </a:lnTo>
                  <a:lnTo>
                    <a:pt x="19622" y="27466"/>
                  </a:lnTo>
                  <a:lnTo>
                    <a:pt x="22350" y="89"/>
                  </a:lnTo>
                  <a:lnTo>
                    <a:pt x="22350" y="89"/>
                  </a:lnTo>
                  <a:lnTo>
                    <a:pt x="22301" y="154"/>
                  </a:lnTo>
                  <a:lnTo>
                    <a:pt x="22243" y="231"/>
                  </a:lnTo>
                  <a:lnTo>
                    <a:pt x="22147" y="309"/>
                  </a:lnTo>
                  <a:lnTo>
                    <a:pt x="22012" y="386"/>
                  </a:lnTo>
                  <a:lnTo>
                    <a:pt x="21858" y="463"/>
                  </a:lnTo>
                  <a:lnTo>
                    <a:pt x="21491" y="617"/>
                  </a:lnTo>
                  <a:lnTo>
                    <a:pt x="21010" y="752"/>
                  </a:lnTo>
                  <a:lnTo>
                    <a:pt x="20451" y="868"/>
                  </a:lnTo>
                  <a:lnTo>
                    <a:pt x="19815" y="1002"/>
                  </a:lnTo>
                  <a:lnTo>
                    <a:pt x="19082" y="1118"/>
                  </a:lnTo>
                  <a:lnTo>
                    <a:pt x="18292" y="1214"/>
                  </a:lnTo>
                  <a:lnTo>
                    <a:pt x="17444" y="1311"/>
                  </a:lnTo>
                  <a:lnTo>
                    <a:pt x="16519" y="1388"/>
                  </a:lnTo>
                  <a:lnTo>
                    <a:pt x="15536" y="1446"/>
                  </a:lnTo>
                  <a:lnTo>
                    <a:pt x="14514" y="1504"/>
                  </a:lnTo>
                  <a:lnTo>
                    <a:pt x="13435" y="1542"/>
                  </a:lnTo>
                  <a:lnTo>
                    <a:pt x="12317" y="1561"/>
                  </a:lnTo>
                  <a:lnTo>
                    <a:pt x="11180" y="1581"/>
                  </a:lnTo>
                  <a:lnTo>
                    <a:pt x="10043" y="1561"/>
                  </a:lnTo>
                  <a:lnTo>
                    <a:pt x="8925" y="1542"/>
                  </a:lnTo>
                  <a:lnTo>
                    <a:pt x="7865" y="1504"/>
                  </a:lnTo>
                  <a:lnTo>
                    <a:pt x="6824" y="1446"/>
                  </a:lnTo>
                  <a:lnTo>
                    <a:pt x="5860" y="1388"/>
                  </a:lnTo>
                  <a:lnTo>
                    <a:pt x="4935" y="1311"/>
                  </a:lnTo>
                  <a:lnTo>
                    <a:pt x="4068" y="1214"/>
                  </a:lnTo>
                  <a:lnTo>
                    <a:pt x="3277" y="1118"/>
                  </a:lnTo>
                  <a:lnTo>
                    <a:pt x="2545" y="1002"/>
                  </a:lnTo>
                  <a:lnTo>
                    <a:pt x="1909" y="868"/>
                  </a:lnTo>
                  <a:lnTo>
                    <a:pt x="1350" y="752"/>
                  </a:lnTo>
                  <a:lnTo>
                    <a:pt x="887" y="617"/>
                  </a:lnTo>
                  <a:lnTo>
                    <a:pt x="502" y="463"/>
                  </a:lnTo>
                  <a:lnTo>
                    <a:pt x="348" y="386"/>
                  </a:lnTo>
                  <a:lnTo>
                    <a:pt x="232" y="309"/>
                  </a:lnTo>
                  <a:lnTo>
                    <a:pt x="136" y="231"/>
                  </a:lnTo>
                  <a:lnTo>
                    <a:pt x="59" y="154"/>
                  </a:lnTo>
                  <a:lnTo>
                    <a:pt x="20" y="77"/>
                  </a:lnTo>
                  <a:lnTo>
                    <a:pt x="1"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9" name="Shape 1219"/>
        <p:cNvGrpSpPr/>
        <p:nvPr/>
      </p:nvGrpSpPr>
      <p:grpSpPr>
        <a:xfrm>
          <a:off x="0" y="0"/>
          <a:ext cx="0" cy="0"/>
          <a:chOff x="0" y="0"/>
          <a:chExt cx="0" cy="0"/>
        </a:xfrm>
      </p:grpSpPr>
      <p:sp>
        <p:nvSpPr>
          <p:cNvPr id="1220" name="Google Shape;1220;p12"/>
          <p:cNvSpPr txBox="1"/>
          <p:nvPr>
            <p:ph idx="9" type="subTitle"/>
          </p:nvPr>
        </p:nvSpPr>
        <p:spPr>
          <a:xfrm>
            <a:off x="5875075" y="3781575"/>
            <a:ext cx="2631300" cy="6633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appointment can be done by chatting or video call</a:t>
            </a:r>
            <a:endParaRPr/>
          </a:p>
        </p:txBody>
      </p:sp>
      <p:sp>
        <p:nvSpPr>
          <p:cNvPr id="1221" name="Google Shape;1221;p12"/>
          <p:cNvSpPr txBox="1"/>
          <p:nvPr>
            <p:ph idx="1" type="subTitle"/>
          </p:nvPr>
        </p:nvSpPr>
        <p:spPr>
          <a:xfrm>
            <a:off x="2369625" y="1098925"/>
            <a:ext cx="2028600" cy="548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Login, Logout, Sign up</a:t>
            </a:r>
            <a:endParaRPr/>
          </a:p>
        </p:txBody>
      </p:sp>
      <p:sp>
        <p:nvSpPr>
          <p:cNvPr id="1222" name="Google Shape;1222;p12"/>
          <p:cNvSpPr txBox="1"/>
          <p:nvPr>
            <p:ph idx="6" type="title"/>
          </p:nvPr>
        </p:nvSpPr>
        <p:spPr>
          <a:xfrm>
            <a:off x="5875074" y="2035725"/>
            <a:ext cx="2331000" cy="365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lang="en" sz="1900"/>
              <a:t>Available Times</a:t>
            </a:r>
            <a:endParaRPr sz="1900"/>
          </a:p>
        </p:txBody>
      </p:sp>
      <p:sp>
        <p:nvSpPr>
          <p:cNvPr id="1223" name="Google Shape;1223;p12"/>
          <p:cNvSpPr txBox="1"/>
          <p:nvPr>
            <p:ph idx="7" type="subTitle"/>
          </p:nvPr>
        </p:nvSpPr>
        <p:spPr>
          <a:xfrm>
            <a:off x="5875075" y="2403175"/>
            <a:ext cx="2165100" cy="6633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The doctor supplies profile visitors with available times</a:t>
            </a:r>
            <a:endParaRPr/>
          </a:p>
        </p:txBody>
      </p:sp>
      <p:sp>
        <p:nvSpPr>
          <p:cNvPr id="1224" name="Google Shape;1224;p12"/>
          <p:cNvSpPr txBox="1"/>
          <p:nvPr>
            <p:ph idx="8" type="title"/>
          </p:nvPr>
        </p:nvSpPr>
        <p:spPr>
          <a:xfrm>
            <a:off x="5875075" y="3414125"/>
            <a:ext cx="2928300" cy="365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lang="en" sz="1900"/>
              <a:t>Chatting or Video Call</a:t>
            </a:r>
            <a:endParaRPr sz="1900"/>
          </a:p>
        </p:txBody>
      </p:sp>
      <p:sp>
        <p:nvSpPr>
          <p:cNvPr id="1225" name="Google Shape;1225;p12"/>
          <p:cNvSpPr txBox="1"/>
          <p:nvPr>
            <p:ph type="title"/>
          </p:nvPr>
        </p:nvSpPr>
        <p:spPr>
          <a:xfrm>
            <a:off x="2369614" y="731479"/>
            <a:ext cx="1986000" cy="365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lang="en" sz="1900"/>
              <a:t>Authentication</a:t>
            </a:r>
            <a:endParaRPr sz="1900"/>
          </a:p>
        </p:txBody>
      </p:sp>
      <p:sp>
        <p:nvSpPr>
          <p:cNvPr id="1226" name="Google Shape;1226;p12"/>
          <p:cNvSpPr txBox="1"/>
          <p:nvPr>
            <p:ph idx="13" type="title"/>
          </p:nvPr>
        </p:nvSpPr>
        <p:spPr>
          <a:xfrm>
            <a:off x="2369625" y="3261725"/>
            <a:ext cx="2331000" cy="365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lang="en" sz="1900"/>
              <a:t>Rating</a:t>
            </a:r>
            <a:endParaRPr sz="1900"/>
          </a:p>
        </p:txBody>
      </p:sp>
      <p:sp>
        <p:nvSpPr>
          <p:cNvPr id="1227" name="Google Shape;1227;p12"/>
          <p:cNvSpPr txBox="1"/>
          <p:nvPr>
            <p:ph idx="14" type="subTitle"/>
          </p:nvPr>
        </p:nvSpPr>
        <p:spPr>
          <a:xfrm>
            <a:off x="2369625" y="3629175"/>
            <a:ext cx="2331000" cy="864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patient can rate the doctor(⭐ and comment)</a:t>
            </a:r>
            <a:endParaRPr/>
          </a:p>
          <a:p>
            <a:pPr indent="0" lvl="0" marL="0" rtl="0" algn="l">
              <a:lnSpc>
                <a:spcPct val="100000"/>
              </a:lnSpc>
              <a:spcBef>
                <a:spcPts val="0"/>
              </a:spcBef>
              <a:spcAft>
                <a:spcPts val="0"/>
              </a:spcAft>
              <a:buSzPts val="1400"/>
              <a:buNone/>
            </a:pPr>
            <a:r>
              <a:rPr lang="en"/>
              <a:t>&amp; can see all ratings and comments to the doctor</a:t>
            </a:r>
            <a:endParaRPr/>
          </a:p>
        </p:txBody>
      </p:sp>
      <p:sp>
        <p:nvSpPr>
          <p:cNvPr id="1228" name="Google Shape;1228;p12"/>
          <p:cNvSpPr/>
          <p:nvPr/>
        </p:nvSpPr>
        <p:spPr>
          <a:xfrm>
            <a:off x="1282927" y="731479"/>
            <a:ext cx="906770" cy="914428"/>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9" name="Google Shape;1229;p12"/>
          <p:cNvSpPr/>
          <p:nvPr/>
        </p:nvSpPr>
        <p:spPr>
          <a:xfrm>
            <a:off x="4788146" y="655279"/>
            <a:ext cx="906770" cy="914428"/>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0" name="Google Shape;1230;p12"/>
          <p:cNvSpPr/>
          <p:nvPr/>
        </p:nvSpPr>
        <p:spPr>
          <a:xfrm>
            <a:off x="4788146" y="2035730"/>
            <a:ext cx="906770" cy="914428"/>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1" name="Google Shape;1231;p12"/>
          <p:cNvSpPr/>
          <p:nvPr/>
        </p:nvSpPr>
        <p:spPr>
          <a:xfrm>
            <a:off x="4788146" y="3414116"/>
            <a:ext cx="906770" cy="914428"/>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2" name="Google Shape;1232;p12"/>
          <p:cNvSpPr/>
          <p:nvPr/>
        </p:nvSpPr>
        <p:spPr>
          <a:xfrm>
            <a:off x="1282927" y="3337916"/>
            <a:ext cx="906770" cy="914428"/>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3" name="Google Shape;1233;p12"/>
          <p:cNvSpPr/>
          <p:nvPr/>
        </p:nvSpPr>
        <p:spPr>
          <a:xfrm>
            <a:off x="1282927" y="2035730"/>
            <a:ext cx="906770" cy="914428"/>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4" name="Google Shape;1234;p12"/>
          <p:cNvSpPr txBox="1"/>
          <p:nvPr/>
        </p:nvSpPr>
        <p:spPr>
          <a:xfrm>
            <a:off x="1531950" y="859175"/>
            <a:ext cx="416400" cy="548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accent6"/>
                </a:solidFill>
                <a:latin typeface="Mulish"/>
                <a:ea typeface="Mulish"/>
                <a:cs typeface="Mulish"/>
                <a:sym typeface="Mulish"/>
              </a:rPr>
              <a:t>1</a:t>
            </a:r>
            <a:endParaRPr b="1" i="0" sz="3200" u="none" cap="none" strike="noStrike">
              <a:solidFill>
                <a:schemeClr val="accent6"/>
              </a:solidFill>
              <a:latin typeface="Mulish"/>
              <a:ea typeface="Mulish"/>
              <a:cs typeface="Mulish"/>
              <a:sym typeface="Mulish"/>
            </a:endParaRPr>
          </a:p>
        </p:txBody>
      </p:sp>
      <p:sp>
        <p:nvSpPr>
          <p:cNvPr id="1235" name="Google Shape;1235;p12"/>
          <p:cNvSpPr txBox="1"/>
          <p:nvPr/>
        </p:nvSpPr>
        <p:spPr>
          <a:xfrm>
            <a:off x="1531950" y="2154575"/>
            <a:ext cx="416400" cy="548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accent6"/>
                </a:solidFill>
                <a:latin typeface="Mulish"/>
                <a:ea typeface="Mulish"/>
                <a:cs typeface="Mulish"/>
                <a:sym typeface="Mulish"/>
              </a:rPr>
              <a:t>3</a:t>
            </a:r>
            <a:endParaRPr b="1" i="0" sz="3200" u="none" cap="none" strike="noStrike">
              <a:solidFill>
                <a:schemeClr val="accent6"/>
              </a:solidFill>
              <a:latin typeface="Mulish"/>
              <a:ea typeface="Mulish"/>
              <a:cs typeface="Mulish"/>
              <a:sym typeface="Mulish"/>
            </a:endParaRPr>
          </a:p>
        </p:txBody>
      </p:sp>
      <p:sp>
        <p:nvSpPr>
          <p:cNvPr id="1236" name="Google Shape;1236;p12"/>
          <p:cNvSpPr txBox="1"/>
          <p:nvPr/>
        </p:nvSpPr>
        <p:spPr>
          <a:xfrm>
            <a:off x="1531950" y="3449975"/>
            <a:ext cx="416400" cy="548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accent6"/>
                </a:solidFill>
                <a:latin typeface="Mulish"/>
                <a:ea typeface="Mulish"/>
                <a:cs typeface="Mulish"/>
                <a:sym typeface="Mulish"/>
              </a:rPr>
              <a:t>5</a:t>
            </a:r>
            <a:endParaRPr b="1" i="0" sz="3200" u="none" cap="none" strike="noStrike">
              <a:solidFill>
                <a:schemeClr val="accent6"/>
              </a:solidFill>
              <a:latin typeface="Mulish"/>
              <a:ea typeface="Mulish"/>
              <a:cs typeface="Mulish"/>
              <a:sym typeface="Mulish"/>
            </a:endParaRPr>
          </a:p>
        </p:txBody>
      </p:sp>
      <p:sp>
        <p:nvSpPr>
          <p:cNvPr id="1237" name="Google Shape;1237;p12"/>
          <p:cNvSpPr txBox="1"/>
          <p:nvPr/>
        </p:nvSpPr>
        <p:spPr>
          <a:xfrm>
            <a:off x="5037150" y="782975"/>
            <a:ext cx="416400" cy="548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accent6"/>
                </a:solidFill>
                <a:latin typeface="Mulish"/>
                <a:ea typeface="Mulish"/>
                <a:cs typeface="Mulish"/>
                <a:sym typeface="Mulish"/>
              </a:rPr>
              <a:t>2</a:t>
            </a:r>
            <a:endParaRPr b="1" i="0" sz="3200" u="none" cap="none" strike="noStrike">
              <a:solidFill>
                <a:schemeClr val="accent6"/>
              </a:solidFill>
              <a:latin typeface="Mulish"/>
              <a:ea typeface="Mulish"/>
              <a:cs typeface="Mulish"/>
              <a:sym typeface="Mulish"/>
            </a:endParaRPr>
          </a:p>
        </p:txBody>
      </p:sp>
      <p:sp>
        <p:nvSpPr>
          <p:cNvPr id="1238" name="Google Shape;1238;p12"/>
          <p:cNvSpPr txBox="1"/>
          <p:nvPr/>
        </p:nvSpPr>
        <p:spPr>
          <a:xfrm>
            <a:off x="5037150" y="2154575"/>
            <a:ext cx="416400" cy="548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accent6"/>
                </a:solidFill>
                <a:latin typeface="Mulish"/>
                <a:ea typeface="Mulish"/>
                <a:cs typeface="Mulish"/>
                <a:sym typeface="Mulish"/>
              </a:rPr>
              <a:t>4</a:t>
            </a:r>
            <a:endParaRPr b="1" i="0" sz="3200" u="none" cap="none" strike="noStrike">
              <a:solidFill>
                <a:schemeClr val="accent6"/>
              </a:solidFill>
              <a:latin typeface="Mulish"/>
              <a:ea typeface="Mulish"/>
              <a:cs typeface="Mulish"/>
              <a:sym typeface="Mulish"/>
            </a:endParaRPr>
          </a:p>
        </p:txBody>
      </p:sp>
      <p:sp>
        <p:nvSpPr>
          <p:cNvPr id="1239" name="Google Shape;1239;p12"/>
          <p:cNvSpPr txBox="1"/>
          <p:nvPr/>
        </p:nvSpPr>
        <p:spPr>
          <a:xfrm>
            <a:off x="5037150" y="3526175"/>
            <a:ext cx="416400" cy="548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accent6"/>
                </a:solidFill>
                <a:latin typeface="Mulish"/>
                <a:ea typeface="Mulish"/>
                <a:cs typeface="Mulish"/>
                <a:sym typeface="Mulish"/>
              </a:rPr>
              <a:t>6</a:t>
            </a:r>
            <a:endParaRPr b="1" i="0" sz="3200" u="none" cap="none" strike="noStrike">
              <a:solidFill>
                <a:schemeClr val="accent6"/>
              </a:solidFill>
              <a:latin typeface="Mulish"/>
              <a:ea typeface="Mulish"/>
              <a:cs typeface="Mulish"/>
              <a:sym typeface="Mulish"/>
            </a:endParaRPr>
          </a:p>
        </p:txBody>
      </p:sp>
      <p:sp>
        <p:nvSpPr>
          <p:cNvPr id="1240" name="Google Shape;1240;p12"/>
          <p:cNvSpPr txBox="1"/>
          <p:nvPr>
            <p:ph idx="4" type="title"/>
          </p:nvPr>
        </p:nvSpPr>
        <p:spPr>
          <a:xfrm>
            <a:off x="5798614" y="664130"/>
            <a:ext cx="1986000" cy="365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lang="en" sz="1900"/>
              <a:t>Profile</a:t>
            </a:r>
            <a:endParaRPr sz="1900"/>
          </a:p>
        </p:txBody>
      </p:sp>
      <p:sp>
        <p:nvSpPr>
          <p:cNvPr id="1241" name="Google Shape;1241;p12"/>
          <p:cNvSpPr txBox="1"/>
          <p:nvPr>
            <p:ph idx="5" type="subTitle"/>
          </p:nvPr>
        </p:nvSpPr>
        <p:spPr>
          <a:xfrm>
            <a:off x="5798614" y="1031580"/>
            <a:ext cx="1986000" cy="548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Doctor profile, Patient profile, admin profile</a:t>
            </a:r>
            <a:endParaRPr/>
          </a:p>
        </p:txBody>
      </p:sp>
      <p:sp>
        <p:nvSpPr>
          <p:cNvPr id="1242" name="Google Shape;1242;p12"/>
          <p:cNvSpPr txBox="1"/>
          <p:nvPr>
            <p:ph idx="13" type="title"/>
          </p:nvPr>
        </p:nvSpPr>
        <p:spPr>
          <a:xfrm>
            <a:off x="2369614" y="2042516"/>
            <a:ext cx="1986000" cy="365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lang="en" sz="1900"/>
              <a:t>Home Page</a:t>
            </a:r>
            <a:endParaRPr sz="1900"/>
          </a:p>
        </p:txBody>
      </p:sp>
      <p:sp>
        <p:nvSpPr>
          <p:cNvPr id="1243" name="Google Shape;1243;p12"/>
          <p:cNvSpPr txBox="1"/>
          <p:nvPr>
            <p:ph idx="14" type="subTitle"/>
          </p:nvPr>
        </p:nvSpPr>
        <p:spPr>
          <a:xfrm>
            <a:off x="2369626" y="2409975"/>
            <a:ext cx="2049300" cy="548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Trending Doctors, trending articles, tips…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7" name="Shape 1247"/>
        <p:cNvGrpSpPr/>
        <p:nvPr/>
      </p:nvGrpSpPr>
      <p:grpSpPr>
        <a:xfrm>
          <a:off x="0" y="0"/>
          <a:ext cx="0" cy="0"/>
          <a:chOff x="0" y="0"/>
          <a:chExt cx="0" cy="0"/>
        </a:xfrm>
      </p:grpSpPr>
      <p:sp>
        <p:nvSpPr>
          <p:cNvPr id="1248" name="Google Shape;1248;p13"/>
          <p:cNvSpPr txBox="1"/>
          <p:nvPr>
            <p:ph idx="9" type="subTitle"/>
          </p:nvPr>
        </p:nvSpPr>
        <p:spPr>
          <a:xfrm>
            <a:off x="5798875" y="962176"/>
            <a:ext cx="1986000" cy="623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Patient can suggest improving the website</a:t>
            </a:r>
            <a:endParaRPr/>
          </a:p>
        </p:txBody>
      </p:sp>
      <p:sp>
        <p:nvSpPr>
          <p:cNvPr id="1249" name="Google Shape;1249;p13"/>
          <p:cNvSpPr txBox="1"/>
          <p:nvPr>
            <p:ph idx="14" type="subTitle"/>
          </p:nvPr>
        </p:nvSpPr>
        <p:spPr>
          <a:xfrm>
            <a:off x="1988625" y="1038375"/>
            <a:ext cx="1986000" cy="834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The patient can report the doctors and the admin must consider this</a:t>
            </a:r>
            <a:endParaRPr/>
          </a:p>
        </p:txBody>
      </p:sp>
      <p:sp>
        <p:nvSpPr>
          <p:cNvPr id="1250" name="Google Shape;1250;p13"/>
          <p:cNvSpPr/>
          <p:nvPr/>
        </p:nvSpPr>
        <p:spPr>
          <a:xfrm>
            <a:off x="4788146" y="670916"/>
            <a:ext cx="906770" cy="914428"/>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1" name="Google Shape;1251;p13"/>
          <p:cNvSpPr/>
          <p:nvPr/>
        </p:nvSpPr>
        <p:spPr>
          <a:xfrm>
            <a:off x="978127" y="747116"/>
            <a:ext cx="906770" cy="914428"/>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2" name="Google Shape;1252;p13"/>
          <p:cNvSpPr txBox="1"/>
          <p:nvPr>
            <p:ph idx="13" type="title"/>
          </p:nvPr>
        </p:nvSpPr>
        <p:spPr>
          <a:xfrm>
            <a:off x="1988614" y="670916"/>
            <a:ext cx="1986000" cy="365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lang="en" sz="1900"/>
              <a:t>Report</a:t>
            </a:r>
            <a:endParaRPr sz="1900"/>
          </a:p>
        </p:txBody>
      </p:sp>
      <p:sp>
        <p:nvSpPr>
          <p:cNvPr id="1253" name="Google Shape;1253;p13"/>
          <p:cNvSpPr txBox="1"/>
          <p:nvPr>
            <p:ph idx="8" type="title"/>
          </p:nvPr>
        </p:nvSpPr>
        <p:spPr>
          <a:xfrm>
            <a:off x="5798879" y="594716"/>
            <a:ext cx="1986000" cy="365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lang="en" sz="1900"/>
              <a:t>Suggestions</a:t>
            </a:r>
            <a:endParaRPr sz="1900"/>
          </a:p>
        </p:txBody>
      </p:sp>
      <p:sp>
        <p:nvSpPr>
          <p:cNvPr id="1254" name="Google Shape;1254;p13"/>
          <p:cNvSpPr txBox="1"/>
          <p:nvPr/>
        </p:nvSpPr>
        <p:spPr>
          <a:xfrm>
            <a:off x="1227150" y="859175"/>
            <a:ext cx="416400" cy="548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accent6"/>
                </a:solidFill>
                <a:latin typeface="Mulish"/>
                <a:ea typeface="Mulish"/>
                <a:cs typeface="Mulish"/>
                <a:sym typeface="Mulish"/>
              </a:rPr>
              <a:t>7</a:t>
            </a:r>
            <a:endParaRPr b="1" i="0" sz="3200" u="none" cap="none" strike="noStrike">
              <a:solidFill>
                <a:schemeClr val="accent6"/>
              </a:solidFill>
              <a:latin typeface="Mulish"/>
              <a:ea typeface="Mulish"/>
              <a:cs typeface="Mulish"/>
              <a:sym typeface="Mulish"/>
            </a:endParaRPr>
          </a:p>
        </p:txBody>
      </p:sp>
      <p:sp>
        <p:nvSpPr>
          <p:cNvPr id="1255" name="Google Shape;1255;p13"/>
          <p:cNvSpPr txBox="1"/>
          <p:nvPr/>
        </p:nvSpPr>
        <p:spPr>
          <a:xfrm>
            <a:off x="5037150" y="782975"/>
            <a:ext cx="416400" cy="548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accent6"/>
                </a:solidFill>
                <a:latin typeface="Mulish"/>
                <a:ea typeface="Mulish"/>
                <a:cs typeface="Mulish"/>
                <a:sym typeface="Mulish"/>
              </a:rPr>
              <a:t>8</a:t>
            </a:r>
            <a:endParaRPr b="1" i="0" sz="3200" u="none" cap="none" strike="noStrike">
              <a:solidFill>
                <a:schemeClr val="accent6"/>
              </a:solidFill>
              <a:latin typeface="Mulish"/>
              <a:ea typeface="Mulish"/>
              <a:cs typeface="Mulish"/>
              <a:sym typeface="Mulish"/>
            </a:endParaRPr>
          </a:p>
        </p:txBody>
      </p:sp>
      <p:sp>
        <p:nvSpPr>
          <p:cNvPr id="1256" name="Google Shape;1256;p13"/>
          <p:cNvSpPr txBox="1"/>
          <p:nvPr>
            <p:ph idx="9" type="subTitle"/>
          </p:nvPr>
        </p:nvSpPr>
        <p:spPr>
          <a:xfrm>
            <a:off x="5798875" y="2181375"/>
            <a:ext cx="1986000" cy="11394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from Admin to the doctor for a report from a user</a:t>
            </a:r>
            <a:endParaRPr/>
          </a:p>
          <a:p>
            <a:pPr indent="0" lvl="0" marL="0" rtl="0" algn="l">
              <a:lnSpc>
                <a:spcPct val="100000"/>
              </a:lnSpc>
              <a:spcBef>
                <a:spcPts val="0"/>
              </a:spcBef>
              <a:spcAft>
                <a:spcPts val="0"/>
              </a:spcAft>
              <a:buSzPts val="1400"/>
              <a:buNone/>
            </a:pPr>
            <a:r>
              <a:rPr lang="en"/>
              <a:t>to the user to join the meeting</a:t>
            </a:r>
            <a:endParaRPr/>
          </a:p>
        </p:txBody>
      </p:sp>
      <p:sp>
        <p:nvSpPr>
          <p:cNvPr id="1257" name="Google Shape;1257;p13"/>
          <p:cNvSpPr txBox="1"/>
          <p:nvPr>
            <p:ph idx="14" type="subTitle"/>
          </p:nvPr>
        </p:nvSpPr>
        <p:spPr>
          <a:xfrm>
            <a:off x="1912425" y="2486175"/>
            <a:ext cx="1986000" cy="548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from user to admin &amp; from doctor to admin</a:t>
            </a:r>
            <a:endParaRPr/>
          </a:p>
        </p:txBody>
      </p:sp>
      <p:sp>
        <p:nvSpPr>
          <p:cNvPr id="1258" name="Google Shape;1258;p13"/>
          <p:cNvSpPr/>
          <p:nvPr/>
        </p:nvSpPr>
        <p:spPr>
          <a:xfrm>
            <a:off x="4788146" y="1966316"/>
            <a:ext cx="906770" cy="914428"/>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9" name="Google Shape;1259;p13"/>
          <p:cNvSpPr/>
          <p:nvPr/>
        </p:nvSpPr>
        <p:spPr>
          <a:xfrm>
            <a:off x="825727" y="2118716"/>
            <a:ext cx="906770" cy="914428"/>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0" name="Google Shape;1260;p13"/>
          <p:cNvSpPr txBox="1"/>
          <p:nvPr>
            <p:ph idx="13" type="title"/>
          </p:nvPr>
        </p:nvSpPr>
        <p:spPr>
          <a:xfrm>
            <a:off x="1912414" y="2118716"/>
            <a:ext cx="1986000" cy="365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lang="en" sz="1900"/>
              <a:t>Contact Us</a:t>
            </a:r>
            <a:endParaRPr sz="1900"/>
          </a:p>
        </p:txBody>
      </p:sp>
      <p:sp>
        <p:nvSpPr>
          <p:cNvPr id="1261" name="Google Shape;1261;p13"/>
          <p:cNvSpPr txBox="1"/>
          <p:nvPr>
            <p:ph idx="8" type="title"/>
          </p:nvPr>
        </p:nvSpPr>
        <p:spPr>
          <a:xfrm>
            <a:off x="5798879" y="1813916"/>
            <a:ext cx="1986000" cy="365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lang="en" sz="1900"/>
              <a:t>Notifications</a:t>
            </a:r>
            <a:endParaRPr sz="1900"/>
          </a:p>
        </p:txBody>
      </p:sp>
      <p:sp>
        <p:nvSpPr>
          <p:cNvPr id="1262" name="Google Shape;1262;p13"/>
          <p:cNvSpPr txBox="1"/>
          <p:nvPr/>
        </p:nvSpPr>
        <p:spPr>
          <a:xfrm>
            <a:off x="1074750" y="2230775"/>
            <a:ext cx="416400" cy="548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accent6"/>
                </a:solidFill>
                <a:latin typeface="Mulish"/>
                <a:ea typeface="Mulish"/>
                <a:cs typeface="Mulish"/>
                <a:sym typeface="Mulish"/>
              </a:rPr>
              <a:t>9</a:t>
            </a:r>
            <a:endParaRPr b="1" i="0" sz="3200" u="none" cap="none" strike="noStrike">
              <a:solidFill>
                <a:schemeClr val="accent6"/>
              </a:solidFill>
              <a:latin typeface="Mulish"/>
              <a:ea typeface="Mulish"/>
              <a:cs typeface="Mulish"/>
              <a:sym typeface="Mulish"/>
            </a:endParaRPr>
          </a:p>
        </p:txBody>
      </p:sp>
      <p:sp>
        <p:nvSpPr>
          <p:cNvPr id="1263" name="Google Shape;1263;p13"/>
          <p:cNvSpPr txBox="1"/>
          <p:nvPr/>
        </p:nvSpPr>
        <p:spPr>
          <a:xfrm>
            <a:off x="4899650" y="2078375"/>
            <a:ext cx="795300" cy="548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accent6"/>
                </a:solidFill>
                <a:latin typeface="Mulish"/>
                <a:ea typeface="Mulish"/>
                <a:cs typeface="Mulish"/>
                <a:sym typeface="Mulish"/>
              </a:rPr>
              <a:t>10</a:t>
            </a:r>
            <a:endParaRPr b="1" i="0" sz="3200" u="none" cap="none" strike="noStrike">
              <a:solidFill>
                <a:schemeClr val="accent6"/>
              </a:solidFill>
              <a:latin typeface="Mulish"/>
              <a:ea typeface="Mulish"/>
              <a:cs typeface="Mulish"/>
              <a:sym typeface="Mulish"/>
            </a:endParaRPr>
          </a:p>
        </p:txBody>
      </p:sp>
      <p:sp>
        <p:nvSpPr>
          <p:cNvPr id="1264" name="Google Shape;1264;p13"/>
          <p:cNvSpPr txBox="1"/>
          <p:nvPr>
            <p:ph idx="9" type="subTitle"/>
          </p:nvPr>
        </p:nvSpPr>
        <p:spPr>
          <a:xfrm>
            <a:off x="1836475" y="3700925"/>
            <a:ext cx="2614200" cy="11394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Doctors must upload a credit license to the system for approval, and if accepted, a confirmation message is sent via email.</a:t>
            </a:r>
            <a:endParaRPr/>
          </a:p>
        </p:txBody>
      </p:sp>
      <p:sp>
        <p:nvSpPr>
          <p:cNvPr id="1265" name="Google Shape;1265;p13"/>
          <p:cNvSpPr txBox="1"/>
          <p:nvPr>
            <p:ph idx="14" type="subTitle"/>
          </p:nvPr>
        </p:nvSpPr>
        <p:spPr>
          <a:xfrm>
            <a:off x="5874825" y="3933975"/>
            <a:ext cx="1986000" cy="670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The patient can pay via PayPal or credit card</a:t>
            </a:r>
            <a:endParaRPr/>
          </a:p>
        </p:txBody>
      </p:sp>
      <p:sp>
        <p:nvSpPr>
          <p:cNvPr id="1266" name="Google Shape;1266;p13"/>
          <p:cNvSpPr/>
          <p:nvPr/>
        </p:nvSpPr>
        <p:spPr>
          <a:xfrm>
            <a:off x="901946" y="3414116"/>
            <a:ext cx="906770" cy="914428"/>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7" name="Google Shape;1267;p13"/>
          <p:cNvSpPr/>
          <p:nvPr/>
        </p:nvSpPr>
        <p:spPr>
          <a:xfrm>
            <a:off x="4788127" y="3642716"/>
            <a:ext cx="906770" cy="914428"/>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8" name="Google Shape;1268;p13"/>
          <p:cNvSpPr txBox="1"/>
          <p:nvPr>
            <p:ph idx="13" type="title"/>
          </p:nvPr>
        </p:nvSpPr>
        <p:spPr>
          <a:xfrm>
            <a:off x="5874814" y="3566516"/>
            <a:ext cx="1986000" cy="365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lang="en" sz="1900"/>
              <a:t>Pay</a:t>
            </a:r>
            <a:endParaRPr sz="1900"/>
          </a:p>
        </p:txBody>
      </p:sp>
      <p:sp>
        <p:nvSpPr>
          <p:cNvPr id="1269" name="Google Shape;1269;p13"/>
          <p:cNvSpPr txBox="1"/>
          <p:nvPr>
            <p:ph idx="8" type="title"/>
          </p:nvPr>
        </p:nvSpPr>
        <p:spPr>
          <a:xfrm>
            <a:off x="1836475" y="3337925"/>
            <a:ext cx="2951700" cy="365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lang="en" sz="1900"/>
              <a:t>Upload Credit License</a:t>
            </a:r>
            <a:endParaRPr sz="1900"/>
          </a:p>
        </p:txBody>
      </p:sp>
      <p:sp>
        <p:nvSpPr>
          <p:cNvPr id="1270" name="Google Shape;1270;p13"/>
          <p:cNvSpPr txBox="1"/>
          <p:nvPr/>
        </p:nvSpPr>
        <p:spPr>
          <a:xfrm>
            <a:off x="4910950" y="3754775"/>
            <a:ext cx="737700" cy="623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accent6"/>
                </a:solidFill>
                <a:latin typeface="Mulish"/>
                <a:ea typeface="Mulish"/>
                <a:cs typeface="Mulish"/>
                <a:sym typeface="Mulish"/>
              </a:rPr>
              <a:t>11</a:t>
            </a:r>
            <a:endParaRPr b="1" i="0" sz="3200" u="none" cap="none" strike="noStrike">
              <a:solidFill>
                <a:schemeClr val="accent6"/>
              </a:solidFill>
              <a:latin typeface="Mulish"/>
              <a:ea typeface="Mulish"/>
              <a:cs typeface="Mulish"/>
              <a:sym typeface="Mulish"/>
            </a:endParaRPr>
          </a:p>
        </p:txBody>
      </p:sp>
      <p:sp>
        <p:nvSpPr>
          <p:cNvPr id="1271" name="Google Shape;1271;p13"/>
          <p:cNvSpPr txBox="1"/>
          <p:nvPr/>
        </p:nvSpPr>
        <p:spPr>
          <a:xfrm>
            <a:off x="1013450" y="3526175"/>
            <a:ext cx="795300" cy="548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en" sz="3200" u="none" cap="none" strike="noStrike">
                <a:solidFill>
                  <a:schemeClr val="accent6"/>
                </a:solidFill>
                <a:latin typeface="Mulish"/>
                <a:ea typeface="Mulish"/>
                <a:cs typeface="Mulish"/>
                <a:sym typeface="Mulish"/>
              </a:rPr>
              <a:t>12</a:t>
            </a:r>
            <a:endParaRPr b="1" i="0" sz="3200" u="none" cap="none" strike="noStrike">
              <a:solidFill>
                <a:schemeClr val="accent6"/>
              </a:solidFill>
              <a:latin typeface="Mulish"/>
              <a:ea typeface="Mulish"/>
              <a:cs typeface="Mulish"/>
              <a:sym typeface="Mulish"/>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5" name="Shape 1275"/>
        <p:cNvGrpSpPr/>
        <p:nvPr/>
      </p:nvGrpSpPr>
      <p:grpSpPr>
        <a:xfrm>
          <a:off x="0" y="0"/>
          <a:ext cx="0" cy="0"/>
          <a:chOff x="0" y="0"/>
          <a:chExt cx="0" cy="0"/>
        </a:xfrm>
      </p:grpSpPr>
      <p:sp>
        <p:nvSpPr>
          <p:cNvPr id="1276" name="Google Shape;1276;p14"/>
          <p:cNvSpPr txBox="1"/>
          <p:nvPr>
            <p:ph type="title"/>
          </p:nvPr>
        </p:nvSpPr>
        <p:spPr>
          <a:xfrm>
            <a:off x="2329950" y="206000"/>
            <a:ext cx="4495800" cy="883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600"/>
              <a:buNone/>
            </a:pPr>
            <a:r>
              <a:rPr lang="en"/>
              <a:t>Mobile App</a:t>
            </a:r>
            <a:endParaRPr/>
          </a:p>
        </p:txBody>
      </p:sp>
      <p:sp>
        <p:nvSpPr>
          <p:cNvPr id="1277" name="Google Shape;1277;p14"/>
          <p:cNvSpPr/>
          <p:nvPr/>
        </p:nvSpPr>
        <p:spPr>
          <a:xfrm>
            <a:off x="7792202" y="100874"/>
            <a:ext cx="1056372" cy="1808962"/>
          </a:xfrm>
          <a:custGeom>
            <a:rect b="b" l="l" r="r" t="t"/>
            <a:pathLst>
              <a:path extrusionOk="0" h="51329" w="33758">
                <a:moveTo>
                  <a:pt x="2587" y="0"/>
                </a:moveTo>
                <a:cubicBezTo>
                  <a:pt x="1162" y="0"/>
                  <a:pt x="0" y="1163"/>
                  <a:pt x="0" y="2600"/>
                </a:cubicBezTo>
                <a:lnTo>
                  <a:pt x="0" y="48730"/>
                </a:lnTo>
                <a:cubicBezTo>
                  <a:pt x="0" y="50167"/>
                  <a:pt x="1162" y="51329"/>
                  <a:pt x="2587" y="51329"/>
                </a:cubicBezTo>
                <a:lnTo>
                  <a:pt x="31158" y="51329"/>
                </a:lnTo>
                <a:cubicBezTo>
                  <a:pt x="32595" y="51329"/>
                  <a:pt x="33758" y="50167"/>
                  <a:pt x="33758" y="48730"/>
                </a:cubicBezTo>
                <a:lnTo>
                  <a:pt x="33758" y="2600"/>
                </a:lnTo>
                <a:cubicBezTo>
                  <a:pt x="33758" y="1163"/>
                  <a:pt x="32595" y="0"/>
                  <a:pt x="3115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8" name="Google Shape;1278;p14"/>
          <p:cNvSpPr/>
          <p:nvPr/>
        </p:nvSpPr>
        <p:spPr>
          <a:xfrm>
            <a:off x="8266402" y="1728747"/>
            <a:ext cx="140228" cy="141812"/>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79" name="Google Shape;1279;p14"/>
          <p:cNvPicPr preferRelativeResize="0"/>
          <p:nvPr/>
        </p:nvPicPr>
        <p:blipFill rotWithShape="1">
          <a:blip r:embed="rId3">
            <a:alphaModFix/>
          </a:blip>
          <a:srcRect b="0" l="0" r="0" t="0"/>
          <a:stretch/>
        </p:blipFill>
        <p:spPr>
          <a:xfrm>
            <a:off x="3188550" y="1153850"/>
            <a:ext cx="2361000" cy="3919200"/>
          </a:xfrm>
          <a:prstGeom prst="roundRect">
            <a:avLst>
              <a:gd fmla="val 16667" name="adj"/>
            </a:avLst>
          </a:prstGeom>
          <a:noFill/>
          <a:ln>
            <a:noFill/>
          </a:ln>
        </p:spPr>
      </p:pic>
      <p:pic>
        <p:nvPicPr>
          <p:cNvPr id="1280" name="Google Shape;1280;p14"/>
          <p:cNvPicPr preferRelativeResize="0"/>
          <p:nvPr/>
        </p:nvPicPr>
        <p:blipFill rotWithShape="1">
          <a:blip r:embed="rId4">
            <a:alphaModFix/>
          </a:blip>
          <a:srcRect b="0" l="0" r="0" t="0"/>
          <a:stretch/>
        </p:blipFill>
        <p:spPr>
          <a:xfrm>
            <a:off x="7874688" y="193450"/>
            <a:ext cx="891400" cy="1492975"/>
          </a:xfrm>
          <a:prstGeom prst="rect">
            <a:avLst/>
          </a:prstGeom>
          <a:noFill/>
          <a:ln>
            <a:noFill/>
          </a:ln>
        </p:spPr>
      </p:pic>
      <p:sp>
        <p:nvSpPr>
          <p:cNvPr id="1281" name="Google Shape;1281;p14"/>
          <p:cNvSpPr/>
          <p:nvPr/>
        </p:nvSpPr>
        <p:spPr>
          <a:xfrm>
            <a:off x="7333025" y="972375"/>
            <a:ext cx="829687" cy="1318514"/>
          </a:xfrm>
          <a:custGeom>
            <a:rect b="b" l="l" r="r" t="t"/>
            <a:pathLst>
              <a:path extrusionOk="0" h="51329" w="33758">
                <a:moveTo>
                  <a:pt x="2587" y="0"/>
                </a:moveTo>
                <a:cubicBezTo>
                  <a:pt x="1162" y="0"/>
                  <a:pt x="0" y="1163"/>
                  <a:pt x="0" y="2600"/>
                </a:cubicBezTo>
                <a:lnTo>
                  <a:pt x="0" y="48730"/>
                </a:lnTo>
                <a:cubicBezTo>
                  <a:pt x="0" y="50167"/>
                  <a:pt x="1162" y="51329"/>
                  <a:pt x="2587" y="51329"/>
                </a:cubicBezTo>
                <a:lnTo>
                  <a:pt x="31158" y="51329"/>
                </a:lnTo>
                <a:cubicBezTo>
                  <a:pt x="32595" y="51329"/>
                  <a:pt x="33758" y="50167"/>
                  <a:pt x="33758" y="48730"/>
                </a:cubicBezTo>
                <a:lnTo>
                  <a:pt x="33758" y="2600"/>
                </a:lnTo>
                <a:cubicBezTo>
                  <a:pt x="33758" y="1163"/>
                  <a:pt x="32595" y="0"/>
                  <a:pt x="31158"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2" name="Google Shape;1282;p14"/>
          <p:cNvSpPr/>
          <p:nvPr/>
        </p:nvSpPr>
        <p:spPr>
          <a:xfrm>
            <a:off x="7705489" y="2158820"/>
            <a:ext cx="110148" cy="103360"/>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83" name="Google Shape;1283;p14"/>
          <p:cNvPicPr preferRelativeResize="0"/>
          <p:nvPr/>
        </p:nvPicPr>
        <p:blipFill rotWithShape="1">
          <a:blip r:embed="rId5">
            <a:alphaModFix/>
          </a:blip>
          <a:srcRect b="0" l="0" r="0" t="0"/>
          <a:stretch/>
        </p:blipFill>
        <p:spPr>
          <a:xfrm>
            <a:off x="7392999" y="1028700"/>
            <a:ext cx="723900" cy="1075800"/>
          </a:xfrm>
          <a:prstGeom prst="roundRect">
            <a:avLst>
              <a:gd fmla="val 16667" name="adj"/>
            </a:avLst>
          </a:prstGeom>
          <a:noFill/>
          <a:ln>
            <a:noFill/>
          </a:ln>
        </p:spPr>
      </p:pic>
      <p:sp>
        <p:nvSpPr>
          <p:cNvPr id="1284" name="Google Shape;1284;p14"/>
          <p:cNvSpPr txBox="1"/>
          <p:nvPr/>
        </p:nvSpPr>
        <p:spPr>
          <a:xfrm>
            <a:off x="3387881" y="4414929"/>
            <a:ext cx="1734134" cy="600164"/>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 sz="600" u="none" cap="none" strike="noStrike">
                <a:solidFill>
                  <a:srgbClr val="002060"/>
                </a:solidFill>
                <a:latin typeface="Arial"/>
                <a:ea typeface="Arial"/>
                <a:cs typeface="Arial"/>
                <a:sym typeface="Arial"/>
              </a:rPr>
              <a:t>prohibits dispensing medications and disclaims any responsibility if the patient agrees to take it</a:t>
            </a:r>
            <a:endParaRPr b="0" i="0" sz="600" u="none" cap="none" strike="noStrike">
              <a:solidFill>
                <a:srgbClr val="002060"/>
              </a:solidFill>
              <a:latin typeface="Arial"/>
              <a:ea typeface="Arial"/>
              <a:cs typeface="Arial"/>
              <a:sym typeface="Arial"/>
            </a:endParaRPr>
          </a:p>
          <a:p>
            <a:pPr indent="0" lvl="0" marL="0" marR="0" rtl="0" algn="l">
              <a:lnSpc>
                <a:spcPct val="100000"/>
              </a:lnSpc>
              <a:spcBef>
                <a:spcPts val="0"/>
              </a:spcBef>
              <a:spcAft>
                <a:spcPts val="0"/>
              </a:spcAft>
              <a:buNone/>
            </a:pPr>
            <a:br>
              <a:rPr b="0" i="0" lang="en" sz="1050" u="none" cap="none" strike="noStrike">
                <a:solidFill>
                  <a:srgbClr val="1C1E21"/>
                </a:solidFill>
                <a:latin typeface="Quattrocento Sans"/>
                <a:ea typeface="Quattrocento Sans"/>
                <a:cs typeface="Quattrocento Sans"/>
                <a:sym typeface="Quattrocento Sans"/>
              </a:rPr>
            </a:br>
            <a:endParaRPr b="0" i="0" sz="1050" u="none" cap="none" strike="noStrike">
              <a:solidFill>
                <a:srgbClr val="000000"/>
              </a:solidFill>
              <a:latin typeface="Arial"/>
              <a:ea typeface="Arial"/>
              <a:cs typeface="Arial"/>
              <a:sym typeface="Arial"/>
            </a:endParaRPr>
          </a:p>
        </p:txBody>
      </p:sp>
      <p:sp>
        <p:nvSpPr>
          <p:cNvPr id="1285" name="Google Shape;1285;p14"/>
          <p:cNvSpPr/>
          <p:nvPr/>
        </p:nvSpPr>
        <p:spPr>
          <a:xfrm>
            <a:off x="5073889" y="4503248"/>
            <a:ext cx="96252" cy="89378"/>
          </a:xfrm>
          <a:prstGeom prst="rect">
            <a:avLst/>
          </a:prstGeom>
          <a:solidFill>
            <a:schemeClr val="lt1"/>
          </a:solidFill>
          <a:ln cap="flat" cmpd="sng" w="12700">
            <a:solidFill>
              <a:srgbClr val="515B5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9" name="Shape 1289"/>
        <p:cNvGrpSpPr/>
        <p:nvPr/>
      </p:nvGrpSpPr>
      <p:grpSpPr>
        <a:xfrm>
          <a:off x="0" y="0"/>
          <a:ext cx="0" cy="0"/>
          <a:chOff x="0" y="0"/>
          <a:chExt cx="0" cy="0"/>
        </a:xfrm>
      </p:grpSpPr>
      <p:sp>
        <p:nvSpPr>
          <p:cNvPr id="1290" name="Google Shape;1290;p15"/>
          <p:cNvSpPr txBox="1"/>
          <p:nvPr>
            <p:ph type="title"/>
          </p:nvPr>
        </p:nvSpPr>
        <p:spPr>
          <a:xfrm>
            <a:off x="720000" y="311025"/>
            <a:ext cx="77040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Authentication</a:t>
            </a:r>
            <a:endParaRPr/>
          </a:p>
        </p:txBody>
      </p:sp>
      <p:sp>
        <p:nvSpPr>
          <p:cNvPr id="1291" name="Google Shape;1291;p15"/>
          <p:cNvSpPr txBox="1"/>
          <p:nvPr>
            <p:ph idx="3" type="subTitle"/>
          </p:nvPr>
        </p:nvSpPr>
        <p:spPr>
          <a:xfrm>
            <a:off x="3878300" y="950975"/>
            <a:ext cx="3555000" cy="365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300"/>
              </a:spcBef>
              <a:spcAft>
                <a:spcPts val="0"/>
              </a:spcAft>
              <a:buSzPts val="2800"/>
              <a:buNone/>
            </a:pPr>
            <a:r>
              <a:rPr b="1" lang="en" sz="2000">
                <a:solidFill>
                  <a:schemeClr val="accent6"/>
                </a:solidFill>
              </a:rPr>
              <a:t>Sign up</a:t>
            </a:r>
            <a:endParaRPr b="1" sz="2000">
              <a:solidFill>
                <a:schemeClr val="accent6"/>
              </a:solidFill>
            </a:endParaRPr>
          </a:p>
        </p:txBody>
      </p:sp>
      <p:pic>
        <p:nvPicPr>
          <p:cNvPr id="1292" name="Google Shape;1292;p15"/>
          <p:cNvPicPr preferRelativeResize="0"/>
          <p:nvPr/>
        </p:nvPicPr>
        <p:blipFill rotWithShape="1">
          <a:blip r:embed="rId3">
            <a:alphaModFix/>
          </a:blip>
          <a:srcRect b="0" l="0" r="0" t="0"/>
          <a:stretch/>
        </p:blipFill>
        <p:spPr>
          <a:xfrm>
            <a:off x="2447575" y="1418475"/>
            <a:ext cx="1956900" cy="3486600"/>
          </a:xfrm>
          <a:prstGeom prst="roundRect">
            <a:avLst>
              <a:gd fmla="val 16667" name="adj"/>
            </a:avLst>
          </a:prstGeom>
          <a:noFill/>
          <a:ln>
            <a:noFill/>
          </a:ln>
        </p:spPr>
      </p:pic>
      <p:pic>
        <p:nvPicPr>
          <p:cNvPr id="1293" name="Google Shape;1293;p15"/>
          <p:cNvPicPr preferRelativeResize="0"/>
          <p:nvPr/>
        </p:nvPicPr>
        <p:blipFill rotWithShape="1">
          <a:blip r:embed="rId4">
            <a:alphaModFix/>
          </a:blip>
          <a:srcRect b="0" l="0" r="0" t="0"/>
          <a:stretch/>
        </p:blipFill>
        <p:spPr>
          <a:xfrm>
            <a:off x="4677500" y="1418625"/>
            <a:ext cx="2008200" cy="3486300"/>
          </a:xfrm>
          <a:prstGeom prst="roundRect">
            <a:avLst>
              <a:gd fmla="val 15107" name="adj"/>
            </a:avLst>
          </a:prstGeom>
          <a:noFill/>
          <a:ln>
            <a:noFill/>
          </a:ln>
        </p:spPr>
      </p:pic>
      <p:sp>
        <p:nvSpPr>
          <p:cNvPr id="1294" name="Google Shape;1294;p15"/>
          <p:cNvSpPr txBox="1"/>
          <p:nvPr>
            <p:ph idx="3" type="subTitle"/>
          </p:nvPr>
        </p:nvSpPr>
        <p:spPr>
          <a:xfrm>
            <a:off x="1572325" y="910500"/>
            <a:ext cx="3555000" cy="365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300"/>
              </a:spcBef>
              <a:spcAft>
                <a:spcPts val="0"/>
              </a:spcAft>
              <a:buSzPts val="2800"/>
              <a:buNone/>
            </a:pPr>
            <a:r>
              <a:rPr b="1" lang="en" sz="2000">
                <a:solidFill>
                  <a:schemeClr val="accent6"/>
                </a:solidFill>
              </a:rPr>
              <a:t>Log In</a:t>
            </a:r>
            <a:endParaRPr b="1" sz="2000">
              <a:solidFill>
                <a:schemeClr val="accent6"/>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8" name="Shape 1298"/>
        <p:cNvGrpSpPr/>
        <p:nvPr/>
      </p:nvGrpSpPr>
      <p:grpSpPr>
        <a:xfrm>
          <a:off x="0" y="0"/>
          <a:ext cx="0" cy="0"/>
          <a:chOff x="0" y="0"/>
          <a:chExt cx="0" cy="0"/>
        </a:xfrm>
      </p:grpSpPr>
      <p:sp>
        <p:nvSpPr>
          <p:cNvPr id="1299" name="Google Shape;1299;p16"/>
          <p:cNvSpPr txBox="1"/>
          <p:nvPr>
            <p:ph type="title"/>
          </p:nvPr>
        </p:nvSpPr>
        <p:spPr>
          <a:xfrm>
            <a:off x="2225450" y="134050"/>
            <a:ext cx="2827800" cy="1294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Email</a:t>
            </a:r>
            <a:endParaRPr/>
          </a:p>
          <a:p>
            <a:pPr indent="0" lvl="0" marL="0" rtl="0" algn="ctr">
              <a:lnSpc>
                <a:spcPct val="100000"/>
              </a:lnSpc>
              <a:spcBef>
                <a:spcPts val="0"/>
              </a:spcBef>
              <a:spcAft>
                <a:spcPts val="0"/>
              </a:spcAft>
              <a:buSzPts val="2800"/>
              <a:buNone/>
            </a:pPr>
            <a:r>
              <a:rPr lang="en"/>
              <a:t>Notifications</a:t>
            </a:r>
            <a:endParaRPr/>
          </a:p>
        </p:txBody>
      </p:sp>
      <p:pic>
        <p:nvPicPr>
          <p:cNvPr id="1300" name="Google Shape;1300;p16"/>
          <p:cNvPicPr preferRelativeResize="0"/>
          <p:nvPr/>
        </p:nvPicPr>
        <p:blipFill rotWithShape="1">
          <a:blip r:embed="rId3">
            <a:alphaModFix/>
          </a:blip>
          <a:srcRect b="0" l="0" r="0" t="0"/>
          <a:stretch/>
        </p:blipFill>
        <p:spPr>
          <a:xfrm>
            <a:off x="897300" y="1621675"/>
            <a:ext cx="7085700" cy="3024900"/>
          </a:xfrm>
          <a:prstGeom prst="roundRect">
            <a:avLst>
              <a:gd fmla="val 6986" name="adj"/>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4" name="Shape 1304"/>
        <p:cNvGrpSpPr/>
        <p:nvPr/>
      </p:nvGrpSpPr>
      <p:grpSpPr>
        <a:xfrm>
          <a:off x="0" y="0"/>
          <a:ext cx="0" cy="0"/>
          <a:chOff x="0" y="0"/>
          <a:chExt cx="0" cy="0"/>
        </a:xfrm>
      </p:grpSpPr>
      <p:sp>
        <p:nvSpPr>
          <p:cNvPr id="1305" name="Google Shape;1305;p17"/>
          <p:cNvSpPr txBox="1"/>
          <p:nvPr>
            <p:ph type="title"/>
          </p:nvPr>
        </p:nvSpPr>
        <p:spPr>
          <a:xfrm>
            <a:off x="126902" y="2343150"/>
            <a:ext cx="40362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Home Page</a:t>
            </a:r>
            <a:endParaRPr/>
          </a:p>
        </p:txBody>
      </p:sp>
      <p:pic>
        <p:nvPicPr>
          <p:cNvPr id="1306" name="Google Shape;1306;p17"/>
          <p:cNvPicPr preferRelativeResize="0"/>
          <p:nvPr/>
        </p:nvPicPr>
        <p:blipFill rotWithShape="1">
          <a:blip r:embed="rId3">
            <a:alphaModFix/>
          </a:blip>
          <a:srcRect b="0" l="1889" r="-1889" t="0"/>
          <a:stretch/>
        </p:blipFill>
        <p:spPr>
          <a:xfrm>
            <a:off x="6370283" y="453654"/>
            <a:ext cx="2355503" cy="4336397"/>
          </a:xfrm>
          <a:prstGeom prst="roundRect">
            <a:avLst>
              <a:gd fmla="val 16667" name="adj"/>
            </a:avLst>
          </a:prstGeom>
          <a:noFill/>
          <a:ln>
            <a:noFill/>
          </a:ln>
        </p:spPr>
      </p:pic>
      <p:pic>
        <p:nvPicPr>
          <p:cNvPr id="1307" name="Google Shape;1307;p17"/>
          <p:cNvPicPr preferRelativeResize="0"/>
          <p:nvPr/>
        </p:nvPicPr>
        <p:blipFill rotWithShape="1">
          <a:blip r:embed="rId4">
            <a:alphaModFix/>
          </a:blip>
          <a:srcRect b="0" l="0" r="0" t="0"/>
          <a:stretch/>
        </p:blipFill>
        <p:spPr>
          <a:xfrm>
            <a:off x="4019107" y="453654"/>
            <a:ext cx="2204485" cy="4336397"/>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1" name="Shape 1311"/>
        <p:cNvGrpSpPr/>
        <p:nvPr/>
      </p:nvGrpSpPr>
      <p:grpSpPr>
        <a:xfrm>
          <a:off x="0" y="0"/>
          <a:ext cx="0" cy="0"/>
          <a:chOff x="0" y="0"/>
          <a:chExt cx="0" cy="0"/>
        </a:xfrm>
      </p:grpSpPr>
      <p:sp>
        <p:nvSpPr>
          <p:cNvPr id="1312" name="Google Shape;1312;p18"/>
          <p:cNvSpPr txBox="1"/>
          <p:nvPr>
            <p:ph type="title"/>
          </p:nvPr>
        </p:nvSpPr>
        <p:spPr>
          <a:xfrm>
            <a:off x="1263218" y="2571750"/>
            <a:ext cx="3441300" cy="45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
              <a:t>User Navbar</a:t>
            </a:r>
            <a:endParaRPr/>
          </a:p>
        </p:txBody>
      </p:sp>
      <p:pic>
        <p:nvPicPr>
          <p:cNvPr id="1313" name="Google Shape;1313;p18"/>
          <p:cNvPicPr preferRelativeResize="0"/>
          <p:nvPr/>
        </p:nvPicPr>
        <p:blipFill rotWithShape="1">
          <a:blip r:embed="rId3">
            <a:alphaModFix/>
          </a:blip>
          <a:srcRect b="0" l="2017" r="0" t="0"/>
          <a:stretch/>
        </p:blipFill>
        <p:spPr>
          <a:xfrm>
            <a:off x="4930375" y="435450"/>
            <a:ext cx="2489700" cy="4472700"/>
          </a:xfrm>
          <a:prstGeom prst="roundRect">
            <a:avLst>
              <a:gd fmla="val 11935" name="adj"/>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7" name="Shape 1317"/>
        <p:cNvGrpSpPr/>
        <p:nvPr/>
      </p:nvGrpSpPr>
      <p:grpSpPr>
        <a:xfrm>
          <a:off x="0" y="0"/>
          <a:ext cx="0" cy="0"/>
          <a:chOff x="0" y="0"/>
          <a:chExt cx="0" cy="0"/>
        </a:xfrm>
      </p:grpSpPr>
      <p:sp>
        <p:nvSpPr>
          <p:cNvPr id="1318" name="Google Shape;1318;p19"/>
          <p:cNvSpPr txBox="1"/>
          <p:nvPr>
            <p:ph type="title"/>
          </p:nvPr>
        </p:nvSpPr>
        <p:spPr>
          <a:xfrm>
            <a:off x="710325" y="1911100"/>
            <a:ext cx="31359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Edit Profile</a:t>
            </a:r>
            <a:endParaRPr/>
          </a:p>
        </p:txBody>
      </p:sp>
      <p:pic>
        <p:nvPicPr>
          <p:cNvPr id="1319" name="Google Shape;1319;p19"/>
          <p:cNvPicPr preferRelativeResize="0"/>
          <p:nvPr/>
        </p:nvPicPr>
        <p:blipFill rotWithShape="1">
          <a:blip r:embed="rId3">
            <a:alphaModFix/>
          </a:blip>
          <a:srcRect b="0" l="0" r="0" t="0"/>
          <a:stretch/>
        </p:blipFill>
        <p:spPr>
          <a:xfrm>
            <a:off x="4776700" y="409650"/>
            <a:ext cx="2633400" cy="4447500"/>
          </a:xfrm>
          <a:prstGeom prst="roundRect">
            <a:avLst>
              <a:gd fmla="val 16667" name="adj"/>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2" name="Shape 662"/>
        <p:cNvGrpSpPr/>
        <p:nvPr/>
      </p:nvGrpSpPr>
      <p:grpSpPr>
        <a:xfrm>
          <a:off x="0" y="0"/>
          <a:ext cx="0" cy="0"/>
          <a:chOff x="0" y="0"/>
          <a:chExt cx="0" cy="0"/>
        </a:xfrm>
      </p:grpSpPr>
      <p:sp>
        <p:nvSpPr>
          <p:cNvPr id="663" name="Google Shape;663;p2"/>
          <p:cNvSpPr/>
          <p:nvPr/>
        </p:nvSpPr>
        <p:spPr>
          <a:xfrm>
            <a:off x="6175624" y="1638975"/>
            <a:ext cx="1086401" cy="1097274"/>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 name="Google Shape;664;p2"/>
          <p:cNvSpPr/>
          <p:nvPr/>
        </p:nvSpPr>
        <p:spPr>
          <a:xfrm>
            <a:off x="1882274" y="1638975"/>
            <a:ext cx="1086401" cy="1097274"/>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 name="Google Shape;665;p2"/>
          <p:cNvSpPr txBox="1"/>
          <p:nvPr>
            <p:ph type="title"/>
          </p:nvPr>
        </p:nvSpPr>
        <p:spPr>
          <a:xfrm>
            <a:off x="968825" y="2874836"/>
            <a:ext cx="2913300" cy="365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300"/>
              <a:buNone/>
            </a:pPr>
            <a:r>
              <a:rPr lang="en"/>
              <a:t>Adlah Faqih</a:t>
            </a:r>
            <a:endParaRPr/>
          </a:p>
        </p:txBody>
      </p:sp>
      <p:sp>
        <p:nvSpPr>
          <p:cNvPr id="666" name="Google Shape;666;p2"/>
          <p:cNvSpPr txBox="1"/>
          <p:nvPr>
            <p:ph idx="4" type="title"/>
          </p:nvPr>
        </p:nvSpPr>
        <p:spPr>
          <a:xfrm>
            <a:off x="1570975" y="691900"/>
            <a:ext cx="61476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Who we are?</a:t>
            </a:r>
            <a:endParaRPr/>
          </a:p>
        </p:txBody>
      </p:sp>
      <p:sp>
        <p:nvSpPr>
          <p:cNvPr id="667" name="Google Shape;667;p2"/>
          <p:cNvSpPr txBox="1"/>
          <p:nvPr>
            <p:ph idx="2" type="title"/>
          </p:nvPr>
        </p:nvSpPr>
        <p:spPr>
          <a:xfrm>
            <a:off x="5262175" y="2874836"/>
            <a:ext cx="2913300" cy="365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300"/>
              <a:buNone/>
            </a:pPr>
            <a:r>
              <a:rPr lang="en"/>
              <a:t>Reem Abu Rajab</a:t>
            </a:r>
            <a:endParaRPr/>
          </a:p>
        </p:txBody>
      </p:sp>
      <p:sp>
        <p:nvSpPr>
          <p:cNvPr id="668" name="Google Shape;668;p2"/>
          <p:cNvSpPr txBox="1"/>
          <p:nvPr>
            <p:ph idx="1" type="subTitle"/>
          </p:nvPr>
        </p:nvSpPr>
        <p:spPr>
          <a:xfrm>
            <a:off x="5262175" y="3243861"/>
            <a:ext cx="2913300" cy="548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11924277</a:t>
            </a:r>
            <a:endParaRPr/>
          </a:p>
        </p:txBody>
      </p:sp>
      <p:sp>
        <p:nvSpPr>
          <p:cNvPr id="669" name="Google Shape;669;p2"/>
          <p:cNvSpPr txBox="1"/>
          <p:nvPr>
            <p:ph idx="3" type="subTitle"/>
          </p:nvPr>
        </p:nvSpPr>
        <p:spPr>
          <a:xfrm>
            <a:off x="968525" y="3243861"/>
            <a:ext cx="2913900" cy="548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11941292</a:t>
            </a:r>
            <a:endParaRPr/>
          </a:p>
        </p:txBody>
      </p:sp>
      <p:grpSp>
        <p:nvGrpSpPr>
          <p:cNvPr id="670" name="Google Shape;670;p2"/>
          <p:cNvGrpSpPr/>
          <p:nvPr/>
        </p:nvGrpSpPr>
        <p:grpSpPr>
          <a:xfrm>
            <a:off x="2153657" y="1887720"/>
            <a:ext cx="543636" cy="617511"/>
            <a:chOff x="3263775" y="3887400"/>
            <a:chExt cx="324675" cy="371950"/>
          </a:xfrm>
        </p:grpSpPr>
        <p:sp>
          <p:nvSpPr>
            <p:cNvPr id="671" name="Google Shape;671;p2"/>
            <p:cNvSpPr/>
            <p:nvPr/>
          </p:nvSpPr>
          <p:spPr>
            <a:xfrm>
              <a:off x="3263775" y="3887400"/>
              <a:ext cx="324675" cy="371950"/>
            </a:xfrm>
            <a:custGeom>
              <a:rect b="b" l="l" r="r" t="t"/>
              <a:pathLst>
                <a:path extrusionOk="0" h="14878" w="12987">
                  <a:moveTo>
                    <a:pt x="5727" y="0"/>
                  </a:moveTo>
                  <a:lnTo>
                    <a:pt x="5292" y="51"/>
                  </a:lnTo>
                  <a:lnTo>
                    <a:pt x="4755" y="153"/>
                  </a:lnTo>
                  <a:lnTo>
                    <a:pt x="4244" y="281"/>
                  </a:lnTo>
                  <a:lnTo>
                    <a:pt x="3784" y="435"/>
                  </a:lnTo>
                  <a:lnTo>
                    <a:pt x="3324" y="614"/>
                  </a:lnTo>
                  <a:lnTo>
                    <a:pt x="2889" y="844"/>
                  </a:lnTo>
                  <a:lnTo>
                    <a:pt x="2480" y="1099"/>
                  </a:lnTo>
                  <a:lnTo>
                    <a:pt x="2122" y="1380"/>
                  </a:lnTo>
                  <a:lnTo>
                    <a:pt x="1764" y="1687"/>
                  </a:lnTo>
                  <a:lnTo>
                    <a:pt x="1457" y="2020"/>
                  </a:lnTo>
                  <a:lnTo>
                    <a:pt x="1151" y="2352"/>
                  </a:lnTo>
                  <a:lnTo>
                    <a:pt x="895" y="2735"/>
                  </a:lnTo>
                  <a:lnTo>
                    <a:pt x="665" y="3144"/>
                  </a:lnTo>
                  <a:lnTo>
                    <a:pt x="486" y="3553"/>
                  </a:lnTo>
                  <a:lnTo>
                    <a:pt x="307" y="3988"/>
                  </a:lnTo>
                  <a:lnTo>
                    <a:pt x="179" y="4448"/>
                  </a:lnTo>
                  <a:lnTo>
                    <a:pt x="77" y="4934"/>
                  </a:lnTo>
                  <a:lnTo>
                    <a:pt x="26" y="5343"/>
                  </a:lnTo>
                  <a:lnTo>
                    <a:pt x="0" y="5803"/>
                  </a:lnTo>
                  <a:lnTo>
                    <a:pt x="26" y="6238"/>
                  </a:lnTo>
                  <a:lnTo>
                    <a:pt x="51" y="6698"/>
                  </a:lnTo>
                  <a:lnTo>
                    <a:pt x="128" y="7158"/>
                  </a:lnTo>
                  <a:lnTo>
                    <a:pt x="230" y="7618"/>
                  </a:lnTo>
                  <a:lnTo>
                    <a:pt x="358" y="8053"/>
                  </a:lnTo>
                  <a:lnTo>
                    <a:pt x="537" y="8487"/>
                  </a:lnTo>
                  <a:lnTo>
                    <a:pt x="716" y="8896"/>
                  </a:lnTo>
                  <a:lnTo>
                    <a:pt x="946" y="9305"/>
                  </a:lnTo>
                  <a:lnTo>
                    <a:pt x="1176" y="9663"/>
                  </a:lnTo>
                  <a:lnTo>
                    <a:pt x="1483" y="10021"/>
                  </a:lnTo>
                  <a:lnTo>
                    <a:pt x="1790" y="10328"/>
                  </a:lnTo>
                  <a:lnTo>
                    <a:pt x="2122" y="10583"/>
                  </a:lnTo>
                  <a:lnTo>
                    <a:pt x="2506" y="10813"/>
                  </a:lnTo>
                  <a:lnTo>
                    <a:pt x="2915" y="10992"/>
                  </a:lnTo>
                  <a:lnTo>
                    <a:pt x="3042" y="11095"/>
                  </a:lnTo>
                  <a:lnTo>
                    <a:pt x="3145" y="11171"/>
                  </a:lnTo>
                  <a:lnTo>
                    <a:pt x="3247" y="11299"/>
                  </a:lnTo>
                  <a:lnTo>
                    <a:pt x="3324" y="11401"/>
                  </a:lnTo>
                  <a:lnTo>
                    <a:pt x="3477" y="11683"/>
                  </a:lnTo>
                  <a:lnTo>
                    <a:pt x="3579" y="11964"/>
                  </a:lnTo>
                  <a:lnTo>
                    <a:pt x="3630" y="12271"/>
                  </a:lnTo>
                  <a:lnTo>
                    <a:pt x="3681" y="12603"/>
                  </a:lnTo>
                  <a:lnTo>
                    <a:pt x="3681" y="12935"/>
                  </a:lnTo>
                  <a:lnTo>
                    <a:pt x="3681" y="13242"/>
                  </a:lnTo>
                  <a:lnTo>
                    <a:pt x="3630" y="13881"/>
                  </a:lnTo>
                  <a:lnTo>
                    <a:pt x="3554" y="14392"/>
                  </a:lnTo>
                  <a:lnTo>
                    <a:pt x="3426" y="14878"/>
                  </a:lnTo>
                  <a:lnTo>
                    <a:pt x="7209" y="14878"/>
                  </a:lnTo>
                  <a:lnTo>
                    <a:pt x="8513" y="13089"/>
                  </a:lnTo>
                  <a:lnTo>
                    <a:pt x="10839" y="13089"/>
                  </a:lnTo>
                  <a:lnTo>
                    <a:pt x="10993" y="13063"/>
                  </a:lnTo>
                  <a:lnTo>
                    <a:pt x="11146" y="13012"/>
                  </a:lnTo>
                  <a:lnTo>
                    <a:pt x="11299" y="12935"/>
                  </a:lnTo>
                  <a:lnTo>
                    <a:pt x="11402" y="12833"/>
                  </a:lnTo>
                  <a:lnTo>
                    <a:pt x="11504" y="12731"/>
                  </a:lnTo>
                  <a:lnTo>
                    <a:pt x="11581" y="12603"/>
                  </a:lnTo>
                  <a:lnTo>
                    <a:pt x="11632" y="12449"/>
                  </a:lnTo>
                  <a:lnTo>
                    <a:pt x="11632" y="12271"/>
                  </a:lnTo>
                  <a:lnTo>
                    <a:pt x="11632" y="9586"/>
                  </a:lnTo>
                  <a:lnTo>
                    <a:pt x="12552" y="9586"/>
                  </a:lnTo>
                  <a:lnTo>
                    <a:pt x="12680" y="9561"/>
                  </a:lnTo>
                  <a:lnTo>
                    <a:pt x="12782" y="9535"/>
                  </a:lnTo>
                  <a:lnTo>
                    <a:pt x="12859" y="9459"/>
                  </a:lnTo>
                  <a:lnTo>
                    <a:pt x="12935" y="9382"/>
                  </a:lnTo>
                  <a:lnTo>
                    <a:pt x="12961" y="9305"/>
                  </a:lnTo>
                  <a:lnTo>
                    <a:pt x="12987" y="9177"/>
                  </a:lnTo>
                  <a:lnTo>
                    <a:pt x="12987" y="9075"/>
                  </a:lnTo>
                  <a:lnTo>
                    <a:pt x="12961" y="8973"/>
                  </a:lnTo>
                  <a:lnTo>
                    <a:pt x="12245" y="7439"/>
                  </a:lnTo>
                  <a:lnTo>
                    <a:pt x="11939" y="6698"/>
                  </a:lnTo>
                  <a:lnTo>
                    <a:pt x="11811" y="6365"/>
                  </a:lnTo>
                  <a:lnTo>
                    <a:pt x="11734" y="6110"/>
                  </a:lnTo>
                  <a:lnTo>
                    <a:pt x="11760" y="5803"/>
                  </a:lnTo>
                  <a:lnTo>
                    <a:pt x="11760" y="5496"/>
                  </a:lnTo>
                  <a:lnTo>
                    <a:pt x="11734" y="5215"/>
                  </a:lnTo>
                  <a:lnTo>
                    <a:pt x="11708" y="4908"/>
                  </a:lnTo>
                  <a:lnTo>
                    <a:pt x="11657" y="4627"/>
                  </a:lnTo>
                  <a:lnTo>
                    <a:pt x="11581" y="4346"/>
                  </a:lnTo>
                  <a:lnTo>
                    <a:pt x="11427" y="3783"/>
                  </a:lnTo>
                  <a:lnTo>
                    <a:pt x="11197" y="3247"/>
                  </a:lnTo>
                  <a:lnTo>
                    <a:pt x="10916" y="2735"/>
                  </a:lnTo>
                  <a:lnTo>
                    <a:pt x="10609" y="2275"/>
                  </a:lnTo>
                  <a:lnTo>
                    <a:pt x="10251" y="1815"/>
                  </a:lnTo>
                  <a:lnTo>
                    <a:pt x="9842" y="1432"/>
                  </a:lnTo>
                  <a:lnTo>
                    <a:pt x="9382" y="1074"/>
                  </a:lnTo>
                  <a:lnTo>
                    <a:pt x="8922" y="741"/>
                  </a:lnTo>
                  <a:lnTo>
                    <a:pt x="8411" y="486"/>
                  </a:lnTo>
                  <a:lnTo>
                    <a:pt x="7874" y="281"/>
                  </a:lnTo>
                  <a:lnTo>
                    <a:pt x="7618" y="179"/>
                  </a:lnTo>
                  <a:lnTo>
                    <a:pt x="7337" y="128"/>
                  </a:lnTo>
                  <a:lnTo>
                    <a:pt x="7056" y="51"/>
                  </a:lnTo>
                  <a:lnTo>
                    <a:pt x="6749" y="26"/>
                  </a:lnTo>
                  <a:lnTo>
                    <a:pt x="6468"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 name="Google Shape;672;p2"/>
            <p:cNvSpPr/>
            <p:nvPr/>
          </p:nvSpPr>
          <p:spPr>
            <a:xfrm>
              <a:off x="3263775" y="3887400"/>
              <a:ext cx="324675" cy="371950"/>
            </a:xfrm>
            <a:custGeom>
              <a:rect b="b" l="l" r="r" t="t"/>
              <a:pathLst>
                <a:path extrusionOk="0" fill="none" h="14878" w="12987">
                  <a:moveTo>
                    <a:pt x="7209" y="14878"/>
                  </a:moveTo>
                  <a:lnTo>
                    <a:pt x="8513" y="13089"/>
                  </a:lnTo>
                  <a:lnTo>
                    <a:pt x="10839" y="13089"/>
                  </a:lnTo>
                  <a:lnTo>
                    <a:pt x="10839" y="13089"/>
                  </a:lnTo>
                  <a:lnTo>
                    <a:pt x="10993" y="13063"/>
                  </a:lnTo>
                  <a:lnTo>
                    <a:pt x="11146" y="13012"/>
                  </a:lnTo>
                  <a:lnTo>
                    <a:pt x="11299" y="12935"/>
                  </a:lnTo>
                  <a:lnTo>
                    <a:pt x="11402" y="12833"/>
                  </a:lnTo>
                  <a:lnTo>
                    <a:pt x="11504" y="12731"/>
                  </a:lnTo>
                  <a:lnTo>
                    <a:pt x="11581" y="12603"/>
                  </a:lnTo>
                  <a:lnTo>
                    <a:pt x="11632" y="12449"/>
                  </a:lnTo>
                  <a:lnTo>
                    <a:pt x="11632" y="12271"/>
                  </a:lnTo>
                  <a:lnTo>
                    <a:pt x="11632" y="9586"/>
                  </a:lnTo>
                  <a:lnTo>
                    <a:pt x="12552" y="9586"/>
                  </a:lnTo>
                  <a:lnTo>
                    <a:pt x="12552" y="9586"/>
                  </a:lnTo>
                  <a:lnTo>
                    <a:pt x="12680" y="9561"/>
                  </a:lnTo>
                  <a:lnTo>
                    <a:pt x="12782" y="9535"/>
                  </a:lnTo>
                  <a:lnTo>
                    <a:pt x="12859" y="9459"/>
                  </a:lnTo>
                  <a:lnTo>
                    <a:pt x="12935" y="9382"/>
                  </a:lnTo>
                  <a:lnTo>
                    <a:pt x="12961" y="9305"/>
                  </a:lnTo>
                  <a:lnTo>
                    <a:pt x="12987" y="9177"/>
                  </a:lnTo>
                  <a:lnTo>
                    <a:pt x="12987" y="9075"/>
                  </a:lnTo>
                  <a:lnTo>
                    <a:pt x="12961" y="8973"/>
                  </a:lnTo>
                  <a:lnTo>
                    <a:pt x="12961" y="8973"/>
                  </a:lnTo>
                  <a:lnTo>
                    <a:pt x="12245" y="7439"/>
                  </a:lnTo>
                  <a:lnTo>
                    <a:pt x="11939" y="6698"/>
                  </a:lnTo>
                  <a:lnTo>
                    <a:pt x="11811" y="6365"/>
                  </a:lnTo>
                  <a:lnTo>
                    <a:pt x="11734" y="6110"/>
                  </a:lnTo>
                  <a:lnTo>
                    <a:pt x="11734" y="6110"/>
                  </a:lnTo>
                  <a:lnTo>
                    <a:pt x="11760" y="5803"/>
                  </a:lnTo>
                  <a:lnTo>
                    <a:pt x="11760" y="5496"/>
                  </a:lnTo>
                  <a:lnTo>
                    <a:pt x="11734" y="5215"/>
                  </a:lnTo>
                  <a:lnTo>
                    <a:pt x="11708" y="4908"/>
                  </a:lnTo>
                  <a:lnTo>
                    <a:pt x="11657" y="4627"/>
                  </a:lnTo>
                  <a:lnTo>
                    <a:pt x="11581" y="4346"/>
                  </a:lnTo>
                  <a:lnTo>
                    <a:pt x="11427" y="3783"/>
                  </a:lnTo>
                  <a:lnTo>
                    <a:pt x="11197" y="3247"/>
                  </a:lnTo>
                  <a:lnTo>
                    <a:pt x="10916" y="2735"/>
                  </a:lnTo>
                  <a:lnTo>
                    <a:pt x="10609" y="2275"/>
                  </a:lnTo>
                  <a:lnTo>
                    <a:pt x="10251" y="1815"/>
                  </a:lnTo>
                  <a:lnTo>
                    <a:pt x="9842" y="1432"/>
                  </a:lnTo>
                  <a:lnTo>
                    <a:pt x="9382" y="1074"/>
                  </a:lnTo>
                  <a:lnTo>
                    <a:pt x="8922" y="741"/>
                  </a:lnTo>
                  <a:lnTo>
                    <a:pt x="8411" y="486"/>
                  </a:lnTo>
                  <a:lnTo>
                    <a:pt x="7874" y="281"/>
                  </a:lnTo>
                  <a:lnTo>
                    <a:pt x="7618" y="179"/>
                  </a:lnTo>
                  <a:lnTo>
                    <a:pt x="7337" y="128"/>
                  </a:lnTo>
                  <a:lnTo>
                    <a:pt x="7056" y="51"/>
                  </a:lnTo>
                  <a:lnTo>
                    <a:pt x="6749" y="26"/>
                  </a:lnTo>
                  <a:lnTo>
                    <a:pt x="6468" y="0"/>
                  </a:lnTo>
                  <a:lnTo>
                    <a:pt x="6161" y="0"/>
                  </a:lnTo>
                  <a:lnTo>
                    <a:pt x="6161" y="0"/>
                  </a:lnTo>
                  <a:lnTo>
                    <a:pt x="5727" y="0"/>
                  </a:lnTo>
                  <a:lnTo>
                    <a:pt x="5292" y="51"/>
                  </a:lnTo>
                  <a:lnTo>
                    <a:pt x="5292" y="51"/>
                  </a:lnTo>
                  <a:lnTo>
                    <a:pt x="4755" y="153"/>
                  </a:lnTo>
                  <a:lnTo>
                    <a:pt x="4244" y="281"/>
                  </a:lnTo>
                  <a:lnTo>
                    <a:pt x="3784" y="435"/>
                  </a:lnTo>
                  <a:lnTo>
                    <a:pt x="3324" y="614"/>
                  </a:lnTo>
                  <a:lnTo>
                    <a:pt x="2889" y="844"/>
                  </a:lnTo>
                  <a:lnTo>
                    <a:pt x="2480" y="1099"/>
                  </a:lnTo>
                  <a:lnTo>
                    <a:pt x="2122" y="1380"/>
                  </a:lnTo>
                  <a:lnTo>
                    <a:pt x="1764" y="1687"/>
                  </a:lnTo>
                  <a:lnTo>
                    <a:pt x="1457" y="2020"/>
                  </a:lnTo>
                  <a:lnTo>
                    <a:pt x="1151" y="2352"/>
                  </a:lnTo>
                  <a:lnTo>
                    <a:pt x="895" y="2735"/>
                  </a:lnTo>
                  <a:lnTo>
                    <a:pt x="665" y="3144"/>
                  </a:lnTo>
                  <a:lnTo>
                    <a:pt x="486" y="3553"/>
                  </a:lnTo>
                  <a:lnTo>
                    <a:pt x="307" y="3988"/>
                  </a:lnTo>
                  <a:lnTo>
                    <a:pt x="179" y="4448"/>
                  </a:lnTo>
                  <a:lnTo>
                    <a:pt x="77" y="4934"/>
                  </a:lnTo>
                  <a:lnTo>
                    <a:pt x="77" y="4934"/>
                  </a:lnTo>
                  <a:lnTo>
                    <a:pt x="26" y="5343"/>
                  </a:lnTo>
                  <a:lnTo>
                    <a:pt x="0" y="5803"/>
                  </a:lnTo>
                  <a:lnTo>
                    <a:pt x="26" y="6238"/>
                  </a:lnTo>
                  <a:lnTo>
                    <a:pt x="51" y="6698"/>
                  </a:lnTo>
                  <a:lnTo>
                    <a:pt x="128" y="7158"/>
                  </a:lnTo>
                  <a:lnTo>
                    <a:pt x="230" y="7618"/>
                  </a:lnTo>
                  <a:lnTo>
                    <a:pt x="358" y="8053"/>
                  </a:lnTo>
                  <a:lnTo>
                    <a:pt x="537" y="8487"/>
                  </a:lnTo>
                  <a:lnTo>
                    <a:pt x="716" y="8896"/>
                  </a:lnTo>
                  <a:lnTo>
                    <a:pt x="946" y="9305"/>
                  </a:lnTo>
                  <a:lnTo>
                    <a:pt x="1176" y="9663"/>
                  </a:lnTo>
                  <a:lnTo>
                    <a:pt x="1483" y="10021"/>
                  </a:lnTo>
                  <a:lnTo>
                    <a:pt x="1790" y="10328"/>
                  </a:lnTo>
                  <a:lnTo>
                    <a:pt x="2122" y="10583"/>
                  </a:lnTo>
                  <a:lnTo>
                    <a:pt x="2506" y="10813"/>
                  </a:lnTo>
                  <a:lnTo>
                    <a:pt x="2915" y="10992"/>
                  </a:lnTo>
                  <a:lnTo>
                    <a:pt x="2915" y="10992"/>
                  </a:lnTo>
                  <a:lnTo>
                    <a:pt x="3042" y="11095"/>
                  </a:lnTo>
                  <a:lnTo>
                    <a:pt x="3145" y="11171"/>
                  </a:lnTo>
                  <a:lnTo>
                    <a:pt x="3247" y="11299"/>
                  </a:lnTo>
                  <a:lnTo>
                    <a:pt x="3324" y="11401"/>
                  </a:lnTo>
                  <a:lnTo>
                    <a:pt x="3477" y="11683"/>
                  </a:lnTo>
                  <a:lnTo>
                    <a:pt x="3579" y="11964"/>
                  </a:lnTo>
                  <a:lnTo>
                    <a:pt x="3630" y="12271"/>
                  </a:lnTo>
                  <a:lnTo>
                    <a:pt x="3681" y="12603"/>
                  </a:lnTo>
                  <a:lnTo>
                    <a:pt x="3681" y="12935"/>
                  </a:lnTo>
                  <a:lnTo>
                    <a:pt x="3681" y="13242"/>
                  </a:lnTo>
                  <a:lnTo>
                    <a:pt x="3630" y="13881"/>
                  </a:lnTo>
                  <a:lnTo>
                    <a:pt x="3554" y="14392"/>
                  </a:lnTo>
                  <a:lnTo>
                    <a:pt x="3426" y="14878"/>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 name="Google Shape;673;p2"/>
            <p:cNvSpPr/>
            <p:nvPr/>
          </p:nvSpPr>
          <p:spPr>
            <a:xfrm>
              <a:off x="3488100" y="4026700"/>
              <a:ext cx="51150" cy="22400"/>
            </a:xfrm>
            <a:custGeom>
              <a:rect b="b" l="l" r="r" t="t"/>
              <a:pathLst>
                <a:path extrusionOk="0" h="896" w="2046">
                  <a:moveTo>
                    <a:pt x="1023" y="1"/>
                  </a:moveTo>
                  <a:lnTo>
                    <a:pt x="767" y="26"/>
                  </a:lnTo>
                  <a:lnTo>
                    <a:pt x="537" y="103"/>
                  </a:lnTo>
                  <a:lnTo>
                    <a:pt x="307" y="231"/>
                  </a:lnTo>
                  <a:lnTo>
                    <a:pt x="77" y="384"/>
                  </a:lnTo>
                  <a:lnTo>
                    <a:pt x="26" y="487"/>
                  </a:lnTo>
                  <a:lnTo>
                    <a:pt x="0" y="614"/>
                  </a:lnTo>
                  <a:lnTo>
                    <a:pt x="26" y="717"/>
                  </a:lnTo>
                  <a:lnTo>
                    <a:pt x="77" y="819"/>
                  </a:lnTo>
                  <a:lnTo>
                    <a:pt x="179" y="896"/>
                  </a:lnTo>
                  <a:lnTo>
                    <a:pt x="409" y="896"/>
                  </a:lnTo>
                  <a:lnTo>
                    <a:pt x="511" y="819"/>
                  </a:lnTo>
                  <a:lnTo>
                    <a:pt x="639" y="717"/>
                  </a:lnTo>
                  <a:lnTo>
                    <a:pt x="741" y="666"/>
                  </a:lnTo>
                  <a:lnTo>
                    <a:pt x="895" y="614"/>
                  </a:lnTo>
                  <a:lnTo>
                    <a:pt x="1176" y="614"/>
                  </a:lnTo>
                  <a:lnTo>
                    <a:pt x="1304" y="666"/>
                  </a:lnTo>
                  <a:lnTo>
                    <a:pt x="1432" y="717"/>
                  </a:lnTo>
                  <a:lnTo>
                    <a:pt x="1534" y="819"/>
                  </a:lnTo>
                  <a:lnTo>
                    <a:pt x="1636" y="896"/>
                  </a:lnTo>
                  <a:lnTo>
                    <a:pt x="1866" y="896"/>
                  </a:lnTo>
                  <a:lnTo>
                    <a:pt x="1969" y="819"/>
                  </a:lnTo>
                  <a:lnTo>
                    <a:pt x="2045" y="717"/>
                  </a:lnTo>
                  <a:lnTo>
                    <a:pt x="2045" y="614"/>
                  </a:lnTo>
                  <a:lnTo>
                    <a:pt x="2045" y="487"/>
                  </a:lnTo>
                  <a:lnTo>
                    <a:pt x="1969" y="384"/>
                  </a:lnTo>
                  <a:lnTo>
                    <a:pt x="1764" y="231"/>
                  </a:lnTo>
                  <a:lnTo>
                    <a:pt x="1534" y="103"/>
                  </a:lnTo>
                  <a:lnTo>
                    <a:pt x="1278" y="26"/>
                  </a:lnTo>
                  <a:lnTo>
                    <a:pt x="102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 name="Google Shape;674;p2"/>
            <p:cNvSpPr/>
            <p:nvPr/>
          </p:nvSpPr>
          <p:spPr>
            <a:xfrm>
              <a:off x="3346225" y="3944900"/>
              <a:ext cx="118875" cy="158525"/>
            </a:xfrm>
            <a:custGeom>
              <a:rect b="b" l="l" r="r" t="t"/>
              <a:pathLst>
                <a:path extrusionOk="0" h="6341" w="4755">
                  <a:moveTo>
                    <a:pt x="1585" y="1"/>
                  </a:moveTo>
                  <a:lnTo>
                    <a:pt x="1917" y="26"/>
                  </a:lnTo>
                  <a:lnTo>
                    <a:pt x="1738" y="1"/>
                  </a:lnTo>
                  <a:close/>
                  <a:moveTo>
                    <a:pt x="1917" y="26"/>
                  </a:moveTo>
                  <a:lnTo>
                    <a:pt x="2071" y="77"/>
                  </a:lnTo>
                  <a:lnTo>
                    <a:pt x="2198" y="129"/>
                  </a:lnTo>
                  <a:lnTo>
                    <a:pt x="2480" y="282"/>
                  </a:lnTo>
                  <a:lnTo>
                    <a:pt x="2710" y="461"/>
                  </a:lnTo>
                  <a:lnTo>
                    <a:pt x="2889" y="717"/>
                  </a:lnTo>
                  <a:lnTo>
                    <a:pt x="3042" y="972"/>
                  </a:lnTo>
                  <a:lnTo>
                    <a:pt x="3093" y="1126"/>
                  </a:lnTo>
                  <a:lnTo>
                    <a:pt x="3144" y="1279"/>
                  </a:lnTo>
                  <a:lnTo>
                    <a:pt x="3170" y="1432"/>
                  </a:lnTo>
                  <a:lnTo>
                    <a:pt x="3170" y="1586"/>
                  </a:lnTo>
                  <a:lnTo>
                    <a:pt x="3170" y="1765"/>
                  </a:lnTo>
                  <a:lnTo>
                    <a:pt x="3144" y="1918"/>
                  </a:lnTo>
                  <a:lnTo>
                    <a:pt x="3093" y="2071"/>
                  </a:lnTo>
                  <a:lnTo>
                    <a:pt x="3042" y="2225"/>
                  </a:lnTo>
                  <a:lnTo>
                    <a:pt x="2889" y="2480"/>
                  </a:lnTo>
                  <a:lnTo>
                    <a:pt x="2710" y="2710"/>
                  </a:lnTo>
                  <a:lnTo>
                    <a:pt x="2480" y="2915"/>
                  </a:lnTo>
                  <a:lnTo>
                    <a:pt x="2198" y="3068"/>
                  </a:lnTo>
                  <a:lnTo>
                    <a:pt x="1892" y="3145"/>
                  </a:lnTo>
                  <a:lnTo>
                    <a:pt x="1738" y="3171"/>
                  </a:lnTo>
                  <a:lnTo>
                    <a:pt x="1585" y="3171"/>
                  </a:lnTo>
                  <a:lnTo>
                    <a:pt x="1432" y="3196"/>
                  </a:lnTo>
                  <a:lnTo>
                    <a:pt x="1278" y="3196"/>
                  </a:lnTo>
                  <a:lnTo>
                    <a:pt x="971" y="3298"/>
                  </a:lnTo>
                  <a:lnTo>
                    <a:pt x="716" y="3452"/>
                  </a:lnTo>
                  <a:lnTo>
                    <a:pt x="486" y="3631"/>
                  </a:lnTo>
                  <a:lnTo>
                    <a:pt x="281" y="3861"/>
                  </a:lnTo>
                  <a:lnTo>
                    <a:pt x="128" y="4142"/>
                  </a:lnTo>
                  <a:lnTo>
                    <a:pt x="77" y="4270"/>
                  </a:lnTo>
                  <a:lnTo>
                    <a:pt x="51" y="4423"/>
                  </a:lnTo>
                  <a:lnTo>
                    <a:pt x="26" y="4602"/>
                  </a:lnTo>
                  <a:lnTo>
                    <a:pt x="0" y="4756"/>
                  </a:lnTo>
                  <a:lnTo>
                    <a:pt x="26" y="4935"/>
                  </a:lnTo>
                  <a:lnTo>
                    <a:pt x="51" y="5088"/>
                  </a:lnTo>
                  <a:lnTo>
                    <a:pt x="77" y="5241"/>
                  </a:lnTo>
                  <a:lnTo>
                    <a:pt x="128" y="5395"/>
                  </a:lnTo>
                  <a:lnTo>
                    <a:pt x="281" y="5650"/>
                  </a:lnTo>
                  <a:lnTo>
                    <a:pt x="486" y="5880"/>
                  </a:lnTo>
                  <a:lnTo>
                    <a:pt x="716" y="6085"/>
                  </a:lnTo>
                  <a:lnTo>
                    <a:pt x="971" y="6238"/>
                  </a:lnTo>
                  <a:lnTo>
                    <a:pt x="1125" y="6289"/>
                  </a:lnTo>
                  <a:lnTo>
                    <a:pt x="1278" y="6315"/>
                  </a:lnTo>
                  <a:lnTo>
                    <a:pt x="1432" y="6341"/>
                  </a:lnTo>
                  <a:lnTo>
                    <a:pt x="1917" y="6341"/>
                  </a:lnTo>
                  <a:lnTo>
                    <a:pt x="2224" y="6289"/>
                  </a:lnTo>
                  <a:lnTo>
                    <a:pt x="2531" y="6213"/>
                  </a:lnTo>
                  <a:lnTo>
                    <a:pt x="2812" y="6110"/>
                  </a:lnTo>
                  <a:lnTo>
                    <a:pt x="3093" y="5957"/>
                  </a:lnTo>
                  <a:lnTo>
                    <a:pt x="3349" y="5804"/>
                  </a:lnTo>
                  <a:lnTo>
                    <a:pt x="3604" y="5625"/>
                  </a:lnTo>
                  <a:lnTo>
                    <a:pt x="3835" y="5420"/>
                  </a:lnTo>
                  <a:lnTo>
                    <a:pt x="4039" y="5190"/>
                  </a:lnTo>
                  <a:lnTo>
                    <a:pt x="4218" y="4960"/>
                  </a:lnTo>
                  <a:lnTo>
                    <a:pt x="4371" y="4679"/>
                  </a:lnTo>
                  <a:lnTo>
                    <a:pt x="4525" y="4398"/>
                  </a:lnTo>
                  <a:lnTo>
                    <a:pt x="4627" y="4116"/>
                  </a:lnTo>
                  <a:lnTo>
                    <a:pt x="4704" y="3810"/>
                  </a:lnTo>
                  <a:lnTo>
                    <a:pt x="4755" y="3503"/>
                  </a:lnTo>
                  <a:lnTo>
                    <a:pt x="4755" y="3171"/>
                  </a:lnTo>
                  <a:lnTo>
                    <a:pt x="4755" y="2864"/>
                  </a:lnTo>
                  <a:lnTo>
                    <a:pt x="4704" y="2532"/>
                  </a:lnTo>
                  <a:lnTo>
                    <a:pt x="4627" y="2225"/>
                  </a:lnTo>
                  <a:lnTo>
                    <a:pt x="4525" y="1944"/>
                  </a:lnTo>
                  <a:lnTo>
                    <a:pt x="4371" y="1662"/>
                  </a:lnTo>
                  <a:lnTo>
                    <a:pt x="4218" y="1407"/>
                  </a:lnTo>
                  <a:lnTo>
                    <a:pt x="4039" y="1151"/>
                  </a:lnTo>
                  <a:lnTo>
                    <a:pt x="3835" y="947"/>
                  </a:lnTo>
                  <a:lnTo>
                    <a:pt x="3604" y="742"/>
                  </a:lnTo>
                  <a:lnTo>
                    <a:pt x="3349" y="538"/>
                  </a:lnTo>
                  <a:lnTo>
                    <a:pt x="3093" y="384"/>
                  </a:lnTo>
                  <a:lnTo>
                    <a:pt x="2812" y="256"/>
                  </a:lnTo>
                  <a:lnTo>
                    <a:pt x="2531" y="154"/>
                  </a:lnTo>
                  <a:lnTo>
                    <a:pt x="2224" y="77"/>
                  </a:lnTo>
                  <a:lnTo>
                    <a:pt x="1917" y="26"/>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 name="Google Shape;675;p2"/>
            <p:cNvSpPr/>
            <p:nvPr/>
          </p:nvSpPr>
          <p:spPr>
            <a:xfrm>
              <a:off x="3306600" y="3944900"/>
              <a:ext cx="118875" cy="158525"/>
            </a:xfrm>
            <a:custGeom>
              <a:rect b="b" l="l" r="r" t="t"/>
              <a:pathLst>
                <a:path extrusionOk="0" h="6341" w="4755">
                  <a:moveTo>
                    <a:pt x="3170" y="1"/>
                  </a:moveTo>
                  <a:lnTo>
                    <a:pt x="2863" y="26"/>
                  </a:lnTo>
                  <a:lnTo>
                    <a:pt x="2531" y="77"/>
                  </a:lnTo>
                  <a:lnTo>
                    <a:pt x="2224" y="154"/>
                  </a:lnTo>
                  <a:lnTo>
                    <a:pt x="1943" y="256"/>
                  </a:lnTo>
                  <a:lnTo>
                    <a:pt x="1662" y="384"/>
                  </a:lnTo>
                  <a:lnTo>
                    <a:pt x="1406" y="538"/>
                  </a:lnTo>
                  <a:lnTo>
                    <a:pt x="1150" y="742"/>
                  </a:lnTo>
                  <a:lnTo>
                    <a:pt x="920" y="947"/>
                  </a:lnTo>
                  <a:lnTo>
                    <a:pt x="716" y="1151"/>
                  </a:lnTo>
                  <a:lnTo>
                    <a:pt x="537" y="1407"/>
                  </a:lnTo>
                  <a:lnTo>
                    <a:pt x="384" y="1662"/>
                  </a:lnTo>
                  <a:lnTo>
                    <a:pt x="256" y="1944"/>
                  </a:lnTo>
                  <a:lnTo>
                    <a:pt x="153" y="2225"/>
                  </a:lnTo>
                  <a:lnTo>
                    <a:pt x="51" y="2532"/>
                  </a:lnTo>
                  <a:lnTo>
                    <a:pt x="26" y="2864"/>
                  </a:lnTo>
                  <a:lnTo>
                    <a:pt x="0" y="3171"/>
                  </a:lnTo>
                  <a:lnTo>
                    <a:pt x="26" y="3503"/>
                  </a:lnTo>
                  <a:lnTo>
                    <a:pt x="51" y="3810"/>
                  </a:lnTo>
                  <a:lnTo>
                    <a:pt x="153" y="4116"/>
                  </a:lnTo>
                  <a:lnTo>
                    <a:pt x="256" y="4398"/>
                  </a:lnTo>
                  <a:lnTo>
                    <a:pt x="384" y="4679"/>
                  </a:lnTo>
                  <a:lnTo>
                    <a:pt x="537" y="4935"/>
                  </a:lnTo>
                  <a:lnTo>
                    <a:pt x="716" y="5190"/>
                  </a:lnTo>
                  <a:lnTo>
                    <a:pt x="920" y="5420"/>
                  </a:lnTo>
                  <a:lnTo>
                    <a:pt x="1150" y="5625"/>
                  </a:lnTo>
                  <a:lnTo>
                    <a:pt x="1406" y="5804"/>
                  </a:lnTo>
                  <a:lnTo>
                    <a:pt x="1662" y="5957"/>
                  </a:lnTo>
                  <a:lnTo>
                    <a:pt x="1943" y="6110"/>
                  </a:lnTo>
                  <a:lnTo>
                    <a:pt x="2224" y="6213"/>
                  </a:lnTo>
                  <a:lnTo>
                    <a:pt x="2531" y="6289"/>
                  </a:lnTo>
                  <a:lnTo>
                    <a:pt x="2838" y="6341"/>
                  </a:lnTo>
                  <a:lnTo>
                    <a:pt x="2991" y="6341"/>
                  </a:lnTo>
                  <a:lnTo>
                    <a:pt x="2838" y="6315"/>
                  </a:lnTo>
                  <a:lnTo>
                    <a:pt x="2556" y="6213"/>
                  </a:lnTo>
                  <a:lnTo>
                    <a:pt x="2275" y="6085"/>
                  </a:lnTo>
                  <a:lnTo>
                    <a:pt x="2045" y="5880"/>
                  </a:lnTo>
                  <a:lnTo>
                    <a:pt x="1866" y="5650"/>
                  </a:lnTo>
                  <a:lnTo>
                    <a:pt x="1713" y="5369"/>
                  </a:lnTo>
                  <a:lnTo>
                    <a:pt x="1662" y="5241"/>
                  </a:lnTo>
                  <a:lnTo>
                    <a:pt x="1636" y="5088"/>
                  </a:lnTo>
                  <a:lnTo>
                    <a:pt x="1611" y="4909"/>
                  </a:lnTo>
                  <a:lnTo>
                    <a:pt x="1585" y="4756"/>
                  </a:lnTo>
                  <a:lnTo>
                    <a:pt x="1611" y="4602"/>
                  </a:lnTo>
                  <a:lnTo>
                    <a:pt x="1636" y="4423"/>
                  </a:lnTo>
                  <a:lnTo>
                    <a:pt x="1662" y="4270"/>
                  </a:lnTo>
                  <a:lnTo>
                    <a:pt x="1713" y="4142"/>
                  </a:lnTo>
                  <a:lnTo>
                    <a:pt x="1866" y="3861"/>
                  </a:lnTo>
                  <a:lnTo>
                    <a:pt x="2071" y="3631"/>
                  </a:lnTo>
                  <a:lnTo>
                    <a:pt x="2301" y="3452"/>
                  </a:lnTo>
                  <a:lnTo>
                    <a:pt x="2556" y="3298"/>
                  </a:lnTo>
                  <a:lnTo>
                    <a:pt x="2863" y="3196"/>
                  </a:lnTo>
                  <a:lnTo>
                    <a:pt x="3017" y="3196"/>
                  </a:lnTo>
                  <a:lnTo>
                    <a:pt x="3170" y="3171"/>
                  </a:lnTo>
                  <a:lnTo>
                    <a:pt x="3349" y="3171"/>
                  </a:lnTo>
                  <a:lnTo>
                    <a:pt x="3502" y="3145"/>
                  </a:lnTo>
                  <a:lnTo>
                    <a:pt x="3681" y="3094"/>
                  </a:lnTo>
                  <a:lnTo>
                    <a:pt x="3835" y="3043"/>
                  </a:lnTo>
                  <a:lnTo>
                    <a:pt x="3886" y="3017"/>
                  </a:lnTo>
                  <a:lnTo>
                    <a:pt x="4116" y="2864"/>
                  </a:lnTo>
                  <a:lnTo>
                    <a:pt x="4295" y="2710"/>
                  </a:lnTo>
                  <a:lnTo>
                    <a:pt x="4499" y="2480"/>
                  </a:lnTo>
                  <a:lnTo>
                    <a:pt x="4627" y="2199"/>
                  </a:lnTo>
                  <a:lnTo>
                    <a:pt x="4678" y="2071"/>
                  </a:lnTo>
                  <a:lnTo>
                    <a:pt x="4729" y="1918"/>
                  </a:lnTo>
                  <a:lnTo>
                    <a:pt x="4755" y="1765"/>
                  </a:lnTo>
                  <a:lnTo>
                    <a:pt x="4755" y="1586"/>
                  </a:lnTo>
                  <a:lnTo>
                    <a:pt x="4755" y="1432"/>
                  </a:lnTo>
                  <a:lnTo>
                    <a:pt x="4729" y="1279"/>
                  </a:lnTo>
                  <a:lnTo>
                    <a:pt x="4678" y="1126"/>
                  </a:lnTo>
                  <a:lnTo>
                    <a:pt x="4627" y="972"/>
                  </a:lnTo>
                  <a:lnTo>
                    <a:pt x="4474" y="717"/>
                  </a:lnTo>
                  <a:lnTo>
                    <a:pt x="4295" y="461"/>
                  </a:lnTo>
                  <a:lnTo>
                    <a:pt x="4065" y="282"/>
                  </a:lnTo>
                  <a:lnTo>
                    <a:pt x="3783" y="129"/>
                  </a:lnTo>
                  <a:lnTo>
                    <a:pt x="3656" y="77"/>
                  </a:lnTo>
                  <a:lnTo>
                    <a:pt x="3502" y="26"/>
                  </a:lnTo>
                  <a:lnTo>
                    <a:pt x="3323"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 name="Google Shape;676;p2"/>
            <p:cNvSpPr/>
            <p:nvPr/>
          </p:nvSpPr>
          <p:spPr>
            <a:xfrm>
              <a:off x="3372425" y="3967275"/>
              <a:ext cx="27500" cy="27500"/>
            </a:xfrm>
            <a:custGeom>
              <a:rect b="b" l="l" r="r" t="t"/>
              <a:pathLst>
                <a:path extrusionOk="0" h="1100" w="1100">
                  <a:moveTo>
                    <a:pt x="537" y="0"/>
                  </a:moveTo>
                  <a:lnTo>
                    <a:pt x="435" y="26"/>
                  </a:lnTo>
                  <a:lnTo>
                    <a:pt x="332" y="52"/>
                  </a:lnTo>
                  <a:lnTo>
                    <a:pt x="230" y="103"/>
                  </a:lnTo>
                  <a:lnTo>
                    <a:pt x="153" y="179"/>
                  </a:lnTo>
                  <a:lnTo>
                    <a:pt x="77" y="256"/>
                  </a:lnTo>
                  <a:lnTo>
                    <a:pt x="26" y="358"/>
                  </a:lnTo>
                  <a:lnTo>
                    <a:pt x="0" y="461"/>
                  </a:lnTo>
                  <a:lnTo>
                    <a:pt x="0" y="563"/>
                  </a:lnTo>
                  <a:lnTo>
                    <a:pt x="0" y="665"/>
                  </a:lnTo>
                  <a:lnTo>
                    <a:pt x="26" y="767"/>
                  </a:lnTo>
                  <a:lnTo>
                    <a:pt x="77" y="870"/>
                  </a:lnTo>
                  <a:lnTo>
                    <a:pt x="153" y="946"/>
                  </a:lnTo>
                  <a:lnTo>
                    <a:pt x="230" y="1023"/>
                  </a:lnTo>
                  <a:lnTo>
                    <a:pt x="332" y="1074"/>
                  </a:lnTo>
                  <a:lnTo>
                    <a:pt x="435" y="1100"/>
                  </a:lnTo>
                  <a:lnTo>
                    <a:pt x="639" y="1100"/>
                  </a:lnTo>
                  <a:lnTo>
                    <a:pt x="767" y="1074"/>
                  </a:lnTo>
                  <a:lnTo>
                    <a:pt x="844" y="1023"/>
                  </a:lnTo>
                  <a:lnTo>
                    <a:pt x="920" y="946"/>
                  </a:lnTo>
                  <a:lnTo>
                    <a:pt x="997" y="870"/>
                  </a:lnTo>
                  <a:lnTo>
                    <a:pt x="1048" y="767"/>
                  </a:lnTo>
                  <a:lnTo>
                    <a:pt x="1074" y="665"/>
                  </a:lnTo>
                  <a:lnTo>
                    <a:pt x="1099" y="563"/>
                  </a:lnTo>
                  <a:lnTo>
                    <a:pt x="1074" y="461"/>
                  </a:lnTo>
                  <a:lnTo>
                    <a:pt x="1048" y="358"/>
                  </a:lnTo>
                  <a:lnTo>
                    <a:pt x="997" y="256"/>
                  </a:lnTo>
                  <a:lnTo>
                    <a:pt x="920" y="179"/>
                  </a:lnTo>
                  <a:lnTo>
                    <a:pt x="844" y="103"/>
                  </a:lnTo>
                  <a:lnTo>
                    <a:pt x="767" y="52"/>
                  </a:lnTo>
                  <a:lnTo>
                    <a:pt x="639" y="26"/>
                  </a:lnTo>
                  <a:lnTo>
                    <a:pt x="53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7" name="Google Shape;677;p2"/>
            <p:cNvSpPr/>
            <p:nvPr/>
          </p:nvSpPr>
          <p:spPr>
            <a:xfrm>
              <a:off x="3372425" y="4053550"/>
              <a:ext cx="27500" cy="27500"/>
            </a:xfrm>
            <a:custGeom>
              <a:rect b="b" l="l" r="r" t="t"/>
              <a:pathLst>
                <a:path extrusionOk="0" h="1100" w="1100">
                  <a:moveTo>
                    <a:pt x="537" y="1"/>
                  </a:moveTo>
                  <a:lnTo>
                    <a:pt x="435" y="26"/>
                  </a:lnTo>
                  <a:lnTo>
                    <a:pt x="332" y="52"/>
                  </a:lnTo>
                  <a:lnTo>
                    <a:pt x="230" y="103"/>
                  </a:lnTo>
                  <a:lnTo>
                    <a:pt x="153" y="154"/>
                  </a:lnTo>
                  <a:lnTo>
                    <a:pt x="77" y="256"/>
                  </a:lnTo>
                  <a:lnTo>
                    <a:pt x="26" y="333"/>
                  </a:lnTo>
                  <a:lnTo>
                    <a:pt x="0" y="435"/>
                  </a:lnTo>
                  <a:lnTo>
                    <a:pt x="0" y="563"/>
                  </a:lnTo>
                  <a:lnTo>
                    <a:pt x="0" y="665"/>
                  </a:lnTo>
                  <a:lnTo>
                    <a:pt x="26" y="767"/>
                  </a:lnTo>
                  <a:lnTo>
                    <a:pt x="77" y="870"/>
                  </a:lnTo>
                  <a:lnTo>
                    <a:pt x="153" y="946"/>
                  </a:lnTo>
                  <a:lnTo>
                    <a:pt x="230" y="998"/>
                  </a:lnTo>
                  <a:lnTo>
                    <a:pt x="332" y="1049"/>
                  </a:lnTo>
                  <a:lnTo>
                    <a:pt x="435" y="1100"/>
                  </a:lnTo>
                  <a:lnTo>
                    <a:pt x="639" y="1100"/>
                  </a:lnTo>
                  <a:lnTo>
                    <a:pt x="767" y="1049"/>
                  </a:lnTo>
                  <a:lnTo>
                    <a:pt x="844" y="998"/>
                  </a:lnTo>
                  <a:lnTo>
                    <a:pt x="920" y="946"/>
                  </a:lnTo>
                  <a:lnTo>
                    <a:pt x="997" y="870"/>
                  </a:lnTo>
                  <a:lnTo>
                    <a:pt x="1048" y="767"/>
                  </a:lnTo>
                  <a:lnTo>
                    <a:pt x="1074" y="665"/>
                  </a:lnTo>
                  <a:lnTo>
                    <a:pt x="1099" y="563"/>
                  </a:lnTo>
                  <a:lnTo>
                    <a:pt x="1074" y="435"/>
                  </a:lnTo>
                  <a:lnTo>
                    <a:pt x="1048" y="333"/>
                  </a:lnTo>
                  <a:lnTo>
                    <a:pt x="997" y="256"/>
                  </a:lnTo>
                  <a:lnTo>
                    <a:pt x="920" y="154"/>
                  </a:lnTo>
                  <a:lnTo>
                    <a:pt x="844" y="103"/>
                  </a:lnTo>
                  <a:lnTo>
                    <a:pt x="767" y="52"/>
                  </a:lnTo>
                  <a:lnTo>
                    <a:pt x="639" y="26"/>
                  </a:lnTo>
                  <a:lnTo>
                    <a:pt x="537"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78" name="Google Shape;678;p2"/>
          <p:cNvGrpSpPr/>
          <p:nvPr/>
        </p:nvGrpSpPr>
        <p:grpSpPr>
          <a:xfrm>
            <a:off x="6504911" y="1887717"/>
            <a:ext cx="543649" cy="617513"/>
            <a:chOff x="4809100" y="1159125"/>
            <a:chExt cx="324025" cy="371325"/>
          </a:xfrm>
        </p:grpSpPr>
        <p:sp>
          <p:nvSpPr>
            <p:cNvPr id="679" name="Google Shape;679;p2"/>
            <p:cNvSpPr/>
            <p:nvPr/>
          </p:nvSpPr>
          <p:spPr>
            <a:xfrm>
              <a:off x="4809100" y="1159125"/>
              <a:ext cx="324025" cy="371325"/>
            </a:xfrm>
            <a:custGeom>
              <a:rect b="b" l="l" r="r" t="t"/>
              <a:pathLst>
                <a:path extrusionOk="0" h="14853" w="12961">
                  <a:moveTo>
                    <a:pt x="5701" y="0"/>
                  </a:moveTo>
                  <a:lnTo>
                    <a:pt x="5266" y="51"/>
                  </a:lnTo>
                  <a:lnTo>
                    <a:pt x="4729" y="154"/>
                  </a:lnTo>
                  <a:lnTo>
                    <a:pt x="4218" y="282"/>
                  </a:lnTo>
                  <a:lnTo>
                    <a:pt x="3758" y="435"/>
                  </a:lnTo>
                  <a:lnTo>
                    <a:pt x="3298" y="614"/>
                  </a:lnTo>
                  <a:lnTo>
                    <a:pt x="2863" y="844"/>
                  </a:lnTo>
                  <a:lnTo>
                    <a:pt x="2480" y="1100"/>
                  </a:lnTo>
                  <a:lnTo>
                    <a:pt x="2096" y="1381"/>
                  </a:lnTo>
                  <a:lnTo>
                    <a:pt x="1738" y="1688"/>
                  </a:lnTo>
                  <a:lnTo>
                    <a:pt x="1432" y="2020"/>
                  </a:lnTo>
                  <a:lnTo>
                    <a:pt x="1150" y="2352"/>
                  </a:lnTo>
                  <a:lnTo>
                    <a:pt x="869" y="2736"/>
                  </a:lnTo>
                  <a:lnTo>
                    <a:pt x="665" y="3145"/>
                  </a:lnTo>
                  <a:lnTo>
                    <a:pt x="460" y="3554"/>
                  </a:lnTo>
                  <a:lnTo>
                    <a:pt x="281" y="3988"/>
                  </a:lnTo>
                  <a:lnTo>
                    <a:pt x="153" y="4448"/>
                  </a:lnTo>
                  <a:lnTo>
                    <a:pt x="51" y="4934"/>
                  </a:lnTo>
                  <a:lnTo>
                    <a:pt x="0" y="5343"/>
                  </a:lnTo>
                  <a:lnTo>
                    <a:pt x="0" y="5778"/>
                  </a:lnTo>
                  <a:lnTo>
                    <a:pt x="0" y="6238"/>
                  </a:lnTo>
                  <a:lnTo>
                    <a:pt x="51" y="6698"/>
                  </a:lnTo>
                  <a:lnTo>
                    <a:pt x="102" y="7158"/>
                  </a:lnTo>
                  <a:lnTo>
                    <a:pt x="205" y="7593"/>
                  </a:lnTo>
                  <a:lnTo>
                    <a:pt x="332" y="8053"/>
                  </a:lnTo>
                  <a:lnTo>
                    <a:pt x="511" y="8487"/>
                  </a:lnTo>
                  <a:lnTo>
                    <a:pt x="690" y="8896"/>
                  </a:lnTo>
                  <a:lnTo>
                    <a:pt x="920" y="9280"/>
                  </a:lnTo>
                  <a:lnTo>
                    <a:pt x="1176" y="9663"/>
                  </a:lnTo>
                  <a:lnTo>
                    <a:pt x="1457" y="9996"/>
                  </a:lnTo>
                  <a:lnTo>
                    <a:pt x="1764" y="10302"/>
                  </a:lnTo>
                  <a:lnTo>
                    <a:pt x="2096" y="10584"/>
                  </a:lnTo>
                  <a:lnTo>
                    <a:pt x="2480" y="10814"/>
                  </a:lnTo>
                  <a:lnTo>
                    <a:pt x="2889" y="10993"/>
                  </a:lnTo>
                  <a:lnTo>
                    <a:pt x="3017" y="11069"/>
                  </a:lnTo>
                  <a:lnTo>
                    <a:pt x="3119" y="11172"/>
                  </a:lnTo>
                  <a:lnTo>
                    <a:pt x="3221" y="11274"/>
                  </a:lnTo>
                  <a:lnTo>
                    <a:pt x="3298" y="11402"/>
                  </a:lnTo>
                  <a:lnTo>
                    <a:pt x="3451" y="11657"/>
                  </a:lnTo>
                  <a:lnTo>
                    <a:pt x="3553" y="11938"/>
                  </a:lnTo>
                  <a:lnTo>
                    <a:pt x="3605" y="12245"/>
                  </a:lnTo>
                  <a:lnTo>
                    <a:pt x="3656" y="12578"/>
                  </a:lnTo>
                  <a:lnTo>
                    <a:pt x="3656" y="12910"/>
                  </a:lnTo>
                  <a:lnTo>
                    <a:pt x="3656" y="13242"/>
                  </a:lnTo>
                  <a:lnTo>
                    <a:pt x="3605" y="13856"/>
                  </a:lnTo>
                  <a:lnTo>
                    <a:pt x="3528" y="14367"/>
                  </a:lnTo>
                  <a:lnTo>
                    <a:pt x="3400" y="14853"/>
                  </a:lnTo>
                  <a:lnTo>
                    <a:pt x="7158" y="14853"/>
                  </a:lnTo>
                  <a:lnTo>
                    <a:pt x="8462" y="13063"/>
                  </a:lnTo>
                  <a:lnTo>
                    <a:pt x="10814" y="13063"/>
                  </a:lnTo>
                  <a:lnTo>
                    <a:pt x="10967" y="13038"/>
                  </a:lnTo>
                  <a:lnTo>
                    <a:pt x="11120" y="12987"/>
                  </a:lnTo>
                  <a:lnTo>
                    <a:pt x="11248" y="12910"/>
                  </a:lnTo>
                  <a:lnTo>
                    <a:pt x="11376" y="12833"/>
                  </a:lnTo>
                  <a:lnTo>
                    <a:pt x="11453" y="12705"/>
                  </a:lnTo>
                  <a:lnTo>
                    <a:pt x="11529" y="12578"/>
                  </a:lnTo>
                  <a:lnTo>
                    <a:pt x="11580" y="12424"/>
                  </a:lnTo>
                  <a:lnTo>
                    <a:pt x="11606" y="12271"/>
                  </a:lnTo>
                  <a:lnTo>
                    <a:pt x="11606" y="9561"/>
                  </a:lnTo>
                  <a:lnTo>
                    <a:pt x="12629" y="9561"/>
                  </a:lnTo>
                  <a:lnTo>
                    <a:pt x="12731" y="9510"/>
                  </a:lnTo>
                  <a:lnTo>
                    <a:pt x="12807" y="9459"/>
                  </a:lnTo>
                  <a:lnTo>
                    <a:pt x="12884" y="9382"/>
                  </a:lnTo>
                  <a:lnTo>
                    <a:pt x="12935" y="9280"/>
                  </a:lnTo>
                  <a:lnTo>
                    <a:pt x="12961" y="9178"/>
                  </a:lnTo>
                  <a:lnTo>
                    <a:pt x="12935" y="9075"/>
                  </a:lnTo>
                  <a:lnTo>
                    <a:pt x="12910" y="8948"/>
                  </a:lnTo>
                  <a:lnTo>
                    <a:pt x="12194" y="7439"/>
                  </a:lnTo>
                  <a:lnTo>
                    <a:pt x="11887" y="6672"/>
                  </a:lnTo>
                  <a:lnTo>
                    <a:pt x="11759" y="6366"/>
                  </a:lnTo>
                  <a:lnTo>
                    <a:pt x="11683" y="6110"/>
                  </a:lnTo>
                  <a:lnTo>
                    <a:pt x="11708" y="5803"/>
                  </a:lnTo>
                  <a:lnTo>
                    <a:pt x="11708" y="5496"/>
                  </a:lnTo>
                  <a:lnTo>
                    <a:pt x="11683" y="5190"/>
                  </a:lnTo>
                  <a:lnTo>
                    <a:pt x="11657" y="4909"/>
                  </a:lnTo>
                  <a:lnTo>
                    <a:pt x="11606" y="4627"/>
                  </a:lnTo>
                  <a:lnTo>
                    <a:pt x="11555" y="4321"/>
                  </a:lnTo>
                  <a:lnTo>
                    <a:pt x="11376" y="3784"/>
                  </a:lnTo>
                  <a:lnTo>
                    <a:pt x="11146" y="3247"/>
                  </a:lnTo>
                  <a:lnTo>
                    <a:pt x="10890" y="2736"/>
                  </a:lnTo>
                  <a:lnTo>
                    <a:pt x="10558" y="2275"/>
                  </a:lnTo>
                  <a:lnTo>
                    <a:pt x="10200" y="1815"/>
                  </a:lnTo>
                  <a:lnTo>
                    <a:pt x="9791" y="1432"/>
                  </a:lnTo>
                  <a:lnTo>
                    <a:pt x="9356" y="1074"/>
                  </a:lnTo>
                  <a:lnTo>
                    <a:pt x="8871" y="742"/>
                  </a:lnTo>
                  <a:lnTo>
                    <a:pt x="8385" y="486"/>
                  </a:lnTo>
                  <a:lnTo>
                    <a:pt x="7848" y="282"/>
                  </a:lnTo>
                  <a:lnTo>
                    <a:pt x="7567" y="205"/>
                  </a:lnTo>
                  <a:lnTo>
                    <a:pt x="7286" y="128"/>
                  </a:lnTo>
                  <a:lnTo>
                    <a:pt x="7005" y="77"/>
                  </a:lnTo>
                  <a:lnTo>
                    <a:pt x="6723" y="26"/>
                  </a:lnTo>
                  <a:lnTo>
                    <a:pt x="6442"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 name="Google Shape;680;p2"/>
            <p:cNvSpPr/>
            <p:nvPr/>
          </p:nvSpPr>
          <p:spPr>
            <a:xfrm>
              <a:off x="4809100" y="1159125"/>
              <a:ext cx="324025" cy="371325"/>
            </a:xfrm>
            <a:custGeom>
              <a:rect b="b" l="l" r="r" t="t"/>
              <a:pathLst>
                <a:path extrusionOk="0" fill="none" h="14853" w="12961">
                  <a:moveTo>
                    <a:pt x="7158" y="14853"/>
                  </a:moveTo>
                  <a:lnTo>
                    <a:pt x="8462" y="13063"/>
                  </a:lnTo>
                  <a:lnTo>
                    <a:pt x="10814" y="13063"/>
                  </a:lnTo>
                  <a:lnTo>
                    <a:pt x="10814" y="13063"/>
                  </a:lnTo>
                  <a:lnTo>
                    <a:pt x="10967" y="13038"/>
                  </a:lnTo>
                  <a:lnTo>
                    <a:pt x="11120" y="12987"/>
                  </a:lnTo>
                  <a:lnTo>
                    <a:pt x="11248" y="12910"/>
                  </a:lnTo>
                  <a:lnTo>
                    <a:pt x="11376" y="12833"/>
                  </a:lnTo>
                  <a:lnTo>
                    <a:pt x="11453" y="12705"/>
                  </a:lnTo>
                  <a:lnTo>
                    <a:pt x="11529" y="12578"/>
                  </a:lnTo>
                  <a:lnTo>
                    <a:pt x="11580" y="12424"/>
                  </a:lnTo>
                  <a:lnTo>
                    <a:pt x="11606" y="12271"/>
                  </a:lnTo>
                  <a:lnTo>
                    <a:pt x="11606" y="9561"/>
                  </a:lnTo>
                  <a:lnTo>
                    <a:pt x="12526" y="9561"/>
                  </a:lnTo>
                  <a:lnTo>
                    <a:pt x="12526" y="9561"/>
                  </a:lnTo>
                  <a:lnTo>
                    <a:pt x="12629" y="9561"/>
                  </a:lnTo>
                  <a:lnTo>
                    <a:pt x="12731" y="9510"/>
                  </a:lnTo>
                  <a:lnTo>
                    <a:pt x="12807" y="9459"/>
                  </a:lnTo>
                  <a:lnTo>
                    <a:pt x="12884" y="9382"/>
                  </a:lnTo>
                  <a:lnTo>
                    <a:pt x="12935" y="9280"/>
                  </a:lnTo>
                  <a:lnTo>
                    <a:pt x="12961" y="9178"/>
                  </a:lnTo>
                  <a:lnTo>
                    <a:pt x="12935" y="9075"/>
                  </a:lnTo>
                  <a:lnTo>
                    <a:pt x="12910" y="8948"/>
                  </a:lnTo>
                  <a:lnTo>
                    <a:pt x="12910" y="8948"/>
                  </a:lnTo>
                  <a:lnTo>
                    <a:pt x="12194" y="7439"/>
                  </a:lnTo>
                  <a:lnTo>
                    <a:pt x="11887" y="6672"/>
                  </a:lnTo>
                  <a:lnTo>
                    <a:pt x="11759" y="6366"/>
                  </a:lnTo>
                  <a:lnTo>
                    <a:pt x="11683" y="6110"/>
                  </a:lnTo>
                  <a:lnTo>
                    <a:pt x="11683" y="6110"/>
                  </a:lnTo>
                  <a:lnTo>
                    <a:pt x="11708" y="5803"/>
                  </a:lnTo>
                  <a:lnTo>
                    <a:pt x="11708" y="5496"/>
                  </a:lnTo>
                  <a:lnTo>
                    <a:pt x="11683" y="5190"/>
                  </a:lnTo>
                  <a:lnTo>
                    <a:pt x="11657" y="4909"/>
                  </a:lnTo>
                  <a:lnTo>
                    <a:pt x="11606" y="4627"/>
                  </a:lnTo>
                  <a:lnTo>
                    <a:pt x="11555" y="4321"/>
                  </a:lnTo>
                  <a:lnTo>
                    <a:pt x="11376" y="3784"/>
                  </a:lnTo>
                  <a:lnTo>
                    <a:pt x="11146" y="3247"/>
                  </a:lnTo>
                  <a:lnTo>
                    <a:pt x="10890" y="2736"/>
                  </a:lnTo>
                  <a:lnTo>
                    <a:pt x="10558" y="2275"/>
                  </a:lnTo>
                  <a:lnTo>
                    <a:pt x="10200" y="1815"/>
                  </a:lnTo>
                  <a:lnTo>
                    <a:pt x="9791" y="1432"/>
                  </a:lnTo>
                  <a:lnTo>
                    <a:pt x="9356" y="1074"/>
                  </a:lnTo>
                  <a:lnTo>
                    <a:pt x="8871" y="742"/>
                  </a:lnTo>
                  <a:lnTo>
                    <a:pt x="8385" y="486"/>
                  </a:lnTo>
                  <a:lnTo>
                    <a:pt x="7848" y="282"/>
                  </a:lnTo>
                  <a:lnTo>
                    <a:pt x="7567" y="205"/>
                  </a:lnTo>
                  <a:lnTo>
                    <a:pt x="7286" y="128"/>
                  </a:lnTo>
                  <a:lnTo>
                    <a:pt x="7005" y="77"/>
                  </a:lnTo>
                  <a:lnTo>
                    <a:pt x="6723" y="26"/>
                  </a:lnTo>
                  <a:lnTo>
                    <a:pt x="6442" y="0"/>
                  </a:lnTo>
                  <a:lnTo>
                    <a:pt x="6135" y="0"/>
                  </a:lnTo>
                  <a:lnTo>
                    <a:pt x="6135" y="0"/>
                  </a:lnTo>
                  <a:lnTo>
                    <a:pt x="5701" y="0"/>
                  </a:lnTo>
                  <a:lnTo>
                    <a:pt x="5266" y="51"/>
                  </a:lnTo>
                  <a:lnTo>
                    <a:pt x="5266" y="51"/>
                  </a:lnTo>
                  <a:lnTo>
                    <a:pt x="4729" y="154"/>
                  </a:lnTo>
                  <a:lnTo>
                    <a:pt x="4218" y="282"/>
                  </a:lnTo>
                  <a:lnTo>
                    <a:pt x="3758" y="435"/>
                  </a:lnTo>
                  <a:lnTo>
                    <a:pt x="3298" y="614"/>
                  </a:lnTo>
                  <a:lnTo>
                    <a:pt x="2863" y="844"/>
                  </a:lnTo>
                  <a:lnTo>
                    <a:pt x="2480" y="1100"/>
                  </a:lnTo>
                  <a:lnTo>
                    <a:pt x="2096" y="1381"/>
                  </a:lnTo>
                  <a:lnTo>
                    <a:pt x="1738" y="1688"/>
                  </a:lnTo>
                  <a:lnTo>
                    <a:pt x="1432" y="2020"/>
                  </a:lnTo>
                  <a:lnTo>
                    <a:pt x="1150" y="2352"/>
                  </a:lnTo>
                  <a:lnTo>
                    <a:pt x="869" y="2736"/>
                  </a:lnTo>
                  <a:lnTo>
                    <a:pt x="665" y="3145"/>
                  </a:lnTo>
                  <a:lnTo>
                    <a:pt x="460" y="3554"/>
                  </a:lnTo>
                  <a:lnTo>
                    <a:pt x="281" y="3988"/>
                  </a:lnTo>
                  <a:lnTo>
                    <a:pt x="153" y="4448"/>
                  </a:lnTo>
                  <a:lnTo>
                    <a:pt x="51" y="4934"/>
                  </a:lnTo>
                  <a:lnTo>
                    <a:pt x="51" y="4934"/>
                  </a:lnTo>
                  <a:lnTo>
                    <a:pt x="0" y="5343"/>
                  </a:lnTo>
                  <a:lnTo>
                    <a:pt x="0" y="5778"/>
                  </a:lnTo>
                  <a:lnTo>
                    <a:pt x="0" y="6238"/>
                  </a:lnTo>
                  <a:lnTo>
                    <a:pt x="51" y="6698"/>
                  </a:lnTo>
                  <a:lnTo>
                    <a:pt x="102" y="7158"/>
                  </a:lnTo>
                  <a:lnTo>
                    <a:pt x="205" y="7593"/>
                  </a:lnTo>
                  <a:lnTo>
                    <a:pt x="332" y="8053"/>
                  </a:lnTo>
                  <a:lnTo>
                    <a:pt x="511" y="8487"/>
                  </a:lnTo>
                  <a:lnTo>
                    <a:pt x="690" y="8896"/>
                  </a:lnTo>
                  <a:lnTo>
                    <a:pt x="920" y="9280"/>
                  </a:lnTo>
                  <a:lnTo>
                    <a:pt x="1176" y="9663"/>
                  </a:lnTo>
                  <a:lnTo>
                    <a:pt x="1457" y="9996"/>
                  </a:lnTo>
                  <a:lnTo>
                    <a:pt x="1764" y="10302"/>
                  </a:lnTo>
                  <a:lnTo>
                    <a:pt x="2096" y="10584"/>
                  </a:lnTo>
                  <a:lnTo>
                    <a:pt x="2480" y="10814"/>
                  </a:lnTo>
                  <a:lnTo>
                    <a:pt x="2889" y="10993"/>
                  </a:lnTo>
                  <a:lnTo>
                    <a:pt x="2889" y="10993"/>
                  </a:lnTo>
                  <a:lnTo>
                    <a:pt x="3017" y="11069"/>
                  </a:lnTo>
                  <a:lnTo>
                    <a:pt x="3119" y="11172"/>
                  </a:lnTo>
                  <a:lnTo>
                    <a:pt x="3221" y="11274"/>
                  </a:lnTo>
                  <a:lnTo>
                    <a:pt x="3298" y="11402"/>
                  </a:lnTo>
                  <a:lnTo>
                    <a:pt x="3451" y="11657"/>
                  </a:lnTo>
                  <a:lnTo>
                    <a:pt x="3553" y="11938"/>
                  </a:lnTo>
                  <a:lnTo>
                    <a:pt x="3605" y="12245"/>
                  </a:lnTo>
                  <a:lnTo>
                    <a:pt x="3656" y="12578"/>
                  </a:lnTo>
                  <a:lnTo>
                    <a:pt x="3656" y="12910"/>
                  </a:lnTo>
                  <a:lnTo>
                    <a:pt x="3656" y="13242"/>
                  </a:lnTo>
                  <a:lnTo>
                    <a:pt x="3605" y="13856"/>
                  </a:lnTo>
                  <a:lnTo>
                    <a:pt x="3528" y="14367"/>
                  </a:lnTo>
                  <a:lnTo>
                    <a:pt x="3400" y="14853"/>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 name="Google Shape;681;p2"/>
            <p:cNvSpPr/>
            <p:nvPr/>
          </p:nvSpPr>
          <p:spPr>
            <a:xfrm>
              <a:off x="5032125" y="1298450"/>
              <a:ext cx="51800" cy="22375"/>
            </a:xfrm>
            <a:custGeom>
              <a:rect b="b" l="l" r="r" t="t"/>
              <a:pathLst>
                <a:path extrusionOk="0" h="895" w="2072">
                  <a:moveTo>
                    <a:pt x="1049" y="0"/>
                  </a:moveTo>
                  <a:lnTo>
                    <a:pt x="793" y="26"/>
                  </a:lnTo>
                  <a:lnTo>
                    <a:pt x="538" y="102"/>
                  </a:lnTo>
                  <a:lnTo>
                    <a:pt x="308" y="205"/>
                  </a:lnTo>
                  <a:lnTo>
                    <a:pt x="103" y="384"/>
                  </a:lnTo>
                  <a:lnTo>
                    <a:pt x="26" y="486"/>
                  </a:lnTo>
                  <a:lnTo>
                    <a:pt x="1" y="588"/>
                  </a:lnTo>
                  <a:lnTo>
                    <a:pt x="26" y="716"/>
                  </a:lnTo>
                  <a:lnTo>
                    <a:pt x="103" y="818"/>
                  </a:lnTo>
                  <a:lnTo>
                    <a:pt x="205" y="869"/>
                  </a:lnTo>
                  <a:lnTo>
                    <a:pt x="308" y="895"/>
                  </a:lnTo>
                  <a:lnTo>
                    <a:pt x="435" y="869"/>
                  </a:lnTo>
                  <a:lnTo>
                    <a:pt x="538" y="818"/>
                  </a:lnTo>
                  <a:lnTo>
                    <a:pt x="640" y="716"/>
                  </a:lnTo>
                  <a:lnTo>
                    <a:pt x="768" y="639"/>
                  </a:lnTo>
                  <a:lnTo>
                    <a:pt x="896" y="614"/>
                  </a:lnTo>
                  <a:lnTo>
                    <a:pt x="1049" y="588"/>
                  </a:lnTo>
                  <a:lnTo>
                    <a:pt x="1177" y="614"/>
                  </a:lnTo>
                  <a:lnTo>
                    <a:pt x="1305" y="639"/>
                  </a:lnTo>
                  <a:lnTo>
                    <a:pt x="1432" y="716"/>
                  </a:lnTo>
                  <a:lnTo>
                    <a:pt x="1560" y="818"/>
                  </a:lnTo>
                  <a:lnTo>
                    <a:pt x="1662" y="869"/>
                  </a:lnTo>
                  <a:lnTo>
                    <a:pt x="1765" y="895"/>
                  </a:lnTo>
                  <a:lnTo>
                    <a:pt x="1893" y="869"/>
                  </a:lnTo>
                  <a:lnTo>
                    <a:pt x="1969" y="818"/>
                  </a:lnTo>
                  <a:lnTo>
                    <a:pt x="2046" y="716"/>
                  </a:lnTo>
                  <a:lnTo>
                    <a:pt x="2071" y="588"/>
                  </a:lnTo>
                  <a:lnTo>
                    <a:pt x="2046" y="486"/>
                  </a:lnTo>
                  <a:lnTo>
                    <a:pt x="1969" y="384"/>
                  </a:lnTo>
                  <a:lnTo>
                    <a:pt x="1765" y="205"/>
                  </a:lnTo>
                  <a:lnTo>
                    <a:pt x="1535" y="102"/>
                  </a:lnTo>
                  <a:lnTo>
                    <a:pt x="1305" y="26"/>
                  </a:lnTo>
                  <a:lnTo>
                    <a:pt x="104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 name="Google Shape;682;p2"/>
            <p:cNvSpPr/>
            <p:nvPr/>
          </p:nvSpPr>
          <p:spPr>
            <a:xfrm>
              <a:off x="4846150" y="1219200"/>
              <a:ext cx="159175" cy="184725"/>
            </a:xfrm>
            <a:custGeom>
              <a:rect b="b" l="l" r="r" t="t"/>
              <a:pathLst>
                <a:path extrusionOk="0" h="7389" w="6367">
                  <a:moveTo>
                    <a:pt x="3784" y="0"/>
                  </a:moveTo>
                  <a:lnTo>
                    <a:pt x="3605" y="26"/>
                  </a:lnTo>
                  <a:lnTo>
                    <a:pt x="3426" y="103"/>
                  </a:lnTo>
                  <a:lnTo>
                    <a:pt x="3273" y="179"/>
                  </a:lnTo>
                  <a:lnTo>
                    <a:pt x="3145" y="307"/>
                  </a:lnTo>
                  <a:lnTo>
                    <a:pt x="3043" y="460"/>
                  </a:lnTo>
                  <a:lnTo>
                    <a:pt x="2992" y="614"/>
                  </a:lnTo>
                  <a:lnTo>
                    <a:pt x="2966" y="793"/>
                  </a:lnTo>
                  <a:lnTo>
                    <a:pt x="2966" y="972"/>
                  </a:lnTo>
                  <a:lnTo>
                    <a:pt x="2966" y="997"/>
                  </a:lnTo>
                  <a:lnTo>
                    <a:pt x="972" y="997"/>
                  </a:lnTo>
                  <a:lnTo>
                    <a:pt x="972" y="2787"/>
                  </a:lnTo>
                  <a:lnTo>
                    <a:pt x="793" y="2761"/>
                  </a:lnTo>
                  <a:lnTo>
                    <a:pt x="614" y="2787"/>
                  </a:lnTo>
                  <a:lnTo>
                    <a:pt x="461" y="2863"/>
                  </a:lnTo>
                  <a:lnTo>
                    <a:pt x="308" y="2940"/>
                  </a:lnTo>
                  <a:lnTo>
                    <a:pt x="180" y="3042"/>
                  </a:lnTo>
                  <a:lnTo>
                    <a:pt x="103" y="3196"/>
                  </a:lnTo>
                  <a:lnTo>
                    <a:pt x="26" y="3349"/>
                  </a:lnTo>
                  <a:lnTo>
                    <a:pt x="1" y="3528"/>
                  </a:lnTo>
                  <a:lnTo>
                    <a:pt x="1" y="3733"/>
                  </a:lnTo>
                  <a:lnTo>
                    <a:pt x="52" y="3912"/>
                  </a:lnTo>
                  <a:lnTo>
                    <a:pt x="129" y="4065"/>
                  </a:lnTo>
                  <a:lnTo>
                    <a:pt x="256" y="4193"/>
                  </a:lnTo>
                  <a:lnTo>
                    <a:pt x="410" y="4321"/>
                  </a:lnTo>
                  <a:lnTo>
                    <a:pt x="589" y="4372"/>
                  </a:lnTo>
                  <a:lnTo>
                    <a:pt x="768" y="4423"/>
                  </a:lnTo>
                  <a:lnTo>
                    <a:pt x="947" y="4397"/>
                  </a:lnTo>
                  <a:lnTo>
                    <a:pt x="972" y="4397"/>
                  </a:lnTo>
                  <a:lnTo>
                    <a:pt x="972" y="5369"/>
                  </a:lnTo>
                  <a:lnTo>
                    <a:pt x="998" y="5573"/>
                  </a:lnTo>
                  <a:lnTo>
                    <a:pt x="1049" y="5778"/>
                  </a:lnTo>
                  <a:lnTo>
                    <a:pt x="1151" y="5931"/>
                  </a:lnTo>
                  <a:lnTo>
                    <a:pt x="1279" y="6084"/>
                  </a:lnTo>
                  <a:lnTo>
                    <a:pt x="1432" y="6212"/>
                  </a:lnTo>
                  <a:lnTo>
                    <a:pt x="1611" y="6314"/>
                  </a:lnTo>
                  <a:lnTo>
                    <a:pt x="1790" y="6366"/>
                  </a:lnTo>
                  <a:lnTo>
                    <a:pt x="1995" y="6391"/>
                  </a:lnTo>
                  <a:lnTo>
                    <a:pt x="2966" y="6391"/>
                  </a:lnTo>
                  <a:lnTo>
                    <a:pt x="2966" y="6417"/>
                  </a:lnTo>
                  <a:lnTo>
                    <a:pt x="2966" y="6596"/>
                  </a:lnTo>
                  <a:lnTo>
                    <a:pt x="2992" y="6775"/>
                  </a:lnTo>
                  <a:lnTo>
                    <a:pt x="3043" y="6928"/>
                  </a:lnTo>
                  <a:lnTo>
                    <a:pt x="3145" y="7081"/>
                  </a:lnTo>
                  <a:lnTo>
                    <a:pt x="3273" y="7209"/>
                  </a:lnTo>
                  <a:lnTo>
                    <a:pt x="3426" y="7286"/>
                  </a:lnTo>
                  <a:lnTo>
                    <a:pt x="3605" y="7363"/>
                  </a:lnTo>
                  <a:lnTo>
                    <a:pt x="3784" y="7388"/>
                  </a:lnTo>
                  <a:lnTo>
                    <a:pt x="3963" y="7363"/>
                  </a:lnTo>
                  <a:lnTo>
                    <a:pt x="4142" y="7286"/>
                  </a:lnTo>
                  <a:lnTo>
                    <a:pt x="4295" y="7209"/>
                  </a:lnTo>
                  <a:lnTo>
                    <a:pt x="4398" y="7081"/>
                  </a:lnTo>
                  <a:lnTo>
                    <a:pt x="4500" y="6928"/>
                  </a:lnTo>
                  <a:lnTo>
                    <a:pt x="4577" y="6775"/>
                  </a:lnTo>
                  <a:lnTo>
                    <a:pt x="4602" y="6596"/>
                  </a:lnTo>
                  <a:lnTo>
                    <a:pt x="4577" y="6417"/>
                  </a:lnTo>
                  <a:lnTo>
                    <a:pt x="4577" y="6391"/>
                  </a:lnTo>
                  <a:lnTo>
                    <a:pt x="6366" y="6391"/>
                  </a:lnTo>
                  <a:lnTo>
                    <a:pt x="6366" y="4551"/>
                  </a:lnTo>
                  <a:lnTo>
                    <a:pt x="6187" y="4602"/>
                  </a:lnTo>
                  <a:lnTo>
                    <a:pt x="5983" y="4602"/>
                  </a:lnTo>
                  <a:lnTo>
                    <a:pt x="5804" y="4576"/>
                  </a:lnTo>
                  <a:lnTo>
                    <a:pt x="5650" y="4499"/>
                  </a:lnTo>
                  <a:lnTo>
                    <a:pt x="5497" y="4423"/>
                  </a:lnTo>
                  <a:lnTo>
                    <a:pt x="5369" y="4295"/>
                  </a:lnTo>
                  <a:lnTo>
                    <a:pt x="5267" y="4142"/>
                  </a:lnTo>
                  <a:lnTo>
                    <a:pt x="5216" y="3963"/>
                  </a:lnTo>
                  <a:lnTo>
                    <a:pt x="5190" y="3784"/>
                  </a:lnTo>
                  <a:lnTo>
                    <a:pt x="5216" y="3579"/>
                  </a:lnTo>
                  <a:lnTo>
                    <a:pt x="5267" y="3426"/>
                  </a:lnTo>
                  <a:lnTo>
                    <a:pt x="5369" y="3272"/>
                  </a:lnTo>
                  <a:lnTo>
                    <a:pt x="5497" y="3145"/>
                  </a:lnTo>
                  <a:lnTo>
                    <a:pt x="5625" y="3068"/>
                  </a:lnTo>
                  <a:lnTo>
                    <a:pt x="5804" y="2991"/>
                  </a:lnTo>
                  <a:lnTo>
                    <a:pt x="5983" y="2966"/>
                  </a:lnTo>
                  <a:lnTo>
                    <a:pt x="6162" y="2991"/>
                  </a:lnTo>
                  <a:lnTo>
                    <a:pt x="6366" y="3017"/>
                  </a:lnTo>
                  <a:lnTo>
                    <a:pt x="6366" y="997"/>
                  </a:lnTo>
                  <a:lnTo>
                    <a:pt x="4577" y="997"/>
                  </a:lnTo>
                  <a:lnTo>
                    <a:pt x="4577" y="972"/>
                  </a:lnTo>
                  <a:lnTo>
                    <a:pt x="4602" y="793"/>
                  </a:lnTo>
                  <a:lnTo>
                    <a:pt x="4577" y="614"/>
                  </a:lnTo>
                  <a:lnTo>
                    <a:pt x="4500" y="460"/>
                  </a:lnTo>
                  <a:lnTo>
                    <a:pt x="4398" y="307"/>
                  </a:lnTo>
                  <a:lnTo>
                    <a:pt x="4295" y="179"/>
                  </a:lnTo>
                  <a:lnTo>
                    <a:pt x="4142" y="103"/>
                  </a:lnTo>
                  <a:lnTo>
                    <a:pt x="3963" y="26"/>
                  </a:lnTo>
                  <a:lnTo>
                    <a:pt x="3784"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3" name="Google Shape;683;p2"/>
          <p:cNvGrpSpPr/>
          <p:nvPr/>
        </p:nvGrpSpPr>
        <p:grpSpPr>
          <a:xfrm>
            <a:off x="4386075" y="2571776"/>
            <a:ext cx="793625" cy="2298302"/>
            <a:chOff x="1211088" y="1995225"/>
            <a:chExt cx="793625" cy="1995400"/>
          </a:xfrm>
        </p:grpSpPr>
        <p:sp>
          <p:nvSpPr>
            <p:cNvPr id="684" name="Google Shape;684;p2"/>
            <p:cNvSpPr/>
            <p:nvPr/>
          </p:nvSpPr>
          <p:spPr>
            <a:xfrm>
              <a:off x="1418763" y="3334300"/>
              <a:ext cx="421150" cy="50625"/>
            </a:xfrm>
            <a:custGeom>
              <a:rect b="b" l="l" r="r" t="t"/>
              <a:pathLst>
                <a:path extrusionOk="0" h="2025" w="16846">
                  <a:moveTo>
                    <a:pt x="8423" y="1"/>
                  </a:moveTo>
                  <a:lnTo>
                    <a:pt x="6727" y="20"/>
                  </a:lnTo>
                  <a:lnTo>
                    <a:pt x="5146" y="78"/>
                  </a:lnTo>
                  <a:lnTo>
                    <a:pt x="3720" y="174"/>
                  </a:lnTo>
                  <a:lnTo>
                    <a:pt x="3065" y="232"/>
                  </a:lnTo>
                  <a:lnTo>
                    <a:pt x="2467" y="309"/>
                  </a:lnTo>
                  <a:lnTo>
                    <a:pt x="1928" y="367"/>
                  </a:lnTo>
                  <a:lnTo>
                    <a:pt x="1446" y="444"/>
                  </a:lnTo>
                  <a:lnTo>
                    <a:pt x="1022" y="540"/>
                  </a:lnTo>
                  <a:lnTo>
                    <a:pt x="656" y="618"/>
                  </a:lnTo>
                  <a:lnTo>
                    <a:pt x="386" y="714"/>
                  </a:lnTo>
                  <a:lnTo>
                    <a:pt x="174" y="810"/>
                  </a:lnTo>
                  <a:lnTo>
                    <a:pt x="97" y="868"/>
                  </a:lnTo>
                  <a:lnTo>
                    <a:pt x="39" y="907"/>
                  </a:lnTo>
                  <a:lnTo>
                    <a:pt x="19" y="964"/>
                  </a:lnTo>
                  <a:lnTo>
                    <a:pt x="0" y="1022"/>
                  </a:lnTo>
                  <a:lnTo>
                    <a:pt x="19" y="1061"/>
                  </a:lnTo>
                  <a:lnTo>
                    <a:pt x="39" y="1119"/>
                  </a:lnTo>
                  <a:lnTo>
                    <a:pt x="97" y="1157"/>
                  </a:lnTo>
                  <a:lnTo>
                    <a:pt x="174" y="1215"/>
                  </a:lnTo>
                  <a:lnTo>
                    <a:pt x="386" y="1311"/>
                  </a:lnTo>
                  <a:lnTo>
                    <a:pt x="656" y="1408"/>
                  </a:lnTo>
                  <a:lnTo>
                    <a:pt x="1022" y="1485"/>
                  </a:lnTo>
                  <a:lnTo>
                    <a:pt x="1446" y="1581"/>
                  </a:lnTo>
                  <a:lnTo>
                    <a:pt x="1928" y="1658"/>
                  </a:lnTo>
                  <a:lnTo>
                    <a:pt x="2467" y="1716"/>
                  </a:lnTo>
                  <a:lnTo>
                    <a:pt x="3065" y="1793"/>
                  </a:lnTo>
                  <a:lnTo>
                    <a:pt x="3720" y="1851"/>
                  </a:lnTo>
                  <a:lnTo>
                    <a:pt x="5146" y="1947"/>
                  </a:lnTo>
                  <a:lnTo>
                    <a:pt x="6727" y="2005"/>
                  </a:lnTo>
                  <a:lnTo>
                    <a:pt x="8423" y="2025"/>
                  </a:lnTo>
                  <a:lnTo>
                    <a:pt x="10119" y="2005"/>
                  </a:lnTo>
                  <a:lnTo>
                    <a:pt x="11700" y="1947"/>
                  </a:lnTo>
                  <a:lnTo>
                    <a:pt x="13126" y="1851"/>
                  </a:lnTo>
                  <a:lnTo>
                    <a:pt x="13781" y="1793"/>
                  </a:lnTo>
                  <a:lnTo>
                    <a:pt x="14379" y="1716"/>
                  </a:lnTo>
                  <a:lnTo>
                    <a:pt x="14918" y="1658"/>
                  </a:lnTo>
                  <a:lnTo>
                    <a:pt x="15400" y="1581"/>
                  </a:lnTo>
                  <a:lnTo>
                    <a:pt x="15824" y="1485"/>
                  </a:lnTo>
                  <a:lnTo>
                    <a:pt x="16171" y="1408"/>
                  </a:lnTo>
                  <a:lnTo>
                    <a:pt x="16460" y="1311"/>
                  </a:lnTo>
                  <a:lnTo>
                    <a:pt x="16672" y="1215"/>
                  </a:lnTo>
                  <a:lnTo>
                    <a:pt x="16750" y="1157"/>
                  </a:lnTo>
                  <a:lnTo>
                    <a:pt x="16788" y="1119"/>
                  </a:lnTo>
                  <a:lnTo>
                    <a:pt x="16827" y="1061"/>
                  </a:lnTo>
                  <a:lnTo>
                    <a:pt x="16846" y="1022"/>
                  </a:lnTo>
                  <a:lnTo>
                    <a:pt x="16827" y="964"/>
                  </a:lnTo>
                  <a:lnTo>
                    <a:pt x="16788" y="907"/>
                  </a:lnTo>
                  <a:lnTo>
                    <a:pt x="16750" y="868"/>
                  </a:lnTo>
                  <a:lnTo>
                    <a:pt x="16672" y="810"/>
                  </a:lnTo>
                  <a:lnTo>
                    <a:pt x="16460" y="714"/>
                  </a:lnTo>
                  <a:lnTo>
                    <a:pt x="16171" y="618"/>
                  </a:lnTo>
                  <a:lnTo>
                    <a:pt x="15824" y="540"/>
                  </a:lnTo>
                  <a:lnTo>
                    <a:pt x="15400" y="444"/>
                  </a:lnTo>
                  <a:lnTo>
                    <a:pt x="14918" y="367"/>
                  </a:lnTo>
                  <a:lnTo>
                    <a:pt x="14379" y="309"/>
                  </a:lnTo>
                  <a:lnTo>
                    <a:pt x="13781" y="232"/>
                  </a:lnTo>
                  <a:lnTo>
                    <a:pt x="13126" y="174"/>
                  </a:lnTo>
                  <a:lnTo>
                    <a:pt x="11700" y="78"/>
                  </a:lnTo>
                  <a:lnTo>
                    <a:pt x="10119" y="20"/>
                  </a:lnTo>
                  <a:lnTo>
                    <a:pt x="842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 name="Google Shape;685;p2"/>
            <p:cNvSpPr/>
            <p:nvPr/>
          </p:nvSpPr>
          <p:spPr>
            <a:xfrm>
              <a:off x="1327688" y="3887000"/>
              <a:ext cx="677025" cy="103625"/>
            </a:xfrm>
            <a:custGeom>
              <a:rect b="b" l="l" r="r" t="t"/>
              <a:pathLst>
                <a:path extrusionOk="0" h="4145" w="27081">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09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 name="Google Shape;686;p2"/>
            <p:cNvSpPr/>
            <p:nvPr/>
          </p:nvSpPr>
          <p:spPr>
            <a:xfrm>
              <a:off x="1251063" y="1995225"/>
              <a:ext cx="438050" cy="1282725"/>
            </a:xfrm>
            <a:custGeom>
              <a:rect b="b" l="l" r="r" t="t"/>
              <a:pathLst>
                <a:path extrusionOk="0" h="51309" w="17522">
                  <a:moveTo>
                    <a:pt x="1562" y="1"/>
                  </a:moveTo>
                  <a:lnTo>
                    <a:pt x="1408" y="20"/>
                  </a:lnTo>
                  <a:lnTo>
                    <a:pt x="1273" y="39"/>
                  </a:lnTo>
                  <a:lnTo>
                    <a:pt x="1119" y="78"/>
                  </a:lnTo>
                  <a:lnTo>
                    <a:pt x="984" y="135"/>
                  </a:lnTo>
                  <a:lnTo>
                    <a:pt x="868" y="213"/>
                  </a:lnTo>
                  <a:lnTo>
                    <a:pt x="733" y="309"/>
                  </a:lnTo>
                  <a:lnTo>
                    <a:pt x="637" y="405"/>
                  </a:lnTo>
                  <a:lnTo>
                    <a:pt x="540" y="540"/>
                  </a:lnTo>
                  <a:lnTo>
                    <a:pt x="483" y="675"/>
                  </a:lnTo>
                  <a:lnTo>
                    <a:pt x="425" y="829"/>
                  </a:lnTo>
                  <a:lnTo>
                    <a:pt x="386" y="983"/>
                  </a:lnTo>
                  <a:lnTo>
                    <a:pt x="251" y="2275"/>
                  </a:lnTo>
                  <a:lnTo>
                    <a:pt x="136" y="3547"/>
                  </a:lnTo>
                  <a:lnTo>
                    <a:pt x="59" y="4800"/>
                  </a:lnTo>
                  <a:lnTo>
                    <a:pt x="20" y="6072"/>
                  </a:lnTo>
                  <a:lnTo>
                    <a:pt x="1" y="7325"/>
                  </a:lnTo>
                  <a:lnTo>
                    <a:pt x="1" y="8558"/>
                  </a:lnTo>
                  <a:lnTo>
                    <a:pt x="39" y="9792"/>
                  </a:lnTo>
                  <a:lnTo>
                    <a:pt x="97" y="11006"/>
                  </a:lnTo>
                  <a:lnTo>
                    <a:pt x="174" y="12220"/>
                  </a:lnTo>
                  <a:lnTo>
                    <a:pt x="290" y="13415"/>
                  </a:lnTo>
                  <a:lnTo>
                    <a:pt x="406" y="14610"/>
                  </a:lnTo>
                  <a:lnTo>
                    <a:pt x="560" y="15805"/>
                  </a:lnTo>
                  <a:lnTo>
                    <a:pt x="733" y="16962"/>
                  </a:lnTo>
                  <a:lnTo>
                    <a:pt x="926" y="18118"/>
                  </a:lnTo>
                  <a:lnTo>
                    <a:pt x="1138" y="19275"/>
                  </a:lnTo>
                  <a:lnTo>
                    <a:pt x="1369" y="20393"/>
                  </a:lnTo>
                  <a:lnTo>
                    <a:pt x="1601" y="21511"/>
                  </a:lnTo>
                  <a:lnTo>
                    <a:pt x="1870" y="22629"/>
                  </a:lnTo>
                  <a:lnTo>
                    <a:pt x="2140" y="23708"/>
                  </a:lnTo>
                  <a:lnTo>
                    <a:pt x="2429" y="24787"/>
                  </a:lnTo>
                  <a:lnTo>
                    <a:pt x="2738" y="25847"/>
                  </a:lnTo>
                  <a:lnTo>
                    <a:pt x="3065" y="26888"/>
                  </a:lnTo>
                  <a:lnTo>
                    <a:pt x="3393" y="27929"/>
                  </a:lnTo>
                  <a:lnTo>
                    <a:pt x="3721" y="28931"/>
                  </a:lnTo>
                  <a:lnTo>
                    <a:pt x="4068" y="29933"/>
                  </a:lnTo>
                  <a:lnTo>
                    <a:pt x="4434" y="30916"/>
                  </a:lnTo>
                  <a:lnTo>
                    <a:pt x="4800" y="31880"/>
                  </a:lnTo>
                  <a:lnTo>
                    <a:pt x="5166" y="32825"/>
                  </a:lnTo>
                  <a:lnTo>
                    <a:pt x="5552" y="33750"/>
                  </a:lnTo>
                  <a:lnTo>
                    <a:pt x="5937" y="34656"/>
                  </a:lnTo>
                  <a:lnTo>
                    <a:pt x="6708" y="36410"/>
                  </a:lnTo>
                  <a:lnTo>
                    <a:pt x="7498" y="38086"/>
                  </a:lnTo>
                  <a:lnTo>
                    <a:pt x="8289" y="39686"/>
                  </a:lnTo>
                  <a:lnTo>
                    <a:pt x="9079" y="41190"/>
                  </a:lnTo>
                  <a:lnTo>
                    <a:pt x="9850" y="42597"/>
                  </a:lnTo>
                  <a:lnTo>
                    <a:pt x="10602" y="43927"/>
                  </a:lnTo>
                  <a:lnTo>
                    <a:pt x="11334" y="45160"/>
                  </a:lnTo>
                  <a:lnTo>
                    <a:pt x="12028" y="46278"/>
                  </a:lnTo>
                  <a:lnTo>
                    <a:pt x="12683" y="47300"/>
                  </a:lnTo>
                  <a:lnTo>
                    <a:pt x="13281" y="48205"/>
                  </a:lnTo>
                  <a:lnTo>
                    <a:pt x="13820" y="49015"/>
                  </a:lnTo>
                  <a:lnTo>
                    <a:pt x="14726" y="50268"/>
                  </a:lnTo>
                  <a:lnTo>
                    <a:pt x="15305" y="51039"/>
                  </a:lnTo>
                  <a:lnTo>
                    <a:pt x="15497" y="51309"/>
                  </a:lnTo>
                  <a:lnTo>
                    <a:pt x="17271" y="51058"/>
                  </a:lnTo>
                  <a:lnTo>
                    <a:pt x="17348" y="49613"/>
                  </a:lnTo>
                  <a:lnTo>
                    <a:pt x="17425" y="48186"/>
                  </a:lnTo>
                  <a:lnTo>
                    <a:pt x="17483" y="46779"/>
                  </a:lnTo>
                  <a:lnTo>
                    <a:pt x="17502" y="45391"/>
                  </a:lnTo>
                  <a:lnTo>
                    <a:pt x="17521" y="44042"/>
                  </a:lnTo>
                  <a:lnTo>
                    <a:pt x="17502" y="42712"/>
                  </a:lnTo>
                  <a:lnTo>
                    <a:pt x="17483" y="41402"/>
                  </a:lnTo>
                  <a:lnTo>
                    <a:pt x="17425" y="40110"/>
                  </a:lnTo>
                  <a:lnTo>
                    <a:pt x="17367" y="38838"/>
                  </a:lnTo>
                  <a:lnTo>
                    <a:pt x="17290" y="37585"/>
                  </a:lnTo>
                  <a:lnTo>
                    <a:pt x="17193" y="36371"/>
                  </a:lnTo>
                  <a:lnTo>
                    <a:pt x="17078" y="35176"/>
                  </a:lnTo>
                  <a:lnTo>
                    <a:pt x="16943" y="34000"/>
                  </a:lnTo>
                  <a:lnTo>
                    <a:pt x="16808" y="32844"/>
                  </a:lnTo>
                  <a:lnTo>
                    <a:pt x="16654" y="31707"/>
                  </a:lnTo>
                  <a:lnTo>
                    <a:pt x="16480" y="30589"/>
                  </a:lnTo>
                  <a:lnTo>
                    <a:pt x="16288" y="29509"/>
                  </a:lnTo>
                  <a:lnTo>
                    <a:pt x="16095" y="28430"/>
                  </a:lnTo>
                  <a:lnTo>
                    <a:pt x="15883" y="27389"/>
                  </a:lnTo>
                  <a:lnTo>
                    <a:pt x="15671" y="26368"/>
                  </a:lnTo>
                  <a:lnTo>
                    <a:pt x="15439" y="25346"/>
                  </a:lnTo>
                  <a:lnTo>
                    <a:pt x="15189" y="24363"/>
                  </a:lnTo>
                  <a:lnTo>
                    <a:pt x="14938" y="23399"/>
                  </a:lnTo>
                  <a:lnTo>
                    <a:pt x="14668" y="22455"/>
                  </a:lnTo>
                  <a:lnTo>
                    <a:pt x="14399" y="21549"/>
                  </a:lnTo>
                  <a:lnTo>
                    <a:pt x="14129" y="20643"/>
                  </a:lnTo>
                  <a:lnTo>
                    <a:pt x="13840" y="19757"/>
                  </a:lnTo>
                  <a:lnTo>
                    <a:pt x="13531" y="18889"/>
                  </a:lnTo>
                  <a:lnTo>
                    <a:pt x="13242" y="18061"/>
                  </a:lnTo>
                  <a:lnTo>
                    <a:pt x="12934" y="17232"/>
                  </a:lnTo>
                  <a:lnTo>
                    <a:pt x="12606" y="16422"/>
                  </a:lnTo>
                  <a:lnTo>
                    <a:pt x="12298" y="15651"/>
                  </a:lnTo>
                  <a:lnTo>
                    <a:pt x="11970" y="14880"/>
                  </a:lnTo>
                  <a:lnTo>
                    <a:pt x="11642" y="14148"/>
                  </a:lnTo>
                  <a:lnTo>
                    <a:pt x="10968" y="12722"/>
                  </a:lnTo>
                  <a:lnTo>
                    <a:pt x="10274" y="11372"/>
                  </a:lnTo>
                  <a:lnTo>
                    <a:pt x="9599" y="10081"/>
                  </a:lnTo>
                  <a:lnTo>
                    <a:pt x="8905" y="8886"/>
                  </a:lnTo>
                  <a:lnTo>
                    <a:pt x="8212" y="7768"/>
                  </a:lnTo>
                  <a:lnTo>
                    <a:pt x="7518" y="6708"/>
                  </a:lnTo>
                  <a:lnTo>
                    <a:pt x="6843" y="5725"/>
                  </a:lnTo>
                  <a:lnTo>
                    <a:pt x="6188" y="4819"/>
                  </a:lnTo>
                  <a:lnTo>
                    <a:pt x="5532" y="3971"/>
                  </a:lnTo>
                  <a:lnTo>
                    <a:pt x="4916" y="3200"/>
                  </a:lnTo>
                  <a:lnTo>
                    <a:pt x="4318" y="2487"/>
                  </a:lnTo>
                  <a:lnTo>
                    <a:pt x="3759" y="1851"/>
                  </a:lnTo>
                  <a:lnTo>
                    <a:pt x="3220" y="1273"/>
                  </a:lnTo>
                  <a:lnTo>
                    <a:pt x="2718" y="771"/>
                  </a:lnTo>
                  <a:lnTo>
                    <a:pt x="2275" y="328"/>
                  </a:lnTo>
                  <a:lnTo>
                    <a:pt x="2140" y="213"/>
                  </a:lnTo>
                  <a:lnTo>
                    <a:pt x="2005" y="135"/>
                  </a:lnTo>
                  <a:lnTo>
                    <a:pt x="1870" y="58"/>
                  </a:lnTo>
                  <a:lnTo>
                    <a:pt x="1716" y="20"/>
                  </a:lnTo>
                  <a:lnTo>
                    <a:pt x="1562"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 name="Google Shape;687;p2"/>
            <p:cNvSpPr/>
            <p:nvPr/>
          </p:nvSpPr>
          <p:spPr>
            <a:xfrm>
              <a:off x="1348888" y="2225075"/>
              <a:ext cx="284325" cy="874600"/>
            </a:xfrm>
            <a:custGeom>
              <a:rect b="b" l="l" r="r" t="t"/>
              <a:pathLst>
                <a:path extrusionOk="0" h="34984" w="11373">
                  <a:moveTo>
                    <a:pt x="116" y="0"/>
                  </a:moveTo>
                  <a:lnTo>
                    <a:pt x="58" y="39"/>
                  </a:lnTo>
                  <a:lnTo>
                    <a:pt x="20" y="77"/>
                  </a:lnTo>
                  <a:lnTo>
                    <a:pt x="0" y="135"/>
                  </a:lnTo>
                  <a:lnTo>
                    <a:pt x="20" y="193"/>
                  </a:lnTo>
                  <a:lnTo>
                    <a:pt x="1350" y="4009"/>
                  </a:lnTo>
                  <a:lnTo>
                    <a:pt x="2737" y="8096"/>
                  </a:lnTo>
                  <a:lnTo>
                    <a:pt x="4414" y="13107"/>
                  </a:lnTo>
                  <a:lnTo>
                    <a:pt x="5301" y="15844"/>
                  </a:lnTo>
                  <a:lnTo>
                    <a:pt x="6226" y="18658"/>
                  </a:lnTo>
                  <a:lnTo>
                    <a:pt x="7151" y="21530"/>
                  </a:lnTo>
                  <a:lnTo>
                    <a:pt x="8038" y="24402"/>
                  </a:lnTo>
                  <a:lnTo>
                    <a:pt x="8905" y="27216"/>
                  </a:lnTo>
                  <a:lnTo>
                    <a:pt x="9715" y="29933"/>
                  </a:lnTo>
                  <a:lnTo>
                    <a:pt x="10428" y="32497"/>
                  </a:lnTo>
                  <a:lnTo>
                    <a:pt x="11064" y="34868"/>
                  </a:lnTo>
                  <a:lnTo>
                    <a:pt x="11083" y="34906"/>
                  </a:lnTo>
                  <a:lnTo>
                    <a:pt x="11122" y="34945"/>
                  </a:lnTo>
                  <a:lnTo>
                    <a:pt x="11160" y="34964"/>
                  </a:lnTo>
                  <a:lnTo>
                    <a:pt x="11218" y="34983"/>
                  </a:lnTo>
                  <a:lnTo>
                    <a:pt x="11257" y="34983"/>
                  </a:lnTo>
                  <a:lnTo>
                    <a:pt x="11314" y="34945"/>
                  </a:lnTo>
                  <a:lnTo>
                    <a:pt x="11353" y="34906"/>
                  </a:lnTo>
                  <a:lnTo>
                    <a:pt x="11372" y="34848"/>
                  </a:lnTo>
                  <a:lnTo>
                    <a:pt x="11353" y="34790"/>
                  </a:lnTo>
                  <a:lnTo>
                    <a:pt x="10717" y="32420"/>
                  </a:lnTo>
                  <a:lnTo>
                    <a:pt x="10004" y="29856"/>
                  </a:lnTo>
                  <a:lnTo>
                    <a:pt x="9194" y="27139"/>
                  </a:lnTo>
                  <a:lnTo>
                    <a:pt x="8327" y="24324"/>
                  </a:lnTo>
                  <a:lnTo>
                    <a:pt x="7440" y="21453"/>
                  </a:lnTo>
                  <a:lnTo>
                    <a:pt x="6515" y="18581"/>
                  </a:lnTo>
                  <a:lnTo>
                    <a:pt x="5590" y="15747"/>
                  </a:lnTo>
                  <a:lnTo>
                    <a:pt x="4703" y="13010"/>
                  </a:lnTo>
                  <a:lnTo>
                    <a:pt x="3007" y="7999"/>
                  </a:lnTo>
                  <a:lnTo>
                    <a:pt x="1619" y="3913"/>
                  </a:lnTo>
                  <a:lnTo>
                    <a:pt x="309" y="97"/>
                  </a:lnTo>
                  <a:lnTo>
                    <a:pt x="270" y="58"/>
                  </a:lnTo>
                  <a:lnTo>
                    <a:pt x="232" y="20"/>
                  </a:lnTo>
                  <a:lnTo>
                    <a:pt x="17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 name="Google Shape;688;p2"/>
            <p:cNvSpPr/>
            <p:nvPr/>
          </p:nvSpPr>
          <p:spPr>
            <a:xfrm>
              <a:off x="1211088" y="2587425"/>
              <a:ext cx="477050" cy="819175"/>
            </a:xfrm>
            <a:custGeom>
              <a:rect b="b" l="l" r="r" t="t"/>
              <a:pathLst>
                <a:path extrusionOk="0" h="32767" w="19082">
                  <a:moveTo>
                    <a:pt x="578" y="1"/>
                  </a:moveTo>
                  <a:lnTo>
                    <a:pt x="482" y="20"/>
                  </a:lnTo>
                  <a:lnTo>
                    <a:pt x="405" y="39"/>
                  </a:lnTo>
                  <a:lnTo>
                    <a:pt x="328" y="58"/>
                  </a:lnTo>
                  <a:lnTo>
                    <a:pt x="251" y="97"/>
                  </a:lnTo>
                  <a:lnTo>
                    <a:pt x="193" y="155"/>
                  </a:lnTo>
                  <a:lnTo>
                    <a:pt x="116" y="213"/>
                  </a:lnTo>
                  <a:lnTo>
                    <a:pt x="77" y="270"/>
                  </a:lnTo>
                  <a:lnTo>
                    <a:pt x="39" y="348"/>
                  </a:lnTo>
                  <a:lnTo>
                    <a:pt x="0" y="444"/>
                  </a:lnTo>
                  <a:lnTo>
                    <a:pt x="0" y="521"/>
                  </a:lnTo>
                  <a:lnTo>
                    <a:pt x="0" y="617"/>
                  </a:lnTo>
                  <a:lnTo>
                    <a:pt x="0" y="714"/>
                  </a:lnTo>
                  <a:lnTo>
                    <a:pt x="289" y="1832"/>
                  </a:lnTo>
                  <a:lnTo>
                    <a:pt x="655" y="3219"/>
                  </a:lnTo>
                  <a:lnTo>
                    <a:pt x="1118" y="4858"/>
                  </a:lnTo>
                  <a:lnTo>
                    <a:pt x="1677" y="6670"/>
                  </a:lnTo>
                  <a:lnTo>
                    <a:pt x="2332" y="8674"/>
                  </a:lnTo>
                  <a:lnTo>
                    <a:pt x="2698" y="9715"/>
                  </a:lnTo>
                  <a:lnTo>
                    <a:pt x="3084" y="10794"/>
                  </a:lnTo>
                  <a:lnTo>
                    <a:pt x="3489" y="11912"/>
                  </a:lnTo>
                  <a:lnTo>
                    <a:pt x="3932" y="13030"/>
                  </a:lnTo>
                  <a:lnTo>
                    <a:pt x="4395" y="14186"/>
                  </a:lnTo>
                  <a:lnTo>
                    <a:pt x="4876" y="15343"/>
                  </a:lnTo>
                  <a:lnTo>
                    <a:pt x="5397" y="16499"/>
                  </a:lnTo>
                  <a:lnTo>
                    <a:pt x="5936" y="17675"/>
                  </a:lnTo>
                  <a:lnTo>
                    <a:pt x="6495" y="18870"/>
                  </a:lnTo>
                  <a:lnTo>
                    <a:pt x="7093" y="20046"/>
                  </a:lnTo>
                  <a:lnTo>
                    <a:pt x="7710" y="21202"/>
                  </a:lnTo>
                  <a:lnTo>
                    <a:pt x="8346" y="22378"/>
                  </a:lnTo>
                  <a:lnTo>
                    <a:pt x="9020" y="23515"/>
                  </a:lnTo>
                  <a:lnTo>
                    <a:pt x="9734" y="24633"/>
                  </a:lnTo>
                  <a:lnTo>
                    <a:pt x="10447" y="25751"/>
                  </a:lnTo>
                  <a:lnTo>
                    <a:pt x="11218" y="26830"/>
                  </a:lnTo>
                  <a:lnTo>
                    <a:pt x="11989" y="27871"/>
                  </a:lnTo>
                  <a:lnTo>
                    <a:pt x="12798" y="28893"/>
                  </a:lnTo>
                  <a:lnTo>
                    <a:pt x="13222" y="29375"/>
                  </a:lnTo>
                  <a:lnTo>
                    <a:pt x="13646" y="29856"/>
                  </a:lnTo>
                  <a:lnTo>
                    <a:pt x="14089" y="30338"/>
                  </a:lnTo>
                  <a:lnTo>
                    <a:pt x="14514" y="30801"/>
                  </a:lnTo>
                  <a:lnTo>
                    <a:pt x="14957" y="31244"/>
                  </a:lnTo>
                  <a:lnTo>
                    <a:pt x="15419" y="31688"/>
                  </a:lnTo>
                  <a:lnTo>
                    <a:pt x="15882" y="32112"/>
                  </a:lnTo>
                  <a:lnTo>
                    <a:pt x="16345" y="32516"/>
                  </a:lnTo>
                  <a:lnTo>
                    <a:pt x="16557" y="32593"/>
                  </a:lnTo>
                  <a:lnTo>
                    <a:pt x="16826" y="32671"/>
                  </a:lnTo>
                  <a:lnTo>
                    <a:pt x="17154" y="32728"/>
                  </a:lnTo>
                  <a:lnTo>
                    <a:pt x="17559" y="32767"/>
                  </a:lnTo>
                  <a:lnTo>
                    <a:pt x="18021" y="32767"/>
                  </a:lnTo>
                  <a:lnTo>
                    <a:pt x="18272" y="32728"/>
                  </a:lnTo>
                  <a:lnTo>
                    <a:pt x="18542" y="32690"/>
                  </a:lnTo>
                  <a:lnTo>
                    <a:pt x="18812" y="32613"/>
                  </a:lnTo>
                  <a:lnTo>
                    <a:pt x="19082" y="32516"/>
                  </a:lnTo>
                  <a:lnTo>
                    <a:pt x="18812" y="31514"/>
                  </a:lnTo>
                  <a:lnTo>
                    <a:pt x="18465" y="30319"/>
                  </a:lnTo>
                  <a:lnTo>
                    <a:pt x="17964" y="28758"/>
                  </a:lnTo>
                  <a:lnTo>
                    <a:pt x="17347" y="26850"/>
                  </a:lnTo>
                  <a:lnTo>
                    <a:pt x="16961" y="25809"/>
                  </a:lnTo>
                  <a:lnTo>
                    <a:pt x="16557" y="24691"/>
                  </a:lnTo>
                  <a:lnTo>
                    <a:pt x="16133" y="23535"/>
                  </a:lnTo>
                  <a:lnTo>
                    <a:pt x="15651" y="22320"/>
                  </a:lnTo>
                  <a:lnTo>
                    <a:pt x="15150" y="21048"/>
                  </a:lnTo>
                  <a:lnTo>
                    <a:pt x="14591" y="19776"/>
                  </a:lnTo>
                  <a:lnTo>
                    <a:pt x="14012" y="18446"/>
                  </a:lnTo>
                  <a:lnTo>
                    <a:pt x="13396" y="17116"/>
                  </a:lnTo>
                  <a:lnTo>
                    <a:pt x="12740" y="15767"/>
                  </a:lnTo>
                  <a:lnTo>
                    <a:pt x="12046" y="14418"/>
                  </a:lnTo>
                  <a:lnTo>
                    <a:pt x="11314" y="13049"/>
                  </a:lnTo>
                  <a:lnTo>
                    <a:pt x="10562" y="11719"/>
                  </a:lnTo>
                  <a:lnTo>
                    <a:pt x="9753" y="10370"/>
                  </a:lnTo>
                  <a:lnTo>
                    <a:pt x="8924" y="9060"/>
                  </a:lnTo>
                  <a:lnTo>
                    <a:pt x="8500" y="8423"/>
                  </a:lnTo>
                  <a:lnTo>
                    <a:pt x="8057" y="7768"/>
                  </a:lnTo>
                  <a:lnTo>
                    <a:pt x="7594" y="7151"/>
                  </a:lnTo>
                  <a:lnTo>
                    <a:pt x="7151" y="6535"/>
                  </a:lnTo>
                  <a:lnTo>
                    <a:pt x="6669" y="5918"/>
                  </a:lnTo>
                  <a:lnTo>
                    <a:pt x="6206" y="5320"/>
                  </a:lnTo>
                  <a:lnTo>
                    <a:pt x="5705" y="4723"/>
                  </a:lnTo>
                  <a:lnTo>
                    <a:pt x="5223" y="4164"/>
                  </a:lnTo>
                  <a:lnTo>
                    <a:pt x="4703" y="3586"/>
                  </a:lnTo>
                  <a:lnTo>
                    <a:pt x="4202" y="3046"/>
                  </a:lnTo>
                  <a:lnTo>
                    <a:pt x="3681" y="2526"/>
                  </a:lnTo>
                  <a:lnTo>
                    <a:pt x="3142" y="2005"/>
                  </a:lnTo>
                  <a:lnTo>
                    <a:pt x="2602" y="1504"/>
                  </a:lnTo>
                  <a:lnTo>
                    <a:pt x="2043" y="1022"/>
                  </a:lnTo>
                  <a:lnTo>
                    <a:pt x="1484" y="560"/>
                  </a:lnTo>
                  <a:lnTo>
                    <a:pt x="925" y="136"/>
                  </a:lnTo>
                  <a:lnTo>
                    <a:pt x="829" y="78"/>
                  </a:lnTo>
                  <a:lnTo>
                    <a:pt x="752" y="39"/>
                  </a:lnTo>
                  <a:lnTo>
                    <a:pt x="655" y="20"/>
                  </a:lnTo>
                  <a:lnTo>
                    <a:pt x="578"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9" name="Google Shape;689;p2"/>
            <p:cNvSpPr/>
            <p:nvPr/>
          </p:nvSpPr>
          <p:spPr>
            <a:xfrm>
              <a:off x="1297813" y="2741625"/>
              <a:ext cx="318525" cy="591750"/>
            </a:xfrm>
            <a:custGeom>
              <a:rect b="b" l="l" r="r" t="t"/>
              <a:pathLst>
                <a:path extrusionOk="0" h="23670" w="12741">
                  <a:moveTo>
                    <a:pt x="155" y="0"/>
                  </a:moveTo>
                  <a:lnTo>
                    <a:pt x="97" y="20"/>
                  </a:lnTo>
                  <a:lnTo>
                    <a:pt x="39" y="58"/>
                  </a:lnTo>
                  <a:lnTo>
                    <a:pt x="20" y="116"/>
                  </a:lnTo>
                  <a:lnTo>
                    <a:pt x="0" y="174"/>
                  </a:lnTo>
                  <a:lnTo>
                    <a:pt x="20" y="232"/>
                  </a:lnTo>
                  <a:lnTo>
                    <a:pt x="5628" y="10736"/>
                  </a:lnTo>
                  <a:lnTo>
                    <a:pt x="12471" y="23592"/>
                  </a:lnTo>
                  <a:lnTo>
                    <a:pt x="12490" y="23631"/>
                  </a:lnTo>
                  <a:lnTo>
                    <a:pt x="12529" y="23650"/>
                  </a:lnTo>
                  <a:lnTo>
                    <a:pt x="12606" y="23669"/>
                  </a:lnTo>
                  <a:lnTo>
                    <a:pt x="12664" y="23669"/>
                  </a:lnTo>
                  <a:lnTo>
                    <a:pt x="12721" y="23631"/>
                  </a:lnTo>
                  <a:lnTo>
                    <a:pt x="12741" y="23573"/>
                  </a:lnTo>
                  <a:lnTo>
                    <a:pt x="12741" y="23515"/>
                  </a:lnTo>
                  <a:lnTo>
                    <a:pt x="12741" y="23457"/>
                  </a:lnTo>
                  <a:lnTo>
                    <a:pt x="5879" y="10582"/>
                  </a:lnTo>
                  <a:lnTo>
                    <a:pt x="289" y="77"/>
                  </a:lnTo>
                  <a:lnTo>
                    <a:pt x="251" y="39"/>
                  </a:lnTo>
                  <a:lnTo>
                    <a:pt x="212" y="20"/>
                  </a:lnTo>
                  <a:lnTo>
                    <a:pt x="15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 name="Google Shape;690;p2"/>
            <p:cNvSpPr/>
            <p:nvPr/>
          </p:nvSpPr>
          <p:spPr>
            <a:xfrm>
              <a:off x="1213013" y="2993150"/>
              <a:ext cx="454875" cy="430325"/>
            </a:xfrm>
            <a:custGeom>
              <a:rect b="b" l="l" r="r" t="t"/>
              <a:pathLst>
                <a:path extrusionOk="0" h="17213" w="18195">
                  <a:moveTo>
                    <a:pt x="289" y="1"/>
                  </a:moveTo>
                  <a:lnTo>
                    <a:pt x="193" y="39"/>
                  </a:lnTo>
                  <a:lnTo>
                    <a:pt x="116" y="97"/>
                  </a:lnTo>
                  <a:lnTo>
                    <a:pt x="58" y="174"/>
                  </a:lnTo>
                  <a:lnTo>
                    <a:pt x="19" y="270"/>
                  </a:lnTo>
                  <a:lnTo>
                    <a:pt x="0" y="367"/>
                  </a:lnTo>
                  <a:lnTo>
                    <a:pt x="19" y="482"/>
                  </a:lnTo>
                  <a:lnTo>
                    <a:pt x="270" y="1041"/>
                  </a:lnTo>
                  <a:lnTo>
                    <a:pt x="559" y="1716"/>
                  </a:lnTo>
                  <a:lnTo>
                    <a:pt x="925" y="2506"/>
                  </a:lnTo>
                  <a:lnTo>
                    <a:pt x="1369" y="3374"/>
                  </a:lnTo>
                  <a:lnTo>
                    <a:pt x="1870" y="4337"/>
                  </a:lnTo>
                  <a:lnTo>
                    <a:pt x="2429" y="5359"/>
                  </a:lnTo>
                  <a:lnTo>
                    <a:pt x="3065" y="6438"/>
                  </a:lnTo>
                  <a:lnTo>
                    <a:pt x="3778" y="7556"/>
                  </a:lnTo>
                  <a:lnTo>
                    <a:pt x="4163" y="8134"/>
                  </a:lnTo>
                  <a:lnTo>
                    <a:pt x="4549" y="8713"/>
                  </a:lnTo>
                  <a:lnTo>
                    <a:pt x="4973" y="9310"/>
                  </a:lnTo>
                  <a:lnTo>
                    <a:pt x="5397" y="9888"/>
                  </a:lnTo>
                  <a:lnTo>
                    <a:pt x="5859" y="10466"/>
                  </a:lnTo>
                  <a:lnTo>
                    <a:pt x="6322" y="11064"/>
                  </a:lnTo>
                  <a:lnTo>
                    <a:pt x="6804" y="11642"/>
                  </a:lnTo>
                  <a:lnTo>
                    <a:pt x="7305" y="12220"/>
                  </a:lnTo>
                  <a:lnTo>
                    <a:pt x="7845" y="12799"/>
                  </a:lnTo>
                  <a:lnTo>
                    <a:pt x="8384" y="13377"/>
                  </a:lnTo>
                  <a:lnTo>
                    <a:pt x="8943" y="13936"/>
                  </a:lnTo>
                  <a:lnTo>
                    <a:pt x="9522" y="14495"/>
                  </a:lnTo>
                  <a:lnTo>
                    <a:pt x="10119" y="15034"/>
                  </a:lnTo>
                  <a:lnTo>
                    <a:pt x="10736" y="15555"/>
                  </a:lnTo>
                  <a:lnTo>
                    <a:pt x="11372" y="16075"/>
                  </a:lnTo>
                  <a:lnTo>
                    <a:pt x="12027" y="16576"/>
                  </a:lnTo>
                  <a:lnTo>
                    <a:pt x="12316" y="16634"/>
                  </a:lnTo>
                  <a:lnTo>
                    <a:pt x="13068" y="16769"/>
                  </a:lnTo>
                  <a:lnTo>
                    <a:pt x="14109" y="16962"/>
                  </a:lnTo>
                  <a:lnTo>
                    <a:pt x="14687" y="17039"/>
                  </a:lnTo>
                  <a:lnTo>
                    <a:pt x="15285" y="17116"/>
                  </a:lnTo>
                  <a:lnTo>
                    <a:pt x="15882" y="17174"/>
                  </a:lnTo>
                  <a:lnTo>
                    <a:pt x="16441" y="17212"/>
                  </a:lnTo>
                  <a:lnTo>
                    <a:pt x="16961" y="17212"/>
                  </a:lnTo>
                  <a:lnTo>
                    <a:pt x="17424" y="17174"/>
                  </a:lnTo>
                  <a:lnTo>
                    <a:pt x="17617" y="17155"/>
                  </a:lnTo>
                  <a:lnTo>
                    <a:pt x="17790" y="17116"/>
                  </a:lnTo>
                  <a:lnTo>
                    <a:pt x="17925" y="17058"/>
                  </a:lnTo>
                  <a:lnTo>
                    <a:pt x="18041" y="16981"/>
                  </a:lnTo>
                  <a:lnTo>
                    <a:pt x="18118" y="16904"/>
                  </a:lnTo>
                  <a:lnTo>
                    <a:pt x="18176" y="16808"/>
                  </a:lnTo>
                  <a:lnTo>
                    <a:pt x="18195" y="16711"/>
                  </a:lnTo>
                  <a:lnTo>
                    <a:pt x="18156" y="16576"/>
                  </a:lnTo>
                  <a:lnTo>
                    <a:pt x="18022" y="16191"/>
                  </a:lnTo>
                  <a:lnTo>
                    <a:pt x="17867" y="15825"/>
                  </a:lnTo>
                  <a:lnTo>
                    <a:pt x="17520" y="15092"/>
                  </a:lnTo>
                  <a:lnTo>
                    <a:pt x="17116" y="14360"/>
                  </a:lnTo>
                  <a:lnTo>
                    <a:pt x="16692" y="13627"/>
                  </a:lnTo>
                  <a:lnTo>
                    <a:pt x="16229" y="12914"/>
                  </a:lnTo>
                  <a:lnTo>
                    <a:pt x="15728" y="12220"/>
                  </a:lnTo>
                  <a:lnTo>
                    <a:pt x="15188" y="11527"/>
                  </a:lnTo>
                  <a:lnTo>
                    <a:pt x="14610" y="10852"/>
                  </a:lnTo>
                  <a:lnTo>
                    <a:pt x="14032" y="10197"/>
                  </a:lnTo>
                  <a:lnTo>
                    <a:pt x="13415" y="9541"/>
                  </a:lnTo>
                  <a:lnTo>
                    <a:pt x="12779" y="8905"/>
                  </a:lnTo>
                  <a:lnTo>
                    <a:pt x="12124" y="8288"/>
                  </a:lnTo>
                  <a:lnTo>
                    <a:pt x="11468" y="7672"/>
                  </a:lnTo>
                  <a:lnTo>
                    <a:pt x="10794" y="7093"/>
                  </a:lnTo>
                  <a:lnTo>
                    <a:pt x="10119" y="6515"/>
                  </a:lnTo>
                  <a:lnTo>
                    <a:pt x="9425" y="5956"/>
                  </a:lnTo>
                  <a:lnTo>
                    <a:pt x="8751" y="5417"/>
                  </a:lnTo>
                  <a:lnTo>
                    <a:pt x="8076" y="4896"/>
                  </a:lnTo>
                  <a:lnTo>
                    <a:pt x="7382" y="4414"/>
                  </a:lnTo>
                  <a:lnTo>
                    <a:pt x="6727" y="3933"/>
                  </a:lnTo>
                  <a:lnTo>
                    <a:pt x="5416" y="3046"/>
                  </a:lnTo>
                  <a:lnTo>
                    <a:pt x="4202" y="2236"/>
                  </a:lnTo>
                  <a:lnTo>
                    <a:pt x="3065" y="1542"/>
                  </a:lnTo>
                  <a:lnTo>
                    <a:pt x="2062" y="926"/>
                  </a:lnTo>
                  <a:lnTo>
                    <a:pt x="1195" y="425"/>
                  </a:lnTo>
                  <a:lnTo>
                    <a:pt x="501" y="58"/>
                  </a:lnTo>
                  <a:lnTo>
                    <a:pt x="405" y="20"/>
                  </a:lnTo>
                  <a:lnTo>
                    <a:pt x="289"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 name="Google Shape;691;p2"/>
            <p:cNvSpPr/>
            <p:nvPr/>
          </p:nvSpPr>
          <p:spPr>
            <a:xfrm>
              <a:off x="1323838" y="3109275"/>
              <a:ext cx="271300" cy="290100"/>
            </a:xfrm>
            <a:custGeom>
              <a:rect b="b" l="l" r="r" t="t"/>
              <a:pathLst>
                <a:path extrusionOk="0" h="11604" w="10852">
                  <a:moveTo>
                    <a:pt x="97" y="1"/>
                  </a:moveTo>
                  <a:lnTo>
                    <a:pt x="58" y="39"/>
                  </a:lnTo>
                  <a:lnTo>
                    <a:pt x="19" y="97"/>
                  </a:lnTo>
                  <a:lnTo>
                    <a:pt x="0" y="136"/>
                  </a:lnTo>
                  <a:lnTo>
                    <a:pt x="19" y="193"/>
                  </a:lnTo>
                  <a:lnTo>
                    <a:pt x="39" y="251"/>
                  </a:lnTo>
                  <a:lnTo>
                    <a:pt x="1619" y="1986"/>
                  </a:lnTo>
                  <a:lnTo>
                    <a:pt x="4838" y="5494"/>
                  </a:lnTo>
                  <a:lnTo>
                    <a:pt x="6631" y="7441"/>
                  </a:lnTo>
                  <a:lnTo>
                    <a:pt x="8307" y="9233"/>
                  </a:lnTo>
                  <a:lnTo>
                    <a:pt x="9695" y="10679"/>
                  </a:lnTo>
                  <a:lnTo>
                    <a:pt x="10216" y="11199"/>
                  </a:lnTo>
                  <a:lnTo>
                    <a:pt x="10601" y="11565"/>
                  </a:lnTo>
                  <a:lnTo>
                    <a:pt x="10659" y="11604"/>
                  </a:lnTo>
                  <a:lnTo>
                    <a:pt x="10774" y="11604"/>
                  </a:lnTo>
                  <a:lnTo>
                    <a:pt x="10813" y="11565"/>
                  </a:lnTo>
                  <a:lnTo>
                    <a:pt x="10852" y="11507"/>
                  </a:lnTo>
                  <a:lnTo>
                    <a:pt x="10852" y="11450"/>
                  </a:lnTo>
                  <a:lnTo>
                    <a:pt x="10852" y="11392"/>
                  </a:lnTo>
                  <a:lnTo>
                    <a:pt x="10813" y="11353"/>
                  </a:lnTo>
                  <a:lnTo>
                    <a:pt x="10408" y="10968"/>
                  </a:lnTo>
                  <a:lnTo>
                    <a:pt x="9888" y="10447"/>
                  </a:lnTo>
                  <a:lnTo>
                    <a:pt x="8462" y="8963"/>
                  </a:lnTo>
                  <a:lnTo>
                    <a:pt x="6765" y="7151"/>
                  </a:lnTo>
                  <a:lnTo>
                    <a:pt x="4954" y="5185"/>
                  </a:lnTo>
                  <a:lnTo>
                    <a:pt x="1716" y="1639"/>
                  </a:lnTo>
                  <a:lnTo>
                    <a:pt x="270" y="58"/>
                  </a:lnTo>
                  <a:lnTo>
                    <a:pt x="212" y="20"/>
                  </a:lnTo>
                  <a:lnTo>
                    <a:pt x="15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 name="Google Shape;692;p2"/>
            <p:cNvSpPr/>
            <p:nvPr/>
          </p:nvSpPr>
          <p:spPr>
            <a:xfrm>
              <a:off x="1597038" y="2270850"/>
              <a:ext cx="260725" cy="1129500"/>
            </a:xfrm>
            <a:custGeom>
              <a:rect b="b" l="l" r="r" t="t"/>
              <a:pathLst>
                <a:path extrusionOk="0" h="45180" w="10429">
                  <a:moveTo>
                    <a:pt x="7132" y="0"/>
                  </a:moveTo>
                  <a:lnTo>
                    <a:pt x="7055" y="20"/>
                  </a:lnTo>
                  <a:lnTo>
                    <a:pt x="6959" y="39"/>
                  </a:lnTo>
                  <a:lnTo>
                    <a:pt x="6882" y="77"/>
                  </a:lnTo>
                  <a:lnTo>
                    <a:pt x="6785" y="135"/>
                  </a:lnTo>
                  <a:lnTo>
                    <a:pt x="6727" y="212"/>
                  </a:lnTo>
                  <a:lnTo>
                    <a:pt x="6650" y="290"/>
                  </a:lnTo>
                  <a:lnTo>
                    <a:pt x="6188" y="983"/>
                  </a:lnTo>
                  <a:lnTo>
                    <a:pt x="5744" y="1716"/>
                  </a:lnTo>
                  <a:lnTo>
                    <a:pt x="5320" y="2448"/>
                  </a:lnTo>
                  <a:lnTo>
                    <a:pt x="4916" y="3219"/>
                  </a:lnTo>
                  <a:lnTo>
                    <a:pt x="4530" y="4009"/>
                  </a:lnTo>
                  <a:lnTo>
                    <a:pt x="4164" y="4800"/>
                  </a:lnTo>
                  <a:lnTo>
                    <a:pt x="3817" y="5628"/>
                  </a:lnTo>
                  <a:lnTo>
                    <a:pt x="3489" y="6457"/>
                  </a:lnTo>
                  <a:lnTo>
                    <a:pt x="3181" y="7305"/>
                  </a:lnTo>
                  <a:lnTo>
                    <a:pt x="2873" y="8153"/>
                  </a:lnTo>
                  <a:lnTo>
                    <a:pt x="2603" y="9021"/>
                  </a:lnTo>
                  <a:lnTo>
                    <a:pt x="2352" y="9907"/>
                  </a:lnTo>
                  <a:lnTo>
                    <a:pt x="2102" y="10794"/>
                  </a:lnTo>
                  <a:lnTo>
                    <a:pt x="1870" y="11700"/>
                  </a:lnTo>
                  <a:lnTo>
                    <a:pt x="1658" y="12606"/>
                  </a:lnTo>
                  <a:lnTo>
                    <a:pt x="1466" y="13531"/>
                  </a:lnTo>
                  <a:lnTo>
                    <a:pt x="1292" y="14456"/>
                  </a:lnTo>
                  <a:lnTo>
                    <a:pt x="1119" y="15381"/>
                  </a:lnTo>
                  <a:lnTo>
                    <a:pt x="964" y="16306"/>
                  </a:lnTo>
                  <a:lnTo>
                    <a:pt x="829" y="17232"/>
                  </a:lnTo>
                  <a:lnTo>
                    <a:pt x="695" y="18176"/>
                  </a:lnTo>
                  <a:lnTo>
                    <a:pt x="579" y="19120"/>
                  </a:lnTo>
                  <a:lnTo>
                    <a:pt x="386" y="20971"/>
                  </a:lnTo>
                  <a:lnTo>
                    <a:pt x="232" y="22840"/>
                  </a:lnTo>
                  <a:lnTo>
                    <a:pt x="136" y="24671"/>
                  </a:lnTo>
                  <a:lnTo>
                    <a:pt x="59" y="26483"/>
                  </a:lnTo>
                  <a:lnTo>
                    <a:pt x="20" y="28276"/>
                  </a:lnTo>
                  <a:lnTo>
                    <a:pt x="1" y="30010"/>
                  </a:lnTo>
                  <a:lnTo>
                    <a:pt x="20" y="31687"/>
                  </a:lnTo>
                  <a:lnTo>
                    <a:pt x="59" y="33306"/>
                  </a:lnTo>
                  <a:lnTo>
                    <a:pt x="116" y="34868"/>
                  </a:lnTo>
                  <a:lnTo>
                    <a:pt x="193" y="36352"/>
                  </a:lnTo>
                  <a:lnTo>
                    <a:pt x="290" y="37739"/>
                  </a:lnTo>
                  <a:lnTo>
                    <a:pt x="367" y="39050"/>
                  </a:lnTo>
                  <a:lnTo>
                    <a:pt x="483" y="40245"/>
                  </a:lnTo>
                  <a:lnTo>
                    <a:pt x="675" y="42307"/>
                  </a:lnTo>
                  <a:lnTo>
                    <a:pt x="849" y="43869"/>
                  </a:lnTo>
                  <a:lnTo>
                    <a:pt x="984" y="44852"/>
                  </a:lnTo>
                  <a:lnTo>
                    <a:pt x="1041" y="45179"/>
                  </a:lnTo>
                  <a:lnTo>
                    <a:pt x="5783" y="44447"/>
                  </a:lnTo>
                  <a:lnTo>
                    <a:pt x="6149" y="43522"/>
                  </a:lnTo>
                  <a:lnTo>
                    <a:pt x="6496" y="42597"/>
                  </a:lnTo>
                  <a:lnTo>
                    <a:pt x="6843" y="41671"/>
                  </a:lnTo>
                  <a:lnTo>
                    <a:pt x="7151" y="40746"/>
                  </a:lnTo>
                  <a:lnTo>
                    <a:pt x="7460" y="39821"/>
                  </a:lnTo>
                  <a:lnTo>
                    <a:pt x="7730" y="38896"/>
                  </a:lnTo>
                  <a:lnTo>
                    <a:pt x="7999" y="37990"/>
                  </a:lnTo>
                  <a:lnTo>
                    <a:pt x="8250" y="37065"/>
                  </a:lnTo>
                  <a:lnTo>
                    <a:pt x="8481" y="36140"/>
                  </a:lnTo>
                  <a:lnTo>
                    <a:pt x="8693" y="35234"/>
                  </a:lnTo>
                  <a:lnTo>
                    <a:pt x="8905" y="34309"/>
                  </a:lnTo>
                  <a:lnTo>
                    <a:pt x="9098" y="33403"/>
                  </a:lnTo>
                  <a:lnTo>
                    <a:pt x="9272" y="32497"/>
                  </a:lnTo>
                  <a:lnTo>
                    <a:pt x="9426" y="31610"/>
                  </a:lnTo>
                  <a:lnTo>
                    <a:pt x="9580" y="30704"/>
                  </a:lnTo>
                  <a:lnTo>
                    <a:pt x="9715" y="29818"/>
                  </a:lnTo>
                  <a:lnTo>
                    <a:pt x="9831" y="28931"/>
                  </a:lnTo>
                  <a:lnTo>
                    <a:pt x="9946" y="28044"/>
                  </a:lnTo>
                  <a:lnTo>
                    <a:pt x="10120" y="26310"/>
                  </a:lnTo>
                  <a:lnTo>
                    <a:pt x="10255" y="24594"/>
                  </a:lnTo>
                  <a:lnTo>
                    <a:pt x="10351" y="22918"/>
                  </a:lnTo>
                  <a:lnTo>
                    <a:pt x="10409" y="21260"/>
                  </a:lnTo>
                  <a:lnTo>
                    <a:pt x="10428" y="19641"/>
                  </a:lnTo>
                  <a:lnTo>
                    <a:pt x="10409" y="18080"/>
                  </a:lnTo>
                  <a:lnTo>
                    <a:pt x="10370" y="16538"/>
                  </a:lnTo>
                  <a:lnTo>
                    <a:pt x="10293" y="15054"/>
                  </a:lnTo>
                  <a:lnTo>
                    <a:pt x="10197" y="13627"/>
                  </a:lnTo>
                  <a:lnTo>
                    <a:pt x="10081" y="12240"/>
                  </a:lnTo>
                  <a:lnTo>
                    <a:pt x="9946" y="10910"/>
                  </a:lnTo>
                  <a:lnTo>
                    <a:pt x="9792" y="9638"/>
                  </a:lnTo>
                  <a:lnTo>
                    <a:pt x="9619" y="8443"/>
                  </a:lnTo>
                  <a:lnTo>
                    <a:pt x="9445" y="7286"/>
                  </a:lnTo>
                  <a:lnTo>
                    <a:pt x="9272" y="6207"/>
                  </a:lnTo>
                  <a:lnTo>
                    <a:pt x="9079" y="5204"/>
                  </a:lnTo>
                  <a:lnTo>
                    <a:pt x="8886" y="4279"/>
                  </a:lnTo>
                  <a:lnTo>
                    <a:pt x="8713" y="3431"/>
                  </a:lnTo>
                  <a:lnTo>
                    <a:pt x="8520" y="2660"/>
                  </a:lnTo>
                  <a:lnTo>
                    <a:pt x="8346" y="1966"/>
                  </a:lnTo>
                  <a:lnTo>
                    <a:pt x="8192" y="1350"/>
                  </a:lnTo>
                  <a:lnTo>
                    <a:pt x="8038" y="848"/>
                  </a:lnTo>
                  <a:lnTo>
                    <a:pt x="7903" y="424"/>
                  </a:lnTo>
                  <a:lnTo>
                    <a:pt x="7865" y="328"/>
                  </a:lnTo>
                  <a:lnTo>
                    <a:pt x="7807" y="251"/>
                  </a:lnTo>
                  <a:lnTo>
                    <a:pt x="7749" y="193"/>
                  </a:lnTo>
                  <a:lnTo>
                    <a:pt x="7672" y="135"/>
                  </a:lnTo>
                  <a:lnTo>
                    <a:pt x="7595" y="77"/>
                  </a:lnTo>
                  <a:lnTo>
                    <a:pt x="7518" y="39"/>
                  </a:lnTo>
                  <a:lnTo>
                    <a:pt x="732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 name="Google Shape;693;p2"/>
            <p:cNvSpPr/>
            <p:nvPr/>
          </p:nvSpPr>
          <p:spPr>
            <a:xfrm>
              <a:off x="1681838" y="2460700"/>
              <a:ext cx="73275" cy="660650"/>
            </a:xfrm>
            <a:custGeom>
              <a:rect b="b" l="l" r="r" t="t"/>
              <a:pathLst>
                <a:path extrusionOk="0" h="26426" w="2931">
                  <a:moveTo>
                    <a:pt x="2738" y="0"/>
                  </a:moveTo>
                  <a:lnTo>
                    <a:pt x="2680" y="39"/>
                  </a:lnTo>
                  <a:lnTo>
                    <a:pt x="2661" y="78"/>
                  </a:lnTo>
                  <a:lnTo>
                    <a:pt x="2642" y="135"/>
                  </a:lnTo>
                  <a:lnTo>
                    <a:pt x="2237" y="3952"/>
                  </a:lnTo>
                  <a:lnTo>
                    <a:pt x="1350" y="12317"/>
                  </a:lnTo>
                  <a:lnTo>
                    <a:pt x="868" y="16923"/>
                  </a:lnTo>
                  <a:lnTo>
                    <a:pt x="464" y="21125"/>
                  </a:lnTo>
                  <a:lnTo>
                    <a:pt x="136" y="24421"/>
                  </a:lnTo>
                  <a:lnTo>
                    <a:pt x="40" y="25558"/>
                  </a:lnTo>
                  <a:lnTo>
                    <a:pt x="1" y="26271"/>
                  </a:lnTo>
                  <a:lnTo>
                    <a:pt x="1" y="26329"/>
                  </a:lnTo>
                  <a:lnTo>
                    <a:pt x="40" y="26387"/>
                  </a:lnTo>
                  <a:lnTo>
                    <a:pt x="78" y="26426"/>
                  </a:lnTo>
                  <a:lnTo>
                    <a:pt x="194" y="26426"/>
                  </a:lnTo>
                  <a:lnTo>
                    <a:pt x="252" y="26387"/>
                  </a:lnTo>
                  <a:lnTo>
                    <a:pt x="290" y="26348"/>
                  </a:lnTo>
                  <a:lnTo>
                    <a:pt x="290" y="26291"/>
                  </a:lnTo>
                  <a:lnTo>
                    <a:pt x="348" y="25577"/>
                  </a:lnTo>
                  <a:lnTo>
                    <a:pt x="444" y="24421"/>
                  </a:lnTo>
                  <a:lnTo>
                    <a:pt x="753" y="21144"/>
                  </a:lnTo>
                  <a:lnTo>
                    <a:pt x="1177" y="16943"/>
                  </a:lnTo>
                  <a:lnTo>
                    <a:pt x="1659" y="12336"/>
                  </a:lnTo>
                  <a:lnTo>
                    <a:pt x="2526" y="3971"/>
                  </a:lnTo>
                  <a:lnTo>
                    <a:pt x="2931" y="174"/>
                  </a:lnTo>
                  <a:lnTo>
                    <a:pt x="2931" y="97"/>
                  </a:lnTo>
                  <a:lnTo>
                    <a:pt x="2892" y="58"/>
                  </a:lnTo>
                  <a:lnTo>
                    <a:pt x="2854" y="20"/>
                  </a:lnTo>
                  <a:lnTo>
                    <a:pt x="279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 name="Google Shape;694;p2"/>
            <p:cNvSpPr/>
            <p:nvPr/>
          </p:nvSpPr>
          <p:spPr>
            <a:xfrm>
              <a:off x="1643788" y="2861125"/>
              <a:ext cx="163850" cy="546450"/>
            </a:xfrm>
            <a:custGeom>
              <a:rect b="b" l="l" r="r" t="t"/>
              <a:pathLst>
                <a:path extrusionOk="0" h="21858" w="6554">
                  <a:moveTo>
                    <a:pt x="5108" y="0"/>
                  </a:moveTo>
                  <a:lnTo>
                    <a:pt x="4973" y="20"/>
                  </a:lnTo>
                  <a:lnTo>
                    <a:pt x="4857" y="77"/>
                  </a:lnTo>
                  <a:lnTo>
                    <a:pt x="4761" y="155"/>
                  </a:lnTo>
                  <a:lnTo>
                    <a:pt x="4433" y="540"/>
                  </a:lnTo>
                  <a:lnTo>
                    <a:pt x="4125" y="945"/>
                  </a:lnTo>
                  <a:lnTo>
                    <a:pt x="3817" y="1330"/>
                  </a:lnTo>
                  <a:lnTo>
                    <a:pt x="3527" y="1735"/>
                  </a:lnTo>
                  <a:lnTo>
                    <a:pt x="3258" y="2140"/>
                  </a:lnTo>
                  <a:lnTo>
                    <a:pt x="3007" y="2545"/>
                  </a:lnTo>
                  <a:lnTo>
                    <a:pt x="2757" y="2949"/>
                  </a:lnTo>
                  <a:lnTo>
                    <a:pt x="2525" y="3373"/>
                  </a:lnTo>
                  <a:lnTo>
                    <a:pt x="2313" y="3797"/>
                  </a:lnTo>
                  <a:lnTo>
                    <a:pt x="2101" y="4221"/>
                  </a:lnTo>
                  <a:lnTo>
                    <a:pt x="1716" y="5070"/>
                  </a:lnTo>
                  <a:lnTo>
                    <a:pt x="1388" y="5918"/>
                  </a:lnTo>
                  <a:lnTo>
                    <a:pt x="1099" y="6766"/>
                  </a:lnTo>
                  <a:lnTo>
                    <a:pt x="848" y="7633"/>
                  </a:lnTo>
                  <a:lnTo>
                    <a:pt x="636" y="8481"/>
                  </a:lnTo>
                  <a:lnTo>
                    <a:pt x="463" y="9348"/>
                  </a:lnTo>
                  <a:lnTo>
                    <a:pt x="309" y="10177"/>
                  </a:lnTo>
                  <a:lnTo>
                    <a:pt x="193" y="11006"/>
                  </a:lnTo>
                  <a:lnTo>
                    <a:pt x="116" y="11816"/>
                  </a:lnTo>
                  <a:lnTo>
                    <a:pt x="58" y="12625"/>
                  </a:lnTo>
                  <a:lnTo>
                    <a:pt x="20" y="13396"/>
                  </a:lnTo>
                  <a:lnTo>
                    <a:pt x="0" y="14148"/>
                  </a:lnTo>
                  <a:lnTo>
                    <a:pt x="0" y="14880"/>
                  </a:lnTo>
                  <a:lnTo>
                    <a:pt x="20" y="15574"/>
                  </a:lnTo>
                  <a:lnTo>
                    <a:pt x="58" y="16229"/>
                  </a:lnTo>
                  <a:lnTo>
                    <a:pt x="97" y="16865"/>
                  </a:lnTo>
                  <a:lnTo>
                    <a:pt x="154" y="17444"/>
                  </a:lnTo>
                  <a:lnTo>
                    <a:pt x="289" y="18504"/>
                  </a:lnTo>
                  <a:lnTo>
                    <a:pt x="405" y="19352"/>
                  </a:lnTo>
                  <a:lnTo>
                    <a:pt x="521" y="19988"/>
                  </a:lnTo>
                  <a:lnTo>
                    <a:pt x="636" y="20528"/>
                  </a:lnTo>
                  <a:lnTo>
                    <a:pt x="925" y="21857"/>
                  </a:lnTo>
                  <a:lnTo>
                    <a:pt x="3759" y="21106"/>
                  </a:lnTo>
                  <a:lnTo>
                    <a:pt x="4144" y="20412"/>
                  </a:lnTo>
                  <a:lnTo>
                    <a:pt x="4510" y="19718"/>
                  </a:lnTo>
                  <a:lnTo>
                    <a:pt x="4838" y="19005"/>
                  </a:lnTo>
                  <a:lnTo>
                    <a:pt x="5127" y="18272"/>
                  </a:lnTo>
                  <a:lnTo>
                    <a:pt x="5378" y="17521"/>
                  </a:lnTo>
                  <a:lnTo>
                    <a:pt x="5609" y="16769"/>
                  </a:lnTo>
                  <a:lnTo>
                    <a:pt x="5821" y="16017"/>
                  </a:lnTo>
                  <a:lnTo>
                    <a:pt x="5995" y="15246"/>
                  </a:lnTo>
                  <a:lnTo>
                    <a:pt x="6129" y="14475"/>
                  </a:lnTo>
                  <a:lnTo>
                    <a:pt x="6264" y="13724"/>
                  </a:lnTo>
                  <a:lnTo>
                    <a:pt x="6361" y="12953"/>
                  </a:lnTo>
                  <a:lnTo>
                    <a:pt x="6438" y="12182"/>
                  </a:lnTo>
                  <a:lnTo>
                    <a:pt x="6496" y="11411"/>
                  </a:lnTo>
                  <a:lnTo>
                    <a:pt x="6534" y="10659"/>
                  </a:lnTo>
                  <a:lnTo>
                    <a:pt x="6554" y="9907"/>
                  </a:lnTo>
                  <a:lnTo>
                    <a:pt x="6554" y="9175"/>
                  </a:lnTo>
                  <a:lnTo>
                    <a:pt x="6554" y="8443"/>
                  </a:lnTo>
                  <a:lnTo>
                    <a:pt x="6534" y="7729"/>
                  </a:lnTo>
                  <a:lnTo>
                    <a:pt x="6496" y="7036"/>
                  </a:lnTo>
                  <a:lnTo>
                    <a:pt x="6438" y="6361"/>
                  </a:lnTo>
                  <a:lnTo>
                    <a:pt x="6322" y="5070"/>
                  </a:lnTo>
                  <a:lnTo>
                    <a:pt x="6187" y="3875"/>
                  </a:lnTo>
                  <a:lnTo>
                    <a:pt x="6014" y="2795"/>
                  </a:lnTo>
                  <a:lnTo>
                    <a:pt x="5860" y="1831"/>
                  </a:lnTo>
                  <a:lnTo>
                    <a:pt x="5705" y="1022"/>
                  </a:lnTo>
                  <a:lnTo>
                    <a:pt x="5551" y="367"/>
                  </a:lnTo>
                  <a:lnTo>
                    <a:pt x="5513" y="232"/>
                  </a:lnTo>
                  <a:lnTo>
                    <a:pt x="5436" y="135"/>
                  </a:lnTo>
                  <a:lnTo>
                    <a:pt x="5339" y="58"/>
                  </a:lnTo>
                  <a:lnTo>
                    <a:pt x="5224" y="20"/>
                  </a:lnTo>
                  <a:lnTo>
                    <a:pt x="5108"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 name="Google Shape;695;p2"/>
            <p:cNvSpPr/>
            <p:nvPr/>
          </p:nvSpPr>
          <p:spPr>
            <a:xfrm>
              <a:off x="1691488" y="2958450"/>
              <a:ext cx="66525" cy="400925"/>
            </a:xfrm>
            <a:custGeom>
              <a:rect b="b" l="l" r="r" t="t"/>
              <a:pathLst>
                <a:path extrusionOk="0" h="16037" w="2661">
                  <a:moveTo>
                    <a:pt x="2468" y="1"/>
                  </a:moveTo>
                  <a:lnTo>
                    <a:pt x="2410" y="39"/>
                  </a:lnTo>
                  <a:lnTo>
                    <a:pt x="2371" y="78"/>
                  </a:lnTo>
                  <a:lnTo>
                    <a:pt x="2352" y="136"/>
                  </a:lnTo>
                  <a:lnTo>
                    <a:pt x="0" y="15864"/>
                  </a:lnTo>
                  <a:lnTo>
                    <a:pt x="0" y="15921"/>
                  </a:lnTo>
                  <a:lnTo>
                    <a:pt x="20" y="15979"/>
                  </a:lnTo>
                  <a:lnTo>
                    <a:pt x="78" y="16018"/>
                  </a:lnTo>
                  <a:lnTo>
                    <a:pt x="135" y="16037"/>
                  </a:lnTo>
                  <a:lnTo>
                    <a:pt x="193" y="16037"/>
                  </a:lnTo>
                  <a:lnTo>
                    <a:pt x="251" y="15998"/>
                  </a:lnTo>
                  <a:lnTo>
                    <a:pt x="290" y="15960"/>
                  </a:lnTo>
                  <a:lnTo>
                    <a:pt x="290" y="15921"/>
                  </a:lnTo>
                  <a:lnTo>
                    <a:pt x="2660" y="174"/>
                  </a:lnTo>
                  <a:lnTo>
                    <a:pt x="2660" y="116"/>
                  </a:lnTo>
                  <a:lnTo>
                    <a:pt x="2622" y="59"/>
                  </a:lnTo>
                  <a:lnTo>
                    <a:pt x="2583" y="20"/>
                  </a:lnTo>
                  <a:lnTo>
                    <a:pt x="252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6" name="Google Shape;696;p2"/>
            <p:cNvSpPr/>
            <p:nvPr/>
          </p:nvSpPr>
          <p:spPr>
            <a:xfrm>
              <a:off x="1418763" y="3359850"/>
              <a:ext cx="421150" cy="592225"/>
            </a:xfrm>
            <a:custGeom>
              <a:rect b="b" l="l" r="r" t="t"/>
              <a:pathLst>
                <a:path extrusionOk="0" h="23689" w="16846">
                  <a:moveTo>
                    <a:pt x="16846" y="0"/>
                  </a:moveTo>
                  <a:lnTo>
                    <a:pt x="16846" y="0"/>
                  </a:lnTo>
                  <a:lnTo>
                    <a:pt x="16846" y="0"/>
                  </a:lnTo>
                  <a:close/>
                  <a:moveTo>
                    <a:pt x="0" y="0"/>
                  </a:moveTo>
                  <a:lnTo>
                    <a:pt x="58" y="713"/>
                  </a:lnTo>
                  <a:lnTo>
                    <a:pt x="251" y="2660"/>
                  </a:lnTo>
                  <a:lnTo>
                    <a:pt x="386" y="4009"/>
                  </a:lnTo>
                  <a:lnTo>
                    <a:pt x="540" y="5551"/>
                  </a:lnTo>
                  <a:lnTo>
                    <a:pt x="752" y="7247"/>
                  </a:lnTo>
                  <a:lnTo>
                    <a:pt x="983" y="9078"/>
                  </a:lnTo>
                  <a:lnTo>
                    <a:pt x="1234" y="10967"/>
                  </a:lnTo>
                  <a:lnTo>
                    <a:pt x="1542" y="12895"/>
                  </a:lnTo>
                  <a:lnTo>
                    <a:pt x="1870" y="14841"/>
                  </a:lnTo>
                  <a:lnTo>
                    <a:pt x="2236" y="16750"/>
                  </a:lnTo>
                  <a:lnTo>
                    <a:pt x="2429" y="17675"/>
                  </a:lnTo>
                  <a:lnTo>
                    <a:pt x="2622" y="18561"/>
                  </a:lnTo>
                  <a:lnTo>
                    <a:pt x="2834" y="19448"/>
                  </a:lnTo>
                  <a:lnTo>
                    <a:pt x="3065" y="20296"/>
                  </a:lnTo>
                  <a:lnTo>
                    <a:pt x="3277" y="21086"/>
                  </a:lnTo>
                  <a:lnTo>
                    <a:pt x="3527" y="21857"/>
                  </a:lnTo>
                  <a:lnTo>
                    <a:pt x="3759" y="22570"/>
                  </a:lnTo>
                  <a:lnTo>
                    <a:pt x="4029" y="23226"/>
                  </a:lnTo>
                  <a:lnTo>
                    <a:pt x="4298" y="23284"/>
                  </a:lnTo>
                  <a:lnTo>
                    <a:pt x="5089" y="23380"/>
                  </a:lnTo>
                  <a:lnTo>
                    <a:pt x="6284" y="23496"/>
                  </a:lnTo>
                  <a:lnTo>
                    <a:pt x="7016" y="23553"/>
                  </a:lnTo>
                  <a:lnTo>
                    <a:pt x="7806" y="23611"/>
                  </a:lnTo>
                  <a:lnTo>
                    <a:pt x="8674" y="23650"/>
                  </a:lnTo>
                  <a:lnTo>
                    <a:pt x="9580" y="23669"/>
                  </a:lnTo>
                  <a:lnTo>
                    <a:pt x="10524" y="23688"/>
                  </a:lnTo>
                  <a:lnTo>
                    <a:pt x="11488" y="23650"/>
                  </a:lnTo>
                  <a:lnTo>
                    <a:pt x="12490" y="23611"/>
                  </a:lnTo>
                  <a:lnTo>
                    <a:pt x="13492" y="23515"/>
                  </a:lnTo>
                  <a:lnTo>
                    <a:pt x="14475" y="23399"/>
                  </a:lnTo>
                  <a:lnTo>
                    <a:pt x="14976" y="23322"/>
                  </a:lnTo>
                  <a:lnTo>
                    <a:pt x="15458" y="23226"/>
                  </a:lnTo>
                  <a:lnTo>
                    <a:pt x="16846" y="0"/>
                  </a:lnTo>
                  <a:lnTo>
                    <a:pt x="16827" y="39"/>
                  </a:lnTo>
                  <a:lnTo>
                    <a:pt x="16788" y="97"/>
                  </a:lnTo>
                  <a:lnTo>
                    <a:pt x="16750" y="135"/>
                  </a:lnTo>
                  <a:lnTo>
                    <a:pt x="16672" y="193"/>
                  </a:lnTo>
                  <a:lnTo>
                    <a:pt x="16460" y="289"/>
                  </a:lnTo>
                  <a:lnTo>
                    <a:pt x="16171" y="386"/>
                  </a:lnTo>
                  <a:lnTo>
                    <a:pt x="15824" y="463"/>
                  </a:lnTo>
                  <a:lnTo>
                    <a:pt x="15400" y="559"/>
                  </a:lnTo>
                  <a:lnTo>
                    <a:pt x="14918" y="636"/>
                  </a:lnTo>
                  <a:lnTo>
                    <a:pt x="14379" y="694"/>
                  </a:lnTo>
                  <a:lnTo>
                    <a:pt x="13781" y="771"/>
                  </a:lnTo>
                  <a:lnTo>
                    <a:pt x="13126" y="829"/>
                  </a:lnTo>
                  <a:lnTo>
                    <a:pt x="11700" y="925"/>
                  </a:lnTo>
                  <a:lnTo>
                    <a:pt x="10119" y="983"/>
                  </a:lnTo>
                  <a:lnTo>
                    <a:pt x="8423" y="1003"/>
                  </a:lnTo>
                  <a:lnTo>
                    <a:pt x="6727" y="983"/>
                  </a:lnTo>
                  <a:lnTo>
                    <a:pt x="5146" y="925"/>
                  </a:lnTo>
                  <a:lnTo>
                    <a:pt x="3720" y="829"/>
                  </a:lnTo>
                  <a:lnTo>
                    <a:pt x="3065" y="771"/>
                  </a:lnTo>
                  <a:lnTo>
                    <a:pt x="2467" y="694"/>
                  </a:lnTo>
                  <a:lnTo>
                    <a:pt x="1928" y="636"/>
                  </a:lnTo>
                  <a:lnTo>
                    <a:pt x="1446" y="559"/>
                  </a:lnTo>
                  <a:lnTo>
                    <a:pt x="1022" y="463"/>
                  </a:lnTo>
                  <a:lnTo>
                    <a:pt x="656" y="386"/>
                  </a:lnTo>
                  <a:lnTo>
                    <a:pt x="386" y="289"/>
                  </a:lnTo>
                  <a:lnTo>
                    <a:pt x="174" y="193"/>
                  </a:lnTo>
                  <a:lnTo>
                    <a:pt x="97" y="135"/>
                  </a:lnTo>
                  <a:lnTo>
                    <a:pt x="39" y="97"/>
                  </a:lnTo>
                  <a:lnTo>
                    <a:pt x="19" y="39"/>
                  </a:lnTo>
                  <a:lnTo>
                    <a:pt x="0"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3" name="Shape 1323"/>
        <p:cNvGrpSpPr/>
        <p:nvPr/>
      </p:nvGrpSpPr>
      <p:grpSpPr>
        <a:xfrm>
          <a:off x="0" y="0"/>
          <a:ext cx="0" cy="0"/>
          <a:chOff x="0" y="0"/>
          <a:chExt cx="0" cy="0"/>
        </a:xfrm>
      </p:grpSpPr>
      <p:sp>
        <p:nvSpPr>
          <p:cNvPr id="1324" name="Google Shape;1324;p20"/>
          <p:cNvSpPr txBox="1"/>
          <p:nvPr>
            <p:ph type="title"/>
          </p:nvPr>
        </p:nvSpPr>
        <p:spPr>
          <a:xfrm>
            <a:off x="734177" y="2415375"/>
            <a:ext cx="42411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Appointment</a:t>
            </a:r>
            <a:endParaRPr/>
          </a:p>
        </p:txBody>
      </p:sp>
      <p:pic>
        <p:nvPicPr>
          <p:cNvPr id="1325" name="Google Shape;1325;p20"/>
          <p:cNvPicPr preferRelativeResize="0"/>
          <p:nvPr/>
        </p:nvPicPr>
        <p:blipFill rotWithShape="1">
          <a:blip r:embed="rId3">
            <a:alphaModFix/>
          </a:blip>
          <a:srcRect b="0" l="2116" r="2069" t="0"/>
          <a:stretch/>
        </p:blipFill>
        <p:spPr>
          <a:xfrm>
            <a:off x="5217275" y="399375"/>
            <a:ext cx="2377200" cy="4489200"/>
          </a:xfrm>
          <a:prstGeom prst="roundRect">
            <a:avLst>
              <a:gd fmla="val 11206" name="adj"/>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9" name="Shape 1329"/>
        <p:cNvGrpSpPr/>
        <p:nvPr/>
      </p:nvGrpSpPr>
      <p:grpSpPr>
        <a:xfrm>
          <a:off x="0" y="0"/>
          <a:ext cx="0" cy="0"/>
          <a:chOff x="0" y="0"/>
          <a:chExt cx="0" cy="0"/>
        </a:xfrm>
      </p:grpSpPr>
      <p:sp>
        <p:nvSpPr>
          <p:cNvPr id="1330" name="Google Shape;1330;p21"/>
          <p:cNvSpPr txBox="1"/>
          <p:nvPr>
            <p:ph type="title"/>
          </p:nvPr>
        </p:nvSpPr>
        <p:spPr>
          <a:xfrm>
            <a:off x="832025" y="1827811"/>
            <a:ext cx="3883200" cy="1294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Suggestions</a:t>
            </a:r>
            <a:endParaRPr/>
          </a:p>
        </p:txBody>
      </p:sp>
      <p:pic>
        <p:nvPicPr>
          <p:cNvPr id="1331" name="Google Shape;1331;p21"/>
          <p:cNvPicPr preferRelativeResize="0"/>
          <p:nvPr/>
        </p:nvPicPr>
        <p:blipFill rotWithShape="1">
          <a:blip r:embed="rId3">
            <a:alphaModFix/>
          </a:blip>
          <a:srcRect b="0" l="2399" r="2398" t="0"/>
          <a:stretch/>
        </p:blipFill>
        <p:spPr>
          <a:xfrm>
            <a:off x="4715225" y="404975"/>
            <a:ext cx="2438700" cy="4455600"/>
          </a:xfrm>
          <a:prstGeom prst="roundRect">
            <a:avLst>
              <a:gd fmla="val 11343" name="adj"/>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5" name="Shape 1335"/>
        <p:cNvGrpSpPr/>
        <p:nvPr/>
      </p:nvGrpSpPr>
      <p:grpSpPr>
        <a:xfrm>
          <a:off x="0" y="0"/>
          <a:ext cx="0" cy="0"/>
          <a:chOff x="0" y="0"/>
          <a:chExt cx="0" cy="0"/>
        </a:xfrm>
      </p:grpSpPr>
      <p:sp>
        <p:nvSpPr>
          <p:cNvPr id="1336" name="Google Shape;1336;p22"/>
          <p:cNvSpPr txBox="1"/>
          <p:nvPr>
            <p:ph type="title"/>
          </p:nvPr>
        </p:nvSpPr>
        <p:spPr>
          <a:xfrm>
            <a:off x="436465" y="2114550"/>
            <a:ext cx="4291479"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All Doctors</a:t>
            </a:r>
            <a:endParaRPr/>
          </a:p>
        </p:txBody>
      </p:sp>
      <p:pic>
        <p:nvPicPr>
          <p:cNvPr id="1337" name="Google Shape;1337;p22"/>
          <p:cNvPicPr preferRelativeResize="0"/>
          <p:nvPr/>
        </p:nvPicPr>
        <p:blipFill rotWithShape="1">
          <a:blip r:embed="rId3">
            <a:alphaModFix/>
          </a:blip>
          <a:srcRect b="0" l="0" r="0" t="0"/>
          <a:stretch/>
        </p:blipFill>
        <p:spPr>
          <a:xfrm>
            <a:off x="5202866" y="359793"/>
            <a:ext cx="2452575" cy="4551504"/>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1" name="Shape 1341"/>
        <p:cNvGrpSpPr/>
        <p:nvPr/>
      </p:nvGrpSpPr>
      <p:grpSpPr>
        <a:xfrm>
          <a:off x="0" y="0"/>
          <a:ext cx="0" cy="0"/>
          <a:chOff x="0" y="0"/>
          <a:chExt cx="0" cy="0"/>
        </a:xfrm>
      </p:grpSpPr>
      <p:sp>
        <p:nvSpPr>
          <p:cNvPr id="1342" name="Google Shape;1342;p23"/>
          <p:cNvSpPr txBox="1"/>
          <p:nvPr>
            <p:ph type="title"/>
          </p:nvPr>
        </p:nvSpPr>
        <p:spPr>
          <a:xfrm>
            <a:off x="245079" y="2114549"/>
            <a:ext cx="3788205"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Doctor profile</a:t>
            </a:r>
            <a:endParaRPr/>
          </a:p>
        </p:txBody>
      </p:sp>
      <p:pic>
        <p:nvPicPr>
          <p:cNvPr id="1343" name="Google Shape;1343;p23"/>
          <p:cNvPicPr preferRelativeResize="0"/>
          <p:nvPr/>
        </p:nvPicPr>
        <p:blipFill rotWithShape="1">
          <a:blip r:embed="rId3">
            <a:alphaModFix/>
          </a:blip>
          <a:srcRect b="0" l="0" r="0" t="0"/>
          <a:stretch/>
        </p:blipFill>
        <p:spPr>
          <a:xfrm>
            <a:off x="5002326" y="366848"/>
            <a:ext cx="2695646" cy="4409803"/>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7" name="Shape 1347"/>
        <p:cNvGrpSpPr/>
        <p:nvPr/>
      </p:nvGrpSpPr>
      <p:grpSpPr>
        <a:xfrm>
          <a:off x="0" y="0"/>
          <a:ext cx="0" cy="0"/>
          <a:chOff x="0" y="0"/>
          <a:chExt cx="0" cy="0"/>
        </a:xfrm>
      </p:grpSpPr>
      <p:sp>
        <p:nvSpPr>
          <p:cNvPr id="1348" name="Google Shape;1348;p24"/>
          <p:cNvSpPr txBox="1"/>
          <p:nvPr>
            <p:ph type="title"/>
          </p:nvPr>
        </p:nvSpPr>
        <p:spPr>
          <a:xfrm>
            <a:off x="1182051" y="2035146"/>
            <a:ext cx="26328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reviews</a:t>
            </a:r>
            <a:endParaRPr/>
          </a:p>
        </p:txBody>
      </p:sp>
      <p:pic>
        <p:nvPicPr>
          <p:cNvPr id="1349" name="Google Shape;1349;p24"/>
          <p:cNvPicPr preferRelativeResize="0"/>
          <p:nvPr/>
        </p:nvPicPr>
        <p:blipFill rotWithShape="1">
          <a:blip r:embed="rId3">
            <a:alphaModFix/>
          </a:blip>
          <a:srcRect b="0" l="0" r="0" t="0"/>
          <a:stretch/>
        </p:blipFill>
        <p:spPr>
          <a:xfrm>
            <a:off x="5110716" y="470048"/>
            <a:ext cx="2234997" cy="4203404"/>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3" name="Shape 1353"/>
        <p:cNvGrpSpPr/>
        <p:nvPr/>
      </p:nvGrpSpPr>
      <p:grpSpPr>
        <a:xfrm>
          <a:off x="0" y="0"/>
          <a:ext cx="0" cy="0"/>
          <a:chOff x="0" y="0"/>
          <a:chExt cx="0" cy="0"/>
        </a:xfrm>
      </p:grpSpPr>
      <p:sp>
        <p:nvSpPr>
          <p:cNvPr id="1354" name="Google Shape;1354;p25"/>
          <p:cNvSpPr txBox="1"/>
          <p:nvPr>
            <p:ph type="title"/>
          </p:nvPr>
        </p:nvSpPr>
        <p:spPr>
          <a:xfrm>
            <a:off x="720000" y="1834900"/>
            <a:ext cx="4241100" cy="10791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Doctor Available Times</a:t>
            </a:r>
            <a:endParaRPr/>
          </a:p>
        </p:txBody>
      </p:sp>
      <p:pic>
        <p:nvPicPr>
          <p:cNvPr id="1355" name="Google Shape;1355;p25"/>
          <p:cNvPicPr preferRelativeResize="0"/>
          <p:nvPr/>
        </p:nvPicPr>
        <p:blipFill rotWithShape="1">
          <a:blip r:embed="rId3">
            <a:alphaModFix/>
          </a:blip>
          <a:srcRect b="0" l="1792" r="1801" t="891"/>
          <a:stretch/>
        </p:blipFill>
        <p:spPr>
          <a:xfrm>
            <a:off x="5305000" y="342225"/>
            <a:ext cx="2438400" cy="4601700"/>
          </a:xfrm>
          <a:prstGeom prst="roundRect">
            <a:avLst>
              <a:gd fmla="val 9428" name="adj"/>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9" name="Shape 1359"/>
        <p:cNvGrpSpPr/>
        <p:nvPr/>
      </p:nvGrpSpPr>
      <p:grpSpPr>
        <a:xfrm>
          <a:off x="0" y="0"/>
          <a:ext cx="0" cy="0"/>
          <a:chOff x="0" y="0"/>
          <a:chExt cx="0" cy="0"/>
        </a:xfrm>
      </p:grpSpPr>
      <p:sp>
        <p:nvSpPr>
          <p:cNvPr id="1360" name="Google Shape;1360;p26"/>
          <p:cNvSpPr txBox="1"/>
          <p:nvPr>
            <p:ph type="title"/>
          </p:nvPr>
        </p:nvSpPr>
        <p:spPr>
          <a:xfrm>
            <a:off x="648275" y="1912475"/>
            <a:ext cx="31242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Payment</a:t>
            </a:r>
            <a:endParaRPr/>
          </a:p>
        </p:txBody>
      </p:sp>
      <p:pic>
        <p:nvPicPr>
          <p:cNvPr id="1361" name="Google Shape;1361;p26"/>
          <p:cNvPicPr preferRelativeResize="0"/>
          <p:nvPr/>
        </p:nvPicPr>
        <p:blipFill rotWithShape="1">
          <a:blip r:embed="rId3">
            <a:alphaModFix/>
          </a:blip>
          <a:srcRect b="0" l="0" r="0" t="0"/>
          <a:stretch/>
        </p:blipFill>
        <p:spPr>
          <a:xfrm>
            <a:off x="5053325" y="411400"/>
            <a:ext cx="2484900" cy="4443300"/>
          </a:xfrm>
          <a:prstGeom prst="roundRect">
            <a:avLst>
              <a:gd fmla="val 11958" name="adj"/>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5" name="Shape 1365"/>
        <p:cNvGrpSpPr/>
        <p:nvPr/>
      </p:nvGrpSpPr>
      <p:grpSpPr>
        <a:xfrm>
          <a:off x="0" y="0"/>
          <a:ext cx="0" cy="0"/>
          <a:chOff x="0" y="0"/>
          <a:chExt cx="0" cy="0"/>
        </a:xfrm>
      </p:grpSpPr>
      <p:sp>
        <p:nvSpPr>
          <p:cNvPr id="1366" name="Google Shape;1366;p27"/>
          <p:cNvSpPr txBox="1"/>
          <p:nvPr>
            <p:ph type="title"/>
          </p:nvPr>
        </p:nvSpPr>
        <p:spPr>
          <a:xfrm>
            <a:off x="663937" y="2100817"/>
            <a:ext cx="2724948" cy="555994"/>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Payment</a:t>
            </a:r>
            <a:endParaRPr/>
          </a:p>
        </p:txBody>
      </p:sp>
      <p:pic>
        <p:nvPicPr>
          <p:cNvPr id="1367" name="Google Shape;1367;p27"/>
          <p:cNvPicPr preferRelativeResize="0"/>
          <p:nvPr/>
        </p:nvPicPr>
        <p:blipFill rotWithShape="1">
          <a:blip r:embed="rId3">
            <a:alphaModFix/>
          </a:blip>
          <a:srcRect b="0" l="0" r="0" t="0"/>
          <a:stretch/>
        </p:blipFill>
        <p:spPr>
          <a:xfrm>
            <a:off x="6264603" y="482009"/>
            <a:ext cx="2266117" cy="4257454"/>
          </a:xfrm>
          <a:prstGeom prst="rect">
            <a:avLst/>
          </a:prstGeom>
          <a:noFill/>
          <a:ln>
            <a:noFill/>
          </a:ln>
        </p:spPr>
      </p:pic>
      <p:pic>
        <p:nvPicPr>
          <p:cNvPr id="1368" name="Google Shape;1368;p27"/>
          <p:cNvPicPr preferRelativeResize="0"/>
          <p:nvPr/>
        </p:nvPicPr>
        <p:blipFill rotWithShape="1">
          <a:blip r:embed="rId4">
            <a:alphaModFix/>
          </a:blip>
          <a:srcRect b="0" l="0" r="0" t="0"/>
          <a:stretch/>
        </p:blipFill>
        <p:spPr>
          <a:xfrm>
            <a:off x="3693685" y="482009"/>
            <a:ext cx="2266118" cy="4257455"/>
          </a:xfrm>
          <a:prstGeom prst="rect">
            <a:avLst/>
          </a:prstGeom>
          <a:noFill/>
          <a:ln>
            <a:noFill/>
          </a:ln>
        </p:spPr>
      </p:pic>
      <p:sp>
        <p:nvSpPr>
          <p:cNvPr id="1369" name="Google Shape;1369;p27"/>
          <p:cNvSpPr txBox="1"/>
          <p:nvPr/>
        </p:nvSpPr>
        <p:spPr>
          <a:xfrm>
            <a:off x="7222915" y="1040361"/>
            <a:ext cx="1307805" cy="2308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900" u="none" cap="none" strike="noStrike">
                <a:solidFill>
                  <a:srgbClr val="1C1C1C"/>
                </a:solidFill>
                <a:latin typeface="Arial"/>
                <a:ea typeface="Arial"/>
                <a:cs typeface="Arial"/>
                <a:sym typeface="Arial"/>
              </a:rPr>
              <a:t>Mental Health</a:t>
            </a:r>
            <a:endParaRPr/>
          </a:p>
        </p:txBody>
      </p:sp>
      <p:sp>
        <p:nvSpPr>
          <p:cNvPr id="1370" name="Google Shape;1370;p27"/>
          <p:cNvSpPr txBox="1"/>
          <p:nvPr/>
        </p:nvSpPr>
        <p:spPr>
          <a:xfrm>
            <a:off x="6950013" y="1965489"/>
            <a:ext cx="1307805" cy="2308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900" u="none" cap="none" strike="noStrike">
                <a:solidFill>
                  <a:srgbClr val="1C1C1C"/>
                </a:solidFill>
                <a:latin typeface="Arial"/>
                <a:ea typeface="Arial"/>
                <a:cs typeface="Arial"/>
                <a:sym typeface="Arial"/>
              </a:rPr>
              <a:t>Mental Health</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4" name="Shape 1374"/>
        <p:cNvGrpSpPr/>
        <p:nvPr/>
      </p:nvGrpSpPr>
      <p:grpSpPr>
        <a:xfrm>
          <a:off x="0" y="0"/>
          <a:ext cx="0" cy="0"/>
          <a:chOff x="0" y="0"/>
          <a:chExt cx="0" cy="0"/>
        </a:xfrm>
      </p:grpSpPr>
      <p:sp>
        <p:nvSpPr>
          <p:cNvPr id="1375" name="Google Shape;1375;p28"/>
          <p:cNvSpPr txBox="1"/>
          <p:nvPr>
            <p:ph type="title"/>
          </p:nvPr>
        </p:nvSpPr>
        <p:spPr>
          <a:xfrm>
            <a:off x="452875" y="1834900"/>
            <a:ext cx="3883200" cy="1294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System</a:t>
            </a:r>
            <a:endParaRPr/>
          </a:p>
          <a:p>
            <a:pPr indent="0" lvl="0" marL="0" rtl="0" algn="ctr">
              <a:lnSpc>
                <a:spcPct val="100000"/>
              </a:lnSpc>
              <a:spcBef>
                <a:spcPts val="0"/>
              </a:spcBef>
              <a:spcAft>
                <a:spcPts val="0"/>
              </a:spcAft>
              <a:buSzPts val="2800"/>
              <a:buNone/>
            </a:pPr>
            <a:r>
              <a:rPr lang="en"/>
              <a:t>Notifications</a:t>
            </a:r>
            <a:endParaRPr/>
          </a:p>
        </p:txBody>
      </p:sp>
      <p:pic>
        <p:nvPicPr>
          <p:cNvPr id="1376" name="Google Shape;1376;p28"/>
          <p:cNvPicPr preferRelativeResize="0"/>
          <p:nvPr/>
        </p:nvPicPr>
        <p:blipFill rotWithShape="1">
          <a:blip r:embed="rId3">
            <a:alphaModFix/>
          </a:blip>
          <a:srcRect b="0" l="0" r="0" t="0"/>
          <a:stretch/>
        </p:blipFill>
        <p:spPr>
          <a:xfrm>
            <a:off x="4909850" y="483025"/>
            <a:ext cx="2448600" cy="4382400"/>
          </a:xfrm>
          <a:prstGeom prst="roundRect">
            <a:avLst>
              <a:gd fmla="val 10881" name="adj"/>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0" name="Shape 1380"/>
        <p:cNvGrpSpPr/>
        <p:nvPr/>
      </p:nvGrpSpPr>
      <p:grpSpPr>
        <a:xfrm>
          <a:off x="0" y="0"/>
          <a:ext cx="0" cy="0"/>
          <a:chOff x="0" y="0"/>
          <a:chExt cx="0" cy="0"/>
        </a:xfrm>
      </p:grpSpPr>
      <p:sp>
        <p:nvSpPr>
          <p:cNvPr id="1381" name="Google Shape;1381;p29"/>
          <p:cNvSpPr txBox="1"/>
          <p:nvPr>
            <p:ph type="title"/>
          </p:nvPr>
        </p:nvSpPr>
        <p:spPr>
          <a:xfrm>
            <a:off x="710325" y="1911100"/>
            <a:ext cx="31359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Chatting</a:t>
            </a:r>
            <a:endParaRPr/>
          </a:p>
        </p:txBody>
      </p:sp>
      <p:pic>
        <p:nvPicPr>
          <p:cNvPr id="1382" name="Google Shape;1382;p29"/>
          <p:cNvPicPr preferRelativeResize="0"/>
          <p:nvPr/>
        </p:nvPicPr>
        <p:blipFill rotWithShape="1">
          <a:blip r:embed="rId3">
            <a:alphaModFix/>
          </a:blip>
          <a:srcRect b="0" l="5367" r="2244" t="0"/>
          <a:stretch/>
        </p:blipFill>
        <p:spPr>
          <a:xfrm>
            <a:off x="5012350" y="454925"/>
            <a:ext cx="2561400" cy="4435800"/>
          </a:xfrm>
          <a:prstGeom prst="roundRect">
            <a:avLst>
              <a:gd fmla="val 7825" name="adj"/>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0" name="Shape 700"/>
        <p:cNvGrpSpPr/>
        <p:nvPr/>
      </p:nvGrpSpPr>
      <p:grpSpPr>
        <a:xfrm>
          <a:off x="0" y="0"/>
          <a:ext cx="0" cy="0"/>
          <a:chOff x="0" y="0"/>
          <a:chExt cx="0" cy="0"/>
        </a:xfrm>
      </p:grpSpPr>
      <p:sp>
        <p:nvSpPr>
          <p:cNvPr id="701" name="Google Shape;701;p3"/>
          <p:cNvSpPr/>
          <p:nvPr/>
        </p:nvSpPr>
        <p:spPr>
          <a:xfrm>
            <a:off x="4646120" y="1399124"/>
            <a:ext cx="815388" cy="822906"/>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 name="Google Shape;702;p3"/>
          <p:cNvSpPr/>
          <p:nvPr/>
        </p:nvSpPr>
        <p:spPr>
          <a:xfrm>
            <a:off x="4646120" y="2507962"/>
            <a:ext cx="815388" cy="822906"/>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 name="Google Shape;703;p3"/>
          <p:cNvSpPr/>
          <p:nvPr/>
        </p:nvSpPr>
        <p:spPr>
          <a:xfrm>
            <a:off x="1082008" y="2584162"/>
            <a:ext cx="815388" cy="822906"/>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 name="Google Shape;704;p3"/>
          <p:cNvSpPr/>
          <p:nvPr/>
        </p:nvSpPr>
        <p:spPr>
          <a:xfrm>
            <a:off x="1082008" y="1431437"/>
            <a:ext cx="815388" cy="822906"/>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 name="Google Shape;705;p3"/>
          <p:cNvSpPr txBox="1"/>
          <p:nvPr>
            <p:ph idx="6" type="title"/>
          </p:nvPr>
        </p:nvSpPr>
        <p:spPr>
          <a:xfrm>
            <a:off x="720000" y="539500"/>
            <a:ext cx="77040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300"/>
              <a:buNone/>
            </a:pPr>
            <a:r>
              <a:rPr lang="en"/>
              <a:t>Table of contents</a:t>
            </a:r>
            <a:endParaRPr/>
          </a:p>
        </p:txBody>
      </p:sp>
      <p:sp>
        <p:nvSpPr>
          <p:cNvPr id="706" name="Google Shape;706;p3"/>
          <p:cNvSpPr txBox="1"/>
          <p:nvPr>
            <p:ph type="title"/>
          </p:nvPr>
        </p:nvSpPr>
        <p:spPr>
          <a:xfrm>
            <a:off x="2047815" y="1634275"/>
            <a:ext cx="2448900" cy="365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b="1" lang="en"/>
              <a:t>Introduction</a:t>
            </a:r>
            <a:endParaRPr b="1"/>
          </a:p>
        </p:txBody>
      </p:sp>
      <p:sp>
        <p:nvSpPr>
          <p:cNvPr id="707" name="Google Shape;707;p3"/>
          <p:cNvSpPr txBox="1"/>
          <p:nvPr>
            <p:ph idx="2" type="title"/>
          </p:nvPr>
        </p:nvSpPr>
        <p:spPr>
          <a:xfrm flipH="1">
            <a:off x="5613092" y="1558079"/>
            <a:ext cx="2448900" cy="365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b="1" lang="en"/>
              <a:t>Types of users</a:t>
            </a:r>
            <a:endParaRPr b="1"/>
          </a:p>
        </p:txBody>
      </p:sp>
      <p:sp>
        <p:nvSpPr>
          <p:cNvPr id="708" name="Google Shape;708;p3"/>
          <p:cNvSpPr txBox="1"/>
          <p:nvPr>
            <p:ph idx="7" type="title"/>
          </p:nvPr>
        </p:nvSpPr>
        <p:spPr>
          <a:xfrm>
            <a:off x="2047815" y="2788549"/>
            <a:ext cx="2448900" cy="407417"/>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b="1" lang="en"/>
              <a:t>Technologies</a:t>
            </a:r>
            <a:endParaRPr b="1"/>
          </a:p>
        </p:txBody>
      </p:sp>
      <p:sp>
        <p:nvSpPr>
          <p:cNvPr id="709" name="Google Shape;709;p3"/>
          <p:cNvSpPr txBox="1"/>
          <p:nvPr>
            <p:ph idx="9" type="title"/>
          </p:nvPr>
        </p:nvSpPr>
        <p:spPr>
          <a:xfrm flipH="1">
            <a:off x="5583963" y="2736558"/>
            <a:ext cx="2448900" cy="365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b="1" lang="en"/>
              <a:t>Features</a:t>
            </a:r>
            <a:endParaRPr b="1"/>
          </a:p>
        </p:txBody>
      </p:sp>
      <p:sp>
        <p:nvSpPr>
          <p:cNvPr id="710" name="Google Shape;710;p3"/>
          <p:cNvSpPr txBox="1"/>
          <p:nvPr>
            <p:ph idx="4" type="title"/>
          </p:nvPr>
        </p:nvSpPr>
        <p:spPr>
          <a:xfrm>
            <a:off x="1122352" y="1614287"/>
            <a:ext cx="7347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
              <a:t>1</a:t>
            </a:r>
            <a:endParaRPr/>
          </a:p>
        </p:txBody>
      </p:sp>
      <p:sp>
        <p:nvSpPr>
          <p:cNvPr id="711" name="Google Shape;711;p3"/>
          <p:cNvSpPr txBox="1"/>
          <p:nvPr>
            <p:ph idx="14" type="title"/>
          </p:nvPr>
        </p:nvSpPr>
        <p:spPr>
          <a:xfrm>
            <a:off x="1122352" y="2767008"/>
            <a:ext cx="7347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
              <a:t>3</a:t>
            </a:r>
            <a:endParaRPr/>
          </a:p>
        </p:txBody>
      </p:sp>
      <p:sp>
        <p:nvSpPr>
          <p:cNvPr id="712" name="Google Shape;712;p3"/>
          <p:cNvSpPr txBox="1"/>
          <p:nvPr>
            <p:ph idx="5" type="title"/>
          </p:nvPr>
        </p:nvSpPr>
        <p:spPr>
          <a:xfrm flipH="1">
            <a:off x="4686464" y="1614287"/>
            <a:ext cx="7347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
              <a:t>2</a:t>
            </a:r>
            <a:endParaRPr/>
          </a:p>
        </p:txBody>
      </p:sp>
      <p:sp>
        <p:nvSpPr>
          <p:cNvPr id="713" name="Google Shape;713;p3"/>
          <p:cNvSpPr txBox="1"/>
          <p:nvPr>
            <p:ph idx="15" type="title"/>
          </p:nvPr>
        </p:nvSpPr>
        <p:spPr>
          <a:xfrm flipH="1">
            <a:off x="4686464" y="2690808"/>
            <a:ext cx="7347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
              <a:t>4</a:t>
            </a:r>
            <a:endParaRPr/>
          </a:p>
        </p:txBody>
      </p:sp>
      <p:sp>
        <p:nvSpPr>
          <p:cNvPr id="714" name="Google Shape;714;p3"/>
          <p:cNvSpPr/>
          <p:nvPr/>
        </p:nvSpPr>
        <p:spPr>
          <a:xfrm>
            <a:off x="1319469" y="3589914"/>
            <a:ext cx="815388" cy="822906"/>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 name="Google Shape;715;p3"/>
          <p:cNvSpPr txBox="1"/>
          <p:nvPr>
            <p:ph idx="7" type="title"/>
          </p:nvPr>
        </p:nvSpPr>
        <p:spPr>
          <a:xfrm>
            <a:off x="2237564" y="3830121"/>
            <a:ext cx="2448900" cy="365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b="1" lang="en"/>
              <a:t>Constraints </a:t>
            </a:r>
            <a:endParaRPr b="1"/>
          </a:p>
        </p:txBody>
      </p:sp>
      <p:sp>
        <p:nvSpPr>
          <p:cNvPr id="716" name="Google Shape;716;p3"/>
          <p:cNvSpPr txBox="1"/>
          <p:nvPr>
            <p:ph idx="14" type="title"/>
          </p:nvPr>
        </p:nvSpPr>
        <p:spPr>
          <a:xfrm>
            <a:off x="1400157" y="3784371"/>
            <a:ext cx="7347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
              <a:t>5</a:t>
            </a:r>
            <a:endParaRPr/>
          </a:p>
        </p:txBody>
      </p:sp>
      <p:grpSp>
        <p:nvGrpSpPr>
          <p:cNvPr id="717" name="Google Shape;717;p3"/>
          <p:cNvGrpSpPr/>
          <p:nvPr/>
        </p:nvGrpSpPr>
        <p:grpSpPr>
          <a:xfrm>
            <a:off x="7992888" y="90225"/>
            <a:ext cx="793625" cy="1995400"/>
            <a:chOff x="1211088" y="1995225"/>
            <a:chExt cx="793625" cy="1995400"/>
          </a:xfrm>
        </p:grpSpPr>
        <p:sp>
          <p:nvSpPr>
            <p:cNvPr id="718" name="Google Shape;718;p3"/>
            <p:cNvSpPr/>
            <p:nvPr/>
          </p:nvSpPr>
          <p:spPr>
            <a:xfrm>
              <a:off x="1418763" y="3334300"/>
              <a:ext cx="421150" cy="50625"/>
            </a:xfrm>
            <a:custGeom>
              <a:rect b="b" l="l" r="r" t="t"/>
              <a:pathLst>
                <a:path extrusionOk="0" h="2025" w="16846">
                  <a:moveTo>
                    <a:pt x="8423" y="1"/>
                  </a:moveTo>
                  <a:lnTo>
                    <a:pt x="6727" y="20"/>
                  </a:lnTo>
                  <a:lnTo>
                    <a:pt x="5146" y="78"/>
                  </a:lnTo>
                  <a:lnTo>
                    <a:pt x="3720" y="174"/>
                  </a:lnTo>
                  <a:lnTo>
                    <a:pt x="3065" y="232"/>
                  </a:lnTo>
                  <a:lnTo>
                    <a:pt x="2467" y="309"/>
                  </a:lnTo>
                  <a:lnTo>
                    <a:pt x="1928" y="367"/>
                  </a:lnTo>
                  <a:lnTo>
                    <a:pt x="1446" y="444"/>
                  </a:lnTo>
                  <a:lnTo>
                    <a:pt x="1022" y="540"/>
                  </a:lnTo>
                  <a:lnTo>
                    <a:pt x="656" y="618"/>
                  </a:lnTo>
                  <a:lnTo>
                    <a:pt x="386" y="714"/>
                  </a:lnTo>
                  <a:lnTo>
                    <a:pt x="174" y="810"/>
                  </a:lnTo>
                  <a:lnTo>
                    <a:pt x="97" y="868"/>
                  </a:lnTo>
                  <a:lnTo>
                    <a:pt x="39" y="907"/>
                  </a:lnTo>
                  <a:lnTo>
                    <a:pt x="19" y="964"/>
                  </a:lnTo>
                  <a:lnTo>
                    <a:pt x="0" y="1022"/>
                  </a:lnTo>
                  <a:lnTo>
                    <a:pt x="19" y="1061"/>
                  </a:lnTo>
                  <a:lnTo>
                    <a:pt x="39" y="1119"/>
                  </a:lnTo>
                  <a:lnTo>
                    <a:pt x="97" y="1157"/>
                  </a:lnTo>
                  <a:lnTo>
                    <a:pt x="174" y="1215"/>
                  </a:lnTo>
                  <a:lnTo>
                    <a:pt x="386" y="1311"/>
                  </a:lnTo>
                  <a:lnTo>
                    <a:pt x="656" y="1408"/>
                  </a:lnTo>
                  <a:lnTo>
                    <a:pt x="1022" y="1485"/>
                  </a:lnTo>
                  <a:lnTo>
                    <a:pt x="1446" y="1581"/>
                  </a:lnTo>
                  <a:lnTo>
                    <a:pt x="1928" y="1658"/>
                  </a:lnTo>
                  <a:lnTo>
                    <a:pt x="2467" y="1716"/>
                  </a:lnTo>
                  <a:lnTo>
                    <a:pt x="3065" y="1793"/>
                  </a:lnTo>
                  <a:lnTo>
                    <a:pt x="3720" y="1851"/>
                  </a:lnTo>
                  <a:lnTo>
                    <a:pt x="5146" y="1947"/>
                  </a:lnTo>
                  <a:lnTo>
                    <a:pt x="6727" y="2005"/>
                  </a:lnTo>
                  <a:lnTo>
                    <a:pt x="8423" y="2025"/>
                  </a:lnTo>
                  <a:lnTo>
                    <a:pt x="10119" y="2005"/>
                  </a:lnTo>
                  <a:lnTo>
                    <a:pt x="11700" y="1947"/>
                  </a:lnTo>
                  <a:lnTo>
                    <a:pt x="13126" y="1851"/>
                  </a:lnTo>
                  <a:lnTo>
                    <a:pt x="13781" y="1793"/>
                  </a:lnTo>
                  <a:lnTo>
                    <a:pt x="14379" y="1716"/>
                  </a:lnTo>
                  <a:lnTo>
                    <a:pt x="14918" y="1658"/>
                  </a:lnTo>
                  <a:lnTo>
                    <a:pt x="15400" y="1581"/>
                  </a:lnTo>
                  <a:lnTo>
                    <a:pt x="15824" y="1485"/>
                  </a:lnTo>
                  <a:lnTo>
                    <a:pt x="16171" y="1408"/>
                  </a:lnTo>
                  <a:lnTo>
                    <a:pt x="16460" y="1311"/>
                  </a:lnTo>
                  <a:lnTo>
                    <a:pt x="16672" y="1215"/>
                  </a:lnTo>
                  <a:lnTo>
                    <a:pt x="16750" y="1157"/>
                  </a:lnTo>
                  <a:lnTo>
                    <a:pt x="16788" y="1119"/>
                  </a:lnTo>
                  <a:lnTo>
                    <a:pt x="16827" y="1061"/>
                  </a:lnTo>
                  <a:lnTo>
                    <a:pt x="16846" y="1022"/>
                  </a:lnTo>
                  <a:lnTo>
                    <a:pt x="16827" y="964"/>
                  </a:lnTo>
                  <a:lnTo>
                    <a:pt x="16788" y="907"/>
                  </a:lnTo>
                  <a:lnTo>
                    <a:pt x="16750" y="868"/>
                  </a:lnTo>
                  <a:lnTo>
                    <a:pt x="16672" y="810"/>
                  </a:lnTo>
                  <a:lnTo>
                    <a:pt x="16460" y="714"/>
                  </a:lnTo>
                  <a:lnTo>
                    <a:pt x="16171" y="618"/>
                  </a:lnTo>
                  <a:lnTo>
                    <a:pt x="15824" y="540"/>
                  </a:lnTo>
                  <a:lnTo>
                    <a:pt x="15400" y="444"/>
                  </a:lnTo>
                  <a:lnTo>
                    <a:pt x="14918" y="367"/>
                  </a:lnTo>
                  <a:lnTo>
                    <a:pt x="14379" y="309"/>
                  </a:lnTo>
                  <a:lnTo>
                    <a:pt x="13781" y="232"/>
                  </a:lnTo>
                  <a:lnTo>
                    <a:pt x="13126" y="174"/>
                  </a:lnTo>
                  <a:lnTo>
                    <a:pt x="11700" y="78"/>
                  </a:lnTo>
                  <a:lnTo>
                    <a:pt x="10119" y="20"/>
                  </a:lnTo>
                  <a:lnTo>
                    <a:pt x="842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9" name="Google Shape;719;p3"/>
            <p:cNvSpPr/>
            <p:nvPr/>
          </p:nvSpPr>
          <p:spPr>
            <a:xfrm>
              <a:off x="1327688" y="3887000"/>
              <a:ext cx="677025" cy="103625"/>
            </a:xfrm>
            <a:custGeom>
              <a:rect b="b" l="l" r="r" t="t"/>
              <a:pathLst>
                <a:path extrusionOk="0" h="4145" w="27081">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09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0" name="Google Shape;720;p3"/>
            <p:cNvSpPr/>
            <p:nvPr/>
          </p:nvSpPr>
          <p:spPr>
            <a:xfrm>
              <a:off x="1251063" y="1995225"/>
              <a:ext cx="438050" cy="1282725"/>
            </a:xfrm>
            <a:custGeom>
              <a:rect b="b" l="l" r="r" t="t"/>
              <a:pathLst>
                <a:path extrusionOk="0" h="51309" w="17522">
                  <a:moveTo>
                    <a:pt x="1562" y="1"/>
                  </a:moveTo>
                  <a:lnTo>
                    <a:pt x="1408" y="20"/>
                  </a:lnTo>
                  <a:lnTo>
                    <a:pt x="1273" y="39"/>
                  </a:lnTo>
                  <a:lnTo>
                    <a:pt x="1119" y="78"/>
                  </a:lnTo>
                  <a:lnTo>
                    <a:pt x="984" y="135"/>
                  </a:lnTo>
                  <a:lnTo>
                    <a:pt x="868" y="213"/>
                  </a:lnTo>
                  <a:lnTo>
                    <a:pt x="733" y="309"/>
                  </a:lnTo>
                  <a:lnTo>
                    <a:pt x="637" y="405"/>
                  </a:lnTo>
                  <a:lnTo>
                    <a:pt x="540" y="540"/>
                  </a:lnTo>
                  <a:lnTo>
                    <a:pt x="483" y="675"/>
                  </a:lnTo>
                  <a:lnTo>
                    <a:pt x="425" y="829"/>
                  </a:lnTo>
                  <a:lnTo>
                    <a:pt x="386" y="983"/>
                  </a:lnTo>
                  <a:lnTo>
                    <a:pt x="251" y="2275"/>
                  </a:lnTo>
                  <a:lnTo>
                    <a:pt x="136" y="3547"/>
                  </a:lnTo>
                  <a:lnTo>
                    <a:pt x="59" y="4800"/>
                  </a:lnTo>
                  <a:lnTo>
                    <a:pt x="20" y="6072"/>
                  </a:lnTo>
                  <a:lnTo>
                    <a:pt x="1" y="7325"/>
                  </a:lnTo>
                  <a:lnTo>
                    <a:pt x="1" y="8558"/>
                  </a:lnTo>
                  <a:lnTo>
                    <a:pt x="39" y="9792"/>
                  </a:lnTo>
                  <a:lnTo>
                    <a:pt x="97" y="11006"/>
                  </a:lnTo>
                  <a:lnTo>
                    <a:pt x="174" y="12220"/>
                  </a:lnTo>
                  <a:lnTo>
                    <a:pt x="290" y="13415"/>
                  </a:lnTo>
                  <a:lnTo>
                    <a:pt x="406" y="14610"/>
                  </a:lnTo>
                  <a:lnTo>
                    <a:pt x="560" y="15805"/>
                  </a:lnTo>
                  <a:lnTo>
                    <a:pt x="733" y="16962"/>
                  </a:lnTo>
                  <a:lnTo>
                    <a:pt x="926" y="18118"/>
                  </a:lnTo>
                  <a:lnTo>
                    <a:pt x="1138" y="19275"/>
                  </a:lnTo>
                  <a:lnTo>
                    <a:pt x="1369" y="20393"/>
                  </a:lnTo>
                  <a:lnTo>
                    <a:pt x="1601" y="21511"/>
                  </a:lnTo>
                  <a:lnTo>
                    <a:pt x="1870" y="22629"/>
                  </a:lnTo>
                  <a:lnTo>
                    <a:pt x="2140" y="23708"/>
                  </a:lnTo>
                  <a:lnTo>
                    <a:pt x="2429" y="24787"/>
                  </a:lnTo>
                  <a:lnTo>
                    <a:pt x="2738" y="25847"/>
                  </a:lnTo>
                  <a:lnTo>
                    <a:pt x="3065" y="26888"/>
                  </a:lnTo>
                  <a:lnTo>
                    <a:pt x="3393" y="27929"/>
                  </a:lnTo>
                  <a:lnTo>
                    <a:pt x="3721" y="28931"/>
                  </a:lnTo>
                  <a:lnTo>
                    <a:pt x="4068" y="29933"/>
                  </a:lnTo>
                  <a:lnTo>
                    <a:pt x="4434" y="30916"/>
                  </a:lnTo>
                  <a:lnTo>
                    <a:pt x="4800" y="31880"/>
                  </a:lnTo>
                  <a:lnTo>
                    <a:pt x="5166" y="32825"/>
                  </a:lnTo>
                  <a:lnTo>
                    <a:pt x="5552" y="33750"/>
                  </a:lnTo>
                  <a:lnTo>
                    <a:pt x="5937" y="34656"/>
                  </a:lnTo>
                  <a:lnTo>
                    <a:pt x="6708" y="36410"/>
                  </a:lnTo>
                  <a:lnTo>
                    <a:pt x="7498" y="38086"/>
                  </a:lnTo>
                  <a:lnTo>
                    <a:pt x="8289" y="39686"/>
                  </a:lnTo>
                  <a:lnTo>
                    <a:pt x="9079" y="41190"/>
                  </a:lnTo>
                  <a:lnTo>
                    <a:pt x="9850" y="42597"/>
                  </a:lnTo>
                  <a:lnTo>
                    <a:pt x="10602" y="43927"/>
                  </a:lnTo>
                  <a:lnTo>
                    <a:pt x="11334" y="45160"/>
                  </a:lnTo>
                  <a:lnTo>
                    <a:pt x="12028" y="46278"/>
                  </a:lnTo>
                  <a:lnTo>
                    <a:pt x="12683" y="47300"/>
                  </a:lnTo>
                  <a:lnTo>
                    <a:pt x="13281" y="48205"/>
                  </a:lnTo>
                  <a:lnTo>
                    <a:pt x="13820" y="49015"/>
                  </a:lnTo>
                  <a:lnTo>
                    <a:pt x="14726" y="50268"/>
                  </a:lnTo>
                  <a:lnTo>
                    <a:pt x="15305" y="51039"/>
                  </a:lnTo>
                  <a:lnTo>
                    <a:pt x="15497" y="51309"/>
                  </a:lnTo>
                  <a:lnTo>
                    <a:pt x="17271" y="51058"/>
                  </a:lnTo>
                  <a:lnTo>
                    <a:pt x="17348" y="49613"/>
                  </a:lnTo>
                  <a:lnTo>
                    <a:pt x="17425" y="48186"/>
                  </a:lnTo>
                  <a:lnTo>
                    <a:pt x="17483" y="46779"/>
                  </a:lnTo>
                  <a:lnTo>
                    <a:pt x="17502" y="45391"/>
                  </a:lnTo>
                  <a:lnTo>
                    <a:pt x="17521" y="44042"/>
                  </a:lnTo>
                  <a:lnTo>
                    <a:pt x="17502" y="42712"/>
                  </a:lnTo>
                  <a:lnTo>
                    <a:pt x="17483" y="41402"/>
                  </a:lnTo>
                  <a:lnTo>
                    <a:pt x="17425" y="40110"/>
                  </a:lnTo>
                  <a:lnTo>
                    <a:pt x="17367" y="38838"/>
                  </a:lnTo>
                  <a:lnTo>
                    <a:pt x="17290" y="37585"/>
                  </a:lnTo>
                  <a:lnTo>
                    <a:pt x="17193" y="36371"/>
                  </a:lnTo>
                  <a:lnTo>
                    <a:pt x="17078" y="35176"/>
                  </a:lnTo>
                  <a:lnTo>
                    <a:pt x="16943" y="34000"/>
                  </a:lnTo>
                  <a:lnTo>
                    <a:pt x="16808" y="32844"/>
                  </a:lnTo>
                  <a:lnTo>
                    <a:pt x="16654" y="31707"/>
                  </a:lnTo>
                  <a:lnTo>
                    <a:pt x="16480" y="30589"/>
                  </a:lnTo>
                  <a:lnTo>
                    <a:pt x="16288" y="29509"/>
                  </a:lnTo>
                  <a:lnTo>
                    <a:pt x="16095" y="28430"/>
                  </a:lnTo>
                  <a:lnTo>
                    <a:pt x="15883" y="27389"/>
                  </a:lnTo>
                  <a:lnTo>
                    <a:pt x="15671" y="26368"/>
                  </a:lnTo>
                  <a:lnTo>
                    <a:pt x="15439" y="25346"/>
                  </a:lnTo>
                  <a:lnTo>
                    <a:pt x="15189" y="24363"/>
                  </a:lnTo>
                  <a:lnTo>
                    <a:pt x="14938" y="23399"/>
                  </a:lnTo>
                  <a:lnTo>
                    <a:pt x="14668" y="22455"/>
                  </a:lnTo>
                  <a:lnTo>
                    <a:pt x="14399" y="21549"/>
                  </a:lnTo>
                  <a:lnTo>
                    <a:pt x="14129" y="20643"/>
                  </a:lnTo>
                  <a:lnTo>
                    <a:pt x="13840" y="19757"/>
                  </a:lnTo>
                  <a:lnTo>
                    <a:pt x="13531" y="18889"/>
                  </a:lnTo>
                  <a:lnTo>
                    <a:pt x="13242" y="18061"/>
                  </a:lnTo>
                  <a:lnTo>
                    <a:pt x="12934" y="17232"/>
                  </a:lnTo>
                  <a:lnTo>
                    <a:pt x="12606" y="16422"/>
                  </a:lnTo>
                  <a:lnTo>
                    <a:pt x="12298" y="15651"/>
                  </a:lnTo>
                  <a:lnTo>
                    <a:pt x="11970" y="14880"/>
                  </a:lnTo>
                  <a:lnTo>
                    <a:pt x="11642" y="14148"/>
                  </a:lnTo>
                  <a:lnTo>
                    <a:pt x="10968" y="12722"/>
                  </a:lnTo>
                  <a:lnTo>
                    <a:pt x="10274" y="11372"/>
                  </a:lnTo>
                  <a:lnTo>
                    <a:pt x="9599" y="10081"/>
                  </a:lnTo>
                  <a:lnTo>
                    <a:pt x="8905" y="8886"/>
                  </a:lnTo>
                  <a:lnTo>
                    <a:pt x="8212" y="7768"/>
                  </a:lnTo>
                  <a:lnTo>
                    <a:pt x="7518" y="6708"/>
                  </a:lnTo>
                  <a:lnTo>
                    <a:pt x="6843" y="5725"/>
                  </a:lnTo>
                  <a:lnTo>
                    <a:pt x="6188" y="4819"/>
                  </a:lnTo>
                  <a:lnTo>
                    <a:pt x="5532" y="3971"/>
                  </a:lnTo>
                  <a:lnTo>
                    <a:pt x="4916" y="3200"/>
                  </a:lnTo>
                  <a:lnTo>
                    <a:pt x="4318" y="2487"/>
                  </a:lnTo>
                  <a:lnTo>
                    <a:pt x="3759" y="1851"/>
                  </a:lnTo>
                  <a:lnTo>
                    <a:pt x="3220" y="1273"/>
                  </a:lnTo>
                  <a:lnTo>
                    <a:pt x="2718" y="771"/>
                  </a:lnTo>
                  <a:lnTo>
                    <a:pt x="2275" y="328"/>
                  </a:lnTo>
                  <a:lnTo>
                    <a:pt x="2140" y="213"/>
                  </a:lnTo>
                  <a:lnTo>
                    <a:pt x="2005" y="135"/>
                  </a:lnTo>
                  <a:lnTo>
                    <a:pt x="1870" y="58"/>
                  </a:lnTo>
                  <a:lnTo>
                    <a:pt x="1716" y="20"/>
                  </a:lnTo>
                  <a:lnTo>
                    <a:pt x="1562"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 name="Google Shape;721;p3"/>
            <p:cNvSpPr/>
            <p:nvPr/>
          </p:nvSpPr>
          <p:spPr>
            <a:xfrm>
              <a:off x="1348888" y="2225075"/>
              <a:ext cx="284325" cy="874600"/>
            </a:xfrm>
            <a:custGeom>
              <a:rect b="b" l="l" r="r" t="t"/>
              <a:pathLst>
                <a:path extrusionOk="0" h="34984" w="11373">
                  <a:moveTo>
                    <a:pt x="116" y="0"/>
                  </a:moveTo>
                  <a:lnTo>
                    <a:pt x="58" y="39"/>
                  </a:lnTo>
                  <a:lnTo>
                    <a:pt x="20" y="77"/>
                  </a:lnTo>
                  <a:lnTo>
                    <a:pt x="0" y="135"/>
                  </a:lnTo>
                  <a:lnTo>
                    <a:pt x="20" y="193"/>
                  </a:lnTo>
                  <a:lnTo>
                    <a:pt x="1350" y="4009"/>
                  </a:lnTo>
                  <a:lnTo>
                    <a:pt x="2737" y="8096"/>
                  </a:lnTo>
                  <a:lnTo>
                    <a:pt x="4414" y="13107"/>
                  </a:lnTo>
                  <a:lnTo>
                    <a:pt x="5301" y="15844"/>
                  </a:lnTo>
                  <a:lnTo>
                    <a:pt x="6226" y="18658"/>
                  </a:lnTo>
                  <a:lnTo>
                    <a:pt x="7151" y="21530"/>
                  </a:lnTo>
                  <a:lnTo>
                    <a:pt x="8038" y="24402"/>
                  </a:lnTo>
                  <a:lnTo>
                    <a:pt x="8905" y="27216"/>
                  </a:lnTo>
                  <a:lnTo>
                    <a:pt x="9715" y="29933"/>
                  </a:lnTo>
                  <a:lnTo>
                    <a:pt x="10428" y="32497"/>
                  </a:lnTo>
                  <a:lnTo>
                    <a:pt x="11064" y="34868"/>
                  </a:lnTo>
                  <a:lnTo>
                    <a:pt x="11083" y="34906"/>
                  </a:lnTo>
                  <a:lnTo>
                    <a:pt x="11122" y="34945"/>
                  </a:lnTo>
                  <a:lnTo>
                    <a:pt x="11160" y="34964"/>
                  </a:lnTo>
                  <a:lnTo>
                    <a:pt x="11218" y="34983"/>
                  </a:lnTo>
                  <a:lnTo>
                    <a:pt x="11257" y="34983"/>
                  </a:lnTo>
                  <a:lnTo>
                    <a:pt x="11314" y="34945"/>
                  </a:lnTo>
                  <a:lnTo>
                    <a:pt x="11353" y="34906"/>
                  </a:lnTo>
                  <a:lnTo>
                    <a:pt x="11372" y="34848"/>
                  </a:lnTo>
                  <a:lnTo>
                    <a:pt x="11353" y="34790"/>
                  </a:lnTo>
                  <a:lnTo>
                    <a:pt x="10717" y="32420"/>
                  </a:lnTo>
                  <a:lnTo>
                    <a:pt x="10004" y="29856"/>
                  </a:lnTo>
                  <a:lnTo>
                    <a:pt x="9194" y="27139"/>
                  </a:lnTo>
                  <a:lnTo>
                    <a:pt x="8327" y="24324"/>
                  </a:lnTo>
                  <a:lnTo>
                    <a:pt x="7440" y="21453"/>
                  </a:lnTo>
                  <a:lnTo>
                    <a:pt x="6515" y="18581"/>
                  </a:lnTo>
                  <a:lnTo>
                    <a:pt x="5590" y="15747"/>
                  </a:lnTo>
                  <a:lnTo>
                    <a:pt x="4703" y="13010"/>
                  </a:lnTo>
                  <a:lnTo>
                    <a:pt x="3007" y="7999"/>
                  </a:lnTo>
                  <a:lnTo>
                    <a:pt x="1619" y="3913"/>
                  </a:lnTo>
                  <a:lnTo>
                    <a:pt x="309" y="97"/>
                  </a:lnTo>
                  <a:lnTo>
                    <a:pt x="270" y="58"/>
                  </a:lnTo>
                  <a:lnTo>
                    <a:pt x="232" y="20"/>
                  </a:lnTo>
                  <a:lnTo>
                    <a:pt x="17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 name="Google Shape;722;p3"/>
            <p:cNvSpPr/>
            <p:nvPr/>
          </p:nvSpPr>
          <p:spPr>
            <a:xfrm>
              <a:off x="1211088" y="2587425"/>
              <a:ext cx="477050" cy="819175"/>
            </a:xfrm>
            <a:custGeom>
              <a:rect b="b" l="l" r="r" t="t"/>
              <a:pathLst>
                <a:path extrusionOk="0" h="32767" w="19082">
                  <a:moveTo>
                    <a:pt x="578" y="1"/>
                  </a:moveTo>
                  <a:lnTo>
                    <a:pt x="482" y="20"/>
                  </a:lnTo>
                  <a:lnTo>
                    <a:pt x="405" y="39"/>
                  </a:lnTo>
                  <a:lnTo>
                    <a:pt x="328" y="58"/>
                  </a:lnTo>
                  <a:lnTo>
                    <a:pt x="251" y="97"/>
                  </a:lnTo>
                  <a:lnTo>
                    <a:pt x="193" y="155"/>
                  </a:lnTo>
                  <a:lnTo>
                    <a:pt x="116" y="213"/>
                  </a:lnTo>
                  <a:lnTo>
                    <a:pt x="77" y="270"/>
                  </a:lnTo>
                  <a:lnTo>
                    <a:pt x="39" y="348"/>
                  </a:lnTo>
                  <a:lnTo>
                    <a:pt x="0" y="444"/>
                  </a:lnTo>
                  <a:lnTo>
                    <a:pt x="0" y="521"/>
                  </a:lnTo>
                  <a:lnTo>
                    <a:pt x="0" y="617"/>
                  </a:lnTo>
                  <a:lnTo>
                    <a:pt x="0" y="714"/>
                  </a:lnTo>
                  <a:lnTo>
                    <a:pt x="289" y="1832"/>
                  </a:lnTo>
                  <a:lnTo>
                    <a:pt x="655" y="3219"/>
                  </a:lnTo>
                  <a:lnTo>
                    <a:pt x="1118" y="4858"/>
                  </a:lnTo>
                  <a:lnTo>
                    <a:pt x="1677" y="6670"/>
                  </a:lnTo>
                  <a:lnTo>
                    <a:pt x="2332" y="8674"/>
                  </a:lnTo>
                  <a:lnTo>
                    <a:pt x="2698" y="9715"/>
                  </a:lnTo>
                  <a:lnTo>
                    <a:pt x="3084" y="10794"/>
                  </a:lnTo>
                  <a:lnTo>
                    <a:pt x="3489" y="11912"/>
                  </a:lnTo>
                  <a:lnTo>
                    <a:pt x="3932" y="13030"/>
                  </a:lnTo>
                  <a:lnTo>
                    <a:pt x="4395" y="14186"/>
                  </a:lnTo>
                  <a:lnTo>
                    <a:pt x="4876" y="15343"/>
                  </a:lnTo>
                  <a:lnTo>
                    <a:pt x="5397" y="16499"/>
                  </a:lnTo>
                  <a:lnTo>
                    <a:pt x="5936" y="17675"/>
                  </a:lnTo>
                  <a:lnTo>
                    <a:pt x="6495" y="18870"/>
                  </a:lnTo>
                  <a:lnTo>
                    <a:pt x="7093" y="20046"/>
                  </a:lnTo>
                  <a:lnTo>
                    <a:pt x="7710" y="21202"/>
                  </a:lnTo>
                  <a:lnTo>
                    <a:pt x="8346" y="22378"/>
                  </a:lnTo>
                  <a:lnTo>
                    <a:pt x="9020" y="23515"/>
                  </a:lnTo>
                  <a:lnTo>
                    <a:pt x="9734" y="24633"/>
                  </a:lnTo>
                  <a:lnTo>
                    <a:pt x="10447" y="25751"/>
                  </a:lnTo>
                  <a:lnTo>
                    <a:pt x="11218" y="26830"/>
                  </a:lnTo>
                  <a:lnTo>
                    <a:pt x="11989" y="27871"/>
                  </a:lnTo>
                  <a:lnTo>
                    <a:pt x="12798" y="28893"/>
                  </a:lnTo>
                  <a:lnTo>
                    <a:pt x="13222" y="29375"/>
                  </a:lnTo>
                  <a:lnTo>
                    <a:pt x="13646" y="29856"/>
                  </a:lnTo>
                  <a:lnTo>
                    <a:pt x="14089" y="30338"/>
                  </a:lnTo>
                  <a:lnTo>
                    <a:pt x="14514" y="30801"/>
                  </a:lnTo>
                  <a:lnTo>
                    <a:pt x="14957" y="31244"/>
                  </a:lnTo>
                  <a:lnTo>
                    <a:pt x="15419" y="31688"/>
                  </a:lnTo>
                  <a:lnTo>
                    <a:pt x="15882" y="32112"/>
                  </a:lnTo>
                  <a:lnTo>
                    <a:pt x="16345" y="32516"/>
                  </a:lnTo>
                  <a:lnTo>
                    <a:pt x="16557" y="32593"/>
                  </a:lnTo>
                  <a:lnTo>
                    <a:pt x="16826" y="32671"/>
                  </a:lnTo>
                  <a:lnTo>
                    <a:pt x="17154" y="32728"/>
                  </a:lnTo>
                  <a:lnTo>
                    <a:pt x="17559" y="32767"/>
                  </a:lnTo>
                  <a:lnTo>
                    <a:pt x="18021" y="32767"/>
                  </a:lnTo>
                  <a:lnTo>
                    <a:pt x="18272" y="32728"/>
                  </a:lnTo>
                  <a:lnTo>
                    <a:pt x="18542" y="32690"/>
                  </a:lnTo>
                  <a:lnTo>
                    <a:pt x="18812" y="32613"/>
                  </a:lnTo>
                  <a:lnTo>
                    <a:pt x="19082" y="32516"/>
                  </a:lnTo>
                  <a:lnTo>
                    <a:pt x="18812" y="31514"/>
                  </a:lnTo>
                  <a:lnTo>
                    <a:pt x="18465" y="30319"/>
                  </a:lnTo>
                  <a:lnTo>
                    <a:pt x="17964" y="28758"/>
                  </a:lnTo>
                  <a:lnTo>
                    <a:pt x="17347" y="26850"/>
                  </a:lnTo>
                  <a:lnTo>
                    <a:pt x="16961" y="25809"/>
                  </a:lnTo>
                  <a:lnTo>
                    <a:pt x="16557" y="24691"/>
                  </a:lnTo>
                  <a:lnTo>
                    <a:pt x="16133" y="23535"/>
                  </a:lnTo>
                  <a:lnTo>
                    <a:pt x="15651" y="22320"/>
                  </a:lnTo>
                  <a:lnTo>
                    <a:pt x="15150" y="21048"/>
                  </a:lnTo>
                  <a:lnTo>
                    <a:pt x="14591" y="19776"/>
                  </a:lnTo>
                  <a:lnTo>
                    <a:pt x="14012" y="18446"/>
                  </a:lnTo>
                  <a:lnTo>
                    <a:pt x="13396" y="17116"/>
                  </a:lnTo>
                  <a:lnTo>
                    <a:pt x="12740" y="15767"/>
                  </a:lnTo>
                  <a:lnTo>
                    <a:pt x="12046" y="14418"/>
                  </a:lnTo>
                  <a:lnTo>
                    <a:pt x="11314" y="13049"/>
                  </a:lnTo>
                  <a:lnTo>
                    <a:pt x="10562" y="11719"/>
                  </a:lnTo>
                  <a:lnTo>
                    <a:pt x="9753" y="10370"/>
                  </a:lnTo>
                  <a:lnTo>
                    <a:pt x="8924" y="9060"/>
                  </a:lnTo>
                  <a:lnTo>
                    <a:pt x="8500" y="8423"/>
                  </a:lnTo>
                  <a:lnTo>
                    <a:pt x="8057" y="7768"/>
                  </a:lnTo>
                  <a:lnTo>
                    <a:pt x="7594" y="7151"/>
                  </a:lnTo>
                  <a:lnTo>
                    <a:pt x="7151" y="6535"/>
                  </a:lnTo>
                  <a:lnTo>
                    <a:pt x="6669" y="5918"/>
                  </a:lnTo>
                  <a:lnTo>
                    <a:pt x="6206" y="5320"/>
                  </a:lnTo>
                  <a:lnTo>
                    <a:pt x="5705" y="4723"/>
                  </a:lnTo>
                  <a:lnTo>
                    <a:pt x="5223" y="4164"/>
                  </a:lnTo>
                  <a:lnTo>
                    <a:pt x="4703" y="3586"/>
                  </a:lnTo>
                  <a:lnTo>
                    <a:pt x="4202" y="3046"/>
                  </a:lnTo>
                  <a:lnTo>
                    <a:pt x="3681" y="2526"/>
                  </a:lnTo>
                  <a:lnTo>
                    <a:pt x="3142" y="2005"/>
                  </a:lnTo>
                  <a:lnTo>
                    <a:pt x="2602" y="1504"/>
                  </a:lnTo>
                  <a:lnTo>
                    <a:pt x="2043" y="1022"/>
                  </a:lnTo>
                  <a:lnTo>
                    <a:pt x="1484" y="560"/>
                  </a:lnTo>
                  <a:lnTo>
                    <a:pt x="925" y="136"/>
                  </a:lnTo>
                  <a:lnTo>
                    <a:pt x="829" y="78"/>
                  </a:lnTo>
                  <a:lnTo>
                    <a:pt x="752" y="39"/>
                  </a:lnTo>
                  <a:lnTo>
                    <a:pt x="655" y="20"/>
                  </a:lnTo>
                  <a:lnTo>
                    <a:pt x="578"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 name="Google Shape;723;p3"/>
            <p:cNvSpPr/>
            <p:nvPr/>
          </p:nvSpPr>
          <p:spPr>
            <a:xfrm>
              <a:off x="1297813" y="2741625"/>
              <a:ext cx="318525" cy="591750"/>
            </a:xfrm>
            <a:custGeom>
              <a:rect b="b" l="l" r="r" t="t"/>
              <a:pathLst>
                <a:path extrusionOk="0" h="23670" w="12741">
                  <a:moveTo>
                    <a:pt x="155" y="0"/>
                  </a:moveTo>
                  <a:lnTo>
                    <a:pt x="97" y="20"/>
                  </a:lnTo>
                  <a:lnTo>
                    <a:pt x="39" y="58"/>
                  </a:lnTo>
                  <a:lnTo>
                    <a:pt x="20" y="116"/>
                  </a:lnTo>
                  <a:lnTo>
                    <a:pt x="0" y="174"/>
                  </a:lnTo>
                  <a:lnTo>
                    <a:pt x="20" y="232"/>
                  </a:lnTo>
                  <a:lnTo>
                    <a:pt x="5628" y="10736"/>
                  </a:lnTo>
                  <a:lnTo>
                    <a:pt x="12471" y="23592"/>
                  </a:lnTo>
                  <a:lnTo>
                    <a:pt x="12490" y="23631"/>
                  </a:lnTo>
                  <a:lnTo>
                    <a:pt x="12529" y="23650"/>
                  </a:lnTo>
                  <a:lnTo>
                    <a:pt x="12606" y="23669"/>
                  </a:lnTo>
                  <a:lnTo>
                    <a:pt x="12664" y="23669"/>
                  </a:lnTo>
                  <a:lnTo>
                    <a:pt x="12721" y="23631"/>
                  </a:lnTo>
                  <a:lnTo>
                    <a:pt x="12741" y="23573"/>
                  </a:lnTo>
                  <a:lnTo>
                    <a:pt x="12741" y="23515"/>
                  </a:lnTo>
                  <a:lnTo>
                    <a:pt x="12741" y="23457"/>
                  </a:lnTo>
                  <a:lnTo>
                    <a:pt x="5879" y="10582"/>
                  </a:lnTo>
                  <a:lnTo>
                    <a:pt x="289" y="77"/>
                  </a:lnTo>
                  <a:lnTo>
                    <a:pt x="251" y="39"/>
                  </a:lnTo>
                  <a:lnTo>
                    <a:pt x="212" y="20"/>
                  </a:lnTo>
                  <a:lnTo>
                    <a:pt x="15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 name="Google Shape;724;p3"/>
            <p:cNvSpPr/>
            <p:nvPr/>
          </p:nvSpPr>
          <p:spPr>
            <a:xfrm>
              <a:off x="1213013" y="2993150"/>
              <a:ext cx="454875" cy="430325"/>
            </a:xfrm>
            <a:custGeom>
              <a:rect b="b" l="l" r="r" t="t"/>
              <a:pathLst>
                <a:path extrusionOk="0" h="17213" w="18195">
                  <a:moveTo>
                    <a:pt x="289" y="1"/>
                  </a:moveTo>
                  <a:lnTo>
                    <a:pt x="193" y="39"/>
                  </a:lnTo>
                  <a:lnTo>
                    <a:pt x="116" y="97"/>
                  </a:lnTo>
                  <a:lnTo>
                    <a:pt x="58" y="174"/>
                  </a:lnTo>
                  <a:lnTo>
                    <a:pt x="19" y="270"/>
                  </a:lnTo>
                  <a:lnTo>
                    <a:pt x="0" y="367"/>
                  </a:lnTo>
                  <a:lnTo>
                    <a:pt x="19" y="482"/>
                  </a:lnTo>
                  <a:lnTo>
                    <a:pt x="270" y="1041"/>
                  </a:lnTo>
                  <a:lnTo>
                    <a:pt x="559" y="1716"/>
                  </a:lnTo>
                  <a:lnTo>
                    <a:pt x="925" y="2506"/>
                  </a:lnTo>
                  <a:lnTo>
                    <a:pt x="1369" y="3374"/>
                  </a:lnTo>
                  <a:lnTo>
                    <a:pt x="1870" y="4337"/>
                  </a:lnTo>
                  <a:lnTo>
                    <a:pt x="2429" y="5359"/>
                  </a:lnTo>
                  <a:lnTo>
                    <a:pt x="3065" y="6438"/>
                  </a:lnTo>
                  <a:lnTo>
                    <a:pt x="3778" y="7556"/>
                  </a:lnTo>
                  <a:lnTo>
                    <a:pt x="4163" y="8134"/>
                  </a:lnTo>
                  <a:lnTo>
                    <a:pt x="4549" y="8713"/>
                  </a:lnTo>
                  <a:lnTo>
                    <a:pt x="4973" y="9310"/>
                  </a:lnTo>
                  <a:lnTo>
                    <a:pt x="5397" y="9888"/>
                  </a:lnTo>
                  <a:lnTo>
                    <a:pt x="5859" y="10466"/>
                  </a:lnTo>
                  <a:lnTo>
                    <a:pt x="6322" y="11064"/>
                  </a:lnTo>
                  <a:lnTo>
                    <a:pt x="6804" y="11642"/>
                  </a:lnTo>
                  <a:lnTo>
                    <a:pt x="7305" y="12220"/>
                  </a:lnTo>
                  <a:lnTo>
                    <a:pt x="7845" y="12799"/>
                  </a:lnTo>
                  <a:lnTo>
                    <a:pt x="8384" y="13377"/>
                  </a:lnTo>
                  <a:lnTo>
                    <a:pt x="8943" y="13936"/>
                  </a:lnTo>
                  <a:lnTo>
                    <a:pt x="9522" y="14495"/>
                  </a:lnTo>
                  <a:lnTo>
                    <a:pt x="10119" y="15034"/>
                  </a:lnTo>
                  <a:lnTo>
                    <a:pt x="10736" y="15555"/>
                  </a:lnTo>
                  <a:lnTo>
                    <a:pt x="11372" y="16075"/>
                  </a:lnTo>
                  <a:lnTo>
                    <a:pt x="12027" y="16576"/>
                  </a:lnTo>
                  <a:lnTo>
                    <a:pt x="12316" y="16634"/>
                  </a:lnTo>
                  <a:lnTo>
                    <a:pt x="13068" y="16769"/>
                  </a:lnTo>
                  <a:lnTo>
                    <a:pt x="14109" y="16962"/>
                  </a:lnTo>
                  <a:lnTo>
                    <a:pt x="14687" y="17039"/>
                  </a:lnTo>
                  <a:lnTo>
                    <a:pt x="15285" y="17116"/>
                  </a:lnTo>
                  <a:lnTo>
                    <a:pt x="15882" y="17174"/>
                  </a:lnTo>
                  <a:lnTo>
                    <a:pt x="16441" y="17212"/>
                  </a:lnTo>
                  <a:lnTo>
                    <a:pt x="16961" y="17212"/>
                  </a:lnTo>
                  <a:lnTo>
                    <a:pt x="17424" y="17174"/>
                  </a:lnTo>
                  <a:lnTo>
                    <a:pt x="17617" y="17155"/>
                  </a:lnTo>
                  <a:lnTo>
                    <a:pt x="17790" y="17116"/>
                  </a:lnTo>
                  <a:lnTo>
                    <a:pt x="17925" y="17058"/>
                  </a:lnTo>
                  <a:lnTo>
                    <a:pt x="18041" y="16981"/>
                  </a:lnTo>
                  <a:lnTo>
                    <a:pt x="18118" y="16904"/>
                  </a:lnTo>
                  <a:lnTo>
                    <a:pt x="18176" y="16808"/>
                  </a:lnTo>
                  <a:lnTo>
                    <a:pt x="18195" y="16711"/>
                  </a:lnTo>
                  <a:lnTo>
                    <a:pt x="18156" y="16576"/>
                  </a:lnTo>
                  <a:lnTo>
                    <a:pt x="18022" y="16191"/>
                  </a:lnTo>
                  <a:lnTo>
                    <a:pt x="17867" y="15825"/>
                  </a:lnTo>
                  <a:lnTo>
                    <a:pt x="17520" y="15092"/>
                  </a:lnTo>
                  <a:lnTo>
                    <a:pt x="17116" y="14360"/>
                  </a:lnTo>
                  <a:lnTo>
                    <a:pt x="16692" y="13627"/>
                  </a:lnTo>
                  <a:lnTo>
                    <a:pt x="16229" y="12914"/>
                  </a:lnTo>
                  <a:lnTo>
                    <a:pt x="15728" y="12220"/>
                  </a:lnTo>
                  <a:lnTo>
                    <a:pt x="15188" y="11527"/>
                  </a:lnTo>
                  <a:lnTo>
                    <a:pt x="14610" y="10852"/>
                  </a:lnTo>
                  <a:lnTo>
                    <a:pt x="14032" y="10197"/>
                  </a:lnTo>
                  <a:lnTo>
                    <a:pt x="13415" y="9541"/>
                  </a:lnTo>
                  <a:lnTo>
                    <a:pt x="12779" y="8905"/>
                  </a:lnTo>
                  <a:lnTo>
                    <a:pt x="12124" y="8288"/>
                  </a:lnTo>
                  <a:lnTo>
                    <a:pt x="11468" y="7672"/>
                  </a:lnTo>
                  <a:lnTo>
                    <a:pt x="10794" y="7093"/>
                  </a:lnTo>
                  <a:lnTo>
                    <a:pt x="10119" y="6515"/>
                  </a:lnTo>
                  <a:lnTo>
                    <a:pt x="9425" y="5956"/>
                  </a:lnTo>
                  <a:lnTo>
                    <a:pt x="8751" y="5417"/>
                  </a:lnTo>
                  <a:lnTo>
                    <a:pt x="8076" y="4896"/>
                  </a:lnTo>
                  <a:lnTo>
                    <a:pt x="7382" y="4414"/>
                  </a:lnTo>
                  <a:lnTo>
                    <a:pt x="6727" y="3933"/>
                  </a:lnTo>
                  <a:lnTo>
                    <a:pt x="5416" y="3046"/>
                  </a:lnTo>
                  <a:lnTo>
                    <a:pt x="4202" y="2236"/>
                  </a:lnTo>
                  <a:lnTo>
                    <a:pt x="3065" y="1542"/>
                  </a:lnTo>
                  <a:lnTo>
                    <a:pt x="2062" y="926"/>
                  </a:lnTo>
                  <a:lnTo>
                    <a:pt x="1195" y="425"/>
                  </a:lnTo>
                  <a:lnTo>
                    <a:pt x="501" y="58"/>
                  </a:lnTo>
                  <a:lnTo>
                    <a:pt x="405" y="20"/>
                  </a:lnTo>
                  <a:lnTo>
                    <a:pt x="289"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 name="Google Shape;725;p3"/>
            <p:cNvSpPr/>
            <p:nvPr/>
          </p:nvSpPr>
          <p:spPr>
            <a:xfrm>
              <a:off x="1323838" y="3109275"/>
              <a:ext cx="271300" cy="290100"/>
            </a:xfrm>
            <a:custGeom>
              <a:rect b="b" l="l" r="r" t="t"/>
              <a:pathLst>
                <a:path extrusionOk="0" h="11604" w="10852">
                  <a:moveTo>
                    <a:pt x="97" y="1"/>
                  </a:moveTo>
                  <a:lnTo>
                    <a:pt x="58" y="39"/>
                  </a:lnTo>
                  <a:lnTo>
                    <a:pt x="19" y="97"/>
                  </a:lnTo>
                  <a:lnTo>
                    <a:pt x="0" y="136"/>
                  </a:lnTo>
                  <a:lnTo>
                    <a:pt x="19" y="193"/>
                  </a:lnTo>
                  <a:lnTo>
                    <a:pt x="39" y="251"/>
                  </a:lnTo>
                  <a:lnTo>
                    <a:pt x="1619" y="1986"/>
                  </a:lnTo>
                  <a:lnTo>
                    <a:pt x="4838" y="5494"/>
                  </a:lnTo>
                  <a:lnTo>
                    <a:pt x="6631" y="7441"/>
                  </a:lnTo>
                  <a:lnTo>
                    <a:pt x="8307" y="9233"/>
                  </a:lnTo>
                  <a:lnTo>
                    <a:pt x="9695" y="10679"/>
                  </a:lnTo>
                  <a:lnTo>
                    <a:pt x="10216" y="11199"/>
                  </a:lnTo>
                  <a:lnTo>
                    <a:pt x="10601" y="11565"/>
                  </a:lnTo>
                  <a:lnTo>
                    <a:pt x="10659" y="11604"/>
                  </a:lnTo>
                  <a:lnTo>
                    <a:pt x="10774" y="11604"/>
                  </a:lnTo>
                  <a:lnTo>
                    <a:pt x="10813" y="11565"/>
                  </a:lnTo>
                  <a:lnTo>
                    <a:pt x="10852" y="11507"/>
                  </a:lnTo>
                  <a:lnTo>
                    <a:pt x="10852" y="11450"/>
                  </a:lnTo>
                  <a:lnTo>
                    <a:pt x="10852" y="11392"/>
                  </a:lnTo>
                  <a:lnTo>
                    <a:pt x="10813" y="11353"/>
                  </a:lnTo>
                  <a:lnTo>
                    <a:pt x="10408" y="10968"/>
                  </a:lnTo>
                  <a:lnTo>
                    <a:pt x="9888" y="10447"/>
                  </a:lnTo>
                  <a:lnTo>
                    <a:pt x="8462" y="8963"/>
                  </a:lnTo>
                  <a:lnTo>
                    <a:pt x="6765" y="7151"/>
                  </a:lnTo>
                  <a:lnTo>
                    <a:pt x="4954" y="5185"/>
                  </a:lnTo>
                  <a:lnTo>
                    <a:pt x="1716" y="1639"/>
                  </a:lnTo>
                  <a:lnTo>
                    <a:pt x="270" y="58"/>
                  </a:lnTo>
                  <a:lnTo>
                    <a:pt x="212" y="20"/>
                  </a:lnTo>
                  <a:lnTo>
                    <a:pt x="15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 name="Google Shape;726;p3"/>
            <p:cNvSpPr/>
            <p:nvPr/>
          </p:nvSpPr>
          <p:spPr>
            <a:xfrm>
              <a:off x="1597038" y="2270850"/>
              <a:ext cx="260725" cy="1129500"/>
            </a:xfrm>
            <a:custGeom>
              <a:rect b="b" l="l" r="r" t="t"/>
              <a:pathLst>
                <a:path extrusionOk="0" h="45180" w="10429">
                  <a:moveTo>
                    <a:pt x="7132" y="0"/>
                  </a:moveTo>
                  <a:lnTo>
                    <a:pt x="7055" y="20"/>
                  </a:lnTo>
                  <a:lnTo>
                    <a:pt x="6959" y="39"/>
                  </a:lnTo>
                  <a:lnTo>
                    <a:pt x="6882" y="77"/>
                  </a:lnTo>
                  <a:lnTo>
                    <a:pt x="6785" y="135"/>
                  </a:lnTo>
                  <a:lnTo>
                    <a:pt x="6727" y="212"/>
                  </a:lnTo>
                  <a:lnTo>
                    <a:pt x="6650" y="290"/>
                  </a:lnTo>
                  <a:lnTo>
                    <a:pt x="6188" y="983"/>
                  </a:lnTo>
                  <a:lnTo>
                    <a:pt x="5744" y="1716"/>
                  </a:lnTo>
                  <a:lnTo>
                    <a:pt x="5320" y="2448"/>
                  </a:lnTo>
                  <a:lnTo>
                    <a:pt x="4916" y="3219"/>
                  </a:lnTo>
                  <a:lnTo>
                    <a:pt x="4530" y="4009"/>
                  </a:lnTo>
                  <a:lnTo>
                    <a:pt x="4164" y="4800"/>
                  </a:lnTo>
                  <a:lnTo>
                    <a:pt x="3817" y="5628"/>
                  </a:lnTo>
                  <a:lnTo>
                    <a:pt x="3489" y="6457"/>
                  </a:lnTo>
                  <a:lnTo>
                    <a:pt x="3181" y="7305"/>
                  </a:lnTo>
                  <a:lnTo>
                    <a:pt x="2873" y="8153"/>
                  </a:lnTo>
                  <a:lnTo>
                    <a:pt x="2603" y="9021"/>
                  </a:lnTo>
                  <a:lnTo>
                    <a:pt x="2352" y="9907"/>
                  </a:lnTo>
                  <a:lnTo>
                    <a:pt x="2102" y="10794"/>
                  </a:lnTo>
                  <a:lnTo>
                    <a:pt x="1870" y="11700"/>
                  </a:lnTo>
                  <a:lnTo>
                    <a:pt x="1658" y="12606"/>
                  </a:lnTo>
                  <a:lnTo>
                    <a:pt x="1466" y="13531"/>
                  </a:lnTo>
                  <a:lnTo>
                    <a:pt x="1292" y="14456"/>
                  </a:lnTo>
                  <a:lnTo>
                    <a:pt x="1119" y="15381"/>
                  </a:lnTo>
                  <a:lnTo>
                    <a:pt x="964" y="16306"/>
                  </a:lnTo>
                  <a:lnTo>
                    <a:pt x="829" y="17232"/>
                  </a:lnTo>
                  <a:lnTo>
                    <a:pt x="695" y="18176"/>
                  </a:lnTo>
                  <a:lnTo>
                    <a:pt x="579" y="19120"/>
                  </a:lnTo>
                  <a:lnTo>
                    <a:pt x="386" y="20971"/>
                  </a:lnTo>
                  <a:lnTo>
                    <a:pt x="232" y="22840"/>
                  </a:lnTo>
                  <a:lnTo>
                    <a:pt x="136" y="24671"/>
                  </a:lnTo>
                  <a:lnTo>
                    <a:pt x="59" y="26483"/>
                  </a:lnTo>
                  <a:lnTo>
                    <a:pt x="20" y="28276"/>
                  </a:lnTo>
                  <a:lnTo>
                    <a:pt x="1" y="30010"/>
                  </a:lnTo>
                  <a:lnTo>
                    <a:pt x="20" y="31687"/>
                  </a:lnTo>
                  <a:lnTo>
                    <a:pt x="59" y="33306"/>
                  </a:lnTo>
                  <a:lnTo>
                    <a:pt x="116" y="34868"/>
                  </a:lnTo>
                  <a:lnTo>
                    <a:pt x="193" y="36352"/>
                  </a:lnTo>
                  <a:lnTo>
                    <a:pt x="290" y="37739"/>
                  </a:lnTo>
                  <a:lnTo>
                    <a:pt x="367" y="39050"/>
                  </a:lnTo>
                  <a:lnTo>
                    <a:pt x="483" y="40245"/>
                  </a:lnTo>
                  <a:lnTo>
                    <a:pt x="675" y="42307"/>
                  </a:lnTo>
                  <a:lnTo>
                    <a:pt x="849" y="43869"/>
                  </a:lnTo>
                  <a:lnTo>
                    <a:pt x="984" y="44852"/>
                  </a:lnTo>
                  <a:lnTo>
                    <a:pt x="1041" y="45179"/>
                  </a:lnTo>
                  <a:lnTo>
                    <a:pt x="5783" y="44447"/>
                  </a:lnTo>
                  <a:lnTo>
                    <a:pt x="6149" y="43522"/>
                  </a:lnTo>
                  <a:lnTo>
                    <a:pt x="6496" y="42597"/>
                  </a:lnTo>
                  <a:lnTo>
                    <a:pt x="6843" y="41671"/>
                  </a:lnTo>
                  <a:lnTo>
                    <a:pt x="7151" y="40746"/>
                  </a:lnTo>
                  <a:lnTo>
                    <a:pt x="7460" y="39821"/>
                  </a:lnTo>
                  <a:lnTo>
                    <a:pt x="7730" y="38896"/>
                  </a:lnTo>
                  <a:lnTo>
                    <a:pt x="7999" y="37990"/>
                  </a:lnTo>
                  <a:lnTo>
                    <a:pt x="8250" y="37065"/>
                  </a:lnTo>
                  <a:lnTo>
                    <a:pt x="8481" y="36140"/>
                  </a:lnTo>
                  <a:lnTo>
                    <a:pt x="8693" y="35234"/>
                  </a:lnTo>
                  <a:lnTo>
                    <a:pt x="8905" y="34309"/>
                  </a:lnTo>
                  <a:lnTo>
                    <a:pt x="9098" y="33403"/>
                  </a:lnTo>
                  <a:lnTo>
                    <a:pt x="9272" y="32497"/>
                  </a:lnTo>
                  <a:lnTo>
                    <a:pt x="9426" y="31610"/>
                  </a:lnTo>
                  <a:lnTo>
                    <a:pt x="9580" y="30704"/>
                  </a:lnTo>
                  <a:lnTo>
                    <a:pt x="9715" y="29818"/>
                  </a:lnTo>
                  <a:lnTo>
                    <a:pt x="9831" y="28931"/>
                  </a:lnTo>
                  <a:lnTo>
                    <a:pt x="9946" y="28044"/>
                  </a:lnTo>
                  <a:lnTo>
                    <a:pt x="10120" y="26310"/>
                  </a:lnTo>
                  <a:lnTo>
                    <a:pt x="10255" y="24594"/>
                  </a:lnTo>
                  <a:lnTo>
                    <a:pt x="10351" y="22918"/>
                  </a:lnTo>
                  <a:lnTo>
                    <a:pt x="10409" y="21260"/>
                  </a:lnTo>
                  <a:lnTo>
                    <a:pt x="10428" y="19641"/>
                  </a:lnTo>
                  <a:lnTo>
                    <a:pt x="10409" y="18080"/>
                  </a:lnTo>
                  <a:lnTo>
                    <a:pt x="10370" y="16538"/>
                  </a:lnTo>
                  <a:lnTo>
                    <a:pt x="10293" y="15054"/>
                  </a:lnTo>
                  <a:lnTo>
                    <a:pt x="10197" y="13627"/>
                  </a:lnTo>
                  <a:lnTo>
                    <a:pt x="10081" y="12240"/>
                  </a:lnTo>
                  <a:lnTo>
                    <a:pt x="9946" y="10910"/>
                  </a:lnTo>
                  <a:lnTo>
                    <a:pt x="9792" y="9638"/>
                  </a:lnTo>
                  <a:lnTo>
                    <a:pt x="9619" y="8443"/>
                  </a:lnTo>
                  <a:lnTo>
                    <a:pt x="9445" y="7286"/>
                  </a:lnTo>
                  <a:lnTo>
                    <a:pt x="9272" y="6207"/>
                  </a:lnTo>
                  <a:lnTo>
                    <a:pt x="9079" y="5204"/>
                  </a:lnTo>
                  <a:lnTo>
                    <a:pt x="8886" y="4279"/>
                  </a:lnTo>
                  <a:lnTo>
                    <a:pt x="8713" y="3431"/>
                  </a:lnTo>
                  <a:lnTo>
                    <a:pt x="8520" y="2660"/>
                  </a:lnTo>
                  <a:lnTo>
                    <a:pt x="8346" y="1966"/>
                  </a:lnTo>
                  <a:lnTo>
                    <a:pt x="8192" y="1350"/>
                  </a:lnTo>
                  <a:lnTo>
                    <a:pt x="8038" y="848"/>
                  </a:lnTo>
                  <a:lnTo>
                    <a:pt x="7903" y="424"/>
                  </a:lnTo>
                  <a:lnTo>
                    <a:pt x="7865" y="328"/>
                  </a:lnTo>
                  <a:lnTo>
                    <a:pt x="7807" y="251"/>
                  </a:lnTo>
                  <a:lnTo>
                    <a:pt x="7749" y="193"/>
                  </a:lnTo>
                  <a:lnTo>
                    <a:pt x="7672" y="135"/>
                  </a:lnTo>
                  <a:lnTo>
                    <a:pt x="7595" y="77"/>
                  </a:lnTo>
                  <a:lnTo>
                    <a:pt x="7518" y="39"/>
                  </a:lnTo>
                  <a:lnTo>
                    <a:pt x="732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 name="Google Shape;727;p3"/>
            <p:cNvSpPr/>
            <p:nvPr/>
          </p:nvSpPr>
          <p:spPr>
            <a:xfrm>
              <a:off x="1681838" y="2460700"/>
              <a:ext cx="73275" cy="660650"/>
            </a:xfrm>
            <a:custGeom>
              <a:rect b="b" l="l" r="r" t="t"/>
              <a:pathLst>
                <a:path extrusionOk="0" h="26426" w="2931">
                  <a:moveTo>
                    <a:pt x="2738" y="0"/>
                  </a:moveTo>
                  <a:lnTo>
                    <a:pt x="2680" y="39"/>
                  </a:lnTo>
                  <a:lnTo>
                    <a:pt x="2661" y="78"/>
                  </a:lnTo>
                  <a:lnTo>
                    <a:pt x="2642" y="135"/>
                  </a:lnTo>
                  <a:lnTo>
                    <a:pt x="2237" y="3952"/>
                  </a:lnTo>
                  <a:lnTo>
                    <a:pt x="1350" y="12317"/>
                  </a:lnTo>
                  <a:lnTo>
                    <a:pt x="868" y="16923"/>
                  </a:lnTo>
                  <a:lnTo>
                    <a:pt x="464" y="21125"/>
                  </a:lnTo>
                  <a:lnTo>
                    <a:pt x="136" y="24421"/>
                  </a:lnTo>
                  <a:lnTo>
                    <a:pt x="40" y="25558"/>
                  </a:lnTo>
                  <a:lnTo>
                    <a:pt x="1" y="26271"/>
                  </a:lnTo>
                  <a:lnTo>
                    <a:pt x="1" y="26329"/>
                  </a:lnTo>
                  <a:lnTo>
                    <a:pt x="40" y="26387"/>
                  </a:lnTo>
                  <a:lnTo>
                    <a:pt x="78" y="26426"/>
                  </a:lnTo>
                  <a:lnTo>
                    <a:pt x="194" y="26426"/>
                  </a:lnTo>
                  <a:lnTo>
                    <a:pt x="252" y="26387"/>
                  </a:lnTo>
                  <a:lnTo>
                    <a:pt x="290" y="26348"/>
                  </a:lnTo>
                  <a:lnTo>
                    <a:pt x="290" y="26291"/>
                  </a:lnTo>
                  <a:lnTo>
                    <a:pt x="348" y="25577"/>
                  </a:lnTo>
                  <a:lnTo>
                    <a:pt x="444" y="24421"/>
                  </a:lnTo>
                  <a:lnTo>
                    <a:pt x="753" y="21144"/>
                  </a:lnTo>
                  <a:lnTo>
                    <a:pt x="1177" y="16943"/>
                  </a:lnTo>
                  <a:lnTo>
                    <a:pt x="1659" y="12336"/>
                  </a:lnTo>
                  <a:lnTo>
                    <a:pt x="2526" y="3971"/>
                  </a:lnTo>
                  <a:lnTo>
                    <a:pt x="2931" y="174"/>
                  </a:lnTo>
                  <a:lnTo>
                    <a:pt x="2931" y="97"/>
                  </a:lnTo>
                  <a:lnTo>
                    <a:pt x="2892" y="58"/>
                  </a:lnTo>
                  <a:lnTo>
                    <a:pt x="2854" y="20"/>
                  </a:lnTo>
                  <a:lnTo>
                    <a:pt x="279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 name="Google Shape;728;p3"/>
            <p:cNvSpPr/>
            <p:nvPr/>
          </p:nvSpPr>
          <p:spPr>
            <a:xfrm>
              <a:off x="1643788" y="2861125"/>
              <a:ext cx="163850" cy="546450"/>
            </a:xfrm>
            <a:custGeom>
              <a:rect b="b" l="l" r="r" t="t"/>
              <a:pathLst>
                <a:path extrusionOk="0" h="21858" w="6554">
                  <a:moveTo>
                    <a:pt x="5108" y="0"/>
                  </a:moveTo>
                  <a:lnTo>
                    <a:pt x="4973" y="20"/>
                  </a:lnTo>
                  <a:lnTo>
                    <a:pt x="4857" y="77"/>
                  </a:lnTo>
                  <a:lnTo>
                    <a:pt x="4761" y="155"/>
                  </a:lnTo>
                  <a:lnTo>
                    <a:pt x="4433" y="540"/>
                  </a:lnTo>
                  <a:lnTo>
                    <a:pt x="4125" y="945"/>
                  </a:lnTo>
                  <a:lnTo>
                    <a:pt x="3817" y="1330"/>
                  </a:lnTo>
                  <a:lnTo>
                    <a:pt x="3527" y="1735"/>
                  </a:lnTo>
                  <a:lnTo>
                    <a:pt x="3258" y="2140"/>
                  </a:lnTo>
                  <a:lnTo>
                    <a:pt x="3007" y="2545"/>
                  </a:lnTo>
                  <a:lnTo>
                    <a:pt x="2757" y="2949"/>
                  </a:lnTo>
                  <a:lnTo>
                    <a:pt x="2525" y="3373"/>
                  </a:lnTo>
                  <a:lnTo>
                    <a:pt x="2313" y="3797"/>
                  </a:lnTo>
                  <a:lnTo>
                    <a:pt x="2101" y="4221"/>
                  </a:lnTo>
                  <a:lnTo>
                    <a:pt x="1716" y="5070"/>
                  </a:lnTo>
                  <a:lnTo>
                    <a:pt x="1388" y="5918"/>
                  </a:lnTo>
                  <a:lnTo>
                    <a:pt x="1099" y="6766"/>
                  </a:lnTo>
                  <a:lnTo>
                    <a:pt x="848" y="7633"/>
                  </a:lnTo>
                  <a:lnTo>
                    <a:pt x="636" y="8481"/>
                  </a:lnTo>
                  <a:lnTo>
                    <a:pt x="463" y="9348"/>
                  </a:lnTo>
                  <a:lnTo>
                    <a:pt x="309" y="10177"/>
                  </a:lnTo>
                  <a:lnTo>
                    <a:pt x="193" y="11006"/>
                  </a:lnTo>
                  <a:lnTo>
                    <a:pt x="116" y="11816"/>
                  </a:lnTo>
                  <a:lnTo>
                    <a:pt x="58" y="12625"/>
                  </a:lnTo>
                  <a:lnTo>
                    <a:pt x="20" y="13396"/>
                  </a:lnTo>
                  <a:lnTo>
                    <a:pt x="0" y="14148"/>
                  </a:lnTo>
                  <a:lnTo>
                    <a:pt x="0" y="14880"/>
                  </a:lnTo>
                  <a:lnTo>
                    <a:pt x="20" y="15574"/>
                  </a:lnTo>
                  <a:lnTo>
                    <a:pt x="58" y="16229"/>
                  </a:lnTo>
                  <a:lnTo>
                    <a:pt x="97" y="16865"/>
                  </a:lnTo>
                  <a:lnTo>
                    <a:pt x="154" y="17444"/>
                  </a:lnTo>
                  <a:lnTo>
                    <a:pt x="289" y="18504"/>
                  </a:lnTo>
                  <a:lnTo>
                    <a:pt x="405" y="19352"/>
                  </a:lnTo>
                  <a:lnTo>
                    <a:pt x="521" y="19988"/>
                  </a:lnTo>
                  <a:lnTo>
                    <a:pt x="636" y="20528"/>
                  </a:lnTo>
                  <a:lnTo>
                    <a:pt x="925" y="21857"/>
                  </a:lnTo>
                  <a:lnTo>
                    <a:pt x="3759" y="21106"/>
                  </a:lnTo>
                  <a:lnTo>
                    <a:pt x="4144" y="20412"/>
                  </a:lnTo>
                  <a:lnTo>
                    <a:pt x="4510" y="19718"/>
                  </a:lnTo>
                  <a:lnTo>
                    <a:pt x="4838" y="19005"/>
                  </a:lnTo>
                  <a:lnTo>
                    <a:pt x="5127" y="18272"/>
                  </a:lnTo>
                  <a:lnTo>
                    <a:pt x="5378" y="17521"/>
                  </a:lnTo>
                  <a:lnTo>
                    <a:pt x="5609" y="16769"/>
                  </a:lnTo>
                  <a:lnTo>
                    <a:pt x="5821" y="16017"/>
                  </a:lnTo>
                  <a:lnTo>
                    <a:pt x="5995" y="15246"/>
                  </a:lnTo>
                  <a:lnTo>
                    <a:pt x="6129" y="14475"/>
                  </a:lnTo>
                  <a:lnTo>
                    <a:pt x="6264" y="13724"/>
                  </a:lnTo>
                  <a:lnTo>
                    <a:pt x="6361" y="12953"/>
                  </a:lnTo>
                  <a:lnTo>
                    <a:pt x="6438" y="12182"/>
                  </a:lnTo>
                  <a:lnTo>
                    <a:pt x="6496" y="11411"/>
                  </a:lnTo>
                  <a:lnTo>
                    <a:pt x="6534" y="10659"/>
                  </a:lnTo>
                  <a:lnTo>
                    <a:pt x="6554" y="9907"/>
                  </a:lnTo>
                  <a:lnTo>
                    <a:pt x="6554" y="9175"/>
                  </a:lnTo>
                  <a:lnTo>
                    <a:pt x="6554" y="8443"/>
                  </a:lnTo>
                  <a:lnTo>
                    <a:pt x="6534" y="7729"/>
                  </a:lnTo>
                  <a:lnTo>
                    <a:pt x="6496" y="7036"/>
                  </a:lnTo>
                  <a:lnTo>
                    <a:pt x="6438" y="6361"/>
                  </a:lnTo>
                  <a:lnTo>
                    <a:pt x="6322" y="5070"/>
                  </a:lnTo>
                  <a:lnTo>
                    <a:pt x="6187" y="3875"/>
                  </a:lnTo>
                  <a:lnTo>
                    <a:pt x="6014" y="2795"/>
                  </a:lnTo>
                  <a:lnTo>
                    <a:pt x="5860" y="1831"/>
                  </a:lnTo>
                  <a:lnTo>
                    <a:pt x="5705" y="1022"/>
                  </a:lnTo>
                  <a:lnTo>
                    <a:pt x="5551" y="367"/>
                  </a:lnTo>
                  <a:lnTo>
                    <a:pt x="5513" y="232"/>
                  </a:lnTo>
                  <a:lnTo>
                    <a:pt x="5436" y="135"/>
                  </a:lnTo>
                  <a:lnTo>
                    <a:pt x="5339" y="58"/>
                  </a:lnTo>
                  <a:lnTo>
                    <a:pt x="5224" y="20"/>
                  </a:lnTo>
                  <a:lnTo>
                    <a:pt x="5108"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 name="Google Shape;729;p3"/>
            <p:cNvSpPr/>
            <p:nvPr/>
          </p:nvSpPr>
          <p:spPr>
            <a:xfrm>
              <a:off x="1691488" y="2958450"/>
              <a:ext cx="66525" cy="400925"/>
            </a:xfrm>
            <a:custGeom>
              <a:rect b="b" l="l" r="r" t="t"/>
              <a:pathLst>
                <a:path extrusionOk="0" h="16037" w="2661">
                  <a:moveTo>
                    <a:pt x="2468" y="1"/>
                  </a:moveTo>
                  <a:lnTo>
                    <a:pt x="2410" y="39"/>
                  </a:lnTo>
                  <a:lnTo>
                    <a:pt x="2371" y="78"/>
                  </a:lnTo>
                  <a:lnTo>
                    <a:pt x="2352" y="136"/>
                  </a:lnTo>
                  <a:lnTo>
                    <a:pt x="0" y="15864"/>
                  </a:lnTo>
                  <a:lnTo>
                    <a:pt x="0" y="15921"/>
                  </a:lnTo>
                  <a:lnTo>
                    <a:pt x="20" y="15979"/>
                  </a:lnTo>
                  <a:lnTo>
                    <a:pt x="78" y="16018"/>
                  </a:lnTo>
                  <a:lnTo>
                    <a:pt x="135" y="16037"/>
                  </a:lnTo>
                  <a:lnTo>
                    <a:pt x="193" y="16037"/>
                  </a:lnTo>
                  <a:lnTo>
                    <a:pt x="251" y="15998"/>
                  </a:lnTo>
                  <a:lnTo>
                    <a:pt x="290" y="15960"/>
                  </a:lnTo>
                  <a:lnTo>
                    <a:pt x="290" y="15921"/>
                  </a:lnTo>
                  <a:lnTo>
                    <a:pt x="2660" y="174"/>
                  </a:lnTo>
                  <a:lnTo>
                    <a:pt x="2660" y="116"/>
                  </a:lnTo>
                  <a:lnTo>
                    <a:pt x="2622" y="59"/>
                  </a:lnTo>
                  <a:lnTo>
                    <a:pt x="2583" y="20"/>
                  </a:lnTo>
                  <a:lnTo>
                    <a:pt x="252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 name="Google Shape;730;p3"/>
            <p:cNvSpPr/>
            <p:nvPr/>
          </p:nvSpPr>
          <p:spPr>
            <a:xfrm>
              <a:off x="1418763" y="3359850"/>
              <a:ext cx="421150" cy="592225"/>
            </a:xfrm>
            <a:custGeom>
              <a:rect b="b" l="l" r="r" t="t"/>
              <a:pathLst>
                <a:path extrusionOk="0" h="23689" w="16846">
                  <a:moveTo>
                    <a:pt x="16846" y="0"/>
                  </a:moveTo>
                  <a:lnTo>
                    <a:pt x="16846" y="0"/>
                  </a:lnTo>
                  <a:lnTo>
                    <a:pt x="16846" y="0"/>
                  </a:lnTo>
                  <a:close/>
                  <a:moveTo>
                    <a:pt x="0" y="0"/>
                  </a:moveTo>
                  <a:lnTo>
                    <a:pt x="58" y="713"/>
                  </a:lnTo>
                  <a:lnTo>
                    <a:pt x="251" y="2660"/>
                  </a:lnTo>
                  <a:lnTo>
                    <a:pt x="386" y="4009"/>
                  </a:lnTo>
                  <a:lnTo>
                    <a:pt x="540" y="5551"/>
                  </a:lnTo>
                  <a:lnTo>
                    <a:pt x="752" y="7247"/>
                  </a:lnTo>
                  <a:lnTo>
                    <a:pt x="983" y="9078"/>
                  </a:lnTo>
                  <a:lnTo>
                    <a:pt x="1234" y="10967"/>
                  </a:lnTo>
                  <a:lnTo>
                    <a:pt x="1542" y="12895"/>
                  </a:lnTo>
                  <a:lnTo>
                    <a:pt x="1870" y="14841"/>
                  </a:lnTo>
                  <a:lnTo>
                    <a:pt x="2236" y="16750"/>
                  </a:lnTo>
                  <a:lnTo>
                    <a:pt x="2429" y="17675"/>
                  </a:lnTo>
                  <a:lnTo>
                    <a:pt x="2622" y="18561"/>
                  </a:lnTo>
                  <a:lnTo>
                    <a:pt x="2834" y="19448"/>
                  </a:lnTo>
                  <a:lnTo>
                    <a:pt x="3065" y="20296"/>
                  </a:lnTo>
                  <a:lnTo>
                    <a:pt x="3277" y="21086"/>
                  </a:lnTo>
                  <a:lnTo>
                    <a:pt x="3527" y="21857"/>
                  </a:lnTo>
                  <a:lnTo>
                    <a:pt x="3759" y="22570"/>
                  </a:lnTo>
                  <a:lnTo>
                    <a:pt x="4029" y="23226"/>
                  </a:lnTo>
                  <a:lnTo>
                    <a:pt x="4298" y="23284"/>
                  </a:lnTo>
                  <a:lnTo>
                    <a:pt x="5089" y="23380"/>
                  </a:lnTo>
                  <a:lnTo>
                    <a:pt x="6284" y="23496"/>
                  </a:lnTo>
                  <a:lnTo>
                    <a:pt x="7016" y="23553"/>
                  </a:lnTo>
                  <a:lnTo>
                    <a:pt x="7806" y="23611"/>
                  </a:lnTo>
                  <a:lnTo>
                    <a:pt x="8674" y="23650"/>
                  </a:lnTo>
                  <a:lnTo>
                    <a:pt x="9580" y="23669"/>
                  </a:lnTo>
                  <a:lnTo>
                    <a:pt x="10524" y="23688"/>
                  </a:lnTo>
                  <a:lnTo>
                    <a:pt x="11488" y="23650"/>
                  </a:lnTo>
                  <a:lnTo>
                    <a:pt x="12490" y="23611"/>
                  </a:lnTo>
                  <a:lnTo>
                    <a:pt x="13492" y="23515"/>
                  </a:lnTo>
                  <a:lnTo>
                    <a:pt x="14475" y="23399"/>
                  </a:lnTo>
                  <a:lnTo>
                    <a:pt x="14976" y="23322"/>
                  </a:lnTo>
                  <a:lnTo>
                    <a:pt x="15458" y="23226"/>
                  </a:lnTo>
                  <a:lnTo>
                    <a:pt x="16846" y="0"/>
                  </a:lnTo>
                  <a:lnTo>
                    <a:pt x="16827" y="39"/>
                  </a:lnTo>
                  <a:lnTo>
                    <a:pt x="16788" y="97"/>
                  </a:lnTo>
                  <a:lnTo>
                    <a:pt x="16750" y="135"/>
                  </a:lnTo>
                  <a:lnTo>
                    <a:pt x="16672" y="193"/>
                  </a:lnTo>
                  <a:lnTo>
                    <a:pt x="16460" y="289"/>
                  </a:lnTo>
                  <a:lnTo>
                    <a:pt x="16171" y="386"/>
                  </a:lnTo>
                  <a:lnTo>
                    <a:pt x="15824" y="463"/>
                  </a:lnTo>
                  <a:lnTo>
                    <a:pt x="15400" y="559"/>
                  </a:lnTo>
                  <a:lnTo>
                    <a:pt x="14918" y="636"/>
                  </a:lnTo>
                  <a:lnTo>
                    <a:pt x="14379" y="694"/>
                  </a:lnTo>
                  <a:lnTo>
                    <a:pt x="13781" y="771"/>
                  </a:lnTo>
                  <a:lnTo>
                    <a:pt x="13126" y="829"/>
                  </a:lnTo>
                  <a:lnTo>
                    <a:pt x="11700" y="925"/>
                  </a:lnTo>
                  <a:lnTo>
                    <a:pt x="10119" y="983"/>
                  </a:lnTo>
                  <a:lnTo>
                    <a:pt x="8423" y="1003"/>
                  </a:lnTo>
                  <a:lnTo>
                    <a:pt x="6727" y="983"/>
                  </a:lnTo>
                  <a:lnTo>
                    <a:pt x="5146" y="925"/>
                  </a:lnTo>
                  <a:lnTo>
                    <a:pt x="3720" y="829"/>
                  </a:lnTo>
                  <a:lnTo>
                    <a:pt x="3065" y="771"/>
                  </a:lnTo>
                  <a:lnTo>
                    <a:pt x="2467" y="694"/>
                  </a:lnTo>
                  <a:lnTo>
                    <a:pt x="1928" y="636"/>
                  </a:lnTo>
                  <a:lnTo>
                    <a:pt x="1446" y="559"/>
                  </a:lnTo>
                  <a:lnTo>
                    <a:pt x="1022" y="463"/>
                  </a:lnTo>
                  <a:lnTo>
                    <a:pt x="656" y="386"/>
                  </a:lnTo>
                  <a:lnTo>
                    <a:pt x="386" y="289"/>
                  </a:lnTo>
                  <a:lnTo>
                    <a:pt x="174" y="193"/>
                  </a:lnTo>
                  <a:lnTo>
                    <a:pt x="97" y="135"/>
                  </a:lnTo>
                  <a:lnTo>
                    <a:pt x="39" y="97"/>
                  </a:lnTo>
                  <a:lnTo>
                    <a:pt x="19" y="39"/>
                  </a:lnTo>
                  <a:lnTo>
                    <a:pt x="0"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31" name="Google Shape;731;p3"/>
          <p:cNvSpPr/>
          <p:nvPr/>
        </p:nvSpPr>
        <p:spPr>
          <a:xfrm>
            <a:off x="4646120" y="3601518"/>
            <a:ext cx="815388" cy="822906"/>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 name="Google Shape;732;p3"/>
          <p:cNvSpPr txBox="1"/>
          <p:nvPr/>
        </p:nvSpPr>
        <p:spPr>
          <a:xfrm>
            <a:off x="4686464" y="3829626"/>
            <a:ext cx="734700" cy="457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accent6"/>
              </a:buClr>
              <a:buSzPts val="3000"/>
              <a:buFont typeface="Adamina"/>
              <a:buNone/>
            </a:pPr>
            <a:r>
              <a:rPr b="1" i="0" lang="en" sz="2500" u="none" cap="none" strike="noStrike">
                <a:solidFill>
                  <a:schemeClr val="accent6"/>
                </a:solidFill>
                <a:latin typeface="Adamina"/>
                <a:ea typeface="Adamina"/>
                <a:cs typeface="Adamina"/>
                <a:sym typeface="Adamina"/>
              </a:rPr>
              <a:t>6</a:t>
            </a:r>
            <a:endParaRPr/>
          </a:p>
        </p:txBody>
      </p:sp>
      <p:sp>
        <p:nvSpPr>
          <p:cNvPr id="733" name="Google Shape;733;p3"/>
          <p:cNvSpPr txBox="1"/>
          <p:nvPr/>
        </p:nvSpPr>
        <p:spPr>
          <a:xfrm>
            <a:off x="5613092" y="3829626"/>
            <a:ext cx="2448900" cy="3657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accent6"/>
              </a:buClr>
              <a:buSzPts val="2500"/>
              <a:buFont typeface="Adamina"/>
              <a:buNone/>
            </a:pPr>
            <a:r>
              <a:rPr b="1" i="0" lang="en" sz="2300" u="none" cap="none" strike="noStrike">
                <a:solidFill>
                  <a:schemeClr val="dk1"/>
                </a:solidFill>
                <a:latin typeface="Adamina"/>
                <a:ea typeface="Adamina"/>
                <a:cs typeface="Adamina"/>
                <a:sym typeface="Adamina"/>
              </a:rPr>
              <a:t>Future work</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6" name="Shape 1386"/>
        <p:cNvGrpSpPr/>
        <p:nvPr/>
      </p:nvGrpSpPr>
      <p:grpSpPr>
        <a:xfrm>
          <a:off x="0" y="0"/>
          <a:ext cx="0" cy="0"/>
          <a:chOff x="0" y="0"/>
          <a:chExt cx="0" cy="0"/>
        </a:xfrm>
      </p:grpSpPr>
      <p:sp>
        <p:nvSpPr>
          <p:cNvPr id="1387" name="Google Shape;1387;p30"/>
          <p:cNvSpPr txBox="1"/>
          <p:nvPr>
            <p:ph type="title"/>
          </p:nvPr>
        </p:nvSpPr>
        <p:spPr>
          <a:xfrm>
            <a:off x="157353" y="2343150"/>
            <a:ext cx="31359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Video Call</a:t>
            </a:r>
            <a:endParaRPr/>
          </a:p>
        </p:txBody>
      </p:sp>
      <p:pic>
        <p:nvPicPr>
          <p:cNvPr id="1388" name="Google Shape;1388;p30"/>
          <p:cNvPicPr preferRelativeResize="0"/>
          <p:nvPr/>
        </p:nvPicPr>
        <p:blipFill rotWithShape="1">
          <a:blip r:embed="rId3">
            <a:alphaModFix/>
          </a:blip>
          <a:srcRect b="0" l="0" r="0" t="0"/>
          <a:stretch/>
        </p:blipFill>
        <p:spPr>
          <a:xfrm>
            <a:off x="6014369" y="267686"/>
            <a:ext cx="2744457" cy="4350439"/>
          </a:xfrm>
          <a:prstGeom prst="roundRect">
            <a:avLst>
              <a:gd fmla="val 11197" name="adj"/>
            </a:avLst>
          </a:prstGeom>
          <a:noFill/>
          <a:ln>
            <a:noFill/>
          </a:ln>
        </p:spPr>
      </p:pic>
      <p:pic>
        <p:nvPicPr>
          <p:cNvPr id="1389" name="Google Shape;1389;p30"/>
          <p:cNvPicPr preferRelativeResize="0"/>
          <p:nvPr/>
        </p:nvPicPr>
        <p:blipFill rotWithShape="1">
          <a:blip r:embed="rId4">
            <a:alphaModFix/>
          </a:blip>
          <a:srcRect b="0" l="0" r="0" t="0"/>
          <a:stretch/>
        </p:blipFill>
        <p:spPr>
          <a:xfrm>
            <a:off x="3293253" y="267686"/>
            <a:ext cx="2744457" cy="4350439"/>
          </a:xfrm>
          <a:prstGeom prst="roundRect">
            <a:avLst>
              <a:gd fmla="val 10544" name="adj"/>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8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3" name="Shape 1393"/>
        <p:cNvGrpSpPr/>
        <p:nvPr/>
      </p:nvGrpSpPr>
      <p:grpSpPr>
        <a:xfrm>
          <a:off x="0" y="0"/>
          <a:ext cx="0" cy="0"/>
          <a:chOff x="0" y="0"/>
          <a:chExt cx="0" cy="0"/>
        </a:xfrm>
      </p:grpSpPr>
      <p:sp>
        <p:nvSpPr>
          <p:cNvPr id="1394" name="Google Shape;1394;p31"/>
          <p:cNvSpPr txBox="1"/>
          <p:nvPr>
            <p:ph type="title"/>
          </p:nvPr>
        </p:nvSpPr>
        <p:spPr>
          <a:xfrm>
            <a:off x="452875" y="1834900"/>
            <a:ext cx="3883200" cy="1294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Contact Us</a:t>
            </a:r>
            <a:endParaRPr/>
          </a:p>
        </p:txBody>
      </p:sp>
      <p:pic>
        <p:nvPicPr>
          <p:cNvPr id="1395" name="Google Shape;1395;p31"/>
          <p:cNvPicPr preferRelativeResize="0"/>
          <p:nvPr/>
        </p:nvPicPr>
        <p:blipFill rotWithShape="1">
          <a:blip r:embed="rId3">
            <a:alphaModFix/>
          </a:blip>
          <a:srcRect b="0" l="1886" r="2354" t="0"/>
          <a:stretch/>
        </p:blipFill>
        <p:spPr>
          <a:xfrm>
            <a:off x="4920125" y="380025"/>
            <a:ext cx="2571600" cy="4470300"/>
          </a:xfrm>
          <a:prstGeom prst="roundRect">
            <a:avLst>
              <a:gd fmla="val 11954" name="adj"/>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9" name="Shape 1399"/>
        <p:cNvGrpSpPr/>
        <p:nvPr/>
      </p:nvGrpSpPr>
      <p:grpSpPr>
        <a:xfrm>
          <a:off x="0" y="0"/>
          <a:ext cx="0" cy="0"/>
          <a:chOff x="0" y="0"/>
          <a:chExt cx="0" cy="0"/>
        </a:xfrm>
      </p:grpSpPr>
      <p:sp>
        <p:nvSpPr>
          <p:cNvPr id="1400" name="Google Shape;1400;p32"/>
          <p:cNvSpPr txBox="1"/>
          <p:nvPr>
            <p:ph type="title"/>
          </p:nvPr>
        </p:nvSpPr>
        <p:spPr>
          <a:xfrm>
            <a:off x="710325" y="1911100"/>
            <a:ext cx="31359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About Us</a:t>
            </a:r>
            <a:endParaRPr/>
          </a:p>
        </p:txBody>
      </p:sp>
      <p:pic>
        <p:nvPicPr>
          <p:cNvPr id="1401" name="Google Shape;1401;p32"/>
          <p:cNvPicPr preferRelativeResize="0"/>
          <p:nvPr/>
        </p:nvPicPr>
        <p:blipFill rotWithShape="1">
          <a:blip r:embed="rId3">
            <a:alphaModFix/>
          </a:blip>
          <a:srcRect b="0" l="0" r="0" t="0"/>
          <a:stretch/>
        </p:blipFill>
        <p:spPr>
          <a:xfrm>
            <a:off x="4756200" y="340175"/>
            <a:ext cx="2678100" cy="4623000"/>
          </a:xfrm>
          <a:prstGeom prst="roundRect">
            <a:avLst>
              <a:gd fmla="val 12243" name="adj"/>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5" name="Shape 1405"/>
        <p:cNvGrpSpPr/>
        <p:nvPr/>
      </p:nvGrpSpPr>
      <p:grpSpPr>
        <a:xfrm>
          <a:off x="0" y="0"/>
          <a:ext cx="0" cy="0"/>
          <a:chOff x="0" y="0"/>
          <a:chExt cx="0" cy="0"/>
        </a:xfrm>
      </p:grpSpPr>
      <p:sp>
        <p:nvSpPr>
          <p:cNvPr id="1406" name="Google Shape;1406;p33"/>
          <p:cNvSpPr txBox="1"/>
          <p:nvPr>
            <p:ph type="title"/>
          </p:nvPr>
        </p:nvSpPr>
        <p:spPr>
          <a:xfrm>
            <a:off x="1130700" y="2492346"/>
            <a:ext cx="3441300" cy="45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
              <a:t>Doctor Navbar</a:t>
            </a:r>
            <a:endParaRPr/>
          </a:p>
        </p:txBody>
      </p:sp>
      <p:pic>
        <p:nvPicPr>
          <p:cNvPr id="1407" name="Google Shape;1407;p33"/>
          <p:cNvPicPr preferRelativeResize="0"/>
          <p:nvPr/>
        </p:nvPicPr>
        <p:blipFill rotWithShape="1">
          <a:blip r:embed="rId3">
            <a:alphaModFix/>
          </a:blip>
          <a:srcRect b="0" l="0" r="0" t="0"/>
          <a:stretch/>
        </p:blipFill>
        <p:spPr>
          <a:xfrm>
            <a:off x="4879150" y="381500"/>
            <a:ext cx="2499900" cy="4475100"/>
          </a:xfrm>
          <a:prstGeom prst="roundRect">
            <a:avLst>
              <a:gd fmla="val 12295" name="adj"/>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1" name="Shape 1411"/>
        <p:cNvGrpSpPr/>
        <p:nvPr/>
      </p:nvGrpSpPr>
      <p:grpSpPr>
        <a:xfrm>
          <a:off x="0" y="0"/>
          <a:ext cx="0" cy="0"/>
          <a:chOff x="0" y="0"/>
          <a:chExt cx="0" cy="0"/>
        </a:xfrm>
      </p:grpSpPr>
      <p:sp>
        <p:nvSpPr>
          <p:cNvPr id="1412" name="Google Shape;1412;p34"/>
          <p:cNvSpPr txBox="1"/>
          <p:nvPr>
            <p:ph type="title"/>
          </p:nvPr>
        </p:nvSpPr>
        <p:spPr>
          <a:xfrm>
            <a:off x="710325" y="1911100"/>
            <a:ext cx="3135900" cy="12180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Edit Doctor Profile</a:t>
            </a:r>
            <a:endParaRPr/>
          </a:p>
        </p:txBody>
      </p:sp>
      <p:pic>
        <p:nvPicPr>
          <p:cNvPr id="1413" name="Google Shape;1413;p34"/>
          <p:cNvPicPr preferRelativeResize="0"/>
          <p:nvPr/>
        </p:nvPicPr>
        <p:blipFill rotWithShape="1">
          <a:blip r:embed="rId3">
            <a:alphaModFix/>
          </a:blip>
          <a:srcRect b="0" l="0" r="0" t="0"/>
          <a:stretch/>
        </p:blipFill>
        <p:spPr>
          <a:xfrm>
            <a:off x="4955350" y="445575"/>
            <a:ext cx="2418000" cy="4432200"/>
          </a:xfrm>
          <a:prstGeom prst="roundRect">
            <a:avLst>
              <a:gd fmla="val 12103" name="adj"/>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7" name="Shape 1417"/>
        <p:cNvGrpSpPr/>
        <p:nvPr/>
      </p:nvGrpSpPr>
      <p:grpSpPr>
        <a:xfrm>
          <a:off x="0" y="0"/>
          <a:ext cx="0" cy="0"/>
          <a:chOff x="0" y="0"/>
          <a:chExt cx="0" cy="0"/>
        </a:xfrm>
      </p:grpSpPr>
      <p:sp>
        <p:nvSpPr>
          <p:cNvPr id="1418" name="Google Shape;1418;p35"/>
          <p:cNvSpPr txBox="1"/>
          <p:nvPr>
            <p:ph type="title"/>
          </p:nvPr>
        </p:nvSpPr>
        <p:spPr>
          <a:xfrm>
            <a:off x="606586" y="319761"/>
            <a:ext cx="77040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Doctor schedulaing</a:t>
            </a:r>
            <a:endParaRPr/>
          </a:p>
        </p:txBody>
      </p:sp>
      <p:pic>
        <p:nvPicPr>
          <p:cNvPr id="1419" name="Google Shape;1419;p35"/>
          <p:cNvPicPr preferRelativeResize="0"/>
          <p:nvPr/>
        </p:nvPicPr>
        <p:blipFill rotWithShape="1">
          <a:blip r:embed="rId3">
            <a:alphaModFix/>
          </a:blip>
          <a:srcRect b="0" l="0" r="0" t="0"/>
          <a:stretch/>
        </p:blipFill>
        <p:spPr>
          <a:xfrm>
            <a:off x="1061308" y="928574"/>
            <a:ext cx="2420121" cy="4214923"/>
          </a:xfrm>
          <a:prstGeom prst="rect">
            <a:avLst/>
          </a:prstGeom>
          <a:noFill/>
          <a:ln>
            <a:noFill/>
          </a:ln>
        </p:spPr>
      </p:pic>
      <p:pic>
        <p:nvPicPr>
          <p:cNvPr id="1420" name="Google Shape;1420;p35"/>
          <p:cNvPicPr preferRelativeResize="0"/>
          <p:nvPr/>
        </p:nvPicPr>
        <p:blipFill rotWithShape="1">
          <a:blip r:embed="rId4">
            <a:alphaModFix/>
          </a:blip>
          <a:srcRect b="0" l="0" r="0" t="0"/>
          <a:stretch/>
        </p:blipFill>
        <p:spPr>
          <a:xfrm>
            <a:off x="3481429" y="928576"/>
            <a:ext cx="2420121" cy="4214923"/>
          </a:xfrm>
          <a:prstGeom prst="rect">
            <a:avLst/>
          </a:prstGeom>
          <a:noFill/>
          <a:ln>
            <a:noFill/>
          </a:ln>
        </p:spPr>
      </p:pic>
      <p:pic>
        <p:nvPicPr>
          <p:cNvPr id="1421" name="Google Shape;1421;p35"/>
          <p:cNvPicPr preferRelativeResize="0"/>
          <p:nvPr/>
        </p:nvPicPr>
        <p:blipFill rotWithShape="1">
          <a:blip r:embed="rId5">
            <a:alphaModFix/>
          </a:blip>
          <a:srcRect b="0" l="0" r="0" t="0"/>
          <a:stretch/>
        </p:blipFill>
        <p:spPr>
          <a:xfrm>
            <a:off x="5901550" y="928574"/>
            <a:ext cx="2420121" cy="4214923"/>
          </a:xfrm>
          <a:prstGeom prst="rect">
            <a:avLst/>
          </a:prstGeom>
          <a:noFill/>
          <a:ln>
            <a:noFill/>
          </a:ln>
        </p:spPr>
      </p:pic>
      <p:sp>
        <p:nvSpPr>
          <p:cNvPr id="1422" name="Google Shape;1422;p35"/>
          <p:cNvSpPr txBox="1"/>
          <p:nvPr/>
        </p:nvSpPr>
        <p:spPr>
          <a:xfrm>
            <a:off x="2683527" y="2908686"/>
            <a:ext cx="183714" cy="20005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700" u="none" cap="none" strike="noStrike">
                <a:solidFill>
                  <a:schemeClr val="dk1"/>
                </a:solidFill>
                <a:latin typeface="Arial"/>
                <a:ea typeface="Arial"/>
                <a:cs typeface="Arial"/>
                <a:sym typeface="Arial"/>
              </a:rPr>
              <a:t>9</a:t>
            </a:r>
            <a:endParaRPr/>
          </a:p>
        </p:txBody>
      </p:sp>
      <p:sp>
        <p:nvSpPr>
          <p:cNvPr id="1423" name="Google Shape;1423;p35"/>
          <p:cNvSpPr txBox="1"/>
          <p:nvPr/>
        </p:nvSpPr>
        <p:spPr>
          <a:xfrm>
            <a:off x="1339806" y="2933653"/>
            <a:ext cx="183714" cy="20005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700" u="none" cap="none" strike="noStrike">
                <a:solidFill>
                  <a:schemeClr val="dk1"/>
                </a:solidFill>
                <a:latin typeface="Arial"/>
                <a:ea typeface="Arial"/>
                <a:cs typeface="Arial"/>
                <a:sym typeface="Arial"/>
              </a:rPr>
              <a:t>4</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7" name="Shape 1427"/>
        <p:cNvGrpSpPr/>
        <p:nvPr/>
      </p:nvGrpSpPr>
      <p:grpSpPr>
        <a:xfrm>
          <a:off x="0" y="0"/>
          <a:ext cx="0" cy="0"/>
          <a:chOff x="0" y="0"/>
          <a:chExt cx="0" cy="0"/>
        </a:xfrm>
      </p:grpSpPr>
      <p:sp>
        <p:nvSpPr>
          <p:cNvPr id="1428" name="Google Shape;1428;p36"/>
          <p:cNvSpPr txBox="1"/>
          <p:nvPr>
            <p:ph type="title"/>
          </p:nvPr>
        </p:nvSpPr>
        <p:spPr>
          <a:xfrm>
            <a:off x="-59450" y="1158650"/>
            <a:ext cx="3883200" cy="1294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Report</a:t>
            </a:r>
            <a:endParaRPr/>
          </a:p>
        </p:txBody>
      </p:sp>
      <p:pic>
        <p:nvPicPr>
          <p:cNvPr id="1429" name="Google Shape;1429;p36"/>
          <p:cNvPicPr preferRelativeResize="0"/>
          <p:nvPr/>
        </p:nvPicPr>
        <p:blipFill rotWithShape="1">
          <a:blip r:embed="rId3">
            <a:alphaModFix/>
          </a:blip>
          <a:srcRect b="0" l="2742" r="2353" t="0"/>
          <a:stretch/>
        </p:blipFill>
        <p:spPr>
          <a:xfrm>
            <a:off x="4991850" y="290975"/>
            <a:ext cx="2479500" cy="4623900"/>
          </a:xfrm>
          <a:prstGeom prst="roundRect">
            <a:avLst>
              <a:gd fmla="val 12398" name="adj"/>
            </a:avLst>
          </a:prstGeom>
          <a:noFill/>
          <a:ln>
            <a:noFill/>
          </a:ln>
        </p:spPr>
      </p:pic>
      <p:pic>
        <p:nvPicPr>
          <p:cNvPr id="1430" name="Google Shape;1430;p36"/>
          <p:cNvPicPr preferRelativeResize="0"/>
          <p:nvPr/>
        </p:nvPicPr>
        <p:blipFill rotWithShape="1">
          <a:blip r:embed="rId4">
            <a:alphaModFix/>
          </a:blip>
          <a:srcRect b="0" l="0" r="0" t="0"/>
          <a:stretch/>
        </p:blipFill>
        <p:spPr>
          <a:xfrm>
            <a:off x="5018700" y="290975"/>
            <a:ext cx="2425800" cy="4623900"/>
          </a:xfrm>
          <a:prstGeom prst="roundRect">
            <a:avLst>
              <a:gd fmla="val 10445" name="adj"/>
            </a:avLst>
          </a:prstGeom>
          <a:noFill/>
          <a:ln>
            <a:noFill/>
          </a:ln>
        </p:spPr>
      </p:pic>
      <p:sp>
        <p:nvSpPr>
          <p:cNvPr id="1431" name="Google Shape;1431;p36"/>
          <p:cNvSpPr txBox="1"/>
          <p:nvPr>
            <p:ph type="title"/>
          </p:nvPr>
        </p:nvSpPr>
        <p:spPr>
          <a:xfrm>
            <a:off x="760091" y="2452850"/>
            <a:ext cx="3811909" cy="1091974"/>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 sz="3100"/>
              <a:t>Doctor Receive a Report</a:t>
            </a:r>
            <a:endParaRPr sz="31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431">
                                            <p:txEl>
                                              <p:pRg end="0" st="0"/>
                                            </p:txEl>
                                          </p:spTgt>
                                        </p:tgtEl>
                                        <p:attrNameLst>
                                          <p:attrName>style.visibility</p:attrName>
                                        </p:attrNameLst>
                                      </p:cBhvr>
                                      <p:to>
                                        <p:strVal val="visible"/>
                                      </p:to>
                                    </p:set>
                                    <p:anim calcmode="lin" valueType="num">
                                      <p:cBhvr additive="base">
                                        <p:cTn dur="1000"/>
                                        <p:tgtEl>
                                          <p:spTgt spid="1431">
                                            <p:txEl>
                                              <p:pRg end="0" st="0"/>
                                            </p:txEl>
                                          </p:spTgt>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3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5" name="Shape 1435"/>
        <p:cNvGrpSpPr/>
        <p:nvPr/>
      </p:nvGrpSpPr>
      <p:grpSpPr>
        <a:xfrm>
          <a:off x="0" y="0"/>
          <a:ext cx="0" cy="0"/>
          <a:chOff x="0" y="0"/>
          <a:chExt cx="0" cy="0"/>
        </a:xfrm>
      </p:grpSpPr>
      <p:sp>
        <p:nvSpPr>
          <p:cNvPr id="1436" name="Google Shape;1436;p37"/>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3300"/>
              <a:t>Authentication</a:t>
            </a:r>
            <a:endParaRPr sz="4000"/>
          </a:p>
        </p:txBody>
      </p:sp>
      <p:grpSp>
        <p:nvGrpSpPr>
          <p:cNvPr id="1437" name="Google Shape;1437;p37"/>
          <p:cNvGrpSpPr/>
          <p:nvPr/>
        </p:nvGrpSpPr>
        <p:grpSpPr>
          <a:xfrm>
            <a:off x="1615330" y="1177206"/>
            <a:ext cx="5497419" cy="3901783"/>
            <a:chOff x="4794566" y="1229221"/>
            <a:chExt cx="3492864" cy="2730238"/>
          </a:xfrm>
        </p:grpSpPr>
        <p:sp>
          <p:nvSpPr>
            <p:cNvPr id="1438" name="Google Shape;1438;p37"/>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9" name="Google Shape;1439;p37"/>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0" name="Google Shape;1440;p37"/>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441" name="Google Shape;1441;p37"/>
          <p:cNvPicPr preferRelativeResize="0"/>
          <p:nvPr/>
        </p:nvPicPr>
        <p:blipFill rotWithShape="1">
          <a:blip r:embed="rId3">
            <a:alphaModFix/>
          </a:blip>
          <a:srcRect b="0" l="0" r="0" t="0"/>
          <a:stretch/>
        </p:blipFill>
        <p:spPr>
          <a:xfrm>
            <a:off x="1865900" y="1333100"/>
            <a:ext cx="4996200" cy="2773800"/>
          </a:xfrm>
          <a:prstGeom prst="roundRect">
            <a:avLst>
              <a:gd fmla="val 9685" name="adj"/>
            </a:avLst>
          </a:prstGeom>
          <a:noFill/>
          <a:ln>
            <a:noFill/>
          </a:ln>
        </p:spPr>
      </p:pic>
      <p:pic>
        <p:nvPicPr>
          <p:cNvPr id="1442" name="Google Shape;1442;p37"/>
          <p:cNvPicPr preferRelativeResize="0"/>
          <p:nvPr/>
        </p:nvPicPr>
        <p:blipFill rotWithShape="1">
          <a:blip r:embed="rId4">
            <a:alphaModFix/>
          </a:blip>
          <a:srcRect b="0" l="0" r="0" t="0"/>
          <a:stretch/>
        </p:blipFill>
        <p:spPr>
          <a:xfrm>
            <a:off x="1865900" y="1333100"/>
            <a:ext cx="4931100" cy="2773800"/>
          </a:xfrm>
          <a:prstGeom prst="roundRect">
            <a:avLst>
              <a:gd fmla="val 9357" name="adj"/>
            </a:avLst>
          </a:prstGeom>
          <a:noFill/>
          <a:ln>
            <a:noFill/>
          </a:ln>
        </p:spPr>
      </p:pic>
      <p:sp>
        <p:nvSpPr>
          <p:cNvPr id="1443" name="Google Shape;1443;p37"/>
          <p:cNvSpPr txBox="1"/>
          <p:nvPr/>
        </p:nvSpPr>
        <p:spPr>
          <a:xfrm>
            <a:off x="2163454" y="3626989"/>
            <a:ext cx="4185291" cy="215444"/>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 sz="800" u="none" cap="none" strike="noStrike">
                <a:solidFill>
                  <a:srgbClr val="002776"/>
                </a:solidFill>
                <a:latin typeface="Arial"/>
                <a:ea typeface="Arial"/>
                <a:cs typeface="Arial"/>
                <a:sym typeface="Arial"/>
              </a:rPr>
              <a:t>prohibits dispensing medications and disclaims any responsibility if the patient agrees to take it</a:t>
            </a:r>
            <a:endParaRPr b="0" i="0" sz="800" u="none" cap="none" strike="noStrike">
              <a:solidFill>
                <a:srgbClr val="002776"/>
              </a:solidFill>
              <a:latin typeface="Arial"/>
              <a:ea typeface="Arial"/>
              <a:cs typeface="Arial"/>
              <a:sym typeface="Arial"/>
            </a:endParaRPr>
          </a:p>
        </p:txBody>
      </p:sp>
      <p:sp>
        <p:nvSpPr>
          <p:cNvPr id="1444" name="Google Shape;1444;p37"/>
          <p:cNvSpPr/>
          <p:nvPr/>
        </p:nvSpPr>
        <p:spPr>
          <a:xfrm>
            <a:off x="6285043" y="3690022"/>
            <a:ext cx="96252" cy="89378"/>
          </a:xfrm>
          <a:prstGeom prst="rect">
            <a:avLst/>
          </a:prstGeom>
          <a:solidFill>
            <a:schemeClr val="lt1"/>
          </a:solidFill>
          <a:ln cap="flat" cmpd="sng" w="12700">
            <a:solidFill>
              <a:srgbClr val="515B5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4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8" name="Shape 1448"/>
        <p:cNvGrpSpPr/>
        <p:nvPr/>
      </p:nvGrpSpPr>
      <p:grpSpPr>
        <a:xfrm>
          <a:off x="0" y="0"/>
          <a:ext cx="0" cy="0"/>
          <a:chOff x="0" y="0"/>
          <a:chExt cx="0" cy="0"/>
        </a:xfrm>
      </p:grpSpPr>
      <p:sp>
        <p:nvSpPr>
          <p:cNvPr id="1449" name="Google Shape;1449;p38"/>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4000"/>
              <a:t>Home Page</a:t>
            </a:r>
            <a:endParaRPr sz="4000"/>
          </a:p>
        </p:txBody>
      </p:sp>
      <p:grpSp>
        <p:nvGrpSpPr>
          <p:cNvPr id="1450" name="Google Shape;1450;p38"/>
          <p:cNvGrpSpPr/>
          <p:nvPr/>
        </p:nvGrpSpPr>
        <p:grpSpPr>
          <a:xfrm>
            <a:off x="1691530" y="1177206"/>
            <a:ext cx="5497419" cy="3901783"/>
            <a:chOff x="4794566" y="1229221"/>
            <a:chExt cx="3492864" cy="2730238"/>
          </a:xfrm>
        </p:grpSpPr>
        <p:sp>
          <p:nvSpPr>
            <p:cNvPr id="1451" name="Google Shape;1451;p38"/>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2" name="Google Shape;1452;p38"/>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3" name="Google Shape;1453;p38"/>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454" name="Google Shape;1454;p38"/>
          <p:cNvPicPr preferRelativeResize="0"/>
          <p:nvPr/>
        </p:nvPicPr>
        <p:blipFill rotWithShape="1">
          <a:blip r:embed="rId3">
            <a:alphaModFix/>
          </a:blip>
          <a:srcRect b="0" l="0" r="0" t="0"/>
          <a:stretch/>
        </p:blipFill>
        <p:spPr>
          <a:xfrm>
            <a:off x="2019362" y="1368800"/>
            <a:ext cx="4841700" cy="2723400"/>
          </a:xfrm>
          <a:prstGeom prst="roundRect">
            <a:avLst>
              <a:gd fmla="val 11329" name="adj"/>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8" name="Shape 1458"/>
        <p:cNvGrpSpPr/>
        <p:nvPr/>
      </p:nvGrpSpPr>
      <p:grpSpPr>
        <a:xfrm>
          <a:off x="0" y="0"/>
          <a:ext cx="0" cy="0"/>
          <a:chOff x="0" y="0"/>
          <a:chExt cx="0" cy="0"/>
        </a:xfrm>
      </p:grpSpPr>
      <p:sp>
        <p:nvSpPr>
          <p:cNvPr id="1459" name="Google Shape;1459;p39"/>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3300"/>
              <a:t>Article Page</a:t>
            </a:r>
            <a:endParaRPr sz="4000"/>
          </a:p>
        </p:txBody>
      </p:sp>
      <p:grpSp>
        <p:nvGrpSpPr>
          <p:cNvPr id="1460" name="Google Shape;1460;p39"/>
          <p:cNvGrpSpPr/>
          <p:nvPr/>
        </p:nvGrpSpPr>
        <p:grpSpPr>
          <a:xfrm>
            <a:off x="1691530" y="1177206"/>
            <a:ext cx="5497419" cy="3901783"/>
            <a:chOff x="4794566" y="1229221"/>
            <a:chExt cx="3492864" cy="2730238"/>
          </a:xfrm>
        </p:grpSpPr>
        <p:sp>
          <p:nvSpPr>
            <p:cNvPr id="1461" name="Google Shape;1461;p39"/>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2" name="Google Shape;1462;p39"/>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3" name="Google Shape;1463;p39"/>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464" name="Google Shape;1464;p39"/>
          <p:cNvPicPr preferRelativeResize="0"/>
          <p:nvPr/>
        </p:nvPicPr>
        <p:blipFill rotWithShape="1">
          <a:blip r:embed="rId3">
            <a:alphaModFix/>
          </a:blip>
          <a:srcRect b="0" l="0" r="0" t="0"/>
          <a:stretch/>
        </p:blipFill>
        <p:spPr>
          <a:xfrm>
            <a:off x="2072262" y="1356575"/>
            <a:ext cx="4735800" cy="2664000"/>
          </a:xfrm>
          <a:prstGeom prst="roundRect">
            <a:avLst>
              <a:gd fmla="val 10749" name="adj"/>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7" name="Shape 737"/>
        <p:cNvGrpSpPr/>
        <p:nvPr/>
      </p:nvGrpSpPr>
      <p:grpSpPr>
        <a:xfrm>
          <a:off x="0" y="0"/>
          <a:ext cx="0" cy="0"/>
          <a:chOff x="0" y="0"/>
          <a:chExt cx="0" cy="0"/>
        </a:xfrm>
      </p:grpSpPr>
      <p:sp>
        <p:nvSpPr>
          <p:cNvPr id="738" name="Google Shape;738;p4"/>
          <p:cNvSpPr/>
          <p:nvPr/>
        </p:nvSpPr>
        <p:spPr>
          <a:xfrm>
            <a:off x="708450" y="3510098"/>
            <a:ext cx="4679100" cy="457200"/>
          </a:xfrm>
          <a:prstGeom prst="roundRect">
            <a:avLst>
              <a:gd fmla="val 5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 name="Google Shape;739;p4"/>
          <p:cNvSpPr/>
          <p:nvPr/>
        </p:nvSpPr>
        <p:spPr>
          <a:xfrm>
            <a:off x="2430833" y="1176202"/>
            <a:ext cx="1234334" cy="1245799"/>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 name="Google Shape;740;p4"/>
          <p:cNvSpPr txBox="1"/>
          <p:nvPr>
            <p:ph type="title"/>
          </p:nvPr>
        </p:nvSpPr>
        <p:spPr>
          <a:xfrm>
            <a:off x="844350" y="2595832"/>
            <a:ext cx="44073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a:t>Introduction</a:t>
            </a:r>
            <a:endParaRPr/>
          </a:p>
        </p:txBody>
      </p:sp>
      <p:sp>
        <p:nvSpPr>
          <p:cNvPr id="741" name="Google Shape;741;p4"/>
          <p:cNvSpPr txBox="1"/>
          <p:nvPr>
            <p:ph idx="2" type="title"/>
          </p:nvPr>
        </p:nvSpPr>
        <p:spPr>
          <a:xfrm>
            <a:off x="2590800" y="1453652"/>
            <a:ext cx="914400" cy="6909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
              <a:t>1</a:t>
            </a:r>
            <a:endParaRPr/>
          </a:p>
        </p:txBody>
      </p:sp>
      <p:sp>
        <p:nvSpPr>
          <p:cNvPr id="742" name="Google Shape;742;p4"/>
          <p:cNvSpPr/>
          <p:nvPr/>
        </p:nvSpPr>
        <p:spPr>
          <a:xfrm>
            <a:off x="5754025" y="1180684"/>
            <a:ext cx="2663121" cy="2663121"/>
          </a:xfrm>
          <a:custGeom>
            <a:rect b="b" l="l" r="r" t="t"/>
            <a:pathLst>
              <a:path extrusionOk="0" h="80989" w="80989">
                <a:moveTo>
                  <a:pt x="40495" y="0"/>
                </a:moveTo>
                <a:lnTo>
                  <a:pt x="40495" y="0"/>
                </a:lnTo>
                <a:lnTo>
                  <a:pt x="41532" y="23"/>
                </a:lnTo>
                <a:lnTo>
                  <a:pt x="42570" y="70"/>
                </a:lnTo>
                <a:lnTo>
                  <a:pt x="43608" y="139"/>
                </a:lnTo>
                <a:lnTo>
                  <a:pt x="44645" y="208"/>
                </a:lnTo>
                <a:lnTo>
                  <a:pt x="45660" y="346"/>
                </a:lnTo>
                <a:lnTo>
                  <a:pt x="46652" y="485"/>
                </a:lnTo>
                <a:lnTo>
                  <a:pt x="47666" y="646"/>
                </a:lnTo>
                <a:lnTo>
                  <a:pt x="48658" y="831"/>
                </a:lnTo>
                <a:lnTo>
                  <a:pt x="49650" y="1038"/>
                </a:lnTo>
                <a:lnTo>
                  <a:pt x="50618" y="1292"/>
                </a:lnTo>
                <a:lnTo>
                  <a:pt x="51587" y="1545"/>
                </a:lnTo>
                <a:lnTo>
                  <a:pt x="52532" y="1822"/>
                </a:lnTo>
                <a:lnTo>
                  <a:pt x="53478" y="2145"/>
                </a:lnTo>
                <a:lnTo>
                  <a:pt x="54423" y="2468"/>
                </a:lnTo>
                <a:lnTo>
                  <a:pt x="55345" y="2814"/>
                </a:lnTo>
                <a:lnTo>
                  <a:pt x="56245" y="3183"/>
                </a:lnTo>
                <a:lnTo>
                  <a:pt x="57167" y="3598"/>
                </a:lnTo>
                <a:lnTo>
                  <a:pt x="58044" y="4013"/>
                </a:lnTo>
                <a:lnTo>
                  <a:pt x="58920" y="4428"/>
                </a:lnTo>
                <a:lnTo>
                  <a:pt x="59796" y="4889"/>
                </a:lnTo>
                <a:lnTo>
                  <a:pt x="60649" y="5373"/>
                </a:lnTo>
                <a:lnTo>
                  <a:pt x="61480" y="5881"/>
                </a:lnTo>
                <a:lnTo>
                  <a:pt x="62310" y="6388"/>
                </a:lnTo>
                <a:lnTo>
                  <a:pt x="63140" y="6918"/>
                </a:lnTo>
                <a:lnTo>
                  <a:pt x="63924" y="7472"/>
                </a:lnTo>
                <a:lnTo>
                  <a:pt x="64708" y="8048"/>
                </a:lnTo>
                <a:lnTo>
                  <a:pt x="65492" y="8648"/>
                </a:lnTo>
                <a:lnTo>
                  <a:pt x="66253" y="9248"/>
                </a:lnTo>
                <a:lnTo>
                  <a:pt x="66991" y="9893"/>
                </a:lnTo>
                <a:lnTo>
                  <a:pt x="67729" y="10539"/>
                </a:lnTo>
                <a:lnTo>
                  <a:pt x="68421" y="11185"/>
                </a:lnTo>
                <a:lnTo>
                  <a:pt x="69113" y="11876"/>
                </a:lnTo>
                <a:lnTo>
                  <a:pt x="69804" y="12568"/>
                </a:lnTo>
                <a:lnTo>
                  <a:pt x="70473" y="13283"/>
                </a:lnTo>
                <a:lnTo>
                  <a:pt x="71119" y="13998"/>
                </a:lnTo>
                <a:lnTo>
                  <a:pt x="71741" y="14736"/>
                </a:lnTo>
                <a:lnTo>
                  <a:pt x="72341" y="15497"/>
                </a:lnTo>
                <a:lnTo>
                  <a:pt x="72941" y="16281"/>
                </a:lnTo>
                <a:lnTo>
                  <a:pt x="73517" y="17065"/>
                </a:lnTo>
                <a:lnTo>
                  <a:pt x="74071" y="17849"/>
                </a:lnTo>
                <a:lnTo>
                  <a:pt x="74601" y="18679"/>
                </a:lnTo>
                <a:lnTo>
                  <a:pt x="75131" y="19509"/>
                </a:lnTo>
                <a:lnTo>
                  <a:pt x="75616" y="20340"/>
                </a:lnTo>
                <a:lnTo>
                  <a:pt x="76100" y="21193"/>
                </a:lnTo>
                <a:lnTo>
                  <a:pt x="76561" y="22069"/>
                </a:lnTo>
                <a:lnTo>
                  <a:pt x="76999" y="22945"/>
                </a:lnTo>
                <a:lnTo>
                  <a:pt x="77414" y="23845"/>
                </a:lnTo>
                <a:lnTo>
                  <a:pt x="77806" y="24744"/>
                </a:lnTo>
                <a:lnTo>
                  <a:pt x="78175" y="25644"/>
                </a:lnTo>
                <a:lnTo>
                  <a:pt x="78521" y="26566"/>
                </a:lnTo>
                <a:lnTo>
                  <a:pt x="78844" y="27511"/>
                </a:lnTo>
                <a:lnTo>
                  <a:pt x="79167" y="28457"/>
                </a:lnTo>
                <a:lnTo>
                  <a:pt x="79444" y="29402"/>
                </a:lnTo>
                <a:lnTo>
                  <a:pt x="79697" y="30371"/>
                </a:lnTo>
                <a:lnTo>
                  <a:pt x="79951" y="31363"/>
                </a:lnTo>
                <a:lnTo>
                  <a:pt x="80158" y="32331"/>
                </a:lnTo>
                <a:lnTo>
                  <a:pt x="80343" y="33323"/>
                </a:lnTo>
                <a:lnTo>
                  <a:pt x="80504" y="34337"/>
                </a:lnTo>
                <a:lnTo>
                  <a:pt x="80666" y="35329"/>
                </a:lnTo>
                <a:lnTo>
                  <a:pt x="80781" y="36367"/>
                </a:lnTo>
                <a:lnTo>
                  <a:pt x="80873" y="37381"/>
                </a:lnTo>
                <a:lnTo>
                  <a:pt x="80919" y="38419"/>
                </a:lnTo>
                <a:lnTo>
                  <a:pt x="80966" y="39457"/>
                </a:lnTo>
                <a:lnTo>
                  <a:pt x="80989" y="40494"/>
                </a:lnTo>
                <a:lnTo>
                  <a:pt x="80989" y="40494"/>
                </a:lnTo>
                <a:lnTo>
                  <a:pt x="80966" y="41532"/>
                </a:lnTo>
                <a:lnTo>
                  <a:pt x="80919" y="42570"/>
                </a:lnTo>
                <a:lnTo>
                  <a:pt x="80873" y="43608"/>
                </a:lnTo>
                <a:lnTo>
                  <a:pt x="80781" y="44645"/>
                </a:lnTo>
                <a:lnTo>
                  <a:pt x="80666" y="45660"/>
                </a:lnTo>
                <a:lnTo>
                  <a:pt x="80504" y="46652"/>
                </a:lnTo>
                <a:lnTo>
                  <a:pt x="80343" y="47666"/>
                </a:lnTo>
                <a:lnTo>
                  <a:pt x="80158" y="48658"/>
                </a:lnTo>
                <a:lnTo>
                  <a:pt x="79951" y="49649"/>
                </a:lnTo>
                <a:lnTo>
                  <a:pt x="79697" y="50618"/>
                </a:lnTo>
                <a:lnTo>
                  <a:pt x="79444" y="51586"/>
                </a:lnTo>
                <a:lnTo>
                  <a:pt x="79167" y="52532"/>
                </a:lnTo>
                <a:lnTo>
                  <a:pt x="78844" y="53477"/>
                </a:lnTo>
                <a:lnTo>
                  <a:pt x="78521" y="54423"/>
                </a:lnTo>
                <a:lnTo>
                  <a:pt x="78175" y="55345"/>
                </a:lnTo>
                <a:lnTo>
                  <a:pt x="77806" y="56245"/>
                </a:lnTo>
                <a:lnTo>
                  <a:pt x="77414" y="57167"/>
                </a:lnTo>
                <a:lnTo>
                  <a:pt x="76999" y="58043"/>
                </a:lnTo>
                <a:lnTo>
                  <a:pt x="76561" y="58920"/>
                </a:lnTo>
                <a:lnTo>
                  <a:pt x="76100" y="59796"/>
                </a:lnTo>
                <a:lnTo>
                  <a:pt x="75616" y="60649"/>
                </a:lnTo>
                <a:lnTo>
                  <a:pt x="75131" y="61479"/>
                </a:lnTo>
                <a:lnTo>
                  <a:pt x="74601" y="62310"/>
                </a:lnTo>
                <a:lnTo>
                  <a:pt x="74071" y="63140"/>
                </a:lnTo>
                <a:lnTo>
                  <a:pt x="73517" y="63924"/>
                </a:lnTo>
                <a:lnTo>
                  <a:pt x="72941" y="64731"/>
                </a:lnTo>
                <a:lnTo>
                  <a:pt x="72341" y="65492"/>
                </a:lnTo>
                <a:lnTo>
                  <a:pt x="71741" y="66253"/>
                </a:lnTo>
                <a:lnTo>
                  <a:pt x="71119" y="66991"/>
                </a:lnTo>
                <a:lnTo>
                  <a:pt x="70473" y="67729"/>
                </a:lnTo>
                <a:lnTo>
                  <a:pt x="69804" y="68421"/>
                </a:lnTo>
                <a:lnTo>
                  <a:pt x="69113" y="69135"/>
                </a:lnTo>
                <a:lnTo>
                  <a:pt x="68421" y="69804"/>
                </a:lnTo>
                <a:lnTo>
                  <a:pt x="67729" y="70473"/>
                </a:lnTo>
                <a:lnTo>
                  <a:pt x="66991" y="71119"/>
                </a:lnTo>
                <a:lnTo>
                  <a:pt x="66253" y="71741"/>
                </a:lnTo>
                <a:lnTo>
                  <a:pt x="65492" y="72341"/>
                </a:lnTo>
                <a:lnTo>
                  <a:pt x="64708" y="72940"/>
                </a:lnTo>
                <a:lnTo>
                  <a:pt x="63924" y="73517"/>
                </a:lnTo>
                <a:lnTo>
                  <a:pt x="63140" y="74070"/>
                </a:lnTo>
                <a:lnTo>
                  <a:pt x="62310" y="74601"/>
                </a:lnTo>
                <a:lnTo>
                  <a:pt x="61480" y="75131"/>
                </a:lnTo>
                <a:lnTo>
                  <a:pt x="60649" y="75615"/>
                </a:lnTo>
                <a:lnTo>
                  <a:pt x="59796" y="76100"/>
                </a:lnTo>
                <a:lnTo>
                  <a:pt x="58920" y="76561"/>
                </a:lnTo>
                <a:lnTo>
                  <a:pt x="58044" y="76999"/>
                </a:lnTo>
                <a:lnTo>
                  <a:pt x="57167" y="77414"/>
                </a:lnTo>
                <a:lnTo>
                  <a:pt x="56245" y="77806"/>
                </a:lnTo>
                <a:lnTo>
                  <a:pt x="55345" y="78175"/>
                </a:lnTo>
                <a:lnTo>
                  <a:pt x="54423" y="78521"/>
                </a:lnTo>
                <a:lnTo>
                  <a:pt x="53478" y="78867"/>
                </a:lnTo>
                <a:lnTo>
                  <a:pt x="52532" y="79167"/>
                </a:lnTo>
                <a:lnTo>
                  <a:pt x="51587" y="79443"/>
                </a:lnTo>
                <a:lnTo>
                  <a:pt x="50618" y="79697"/>
                </a:lnTo>
                <a:lnTo>
                  <a:pt x="49650" y="79951"/>
                </a:lnTo>
                <a:lnTo>
                  <a:pt x="48658" y="80158"/>
                </a:lnTo>
                <a:lnTo>
                  <a:pt x="47666" y="80343"/>
                </a:lnTo>
                <a:lnTo>
                  <a:pt x="46652" y="80527"/>
                </a:lnTo>
                <a:lnTo>
                  <a:pt x="45660" y="80666"/>
                </a:lnTo>
                <a:lnTo>
                  <a:pt x="44645" y="80781"/>
                </a:lnTo>
                <a:lnTo>
                  <a:pt x="43608" y="80873"/>
                </a:lnTo>
                <a:lnTo>
                  <a:pt x="42570" y="80919"/>
                </a:lnTo>
                <a:lnTo>
                  <a:pt x="41532" y="80965"/>
                </a:lnTo>
                <a:lnTo>
                  <a:pt x="40495" y="80989"/>
                </a:lnTo>
                <a:lnTo>
                  <a:pt x="40495" y="80989"/>
                </a:lnTo>
                <a:lnTo>
                  <a:pt x="39457" y="80965"/>
                </a:lnTo>
                <a:lnTo>
                  <a:pt x="38419" y="80919"/>
                </a:lnTo>
                <a:lnTo>
                  <a:pt x="37381" y="80873"/>
                </a:lnTo>
                <a:lnTo>
                  <a:pt x="36367" y="80781"/>
                </a:lnTo>
                <a:lnTo>
                  <a:pt x="35329" y="80666"/>
                </a:lnTo>
                <a:lnTo>
                  <a:pt x="34337" y="80527"/>
                </a:lnTo>
                <a:lnTo>
                  <a:pt x="33323" y="80343"/>
                </a:lnTo>
                <a:lnTo>
                  <a:pt x="32331" y="80158"/>
                </a:lnTo>
                <a:lnTo>
                  <a:pt x="31363" y="79951"/>
                </a:lnTo>
                <a:lnTo>
                  <a:pt x="30371" y="79697"/>
                </a:lnTo>
                <a:lnTo>
                  <a:pt x="29403" y="79443"/>
                </a:lnTo>
                <a:lnTo>
                  <a:pt x="28457" y="79167"/>
                </a:lnTo>
                <a:lnTo>
                  <a:pt x="27512" y="78867"/>
                </a:lnTo>
                <a:lnTo>
                  <a:pt x="26566" y="78521"/>
                </a:lnTo>
                <a:lnTo>
                  <a:pt x="25644" y="78175"/>
                </a:lnTo>
                <a:lnTo>
                  <a:pt x="24744" y="77806"/>
                </a:lnTo>
                <a:lnTo>
                  <a:pt x="23845" y="77414"/>
                </a:lnTo>
                <a:lnTo>
                  <a:pt x="22946" y="76999"/>
                </a:lnTo>
                <a:lnTo>
                  <a:pt x="22069" y="76561"/>
                </a:lnTo>
                <a:lnTo>
                  <a:pt x="21193" y="76100"/>
                </a:lnTo>
                <a:lnTo>
                  <a:pt x="20340" y="75615"/>
                </a:lnTo>
                <a:lnTo>
                  <a:pt x="19510" y="75131"/>
                </a:lnTo>
                <a:lnTo>
                  <a:pt x="18679" y="74601"/>
                </a:lnTo>
                <a:lnTo>
                  <a:pt x="17849" y="74070"/>
                </a:lnTo>
                <a:lnTo>
                  <a:pt x="17065" y="73517"/>
                </a:lnTo>
                <a:lnTo>
                  <a:pt x="16281" y="72940"/>
                </a:lnTo>
                <a:lnTo>
                  <a:pt x="15497" y="72341"/>
                </a:lnTo>
                <a:lnTo>
                  <a:pt x="14736" y="71741"/>
                </a:lnTo>
                <a:lnTo>
                  <a:pt x="13998" y="71119"/>
                </a:lnTo>
                <a:lnTo>
                  <a:pt x="13283" y="70473"/>
                </a:lnTo>
                <a:lnTo>
                  <a:pt x="12568" y="69804"/>
                </a:lnTo>
                <a:lnTo>
                  <a:pt x="11877" y="69135"/>
                </a:lnTo>
                <a:lnTo>
                  <a:pt x="11185" y="68421"/>
                </a:lnTo>
                <a:lnTo>
                  <a:pt x="10516" y="67729"/>
                </a:lnTo>
                <a:lnTo>
                  <a:pt x="9893" y="66991"/>
                </a:lnTo>
                <a:lnTo>
                  <a:pt x="9248" y="66253"/>
                </a:lnTo>
                <a:lnTo>
                  <a:pt x="8648" y="65492"/>
                </a:lnTo>
                <a:lnTo>
                  <a:pt x="8049" y="64731"/>
                </a:lnTo>
                <a:lnTo>
                  <a:pt x="7472" y="63924"/>
                </a:lnTo>
                <a:lnTo>
                  <a:pt x="6919" y="63140"/>
                </a:lnTo>
                <a:lnTo>
                  <a:pt x="6388" y="62310"/>
                </a:lnTo>
                <a:lnTo>
                  <a:pt x="5881" y="61479"/>
                </a:lnTo>
                <a:lnTo>
                  <a:pt x="5374" y="60649"/>
                </a:lnTo>
                <a:lnTo>
                  <a:pt x="4889" y="59796"/>
                </a:lnTo>
                <a:lnTo>
                  <a:pt x="4428" y="58920"/>
                </a:lnTo>
                <a:lnTo>
                  <a:pt x="4013" y="58043"/>
                </a:lnTo>
                <a:lnTo>
                  <a:pt x="3575" y="57167"/>
                </a:lnTo>
                <a:lnTo>
                  <a:pt x="3183" y="56245"/>
                </a:lnTo>
                <a:lnTo>
                  <a:pt x="2814" y="55345"/>
                </a:lnTo>
                <a:lnTo>
                  <a:pt x="2468" y="54423"/>
                </a:lnTo>
                <a:lnTo>
                  <a:pt x="2145" y="53477"/>
                </a:lnTo>
                <a:lnTo>
                  <a:pt x="1822" y="52532"/>
                </a:lnTo>
                <a:lnTo>
                  <a:pt x="1546" y="51586"/>
                </a:lnTo>
                <a:lnTo>
                  <a:pt x="1292" y="50618"/>
                </a:lnTo>
                <a:lnTo>
                  <a:pt x="1038" y="49649"/>
                </a:lnTo>
                <a:lnTo>
                  <a:pt x="831" y="48658"/>
                </a:lnTo>
                <a:lnTo>
                  <a:pt x="646" y="47666"/>
                </a:lnTo>
                <a:lnTo>
                  <a:pt x="485" y="46652"/>
                </a:lnTo>
                <a:lnTo>
                  <a:pt x="323" y="45660"/>
                </a:lnTo>
                <a:lnTo>
                  <a:pt x="208" y="44645"/>
                </a:lnTo>
                <a:lnTo>
                  <a:pt x="116" y="43608"/>
                </a:lnTo>
                <a:lnTo>
                  <a:pt x="70" y="42570"/>
                </a:lnTo>
                <a:lnTo>
                  <a:pt x="24" y="41532"/>
                </a:lnTo>
                <a:lnTo>
                  <a:pt x="1" y="40494"/>
                </a:lnTo>
                <a:lnTo>
                  <a:pt x="1" y="40494"/>
                </a:lnTo>
                <a:lnTo>
                  <a:pt x="24" y="39457"/>
                </a:lnTo>
                <a:lnTo>
                  <a:pt x="70" y="38419"/>
                </a:lnTo>
                <a:lnTo>
                  <a:pt x="116" y="37381"/>
                </a:lnTo>
                <a:lnTo>
                  <a:pt x="208" y="36367"/>
                </a:lnTo>
                <a:lnTo>
                  <a:pt x="323" y="35329"/>
                </a:lnTo>
                <a:lnTo>
                  <a:pt x="485" y="34337"/>
                </a:lnTo>
                <a:lnTo>
                  <a:pt x="646" y="33323"/>
                </a:lnTo>
                <a:lnTo>
                  <a:pt x="831" y="32331"/>
                </a:lnTo>
                <a:lnTo>
                  <a:pt x="1038" y="31363"/>
                </a:lnTo>
                <a:lnTo>
                  <a:pt x="1292" y="30371"/>
                </a:lnTo>
                <a:lnTo>
                  <a:pt x="1546" y="29402"/>
                </a:lnTo>
                <a:lnTo>
                  <a:pt x="1822" y="28457"/>
                </a:lnTo>
                <a:lnTo>
                  <a:pt x="2145" y="27511"/>
                </a:lnTo>
                <a:lnTo>
                  <a:pt x="2468" y="26566"/>
                </a:lnTo>
                <a:lnTo>
                  <a:pt x="2814" y="25644"/>
                </a:lnTo>
                <a:lnTo>
                  <a:pt x="3183" y="24744"/>
                </a:lnTo>
                <a:lnTo>
                  <a:pt x="3575" y="23845"/>
                </a:lnTo>
                <a:lnTo>
                  <a:pt x="4013" y="22945"/>
                </a:lnTo>
                <a:lnTo>
                  <a:pt x="4428" y="22069"/>
                </a:lnTo>
                <a:lnTo>
                  <a:pt x="4889" y="21193"/>
                </a:lnTo>
                <a:lnTo>
                  <a:pt x="5374" y="20340"/>
                </a:lnTo>
                <a:lnTo>
                  <a:pt x="5881" y="19509"/>
                </a:lnTo>
                <a:lnTo>
                  <a:pt x="6388" y="18679"/>
                </a:lnTo>
                <a:lnTo>
                  <a:pt x="6919" y="17849"/>
                </a:lnTo>
                <a:lnTo>
                  <a:pt x="7472" y="17065"/>
                </a:lnTo>
                <a:lnTo>
                  <a:pt x="8049" y="16281"/>
                </a:lnTo>
                <a:lnTo>
                  <a:pt x="8648" y="15497"/>
                </a:lnTo>
                <a:lnTo>
                  <a:pt x="9248" y="14736"/>
                </a:lnTo>
                <a:lnTo>
                  <a:pt x="9893" y="13998"/>
                </a:lnTo>
                <a:lnTo>
                  <a:pt x="10516" y="13283"/>
                </a:lnTo>
                <a:lnTo>
                  <a:pt x="11185" y="12568"/>
                </a:lnTo>
                <a:lnTo>
                  <a:pt x="11877" y="11876"/>
                </a:lnTo>
                <a:lnTo>
                  <a:pt x="12568" y="11185"/>
                </a:lnTo>
                <a:lnTo>
                  <a:pt x="13283" y="10539"/>
                </a:lnTo>
                <a:lnTo>
                  <a:pt x="13998" y="9893"/>
                </a:lnTo>
                <a:lnTo>
                  <a:pt x="14736" y="9248"/>
                </a:lnTo>
                <a:lnTo>
                  <a:pt x="15497" y="8648"/>
                </a:lnTo>
                <a:lnTo>
                  <a:pt x="16281" y="8048"/>
                </a:lnTo>
                <a:lnTo>
                  <a:pt x="17065" y="7472"/>
                </a:lnTo>
                <a:lnTo>
                  <a:pt x="17849" y="6918"/>
                </a:lnTo>
                <a:lnTo>
                  <a:pt x="18679" y="6388"/>
                </a:lnTo>
                <a:lnTo>
                  <a:pt x="19510" y="5881"/>
                </a:lnTo>
                <a:lnTo>
                  <a:pt x="20340" y="5373"/>
                </a:lnTo>
                <a:lnTo>
                  <a:pt x="21193" y="4889"/>
                </a:lnTo>
                <a:lnTo>
                  <a:pt x="22069" y="4428"/>
                </a:lnTo>
                <a:lnTo>
                  <a:pt x="22946" y="4013"/>
                </a:lnTo>
                <a:lnTo>
                  <a:pt x="23845" y="3598"/>
                </a:lnTo>
                <a:lnTo>
                  <a:pt x="24744" y="3183"/>
                </a:lnTo>
                <a:lnTo>
                  <a:pt x="25644" y="2814"/>
                </a:lnTo>
                <a:lnTo>
                  <a:pt x="26566" y="2468"/>
                </a:lnTo>
                <a:lnTo>
                  <a:pt x="27512" y="2145"/>
                </a:lnTo>
                <a:lnTo>
                  <a:pt x="28457" y="1822"/>
                </a:lnTo>
                <a:lnTo>
                  <a:pt x="29403" y="1545"/>
                </a:lnTo>
                <a:lnTo>
                  <a:pt x="30371" y="1292"/>
                </a:lnTo>
                <a:lnTo>
                  <a:pt x="31363" y="1038"/>
                </a:lnTo>
                <a:lnTo>
                  <a:pt x="32331" y="831"/>
                </a:lnTo>
                <a:lnTo>
                  <a:pt x="33323" y="646"/>
                </a:lnTo>
                <a:lnTo>
                  <a:pt x="34337" y="485"/>
                </a:lnTo>
                <a:lnTo>
                  <a:pt x="35329" y="346"/>
                </a:lnTo>
                <a:lnTo>
                  <a:pt x="36367" y="208"/>
                </a:lnTo>
                <a:lnTo>
                  <a:pt x="37381" y="139"/>
                </a:lnTo>
                <a:lnTo>
                  <a:pt x="38419" y="70"/>
                </a:lnTo>
                <a:lnTo>
                  <a:pt x="39457" y="23"/>
                </a:lnTo>
                <a:lnTo>
                  <a:pt x="40495" y="0"/>
                </a:lnTo>
                <a:lnTo>
                  <a:pt x="40495"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43" name="Google Shape;743;p4"/>
          <p:cNvGrpSpPr/>
          <p:nvPr/>
        </p:nvGrpSpPr>
        <p:grpSpPr>
          <a:xfrm>
            <a:off x="5816961" y="1482475"/>
            <a:ext cx="2613809" cy="2480341"/>
            <a:chOff x="5816961" y="1621482"/>
            <a:chExt cx="2613809" cy="2480341"/>
          </a:xfrm>
        </p:grpSpPr>
        <p:sp>
          <p:nvSpPr>
            <p:cNvPr id="744" name="Google Shape;744;p4"/>
            <p:cNvSpPr/>
            <p:nvPr/>
          </p:nvSpPr>
          <p:spPr>
            <a:xfrm>
              <a:off x="5816961" y="1621482"/>
              <a:ext cx="1038890" cy="1129119"/>
            </a:xfrm>
            <a:custGeom>
              <a:rect b="b" l="l" r="r" t="t"/>
              <a:pathLst>
                <a:path extrusionOk="0" h="34338" w="31594">
                  <a:moveTo>
                    <a:pt x="2053" y="21262"/>
                  </a:moveTo>
                  <a:lnTo>
                    <a:pt x="2053" y="21262"/>
                  </a:lnTo>
                  <a:lnTo>
                    <a:pt x="1753" y="21723"/>
                  </a:lnTo>
                  <a:lnTo>
                    <a:pt x="1499" y="22208"/>
                  </a:lnTo>
                  <a:lnTo>
                    <a:pt x="1269" y="22761"/>
                  </a:lnTo>
                  <a:lnTo>
                    <a:pt x="1107" y="23338"/>
                  </a:lnTo>
                  <a:lnTo>
                    <a:pt x="1015" y="23637"/>
                  </a:lnTo>
                  <a:lnTo>
                    <a:pt x="969" y="23960"/>
                  </a:lnTo>
                  <a:lnTo>
                    <a:pt x="923" y="24283"/>
                  </a:lnTo>
                  <a:lnTo>
                    <a:pt x="877" y="24606"/>
                  </a:lnTo>
                  <a:lnTo>
                    <a:pt x="854" y="24975"/>
                  </a:lnTo>
                  <a:lnTo>
                    <a:pt x="854" y="25321"/>
                  </a:lnTo>
                  <a:lnTo>
                    <a:pt x="877" y="26082"/>
                  </a:lnTo>
                  <a:lnTo>
                    <a:pt x="877" y="26082"/>
                  </a:lnTo>
                  <a:lnTo>
                    <a:pt x="923" y="26658"/>
                  </a:lnTo>
                  <a:lnTo>
                    <a:pt x="1015" y="27235"/>
                  </a:lnTo>
                  <a:lnTo>
                    <a:pt x="1154" y="27788"/>
                  </a:lnTo>
                  <a:lnTo>
                    <a:pt x="1315" y="28342"/>
                  </a:lnTo>
                  <a:lnTo>
                    <a:pt x="1499" y="28895"/>
                  </a:lnTo>
                  <a:lnTo>
                    <a:pt x="1730" y="29425"/>
                  </a:lnTo>
                  <a:lnTo>
                    <a:pt x="1984" y="29933"/>
                  </a:lnTo>
                  <a:lnTo>
                    <a:pt x="2284" y="30417"/>
                  </a:lnTo>
                  <a:lnTo>
                    <a:pt x="2583" y="30901"/>
                  </a:lnTo>
                  <a:lnTo>
                    <a:pt x="2929" y="31363"/>
                  </a:lnTo>
                  <a:lnTo>
                    <a:pt x="3275" y="31778"/>
                  </a:lnTo>
                  <a:lnTo>
                    <a:pt x="3667" y="32193"/>
                  </a:lnTo>
                  <a:lnTo>
                    <a:pt x="4059" y="32562"/>
                  </a:lnTo>
                  <a:lnTo>
                    <a:pt x="4474" y="32908"/>
                  </a:lnTo>
                  <a:lnTo>
                    <a:pt x="4912" y="33230"/>
                  </a:lnTo>
                  <a:lnTo>
                    <a:pt x="5351" y="33507"/>
                  </a:lnTo>
                  <a:lnTo>
                    <a:pt x="5351" y="33507"/>
                  </a:lnTo>
                  <a:lnTo>
                    <a:pt x="5812" y="33738"/>
                  </a:lnTo>
                  <a:lnTo>
                    <a:pt x="6296" y="33945"/>
                  </a:lnTo>
                  <a:lnTo>
                    <a:pt x="6780" y="34107"/>
                  </a:lnTo>
                  <a:lnTo>
                    <a:pt x="7288" y="34222"/>
                  </a:lnTo>
                  <a:lnTo>
                    <a:pt x="7772" y="34291"/>
                  </a:lnTo>
                  <a:lnTo>
                    <a:pt x="8279" y="34337"/>
                  </a:lnTo>
                  <a:lnTo>
                    <a:pt x="8787" y="34314"/>
                  </a:lnTo>
                  <a:lnTo>
                    <a:pt x="9294" y="34222"/>
                  </a:lnTo>
                  <a:lnTo>
                    <a:pt x="9824" y="34107"/>
                  </a:lnTo>
                  <a:lnTo>
                    <a:pt x="10332" y="33922"/>
                  </a:lnTo>
                  <a:lnTo>
                    <a:pt x="10585" y="33807"/>
                  </a:lnTo>
                  <a:lnTo>
                    <a:pt x="10839" y="33669"/>
                  </a:lnTo>
                  <a:lnTo>
                    <a:pt x="11093" y="33530"/>
                  </a:lnTo>
                  <a:lnTo>
                    <a:pt x="11323" y="33369"/>
                  </a:lnTo>
                  <a:lnTo>
                    <a:pt x="11577" y="33184"/>
                  </a:lnTo>
                  <a:lnTo>
                    <a:pt x="11831" y="33000"/>
                  </a:lnTo>
                  <a:lnTo>
                    <a:pt x="12061" y="32792"/>
                  </a:lnTo>
                  <a:lnTo>
                    <a:pt x="12315" y="32562"/>
                  </a:lnTo>
                  <a:lnTo>
                    <a:pt x="12799" y="32077"/>
                  </a:lnTo>
                  <a:lnTo>
                    <a:pt x="13260" y="31501"/>
                  </a:lnTo>
                  <a:lnTo>
                    <a:pt x="13260" y="31501"/>
                  </a:lnTo>
                  <a:lnTo>
                    <a:pt x="13721" y="31455"/>
                  </a:lnTo>
                  <a:lnTo>
                    <a:pt x="14183" y="31386"/>
                  </a:lnTo>
                  <a:lnTo>
                    <a:pt x="14183" y="31386"/>
                  </a:lnTo>
                  <a:lnTo>
                    <a:pt x="14529" y="31316"/>
                  </a:lnTo>
                  <a:lnTo>
                    <a:pt x="14898" y="31224"/>
                  </a:lnTo>
                  <a:lnTo>
                    <a:pt x="15220" y="31109"/>
                  </a:lnTo>
                  <a:lnTo>
                    <a:pt x="15566" y="30971"/>
                  </a:lnTo>
                  <a:lnTo>
                    <a:pt x="15889" y="30809"/>
                  </a:lnTo>
                  <a:lnTo>
                    <a:pt x="16212" y="30625"/>
                  </a:lnTo>
                  <a:lnTo>
                    <a:pt x="16535" y="30417"/>
                  </a:lnTo>
                  <a:lnTo>
                    <a:pt x="16835" y="30186"/>
                  </a:lnTo>
                  <a:lnTo>
                    <a:pt x="16835" y="30186"/>
                  </a:lnTo>
                  <a:lnTo>
                    <a:pt x="17157" y="29887"/>
                  </a:lnTo>
                  <a:lnTo>
                    <a:pt x="17457" y="29564"/>
                  </a:lnTo>
                  <a:lnTo>
                    <a:pt x="17757" y="29218"/>
                  </a:lnTo>
                  <a:lnTo>
                    <a:pt x="18034" y="28872"/>
                  </a:lnTo>
                  <a:lnTo>
                    <a:pt x="18310" y="28503"/>
                  </a:lnTo>
                  <a:lnTo>
                    <a:pt x="18541" y="28134"/>
                  </a:lnTo>
                  <a:lnTo>
                    <a:pt x="18772" y="27742"/>
                  </a:lnTo>
                  <a:lnTo>
                    <a:pt x="18979" y="27327"/>
                  </a:lnTo>
                  <a:lnTo>
                    <a:pt x="18979" y="27327"/>
                  </a:lnTo>
                  <a:lnTo>
                    <a:pt x="19164" y="26912"/>
                  </a:lnTo>
                  <a:lnTo>
                    <a:pt x="19348" y="26497"/>
                  </a:lnTo>
                  <a:lnTo>
                    <a:pt x="19510" y="26082"/>
                  </a:lnTo>
                  <a:lnTo>
                    <a:pt x="19648" y="25644"/>
                  </a:lnTo>
                  <a:lnTo>
                    <a:pt x="19763" y="25228"/>
                  </a:lnTo>
                  <a:lnTo>
                    <a:pt x="19879" y="24790"/>
                  </a:lnTo>
                  <a:lnTo>
                    <a:pt x="19971" y="24375"/>
                  </a:lnTo>
                  <a:lnTo>
                    <a:pt x="20040" y="23937"/>
                  </a:lnTo>
                  <a:lnTo>
                    <a:pt x="20040" y="23937"/>
                  </a:lnTo>
                  <a:lnTo>
                    <a:pt x="20109" y="23545"/>
                  </a:lnTo>
                  <a:lnTo>
                    <a:pt x="20155" y="23153"/>
                  </a:lnTo>
                  <a:lnTo>
                    <a:pt x="20178" y="22392"/>
                  </a:lnTo>
                  <a:lnTo>
                    <a:pt x="20178" y="21654"/>
                  </a:lnTo>
                  <a:lnTo>
                    <a:pt x="20109" y="20939"/>
                  </a:lnTo>
                  <a:lnTo>
                    <a:pt x="20109" y="20939"/>
                  </a:lnTo>
                  <a:lnTo>
                    <a:pt x="20617" y="20732"/>
                  </a:lnTo>
                  <a:lnTo>
                    <a:pt x="21124" y="20501"/>
                  </a:lnTo>
                  <a:lnTo>
                    <a:pt x="21654" y="20201"/>
                  </a:lnTo>
                  <a:lnTo>
                    <a:pt x="22162" y="19878"/>
                  </a:lnTo>
                  <a:lnTo>
                    <a:pt x="22692" y="19486"/>
                  </a:lnTo>
                  <a:lnTo>
                    <a:pt x="23222" y="19071"/>
                  </a:lnTo>
                  <a:lnTo>
                    <a:pt x="23753" y="18587"/>
                  </a:lnTo>
                  <a:lnTo>
                    <a:pt x="24283" y="18057"/>
                  </a:lnTo>
                  <a:lnTo>
                    <a:pt x="24283" y="18057"/>
                  </a:lnTo>
                  <a:lnTo>
                    <a:pt x="24583" y="17734"/>
                  </a:lnTo>
                  <a:lnTo>
                    <a:pt x="24860" y="17388"/>
                  </a:lnTo>
                  <a:lnTo>
                    <a:pt x="25113" y="17019"/>
                  </a:lnTo>
                  <a:lnTo>
                    <a:pt x="25367" y="16650"/>
                  </a:lnTo>
                  <a:lnTo>
                    <a:pt x="25598" y="16281"/>
                  </a:lnTo>
                  <a:lnTo>
                    <a:pt x="25805" y="15889"/>
                  </a:lnTo>
                  <a:lnTo>
                    <a:pt x="25990" y="15497"/>
                  </a:lnTo>
                  <a:lnTo>
                    <a:pt x="26151" y="15082"/>
                  </a:lnTo>
                  <a:lnTo>
                    <a:pt x="26151" y="15082"/>
                  </a:lnTo>
                  <a:lnTo>
                    <a:pt x="26543" y="14874"/>
                  </a:lnTo>
                  <a:lnTo>
                    <a:pt x="26935" y="14644"/>
                  </a:lnTo>
                  <a:lnTo>
                    <a:pt x="27327" y="14390"/>
                  </a:lnTo>
                  <a:lnTo>
                    <a:pt x="27696" y="14113"/>
                  </a:lnTo>
                  <a:lnTo>
                    <a:pt x="28065" y="13814"/>
                  </a:lnTo>
                  <a:lnTo>
                    <a:pt x="28411" y="13491"/>
                  </a:lnTo>
                  <a:lnTo>
                    <a:pt x="28757" y="13168"/>
                  </a:lnTo>
                  <a:lnTo>
                    <a:pt x="29080" y="12822"/>
                  </a:lnTo>
                  <a:lnTo>
                    <a:pt x="29080" y="12822"/>
                  </a:lnTo>
                  <a:lnTo>
                    <a:pt x="29587" y="12245"/>
                  </a:lnTo>
                  <a:lnTo>
                    <a:pt x="30025" y="11646"/>
                  </a:lnTo>
                  <a:lnTo>
                    <a:pt x="30440" y="11023"/>
                  </a:lnTo>
                  <a:lnTo>
                    <a:pt x="30625" y="10700"/>
                  </a:lnTo>
                  <a:lnTo>
                    <a:pt x="30786" y="10378"/>
                  </a:lnTo>
                  <a:lnTo>
                    <a:pt x="30948" y="10032"/>
                  </a:lnTo>
                  <a:lnTo>
                    <a:pt x="31086" y="9709"/>
                  </a:lnTo>
                  <a:lnTo>
                    <a:pt x="31201" y="9363"/>
                  </a:lnTo>
                  <a:lnTo>
                    <a:pt x="31317" y="9040"/>
                  </a:lnTo>
                  <a:lnTo>
                    <a:pt x="31409" y="8694"/>
                  </a:lnTo>
                  <a:lnTo>
                    <a:pt x="31478" y="8348"/>
                  </a:lnTo>
                  <a:lnTo>
                    <a:pt x="31524" y="8025"/>
                  </a:lnTo>
                  <a:lnTo>
                    <a:pt x="31570" y="7680"/>
                  </a:lnTo>
                  <a:lnTo>
                    <a:pt x="31593" y="7357"/>
                  </a:lnTo>
                  <a:lnTo>
                    <a:pt x="31593" y="7011"/>
                  </a:lnTo>
                  <a:lnTo>
                    <a:pt x="31570" y="6688"/>
                  </a:lnTo>
                  <a:lnTo>
                    <a:pt x="31547" y="6365"/>
                  </a:lnTo>
                  <a:lnTo>
                    <a:pt x="31478" y="6042"/>
                  </a:lnTo>
                  <a:lnTo>
                    <a:pt x="31409" y="5719"/>
                  </a:lnTo>
                  <a:lnTo>
                    <a:pt x="31293" y="5420"/>
                  </a:lnTo>
                  <a:lnTo>
                    <a:pt x="31178" y="5097"/>
                  </a:lnTo>
                  <a:lnTo>
                    <a:pt x="31017" y="4820"/>
                  </a:lnTo>
                  <a:lnTo>
                    <a:pt x="30855" y="4520"/>
                  </a:lnTo>
                  <a:lnTo>
                    <a:pt x="30648" y="4244"/>
                  </a:lnTo>
                  <a:lnTo>
                    <a:pt x="30440" y="3967"/>
                  </a:lnTo>
                  <a:lnTo>
                    <a:pt x="30187" y="3690"/>
                  </a:lnTo>
                  <a:lnTo>
                    <a:pt x="29910" y="3436"/>
                  </a:lnTo>
                  <a:lnTo>
                    <a:pt x="29610" y="3206"/>
                  </a:lnTo>
                  <a:lnTo>
                    <a:pt x="29287" y="2952"/>
                  </a:lnTo>
                  <a:lnTo>
                    <a:pt x="29287" y="2952"/>
                  </a:lnTo>
                  <a:lnTo>
                    <a:pt x="28918" y="2722"/>
                  </a:lnTo>
                  <a:lnTo>
                    <a:pt x="28549" y="2491"/>
                  </a:lnTo>
                  <a:lnTo>
                    <a:pt x="28157" y="2283"/>
                  </a:lnTo>
                  <a:lnTo>
                    <a:pt x="27765" y="2099"/>
                  </a:lnTo>
                  <a:lnTo>
                    <a:pt x="27373" y="1914"/>
                  </a:lnTo>
                  <a:lnTo>
                    <a:pt x="26981" y="1753"/>
                  </a:lnTo>
                  <a:lnTo>
                    <a:pt x="26589" y="1592"/>
                  </a:lnTo>
                  <a:lnTo>
                    <a:pt x="26174" y="1453"/>
                  </a:lnTo>
                  <a:lnTo>
                    <a:pt x="25367" y="1200"/>
                  </a:lnTo>
                  <a:lnTo>
                    <a:pt x="24537" y="1015"/>
                  </a:lnTo>
                  <a:lnTo>
                    <a:pt x="23707" y="877"/>
                  </a:lnTo>
                  <a:lnTo>
                    <a:pt x="22853" y="784"/>
                  </a:lnTo>
                  <a:lnTo>
                    <a:pt x="22023" y="715"/>
                  </a:lnTo>
                  <a:lnTo>
                    <a:pt x="21193" y="715"/>
                  </a:lnTo>
                  <a:lnTo>
                    <a:pt x="20340" y="761"/>
                  </a:lnTo>
                  <a:lnTo>
                    <a:pt x="19510" y="831"/>
                  </a:lnTo>
                  <a:lnTo>
                    <a:pt x="18703" y="946"/>
                  </a:lnTo>
                  <a:lnTo>
                    <a:pt x="17895" y="1107"/>
                  </a:lnTo>
                  <a:lnTo>
                    <a:pt x="17111" y="1292"/>
                  </a:lnTo>
                  <a:lnTo>
                    <a:pt x="16327" y="1522"/>
                  </a:lnTo>
                  <a:lnTo>
                    <a:pt x="16327" y="1522"/>
                  </a:lnTo>
                  <a:lnTo>
                    <a:pt x="15843" y="1153"/>
                  </a:lnTo>
                  <a:lnTo>
                    <a:pt x="15313" y="831"/>
                  </a:lnTo>
                  <a:lnTo>
                    <a:pt x="14713" y="531"/>
                  </a:lnTo>
                  <a:lnTo>
                    <a:pt x="14067" y="254"/>
                  </a:lnTo>
                  <a:lnTo>
                    <a:pt x="14067" y="254"/>
                  </a:lnTo>
                  <a:lnTo>
                    <a:pt x="13814" y="185"/>
                  </a:lnTo>
                  <a:lnTo>
                    <a:pt x="13537" y="116"/>
                  </a:lnTo>
                  <a:lnTo>
                    <a:pt x="13237" y="47"/>
                  </a:lnTo>
                  <a:lnTo>
                    <a:pt x="12914" y="23"/>
                  </a:lnTo>
                  <a:lnTo>
                    <a:pt x="12568" y="0"/>
                  </a:lnTo>
                  <a:lnTo>
                    <a:pt x="12223" y="0"/>
                  </a:lnTo>
                  <a:lnTo>
                    <a:pt x="11854" y="23"/>
                  </a:lnTo>
                  <a:lnTo>
                    <a:pt x="11462" y="70"/>
                  </a:lnTo>
                  <a:lnTo>
                    <a:pt x="11046" y="116"/>
                  </a:lnTo>
                  <a:lnTo>
                    <a:pt x="10631" y="208"/>
                  </a:lnTo>
                  <a:lnTo>
                    <a:pt x="10216" y="300"/>
                  </a:lnTo>
                  <a:lnTo>
                    <a:pt x="9778" y="439"/>
                  </a:lnTo>
                  <a:lnTo>
                    <a:pt x="9340" y="577"/>
                  </a:lnTo>
                  <a:lnTo>
                    <a:pt x="8879" y="738"/>
                  </a:lnTo>
                  <a:lnTo>
                    <a:pt x="8418" y="923"/>
                  </a:lnTo>
                  <a:lnTo>
                    <a:pt x="7956" y="1153"/>
                  </a:lnTo>
                  <a:lnTo>
                    <a:pt x="7956" y="1153"/>
                  </a:lnTo>
                  <a:lnTo>
                    <a:pt x="7334" y="1476"/>
                  </a:lnTo>
                  <a:lnTo>
                    <a:pt x="6711" y="1822"/>
                  </a:lnTo>
                  <a:lnTo>
                    <a:pt x="6088" y="2237"/>
                  </a:lnTo>
                  <a:lnTo>
                    <a:pt x="5443" y="2675"/>
                  </a:lnTo>
                  <a:lnTo>
                    <a:pt x="4843" y="3183"/>
                  </a:lnTo>
                  <a:lnTo>
                    <a:pt x="4221" y="3736"/>
                  </a:lnTo>
                  <a:lnTo>
                    <a:pt x="3621" y="4313"/>
                  </a:lnTo>
                  <a:lnTo>
                    <a:pt x="3045" y="4958"/>
                  </a:lnTo>
                  <a:lnTo>
                    <a:pt x="3045" y="4958"/>
                  </a:lnTo>
                  <a:lnTo>
                    <a:pt x="2629" y="5466"/>
                  </a:lnTo>
                  <a:lnTo>
                    <a:pt x="2260" y="6042"/>
                  </a:lnTo>
                  <a:lnTo>
                    <a:pt x="1891" y="6642"/>
                  </a:lnTo>
                  <a:lnTo>
                    <a:pt x="1569" y="7311"/>
                  </a:lnTo>
                  <a:lnTo>
                    <a:pt x="1246" y="8025"/>
                  </a:lnTo>
                  <a:lnTo>
                    <a:pt x="969" y="8786"/>
                  </a:lnTo>
                  <a:lnTo>
                    <a:pt x="715" y="9570"/>
                  </a:lnTo>
                  <a:lnTo>
                    <a:pt x="508" y="10378"/>
                  </a:lnTo>
                  <a:lnTo>
                    <a:pt x="323" y="11208"/>
                  </a:lnTo>
                  <a:lnTo>
                    <a:pt x="185" y="12061"/>
                  </a:lnTo>
                  <a:lnTo>
                    <a:pt x="70" y="12914"/>
                  </a:lnTo>
                  <a:lnTo>
                    <a:pt x="24" y="13767"/>
                  </a:lnTo>
                  <a:lnTo>
                    <a:pt x="1" y="14644"/>
                  </a:lnTo>
                  <a:lnTo>
                    <a:pt x="24" y="15497"/>
                  </a:lnTo>
                  <a:lnTo>
                    <a:pt x="93" y="16327"/>
                  </a:lnTo>
                  <a:lnTo>
                    <a:pt x="231" y="17157"/>
                  </a:lnTo>
                  <a:lnTo>
                    <a:pt x="231" y="17157"/>
                  </a:lnTo>
                  <a:lnTo>
                    <a:pt x="346" y="17734"/>
                  </a:lnTo>
                  <a:lnTo>
                    <a:pt x="508" y="18287"/>
                  </a:lnTo>
                  <a:lnTo>
                    <a:pt x="692" y="18841"/>
                  </a:lnTo>
                  <a:lnTo>
                    <a:pt x="900" y="19371"/>
                  </a:lnTo>
                  <a:lnTo>
                    <a:pt x="1130" y="19878"/>
                  </a:lnTo>
                  <a:lnTo>
                    <a:pt x="1407" y="20363"/>
                  </a:lnTo>
                  <a:lnTo>
                    <a:pt x="1707" y="20824"/>
                  </a:lnTo>
                  <a:lnTo>
                    <a:pt x="2053" y="21262"/>
                  </a:lnTo>
                  <a:lnTo>
                    <a:pt x="2053" y="21262"/>
                  </a:lnTo>
                  <a:close/>
                  <a:moveTo>
                    <a:pt x="2260" y="21493"/>
                  </a:moveTo>
                  <a:lnTo>
                    <a:pt x="2260" y="21493"/>
                  </a:lnTo>
                  <a:lnTo>
                    <a:pt x="1984" y="21931"/>
                  </a:lnTo>
                  <a:lnTo>
                    <a:pt x="1753" y="22415"/>
                  </a:lnTo>
                  <a:lnTo>
                    <a:pt x="1546" y="22922"/>
                  </a:lnTo>
                  <a:lnTo>
                    <a:pt x="1384" y="23476"/>
                  </a:lnTo>
                  <a:lnTo>
                    <a:pt x="1269" y="24052"/>
                  </a:lnTo>
                  <a:lnTo>
                    <a:pt x="1177" y="24675"/>
                  </a:lnTo>
                  <a:lnTo>
                    <a:pt x="1154" y="25344"/>
                  </a:lnTo>
                  <a:lnTo>
                    <a:pt x="1177" y="26059"/>
                  </a:lnTo>
                  <a:lnTo>
                    <a:pt x="1177" y="26059"/>
                  </a:lnTo>
                  <a:lnTo>
                    <a:pt x="1223" y="26612"/>
                  </a:lnTo>
                  <a:lnTo>
                    <a:pt x="1315" y="27166"/>
                  </a:lnTo>
                  <a:lnTo>
                    <a:pt x="1453" y="27719"/>
                  </a:lnTo>
                  <a:lnTo>
                    <a:pt x="1592" y="28249"/>
                  </a:lnTo>
                  <a:lnTo>
                    <a:pt x="1799" y="28780"/>
                  </a:lnTo>
                  <a:lnTo>
                    <a:pt x="2007" y="29287"/>
                  </a:lnTo>
                  <a:lnTo>
                    <a:pt x="2260" y="29771"/>
                  </a:lnTo>
                  <a:lnTo>
                    <a:pt x="2537" y="30256"/>
                  </a:lnTo>
                  <a:lnTo>
                    <a:pt x="2837" y="30717"/>
                  </a:lnTo>
                  <a:lnTo>
                    <a:pt x="3160" y="31155"/>
                  </a:lnTo>
                  <a:lnTo>
                    <a:pt x="3506" y="31570"/>
                  </a:lnTo>
                  <a:lnTo>
                    <a:pt x="3875" y="31962"/>
                  </a:lnTo>
                  <a:lnTo>
                    <a:pt x="4267" y="32331"/>
                  </a:lnTo>
                  <a:lnTo>
                    <a:pt x="4659" y="32677"/>
                  </a:lnTo>
                  <a:lnTo>
                    <a:pt x="5074" y="32977"/>
                  </a:lnTo>
                  <a:lnTo>
                    <a:pt x="5512" y="33230"/>
                  </a:lnTo>
                  <a:lnTo>
                    <a:pt x="5512" y="33230"/>
                  </a:lnTo>
                  <a:lnTo>
                    <a:pt x="5950" y="33461"/>
                  </a:lnTo>
                  <a:lnTo>
                    <a:pt x="6388" y="33669"/>
                  </a:lnTo>
                  <a:lnTo>
                    <a:pt x="6849" y="33807"/>
                  </a:lnTo>
                  <a:lnTo>
                    <a:pt x="7311" y="33922"/>
                  </a:lnTo>
                  <a:lnTo>
                    <a:pt x="7772" y="34015"/>
                  </a:lnTo>
                  <a:lnTo>
                    <a:pt x="8256" y="34038"/>
                  </a:lnTo>
                  <a:lnTo>
                    <a:pt x="8717" y="34015"/>
                  </a:lnTo>
                  <a:lnTo>
                    <a:pt x="9202" y="33968"/>
                  </a:lnTo>
                  <a:lnTo>
                    <a:pt x="9686" y="33853"/>
                  </a:lnTo>
                  <a:lnTo>
                    <a:pt x="10170" y="33692"/>
                  </a:lnTo>
                  <a:lnTo>
                    <a:pt x="10631" y="33461"/>
                  </a:lnTo>
                  <a:lnTo>
                    <a:pt x="11116" y="33184"/>
                  </a:lnTo>
                  <a:lnTo>
                    <a:pt x="11577" y="32861"/>
                  </a:lnTo>
                  <a:lnTo>
                    <a:pt x="12038" y="32469"/>
                  </a:lnTo>
                  <a:lnTo>
                    <a:pt x="12499" y="32031"/>
                  </a:lnTo>
                  <a:lnTo>
                    <a:pt x="12937" y="31524"/>
                  </a:lnTo>
                  <a:lnTo>
                    <a:pt x="12937" y="31524"/>
                  </a:lnTo>
                  <a:lnTo>
                    <a:pt x="12545" y="31524"/>
                  </a:lnTo>
                  <a:lnTo>
                    <a:pt x="12130" y="31501"/>
                  </a:lnTo>
                  <a:lnTo>
                    <a:pt x="11300" y="31455"/>
                  </a:lnTo>
                  <a:lnTo>
                    <a:pt x="11300" y="31455"/>
                  </a:lnTo>
                  <a:lnTo>
                    <a:pt x="10562" y="31339"/>
                  </a:lnTo>
                  <a:lnTo>
                    <a:pt x="9870" y="31201"/>
                  </a:lnTo>
                  <a:lnTo>
                    <a:pt x="9202" y="31017"/>
                  </a:lnTo>
                  <a:lnTo>
                    <a:pt x="8602" y="30786"/>
                  </a:lnTo>
                  <a:lnTo>
                    <a:pt x="8049" y="30532"/>
                  </a:lnTo>
                  <a:lnTo>
                    <a:pt x="7541" y="30233"/>
                  </a:lnTo>
                  <a:lnTo>
                    <a:pt x="7057" y="29910"/>
                  </a:lnTo>
                  <a:lnTo>
                    <a:pt x="6619" y="29564"/>
                  </a:lnTo>
                  <a:lnTo>
                    <a:pt x="6227" y="29195"/>
                  </a:lnTo>
                  <a:lnTo>
                    <a:pt x="5881" y="28803"/>
                  </a:lnTo>
                  <a:lnTo>
                    <a:pt x="5558" y="28388"/>
                  </a:lnTo>
                  <a:lnTo>
                    <a:pt x="5281" y="27950"/>
                  </a:lnTo>
                  <a:lnTo>
                    <a:pt x="5051" y="27511"/>
                  </a:lnTo>
                  <a:lnTo>
                    <a:pt x="4843" y="27073"/>
                  </a:lnTo>
                  <a:lnTo>
                    <a:pt x="4682" y="26612"/>
                  </a:lnTo>
                  <a:lnTo>
                    <a:pt x="4543" y="26128"/>
                  </a:lnTo>
                  <a:lnTo>
                    <a:pt x="4543" y="26128"/>
                  </a:lnTo>
                  <a:lnTo>
                    <a:pt x="4451" y="25736"/>
                  </a:lnTo>
                  <a:lnTo>
                    <a:pt x="4382" y="25344"/>
                  </a:lnTo>
                  <a:lnTo>
                    <a:pt x="4336" y="24929"/>
                  </a:lnTo>
                  <a:lnTo>
                    <a:pt x="4336" y="24537"/>
                  </a:lnTo>
                  <a:lnTo>
                    <a:pt x="4336" y="24168"/>
                  </a:lnTo>
                  <a:lnTo>
                    <a:pt x="4359" y="23776"/>
                  </a:lnTo>
                  <a:lnTo>
                    <a:pt x="4405" y="23407"/>
                  </a:lnTo>
                  <a:lnTo>
                    <a:pt x="4474" y="23038"/>
                  </a:lnTo>
                  <a:lnTo>
                    <a:pt x="4474" y="23038"/>
                  </a:lnTo>
                  <a:lnTo>
                    <a:pt x="4151" y="22899"/>
                  </a:lnTo>
                  <a:lnTo>
                    <a:pt x="3852" y="22738"/>
                  </a:lnTo>
                  <a:lnTo>
                    <a:pt x="3552" y="22553"/>
                  </a:lnTo>
                  <a:lnTo>
                    <a:pt x="3275" y="22369"/>
                  </a:lnTo>
                  <a:lnTo>
                    <a:pt x="2998" y="22161"/>
                  </a:lnTo>
                  <a:lnTo>
                    <a:pt x="2745" y="21954"/>
                  </a:lnTo>
                  <a:lnTo>
                    <a:pt x="2491" y="21723"/>
                  </a:lnTo>
                  <a:lnTo>
                    <a:pt x="2260" y="21493"/>
                  </a:lnTo>
                  <a:lnTo>
                    <a:pt x="2260" y="21493"/>
                  </a:lnTo>
                  <a:close/>
                  <a:moveTo>
                    <a:pt x="19763" y="21055"/>
                  </a:moveTo>
                  <a:lnTo>
                    <a:pt x="19763" y="21055"/>
                  </a:lnTo>
                  <a:lnTo>
                    <a:pt x="19256" y="21216"/>
                  </a:lnTo>
                  <a:lnTo>
                    <a:pt x="18772" y="21308"/>
                  </a:lnTo>
                  <a:lnTo>
                    <a:pt x="18772" y="21308"/>
                  </a:lnTo>
                  <a:lnTo>
                    <a:pt x="18610" y="21608"/>
                  </a:lnTo>
                  <a:lnTo>
                    <a:pt x="18610" y="21608"/>
                  </a:lnTo>
                  <a:lnTo>
                    <a:pt x="18449" y="21931"/>
                  </a:lnTo>
                  <a:lnTo>
                    <a:pt x="18264" y="22208"/>
                  </a:lnTo>
                  <a:lnTo>
                    <a:pt x="18080" y="22507"/>
                  </a:lnTo>
                  <a:lnTo>
                    <a:pt x="17872" y="22761"/>
                  </a:lnTo>
                  <a:lnTo>
                    <a:pt x="17665" y="23038"/>
                  </a:lnTo>
                  <a:lnTo>
                    <a:pt x="17434" y="23268"/>
                  </a:lnTo>
                  <a:lnTo>
                    <a:pt x="17204" y="23522"/>
                  </a:lnTo>
                  <a:lnTo>
                    <a:pt x="16950" y="23753"/>
                  </a:lnTo>
                  <a:lnTo>
                    <a:pt x="16443" y="24168"/>
                  </a:lnTo>
                  <a:lnTo>
                    <a:pt x="15912" y="24537"/>
                  </a:lnTo>
                  <a:lnTo>
                    <a:pt x="15336" y="24860"/>
                  </a:lnTo>
                  <a:lnTo>
                    <a:pt x="14759" y="25159"/>
                  </a:lnTo>
                  <a:lnTo>
                    <a:pt x="14160" y="25390"/>
                  </a:lnTo>
                  <a:lnTo>
                    <a:pt x="13537" y="25597"/>
                  </a:lnTo>
                  <a:lnTo>
                    <a:pt x="12914" y="25759"/>
                  </a:lnTo>
                  <a:lnTo>
                    <a:pt x="12269" y="25874"/>
                  </a:lnTo>
                  <a:lnTo>
                    <a:pt x="11623" y="25943"/>
                  </a:lnTo>
                  <a:lnTo>
                    <a:pt x="11000" y="25966"/>
                  </a:lnTo>
                  <a:lnTo>
                    <a:pt x="10355" y="25943"/>
                  </a:lnTo>
                  <a:lnTo>
                    <a:pt x="9732" y="25897"/>
                  </a:lnTo>
                  <a:lnTo>
                    <a:pt x="9732" y="25897"/>
                  </a:lnTo>
                  <a:lnTo>
                    <a:pt x="9363" y="25851"/>
                  </a:lnTo>
                  <a:lnTo>
                    <a:pt x="8994" y="25759"/>
                  </a:lnTo>
                  <a:lnTo>
                    <a:pt x="8625" y="25690"/>
                  </a:lnTo>
                  <a:lnTo>
                    <a:pt x="8279" y="25574"/>
                  </a:lnTo>
                  <a:lnTo>
                    <a:pt x="7933" y="25459"/>
                  </a:lnTo>
                  <a:lnTo>
                    <a:pt x="7587" y="25344"/>
                  </a:lnTo>
                  <a:lnTo>
                    <a:pt x="7265" y="25182"/>
                  </a:lnTo>
                  <a:lnTo>
                    <a:pt x="6942" y="25021"/>
                  </a:lnTo>
                  <a:lnTo>
                    <a:pt x="6642" y="24860"/>
                  </a:lnTo>
                  <a:lnTo>
                    <a:pt x="6342" y="24652"/>
                  </a:lnTo>
                  <a:lnTo>
                    <a:pt x="6065" y="24467"/>
                  </a:lnTo>
                  <a:lnTo>
                    <a:pt x="5789" y="24237"/>
                  </a:lnTo>
                  <a:lnTo>
                    <a:pt x="5558" y="24006"/>
                  </a:lnTo>
                  <a:lnTo>
                    <a:pt x="5304" y="23753"/>
                  </a:lnTo>
                  <a:lnTo>
                    <a:pt x="5097" y="23499"/>
                  </a:lnTo>
                  <a:lnTo>
                    <a:pt x="4889" y="23199"/>
                  </a:lnTo>
                  <a:lnTo>
                    <a:pt x="4889" y="23199"/>
                  </a:lnTo>
                  <a:lnTo>
                    <a:pt x="4613" y="23107"/>
                  </a:lnTo>
                  <a:lnTo>
                    <a:pt x="4613" y="23107"/>
                  </a:lnTo>
                  <a:lnTo>
                    <a:pt x="4566" y="23453"/>
                  </a:lnTo>
                  <a:lnTo>
                    <a:pt x="4520" y="23822"/>
                  </a:lnTo>
                  <a:lnTo>
                    <a:pt x="4497" y="24191"/>
                  </a:lnTo>
                  <a:lnTo>
                    <a:pt x="4497" y="24560"/>
                  </a:lnTo>
                  <a:lnTo>
                    <a:pt x="4520" y="24929"/>
                  </a:lnTo>
                  <a:lnTo>
                    <a:pt x="4566" y="25321"/>
                  </a:lnTo>
                  <a:lnTo>
                    <a:pt x="4636" y="25713"/>
                  </a:lnTo>
                  <a:lnTo>
                    <a:pt x="4728" y="26082"/>
                  </a:lnTo>
                  <a:lnTo>
                    <a:pt x="4728" y="26082"/>
                  </a:lnTo>
                  <a:lnTo>
                    <a:pt x="4866" y="26543"/>
                  </a:lnTo>
                  <a:lnTo>
                    <a:pt x="5028" y="26981"/>
                  </a:lnTo>
                  <a:lnTo>
                    <a:pt x="5235" y="27419"/>
                  </a:lnTo>
                  <a:lnTo>
                    <a:pt x="5466" y="27834"/>
                  </a:lnTo>
                  <a:lnTo>
                    <a:pt x="5743" y="28249"/>
                  </a:lnTo>
                  <a:lnTo>
                    <a:pt x="6042" y="28641"/>
                  </a:lnTo>
                  <a:lnTo>
                    <a:pt x="6388" y="29033"/>
                  </a:lnTo>
                  <a:lnTo>
                    <a:pt x="6780" y="29379"/>
                  </a:lnTo>
                  <a:lnTo>
                    <a:pt x="7195" y="29725"/>
                  </a:lnTo>
                  <a:lnTo>
                    <a:pt x="7680" y="30025"/>
                  </a:lnTo>
                  <a:lnTo>
                    <a:pt x="8164" y="30302"/>
                  </a:lnTo>
                  <a:lnTo>
                    <a:pt x="8717" y="30555"/>
                  </a:lnTo>
                  <a:lnTo>
                    <a:pt x="9294" y="30763"/>
                  </a:lnTo>
                  <a:lnTo>
                    <a:pt x="9940" y="30924"/>
                  </a:lnTo>
                  <a:lnTo>
                    <a:pt x="10608" y="31063"/>
                  </a:lnTo>
                  <a:lnTo>
                    <a:pt x="11323" y="31155"/>
                  </a:lnTo>
                  <a:lnTo>
                    <a:pt x="11323" y="31155"/>
                  </a:lnTo>
                  <a:lnTo>
                    <a:pt x="12038" y="31201"/>
                  </a:lnTo>
                  <a:lnTo>
                    <a:pt x="12730" y="31201"/>
                  </a:lnTo>
                  <a:lnTo>
                    <a:pt x="13445" y="31155"/>
                  </a:lnTo>
                  <a:lnTo>
                    <a:pt x="13791" y="31132"/>
                  </a:lnTo>
                  <a:lnTo>
                    <a:pt x="14114" y="31063"/>
                  </a:lnTo>
                  <a:lnTo>
                    <a:pt x="14114" y="31063"/>
                  </a:lnTo>
                  <a:lnTo>
                    <a:pt x="14459" y="30994"/>
                  </a:lnTo>
                  <a:lnTo>
                    <a:pt x="14782" y="30901"/>
                  </a:lnTo>
                  <a:lnTo>
                    <a:pt x="15105" y="30786"/>
                  </a:lnTo>
                  <a:lnTo>
                    <a:pt x="15428" y="30671"/>
                  </a:lnTo>
                  <a:lnTo>
                    <a:pt x="15728" y="30509"/>
                  </a:lnTo>
                  <a:lnTo>
                    <a:pt x="16028" y="30348"/>
                  </a:lnTo>
                  <a:lnTo>
                    <a:pt x="16327" y="30140"/>
                  </a:lnTo>
                  <a:lnTo>
                    <a:pt x="16604" y="29910"/>
                  </a:lnTo>
                  <a:lnTo>
                    <a:pt x="16604" y="29910"/>
                  </a:lnTo>
                  <a:lnTo>
                    <a:pt x="16927" y="29633"/>
                  </a:lnTo>
                  <a:lnTo>
                    <a:pt x="17227" y="29333"/>
                  </a:lnTo>
                  <a:lnTo>
                    <a:pt x="17503" y="29010"/>
                  </a:lnTo>
                  <a:lnTo>
                    <a:pt x="17780" y="28664"/>
                  </a:lnTo>
                  <a:lnTo>
                    <a:pt x="18011" y="28319"/>
                  </a:lnTo>
                  <a:lnTo>
                    <a:pt x="18241" y="27950"/>
                  </a:lnTo>
                  <a:lnTo>
                    <a:pt x="18472" y="27558"/>
                  </a:lnTo>
                  <a:lnTo>
                    <a:pt x="18656" y="27189"/>
                  </a:lnTo>
                  <a:lnTo>
                    <a:pt x="18656" y="27189"/>
                  </a:lnTo>
                  <a:lnTo>
                    <a:pt x="18841" y="26774"/>
                  </a:lnTo>
                  <a:lnTo>
                    <a:pt x="19025" y="26382"/>
                  </a:lnTo>
                  <a:lnTo>
                    <a:pt x="19164" y="25966"/>
                  </a:lnTo>
                  <a:lnTo>
                    <a:pt x="19302" y="25551"/>
                  </a:lnTo>
                  <a:lnTo>
                    <a:pt x="19417" y="25136"/>
                  </a:lnTo>
                  <a:lnTo>
                    <a:pt x="19533" y="24721"/>
                  </a:lnTo>
                  <a:lnTo>
                    <a:pt x="19625" y="24306"/>
                  </a:lnTo>
                  <a:lnTo>
                    <a:pt x="19694" y="23868"/>
                  </a:lnTo>
                  <a:lnTo>
                    <a:pt x="19694" y="23868"/>
                  </a:lnTo>
                  <a:lnTo>
                    <a:pt x="19786" y="23153"/>
                  </a:lnTo>
                  <a:lnTo>
                    <a:pt x="19832" y="22438"/>
                  </a:lnTo>
                  <a:lnTo>
                    <a:pt x="19809" y="21746"/>
                  </a:lnTo>
                  <a:lnTo>
                    <a:pt x="19763" y="21055"/>
                  </a:lnTo>
                  <a:lnTo>
                    <a:pt x="19763" y="21055"/>
                  </a:lnTo>
                  <a:close/>
                  <a:moveTo>
                    <a:pt x="10009" y="13168"/>
                  </a:moveTo>
                  <a:lnTo>
                    <a:pt x="10009" y="13168"/>
                  </a:lnTo>
                  <a:lnTo>
                    <a:pt x="9548" y="13237"/>
                  </a:lnTo>
                  <a:lnTo>
                    <a:pt x="9109" y="13352"/>
                  </a:lnTo>
                  <a:lnTo>
                    <a:pt x="8671" y="13491"/>
                  </a:lnTo>
                  <a:lnTo>
                    <a:pt x="8233" y="13675"/>
                  </a:lnTo>
                  <a:lnTo>
                    <a:pt x="7818" y="13883"/>
                  </a:lnTo>
                  <a:lnTo>
                    <a:pt x="7426" y="14136"/>
                  </a:lnTo>
                  <a:lnTo>
                    <a:pt x="7034" y="14413"/>
                  </a:lnTo>
                  <a:lnTo>
                    <a:pt x="6688" y="14736"/>
                  </a:lnTo>
                  <a:lnTo>
                    <a:pt x="6342" y="15105"/>
                  </a:lnTo>
                  <a:lnTo>
                    <a:pt x="6019" y="15497"/>
                  </a:lnTo>
                  <a:lnTo>
                    <a:pt x="5720" y="15912"/>
                  </a:lnTo>
                  <a:lnTo>
                    <a:pt x="5443" y="16373"/>
                  </a:lnTo>
                  <a:lnTo>
                    <a:pt x="5189" y="16881"/>
                  </a:lnTo>
                  <a:lnTo>
                    <a:pt x="4959" y="17434"/>
                  </a:lnTo>
                  <a:lnTo>
                    <a:pt x="4774" y="18011"/>
                  </a:lnTo>
                  <a:lnTo>
                    <a:pt x="4613" y="18633"/>
                  </a:lnTo>
                  <a:lnTo>
                    <a:pt x="4613" y="18633"/>
                  </a:lnTo>
                  <a:lnTo>
                    <a:pt x="4520" y="19094"/>
                  </a:lnTo>
                  <a:lnTo>
                    <a:pt x="4520" y="19094"/>
                  </a:lnTo>
                  <a:lnTo>
                    <a:pt x="4959" y="18864"/>
                  </a:lnTo>
                  <a:lnTo>
                    <a:pt x="5374" y="18656"/>
                  </a:lnTo>
                  <a:lnTo>
                    <a:pt x="5812" y="18449"/>
                  </a:lnTo>
                  <a:lnTo>
                    <a:pt x="6273" y="18264"/>
                  </a:lnTo>
                  <a:lnTo>
                    <a:pt x="6273" y="18264"/>
                  </a:lnTo>
                  <a:lnTo>
                    <a:pt x="6734" y="18103"/>
                  </a:lnTo>
                  <a:lnTo>
                    <a:pt x="7172" y="17988"/>
                  </a:lnTo>
                  <a:lnTo>
                    <a:pt x="7564" y="17918"/>
                  </a:lnTo>
                  <a:lnTo>
                    <a:pt x="7933" y="17918"/>
                  </a:lnTo>
                  <a:lnTo>
                    <a:pt x="8279" y="17941"/>
                  </a:lnTo>
                  <a:lnTo>
                    <a:pt x="8579" y="18011"/>
                  </a:lnTo>
                  <a:lnTo>
                    <a:pt x="8879" y="18103"/>
                  </a:lnTo>
                  <a:lnTo>
                    <a:pt x="9132" y="18241"/>
                  </a:lnTo>
                  <a:lnTo>
                    <a:pt x="9132" y="18241"/>
                  </a:lnTo>
                  <a:lnTo>
                    <a:pt x="9271" y="18333"/>
                  </a:lnTo>
                  <a:lnTo>
                    <a:pt x="9409" y="18449"/>
                  </a:lnTo>
                  <a:lnTo>
                    <a:pt x="9548" y="18587"/>
                  </a:lnTo>
                  <a:lnTo>
                    <a:pt x="9640" y="18725"/>
                  </a:lnTo>
                  <a:lnTo>
                    <a:pt x="9755" y="18864"/>
                  </a:lnTo>
                  <a:lnTo>
                    <a:pt x="9847" y="19025"/>
                  </a:lnTo>
                  <a:lnTo>
                    <a:pt x="9917" y="19187"/>
                  </a:lnTo>
                  <a:lnTo>
                    <a:pt x="9986" y="19371"/>
                  </a:lnTo>
                  <a:lnTo>
                    <a:pt x="10078" y="19717"/>
                  </a:lnTo>
                  <a:lnTo>
                    <a:pt x="10124" y="20109"/>
                  </a:lnTo>
                  <a:lnTo>
                    <a:pt x="10101" y="20501"/>
                  </a:lnTo>
                  <a:lnTo>
                    <a:pt x="10055" y="20893"/>
                  </a:lnTo>
                  <a:lnTo>
                    <a:pt x="10055" y="20893"/>
                  </a:lnTo>
                  <a:lnTo>
                    <a:pt x="9963" y="21193"/>
                  </a:lnTo>
                  <a:lnTo>
                    <a:pt x="9870" y="21493"/>
                  </a:lnTo>
                  <a:lnTo>
                    <a:pt x="9732" y="21769"/>
                  </a:lnTo>
                  <a:lnTo>
                    <a:pt x="9571" y="22046"/>
                  </a:lnTo>
                  <a:lnTo>
                    <a:pt x="9386" y="22323"/>
                  </a:lnTo>
                  <a:lnTo>
                    <a:pt x="9179" y="22553"/>
                  </a:lnTo>
                  <a:lnTo>
                    <a:pt x="8948" y="22784"/>
                  </a:lnTo>
                  <a:lnTo>
                    <a:pt x="8671" y="22992"/>
                  </a:lnTo>
                  <a:lnTo>
                    <a:pt x="8395" y="23176"/>
                  </a:lnTo>
                  <a:lnTo>
                    <a:pt x="8072" y="23314"/>
                  </a:lnTo>
                  <a:lnTo>
                    <a:pt x="7726" y="23430"/>
                  </a:lnTo>
                  <a:lnTo>
                    <a:pt x="7357" y="23522"/>
                  </a:lnTo>
                  <a:lnTo>
                    <a:pt x="6965" y="23545"/>
                  </a:lnTo>
                  <a:lnTo>
                    <a:pt x="6550" y="23568"/>
                  </a:lnTo>
                  <a:lnTo>
                    <a:pt x="6112" y="23522"/>
                  </a:lnTo>
                  <a:lnTo>
                    <a:pt x="5627" y="23430"/>
                  </a:lnTo>
                  <a:lnTo>
                    <a:pt x="5627" y="23430"/>
                  </a:lnTo>
                  <a:lnTo>
                    <a:pt x="5812" y="23637"/>
                  </a:lnTo>
                  <a:lnTo>
                    <a:pt x="6019" y="23822"/>
                  </a:lnTo>
                  <a:lnTo>
                    <a:pt x="6250" y="24029"/>
                  </a:lnTo>
                  <a:lnTo>
                    <a:pt x="6457" y="24191"/>
                  </a:lnTo>
                  <a:lnTo>
                    <a:pt x="6711" y="24352"/>
                  </a:lnTo>
                  <a:lnTo>
                    <a:pt x="6942" y="24514"/>
                  </a:lnTo>
                  <a:lnTo>
                    <a:pt x="7472" y="24790"/>
                  </a:lnTo>
                  <a:lnTo>
                    <a:pt x="8002" y="25021"/>
                  </a:lnTo>
                  <a:lnTo>
                    <a:pt x="8579" y="25205"/>
                  </a:lnTo>
                  <a:lnTo>
                    <a:pt x="9179" y="25344"/>
                  </a:lnTo>
                  <a:lnTo>
                    <a:pt x="9801" y="25459"/>
                  </a:lnTo>
                  <a:lnTo>
                    <a:pt x="9801" y="25459"/>
                  </a:lnTo>
                  <a:lnTo>
                    <a:pt x="10378" y="25505"/>
                  </a:lnTo>
                  <a:lnTo>
                    <a:pt x="10977" y="25505"/>
                  </a:lnTo>
                  <a:lnTo>
                    <a:pt x="11600" y="25482"/>
                  </a:lnTo>
                  <a:lnTo>
                    <a:pt x="12199" y="25413"/>
                  </a:lnTo>
                  <a:lnTo>
                    <a:pt x="12799" y="25321"/>
                  </a:lnTo>
                  <a:lnTo>
                    <a:pt x="13399" y="25159"/>
                  </a:lnTo>
                  <a:lnTo>
                    <a:pt x="13975" y="24975"/>
                  </a:lnTo>
                  <a:lnTo>
                    <a:pt x="14552" y="24744"/>
                  </a:lnTo>
                  <a:lnTo>
                    <a:pt x="15105" y="24467"/>
                  </a:lnTo>
                  <a:lnTo>
                    <a:pt x="15635" y="24168"/>
                  </a:lnTo>
                  <a:lnTo>
                    <a:pt x="16143" y="23799"/>
                  </a:lnTo>
                  <a:lnTo>
                    <a:pt x="16627" y="23407"/>
                  </a:lnTo>
                  <a:lnTo>
                    <a:pt x="17088" y="22969"/>
                  </a:lnTo>
                  <a:lnTo>
                    <a:pt x="17296" y="22738"/>
                  </a:lnTo>
                  <a:lnTo>
                    <a:pt x="17503" y="22484"/>
                  </a:lnTo>
                  <a:lnTo>
                    <a:pt x="17688" y="22231"/>
                  </a:lnTo>
                  <a:lnTo>
                    <a:pt x="17872" y="21977"/>
                  </a:lnTo>
                  <a:lnTo>
                    <a:pt x="18034" y="21677"/>
                  </a:lnTo>
                  <a:lnTo>
                    <a:pt x="18195" y="21400"/>
                  </a:lnTo>
                  <a:lnTo>
                    <a:pt x="18218" y="21377"/>
                  </a:lnTo>
                  <a:lnTo>
                    <a:pt x="18218" y="21377"/>
                  </a:lnTo>
                  <a:lnTo>
                    <a:pt x="17872" y="21400"/>
                  </a:lnTo>
                  <a:lnTo>
                    <a:pt x="17549" y="21400"/>
                  </a:lnTo>
                  <a:lnTo>
                    <a:pt x="17227" y="21400"/>
                  </a:lnTo>
                  <a:lnTo>
                    <a:pt x="16904" y="21354"/>
                  </a:lnTo>
                  <a:lnTo>
                    <a:pt x="16581" y="21331"/>
                  </a:lnTo>
                  <a:lnTo>
                    <a:pt x="16281" y="21262"/>
                  </a:lnTo>
                  <a:lnTo>
                    <a:pt x="15958" y="21193"/>
                  </a:lnTo>
                  <a:lnTo>
                    <a:pt x="15659" y="21101"/>
                  </a:lnTo>
                  <a:lnTo>
                    <a:pt x="15382" y="21008"/>
                  </a:lnTo>
                  <a:lnTo>
                    <a:pt x="15082" y="20893"/>
                  </a:lnTo>
                  <a:lnTo>
                    <a:pt x="14529" y="20639"/>
                  </a:lnTo>
                  <a:lnTo>
                    <a:pt x="13975" y="20340"/>
                  </a:lnTo>
                  <a:lnTo>
                    <a:pt x="13468" y="20017"/>
                  </a:lnTo>
                  <a:lnTo>
                    <a:pt x="13468" y="20017"/>
                  </a:lnTo>
                  <a:lnTo>
                    <a:pt x="13099" y="19717"/>
                  </a:lnTo>
                  <a:lnTo>
                    <a:pt x="12730" y="19417"/>
                  </a:lnTo>
                  <a:lnTo>
                    <a:pt x="12407" y="19071"/>
                  </a:lnTo>
                  <a:lnTo>
                    <a:pt x="12084" y="18725"/>
                  </a:lnTo>
                  <a:lnTo>
                    <a:pt x="11784" y="18380"/>
                  </a:lnTo>
                  <a:lnTo>
                    <a:pt x="11508" y="17988"/>
                  </a:lnTo>
                  <a:lnTo>
                    <a:pt x="11231" y="17619"/>
                  </a:lnTo>
                  <a:lnTo>
                    <a:pt x="11000" y="17203"/>
                  </a:lnTo>
                  <a:lnTo>
                    <a:pt x="10793" y="16811"/>
                  </a:lnTo>
                  <a:lnTo>
                    <a:pt x="10608" y="16396"/>
                  </a:lnTo>
                  <a:lnTo>
                    <a:pt x="10447" y="15981"/>
                  </a:lnTo>
                  <a:lnTo>
                    <a:pt x="10309" y="15543"/>
                  </a:lnTo>
                  <a:lnTo>
                    <a:pt x="10193" y="15128"/>
                  </a:lnTo>
                  <a:lnTo>
                    <a:pt x="10101" y="14713"/>
                  </a:lnTo>
                  <a:lnTo>
                    <a:pt x="10032" y="14298"/>
                  </a:lnTo>
                  <a:lnTo>
                    <a:pt x="10009" y="13883"/>
                  </a:lnTo>
                  <a:lnTo>
                    <a:pt x="10009" y="13883"/>
                  </a:lnTo>
                  <a:lnTo>
                    <a:pt x="10009" y="13514"/>
                  </a:lnTo>
                  <a:lnTo>
                    <a:pt x="10009" y="13168"/>
                  </a:lnTo>
                  <a:lnTo>
                    <a:pt x="10009" y="13168"/>
                  </a:lnTo>
                  <a:close/>
                  <a:moveTo>
                    <a:pt x="5304" y="23015"/>
                  </a:moveTo>
                  <a:lnTo>
                    <a:pt x="5304" y="23015"/>
                  </a:lnTo>
                  <a:lnTo>
                    <a:pt x="5558" y="23084"/>
                  </a:lnTo>
                  <a:lnTo>
                    <a:pt x="5558" y="23084"/>
                  </a:lnTo>
                  <a:lnTo>
                    <a:pt x="6019" y="23176"/>
                  </a:lnTo>
                  <a:lnTo>
                    <a:pt x="6434" y="23222"/>
                  </a:lnTo>
                  <a:lnTo>
                    <a:pt x="6826" y="23245"/>
                  </a:lnTo>
                  <a:lnTo>
                    <a:pt x="7195" y="23222"/>
                  </a:lnTo>
                  <a:lnTo>
                    <a:pt x="7541" y="23153"/>
                  </a:lnTo>
                  <a:lnTo>
                    <a:pt x="7864" y="23038"/>
                  </a:lnTo>
                  <a:lnTo>
                    <a:pt x="8164" y="22922"/>
                  </a:lnTo>
                  <a:lnTo>
                    <a:pt x="8441" y="22761"/>
                  </a:lnTo>
                  <a:lnTo>
                    <a:pt x="8694" y="22577"/>
                  </a:lnTo>
                  <a:lnTo>
                    <a:pt x="8925" y="22369"/>
                  </a:lnTo>
                  <a:lnTo>
                    <a:pt x="9132" y="22138"/>
                  </a:lnTo>
                  <a:lnTo>
                    <a:pt x="9294" y="21908"/>
                  </a:lnTo>
                  <a:lnTo>
                    <a:pt x="9455" y="21654"/>
                  </a:lnTo>
                  <a:lnTo>
                    <a:pt x="9571" y="21377"/>
                  </a:lnTo>
                  <a:lnTo>
                    <a:pt x="9663" y="21101"/>
                  </a:lnTo>
                  <a:lnTo>
                    <a:pt x="9732" y="20824"/>
                  </a:lnTo>
                  <a:lnTo>
                    <a:pt x="9732" y="20824"/>
                  </a:lnTo>
                  <a:lnTo>
                    <a:pt x="9778" y="20478"/>
                  </a:lnTo>
                  <a:lnTo>
                    <a:pt x="9801" y="20155"/>
                  </a:lnTo>
                  <a:lnTo>
                    <a:pt x="9778" y="19809"/>
                  </a:lnTo>
                  <a:lnTo>
                    <a:pt x="9686" y="19486"/>
                  </a:lnTo>
                  <a:lnTo>
                    <a:pt x="9571" y="19187"/>
                  </a:lnTo>
                  <a:lnTo>
                    <a:pt x="9409" y="18933"/>
                  </a:lnTo>
                  <a:lnTo>
                    <a:pt x="9317" y="18818"/>
                  </a:lnTo>
                  <a:lnTo>
                    <a:pt x="9202" y="18702"/>
                  </a:lnTo>
                  <a:lnTo>
                    <a:pt x="9086" y="18587"/>
                  </a:lnTo>
                  <a:lnTo>
                    <a:pt x="8948" y="18495"/>
                  </a:lnTo>
                  <a:lnTo>
                    <a:pt x="8948" y="18495"/>
                  </a:lnTo>
                  <a:lnTo>
                    <a:pt x="8717" y="18380"/>
                  </a:lnTo>
                  <a:lnTo>
                    <a:pt x="8464" y="18287"/>
                  </a:lnTo>
                  <a:lnTo>
                    <a:pt x="8187" y="18241"/>
                  </a:lnTo>
                  <a:lnTo>
                    <a:pt x="7887" y="18218"/>
                  </a:lnTo>
                  <a:lnTo>
                    <a:pt x="7564" y="18241"/>
                  </a:lnTo>
                  <a:lnTo>
                    <a:pt x="7195" y="18310"/>
                  </a:lnTo>
                  <a:lnTo>
                    <a:pt x="6803" y="18403"/>
                  </a:lnTo>
                  <a:lnTo>
                    <a:pt x="6388" y="18564"/>
                  </a:lnTo>
                  <a:lnTo>
                    <a:pt x="6388" y="18564"/>
                  </a:lnTo>
                  <a:lnTo>
                    <a:pt x="5904" y="18772"/>
                  </a:lnTo>
                  <a:lnTo>
                    <a:pt x="5420" y="19002"/>
                  </a:lnTo>
                  <a:lnTo>
                    <a:pt x="4935" y="19233"/>
                  </a:lnTo>
                  <a:lnTo>
                    <a:pt x="4474" y="19486"/>
                  </a:lnTo>
                  <a:lnTo>
                    <a:pt x="4474" y="19486"/>
                  </a:lnTo>
                  <a:lnTo>
                    <a:pt x="4451" y="19855"/>
                  </a:lnTo>
                  <a:lnTo>
                    <a:pt x="4451" y="20201"/>
                  </a:lnTo>
                  <a:lnTo>
                    <a:pt x="4451" y="20524"/>
                  </a:lnTo>
                  <a:lnTo>
                    <a:pt x="4497" y="20847"/>
                  </a:lnTo>
                  <a:lnTo>
                    <a:pt x="4543" y="21170"/>
                  </a:lnTo>
                  <a:lnTo>
                    <a:pt x="4613" y="21470"/>
                  </a:lnTo>
                  <a:lnTo>
                    <a:pt x="4682" y="21769"/>
                  </a:lnTo>
                  <a:lnTo>
                    <a:pt x="4797" y="22046"/>
                  </a:lnTo>
                  <a:lnTo>
                    <a:pt x="4797" y="22046"/>
                  </a:lnTo>
                  <a:lnTo>
                    <a:pt x="4889" y="21816"/>
                  </a:lnTo>
                  <a:lnTo>
                    <a:pt x="5005" y="21608"/>
                  </a:lnTo>
                  <a:lnTo>
                    <a:pt x="5143" y="21400"/>
                  </a:lnTo>
                  <a:lnTo>
                    <a:pt x="5281" y="21216"/>
                  </a:lnTo>
                  <a:lnTo>
                    <a:pt x="5281" y="21216"/>
                  </a:lnTo>
                  <a:lnTo>
                    <a:pt x="5466" y="20985"/>
                  </a:lnTo>
                  <a:lnTo>
                    <a:pt x="5650" y="20801"/>
                  </a:lnTo>
                  <a:lnTo>
                    <a:pt x="5881" y="20616"/>
                  </a:lnTo>
                  <a:lnTo>
                    <a:pt x="6088" y="20478"/>
                  </a:lnTo>
                  <a:lnTo>
                    <a:pt x="6342" y="20340"/>
                  </a:lnTo>
                  <a:lnTo>
                    <a:pt x="6596" y="20247"/>
                  </a:lnTo>
                  <a:lnTo>
                    <a:pt x="6849" y="20178"/>
                  </a:lnTo>
                  <a:lnTo>
                    <a:pt x="7126" y="20132"/>
                  </a:lnTo>
                  <a:lnTo>
                    <a:pt x="7126" y="20132"/>
                  </a:lnTo>
                  <a:lnTo>
                    <a:pt x="7334" y="20109"/>
                  </a:lnTo>
                  <a:lnTo>
                    <a:pt x="7541" y="20109"/>
                  </a:lnTo>
                  <a:lnTo>
                    <a:pt x="7749" y="20132"/>
                  </a:lnTo>
                  <a:lnTo>
                    <a:pt x="7956" y="20178"/>
                  </a:lnTo>
                  <a:lnTo>
                    <a:pt x="8187" y="20224"/>
                  </a:lnTo>
                  <a:lnTo>
                    <a:pt x="8418" y="20294"/>
                  </a:lnTo>
                  <a:lnTo>
                    <a:pt x="8648" y="20386"/>
                  </a:lnTo>
                  <a:lnTo>
                    <a:pt x="8879" y="20501"/>
                  </a:lnTo>
                  <a:lnTo>
                    <a:pt x="8879" y="20501"/>
                  </a:lnTo>
                  <a:lnTo>
                    <a:pt x="8879" y="20524"/>
                  </a:lnTo>
                  <a:lnTo>
                    <a:pt x="8879" y="20524"/>
                  </a:lnTo>
                  <a:lnTo>
                    <a:pt x="8856" y="20524"/>
                  </a:lnTo>
                  <a:lnTo>
                    <a:pt x="8856" y="20524"/>
                  </a:lnTo>
                  <a:lnTo>
                    <a:pt x="8625" y="20409"/>
                  </a:lnTo>
                  <a:lnTo>
                    <a:pt x="8395" y="20317"/>
                  </a:lnTo>
                  <a:lnTo>
                    <a:pt x="8164" y="20247"/>
                  </a:lnTo>
                  <a:lnTo>
                    <a:pt x="7956" y="20201"/>
                  </a:lnTo>
                  <a:lnTo>
                    <a:pt x="7749" y="20178"/>
                  </a:lnTo>
                  <a:lnTo>
                    <a:pt x="7518" y="20155"/>
                  </a:lnTo>
                  <a:lnTo>
                    <a:pt x="7334" y="20155"/>
                  </a:lnTo>
                  <a:lnTo>
                    <a:pt x="7126" y="20178"/>
                  </a:lnTo>
                  <a:lnTo>
                    <a:pt x="7126" y="20178"/>
                  </a:lnTo>
                  <a:lnTo>
                    <a:pt x="6873" y="20224"/>
                  </a:lnTo>
                  <a:lnTo>
                    <a:pt x="6619" y="20294"/>
                  </a:lnTo>
                  <a:lnTo>
                    <a:pt x="6365" y="20409"/>
                  </a:lnTo>
                  <a:lnTo>
                    <a:pt x="6158" y="20524"/>
                  </a:lnTo>
                  <a:lnTo>
                    <a:pt x="5927" y="20686"/>
                  </a:lnTo>
                  <a:lnTo>
                    <a:pt x="5743" y="20870"/>
                  </a:lnTo>
                  <a:lnTo>
                    <a:pt x="5558" y="21078"/>
                  </a:lnTo>
                  <a:lnTo>
                    <a:pt x="5374" y="21285"/>
                  </a:lnTo>
                  <a:lnTo>
                    <a:pt x="5374" y="21285"/>
                  </a:lnTo>
                  <a:lnTo>
                    <a:pt x="5235" y="21516"/>
                  </a:lnTo>
                  <a:lnTo>
                    <a:pt x="5097" y="21746"/>
                  </a:lnTo>
                  <a:lnTo>
                    <a:pt x="4982" y="21977"/>
                  </a:lnTo>
                  <a:lnTo>
                    <a:pt x="4866" y="22231"/>
                  </a:lnTo>
                  <a:lnTo>
                    <a:pt x="4866" y="22231"/>
                  </a:lnTo>
                  <a:lnTo>
                    <a:pt x="5074" y="22646"/>
                  </a:lnTo>
                  <a:lnTo>
                    <a:pt x="5304" y="23015"/>
                  </a:lnTo>
                  <a:lnTo>
                    <a:pt x="5304" y="23015"/>
                  </a:lnTo>
                  <a:close/>
                  <a:moveTo>
                    <a:pt x="4013" y="19786"/>
                  </a:moveTo>
                  <a:lnTo>
                    <a:pt x="4013" y="19786"/>
                  </a:lnTo>
                  <a:lnTo>
                    <a:pt x="3598" y="20109"/>
                  </a:lnTo>
                  <a:lnTo>
                    <a:pt x="3183" y="20455"/>
                  </a:lnTo>
                  <a:lnTo>
                    <a:pt x="2814" y="20824"/>
                  </a:lnTo>
                  <a:lnTo>
                    <a:pt x="2468" y="21239"/>
                  </a:lnTo>
                  <a:lnTo>
                    <a:pt x="2468" y="21239"/>
                  </a:lnTo>
                  <a:lnTo>
                    <a:pt x="2676" y="21470"/>
                  </a:lnTo>
                  <a:lnTo>
                    <a:pt x="2906" y="21677"/>
                  </a:lnTo>
                  <a:lnTo>
                    <a:pt x="3160" y="21885"/>
                  </a:lnTo>
                  <a:lnTo>
                    <a:pt x="3413" y="22069"/>
                  </a:lnTo>
                  <a:lnTo>
                    <a:pt x="3667" y="22254"/>
                  </a:lnTo>
                  <a:lnTo>
                    <a:pt x="3944" y="22438"/>
                  </a:lnTo>
                  <a:lnTo>
                    <a:pt x="4244" y="22577"/>
                  </a:lnTo>
                  <a:lnTo>
                    <a:pt x="4543" y="22738"/>
                  </a:lnTo>
                  <a:lnTo>
                    <a:pt x="4543" y="22715"/>
                  </a:lnTo>
                  <a:lnTo>
                    <a:pt x="4566" y="22646"/>
                  </a:lnTo>
                  <a:lnTo>
                    <a:pt x="4566" y="22646"/>
                  </a:lnTo>
                  <a:lnTo>
                    <a:pt x="4428" y="22346"/>
                  </a:lnTo>
                  <a:lnTo>
                    <a:pt x="4313" y="22023"/>
                  </a:lnTo>
                  <a:lnTo>
                    <a:pt x="4198" y="21677"/>
                  </a:lnTo>
                  <a:lnTo>
                    <a:pt x="4128" y="21331"/>
                  </a:lnTo>
                  <a:lnTo>
                    <a:pt x="4059" y="20962"/>
                  </a:lnTo>
                  <a:lnTo>
                    <a:pt x="4013" y="20593"/>
                  </a:lnTo>
                  <a:lnTo>
                    <a:pt x="4013" y="20201"/>
                  </a:lnTo>
                  <a:lnTo>
                    <a:pt x="4013" y="19786"/>
                  </a:lnTo>
                  <a:lnTo>
                    <a:pt x="4013" y="19786"/>
                  </a:lnTo>
                  <a:close/>
                  <a:moveTo>
                    <a:pt x="15958" y="1638"/>
                  </a:moveTo>
                  <a:lnTo>
                    <a:pt x="15958" y="1638"/>
                  </a:lnTo>
                  <a:lnTo>
                    <a:pt x="15520" y="1338"/>
                  </a:lnTo>
                  <a:lnTo>
                    <a:pt x="15036" y="1061"/>
                  </a:lnTo>
                  <a:lnTo>
                    <a:pt x="14529" y="808"/>
                  </a:lnTo>
                  <a:lnTo>
                    <a:pt x="13952" y="554"/>
                  </a:lnTo>
                  <a:lnTo>
                    <a:pt x="13952" y="554"/>
                  </a:lnTo>
                  <a:lnTo>
                    <a:pt x="13721" y="485"/>
                  </a:lnTo>
                  <a:lnTo>
                    <a:pt x="13445" y="415"/>
                  </a:lnTo>
                  <a:lnTo>
                    <a:pt x="13145" y="369"/>
                  </a:lnTo>
                  <a:lnTo>
                    <a:pt x="12845" y="346"/>
                  </a:lnTo>
                  <a:lnTo>
                    <a:pt x="12522" y="323"/>
                  </a:lnTo>
                  <a:lnTo>
                    <a:pt x="12176" y="323"/>
                  </a:lnTo>
                  <a:lnTo>
                    <a:pt x="11831" y="346"/>
                  </a:lnTo>
                  <a:lnTo>
                    <a:pt x="11438" y="392"/>
                  </a:lnTo>
                  <a:lnTo>
                    <a:pt x="11070" y="439"/>
                  </a:lnTo>
                  <a:lnTo>
                    <a:pt x="10654" y="531"/>
                  </a:lnTo>
                  <a:lnTo>
                    <a:pt x="10262" y="623"/>
                  </a:lnTo>
                  <a:lnTo>
                    <a:pt x="9847" y="738"/>
                  </a:lnTo>
                  <a:lnTo>
                    <a:pt x="9409" y="877"/>
                  </a:lnTo>
                  <a:lnTo>
                    <a:pt x="8971" y="1038"/>
                  </a:lnTo>
                  <a:lnTo>
                    <a:pt x="8533" y="1223"/>
                  </a:lnTo>
                  <a:lnTo>
                    <a:pt x="8095" y="1430"/>
                  </a:lnTo>
                  <a:lnTo>
                    <a:pt x="8095" y="1430"/>
                  </a:lnTo>
                  <a:lnTo>
                    <a:pt x="7495" y="1753"/>
                  </a:lnTo>
                  <a:lnTo>
                    <a:pt x="6873" y="2099"/>
                  </a:lnTo>
                  <a:lnTo>
                    <a:pt x="6250" y="2514"/>
                  </a:lnTo>
                  <a:lnTo>
                    <a:pt x="5650" y="2952"/>
                  </a:lnTo>
                  <a:lnTo>
                    <a:pt x="5051" y="3436"/>
                  </a:lnTo>
                  <a:lnTo>
                    <a:pt x="4451" y="3967"/>
                  </a:lnTo>
                  <a:lnTo>
                    <a:pt x="3852" y="4543"/>
                  </a:lnTo>
                  <a:lnTo>
                    <a:pt x="3275" y="5166"/>
                  </a:lnTo>
                  <a:lnTo>
                    <a:pt x="3275" y="5166"/>
                  </a:lnTo>
                  <a:lnTo>
                    <a:pt x="2883" y="5673"/>
                  </a:lnTo>
                  <a:lnTo>
                    <a:pt x="2514" y="6227"/>
                  </a:lnTo>
                  <a:lnTo>
                    <a:pt x="2168" y="6826"/>
                  </a:lnTo>
                  <a:lnTo>
                    <a:pt x="1845" y="7472"/>
                  </a:lnTo>
                  <a:lnTo>
                    <a:pt x="1546" y="8187"/>
                  </a:lnTo>
                  <a:lnTo>
                    <a:pt x="1269" y="8902"/>
                  </a:lnTo>
                  <a:lnTo>
                    <a:pt x="1015" y="9686"/>
                  </a:lnTo>
                  <a:lnTo>
                    <a:pt x="808" y="10470"/>
                  </a:lnTo>
                  <a:lnTo>
                    <a:pt x="646" y="11277"/>
                  </a:lnTo>
                  <a:lnTo>
                    <a:pt x="508" y="12107"/>
                  </a:lnTo>
                  <a:lnTo>
                    <a:pt x="393" y="12937"/>
                  </a:lnTo>
                  <a:lnTo>
                    <a:pt x="346" y="13791"/>
                  </a:lnTo>
                  <a:lnTo>
                    <a:pt x="323" y="14621"/>
                  </a:lnTo>
                  <a:lnTo>
                    <a:pt x="346" y="15474"/>
                  </a:lnTo>
                  <a:lnTo>
                    <a:pt x="416" y="16281"/>
                  </a:lnTo>
                  <a:lnTo>
                    <a:pt x="531" y="17088"/>
                  </a:lnTo>
                  <a:lnTo>
                    <a:pt x="531" y="17088"/>
                  </a:lnTo>
                  <a:lnTo>
                    <a:pt x="669" y="17642"/>
                  </a:lnTo>
                  <a:lnTo>
                    <a:pt x="808" y="18172"/>
                  </a:lnTo>
                  <a:lnTo>
                    <a:pt x="969" y="18702"/>
                  </a:lnTo>
                  <a:lnTo>
                    <a:pt x="1177" y="19187"/>
                  </a:lnTo>
                  <a:lnTo>
                    <a:pt x="1407" y="19671"/>
                  </a:lnTo>
                  <a:lnTo>
                    <a:pt x="1661" y="20132"/>
                  </a:lnTo>
                  <a:lnTo>
                    <a:pt x="1938" y="20570"/>
                  </a:lnTo>
                  <a:lnTo>
                    <a:pt x="2260" y="20985"/>
                  </a:lnTo>
                  <a:lnTo>
                    <a:pt x="2260" y="20985"/>
                  </a:lnTo>
                  <a:lnTo>
                    <a:pt x="2445" y="20755"/>
                  </a:lnTo>
                  <a:lnTo>
                    <a:pt x="2652" y="20547"/>
                  </a:lnTo>
                  <a:lnTo>
                    <a:pt x="3091" y="20109"/>
                  </a:lnTo>
                  <a:lnTo>
                    <a:pt x="3552" y="19740"/>
                  </a:lnTo>
                  <a:lnTo>
                    <a:pt x="4059" y="19394"/>
                  </a:lnTo>
                  <a:lnTo>
                    <a:pt x="4059" y="19394"/>
                  </a:lnTo>
                  <a:lnTo>
                    <a:pt x="4128" y="18979"/>
                  </a:lnTo>
                  <a:lnTo>
                    <a:pt x="4198" y="18541"/>
                  </a:lnTo>
                  <a:lnTo>
                    <a:pt x="4198" y="18541"/>
                  </a:lnTo>
                  <a:lnTo>
                    <a:pt x="4382" y="17872"/>
                  </a:lnTo>
                  <a:lnTo>
                    <a:pt x="4590" y="17250"/>
                  </a:lnTo>
                  <a:lnTo>
                    <a:pt x="4820" y="16673"/>
                  </a:lnTo>
                  <a:lnTo>
                    <a:pt x="5097" y="16120"/>
                  </a:lnTo>
                  <a:lnTo>
                    <a:pt x="5397" y="15612"/>
                  </a:lnTo>
                  <a:lnTo>
                    <a:pt x="5720" y="15174"/>
                  </a:lnTo>
                  <a:lnTo>
                    <a:pt x="6065" y="14736"/>
                  </a:lnTo>
                  <a:lnTo>
                    <a:pt x="6457" y="14367"/>
                  </a:lnTo>
                  <a:lnTo>
                    <a:pt x="6849" y="14044"/>
                  </a:lnTo>
                  <a:lnTo>
                    <a:pt x="7265" y="13744"/>
                  </a:lnTo>
                  <a:lnTo>
                    <a:pt x="7703" y="13468"/>
                  </a:lnTo>
                  <a:lnTo>
                    <a:pt x="8141" y="13260"/>
                  </a:lnTo>
                  <a:lnTo>
                    <a:pt x="8602" y="13076"/>
                  </a:lnTo>
                  <a:lnTo>
                    <a:pt x="9086" y="12914"/>
                  </a:lnTo>
                  <a:lnTo>
                    <a:pt x="9571" y="12822"/>
                  </a:lnTo>
                  <a:lnTo>
                    <a:pt x="10078" y="12730"/>
                  </a:lnTo>
                  <a:lnTo>
                    <a:pt x="10078" y="12730"/>
                  </a:lnTo>
                  <a:lnTo>
                    <a:pt x="10124" y="12476"/>
                  </a:lnTo>
                  <a:lnTo>
                    <a:pt x="10193" y="12222"/>
                  </a:lnTo>
                  <a:lnTo>
                    <a:pt x="10193" y="12222"/>
                  </a:lnTo>
                  <a:lnTo>
                    <a:pt x="9801" y="11715"/>
                  </a:lnTo>
                  <a:lnTo>
                    <a:pt x="9801" y="11715"/>
                  </a:lnTo>
                  <a:lnTo>
                    <a:pt x="9571" y="11415"/>
                  </a:lnTo>
                  <a:lnTo>
                    <a:pt x="9386" y="11092"/>
                  </a:lnTo>
                  <a:lnTo>
                    <a:pt x="9225" y="10793"/>
                  </a:lnTo>
                  <a:lnTo>
                    <a:pt x="9086" y="10470"/>
                  </a:lnTo>
                  <a:lnTo>
                    <a:pt x="8994" y="10147"/>
                  </a:lnTo>
                  <a:lnTo>
                    <a:pt x="8902" y="9847"/>
                  </a:lnTo>
                  <a:lnTo>
                    <a:pt x="8833" y="9524"/>
                  </a:lnTo>
                  <a:lnTo>
                    <a:pt x="8787" y="9225"/>
                  </a:lnTo>
                  <a:lnTo>
                    <a:pt x="8763" y="8902"/>
                  </a:lnTo>
                  <a:lnTo>
                    <a:pt x="8787" y="8602"/>
                  </a:lnTo>
                  <a:lnTo>
                    <a:pt x="8810" y="8279"/>
                  </a:lnTo>
                  <a:lnTo>
                    <a:pt x="8856" y="7979"/>
                  </a:lnTo>
                  <a:lnTo>
                    <a:pt x="8925" y="7680"/>
                  </a:lnTo>
                  <a:lnTo>
                    <a:pt x="9017" y="7380"/>
                  </a:lnTo>
                  <a:lnTo>
                    <a:pt x="9109" y="7080"/>
                  </a:lnTo>
                  <a:lnTo>
                    <a:pt x="9248" y="6780"/>
                  </a:lnTo>
                  <a:lnTo>
                    <a:pt x="9386" y="6480"/>
                  </a:lnTo>
                  <a:lnTo>
                    <a:pt x="9548" y="6204"/>
                  </a:lnTo>
                  <a:lnTo>
                    <a:pt x="9732" y="5927"/>
                  </a:lnTo>
                  <a:lnTo>
                    <a:pt x="9940" y="5627"/>
                  </a:lnTo>
                  <a:lnTo>
                    <a:pt x="10147" y="5350"/>
                  </a:lnTo>
                  <a:lnTo>
                    <a:pt x="10378" y="5097"/>
                  </a:lnTo>
                  <a:lnTo>
                    <a:pt x="10631" y="4820"/>
                  </a:lnTo>
                  <a:lnTo>
                    <a:pt x="10885" y="4566"/>
                  </a:lnTo>
                  <a:lnTo>
                    <a:pt x="11162" y="4313"/>
                  </a:lnTo>
                  <a:lnTo>
                    <a:pt x="11462" y="4059"/>
                  </a:lnTo>
                  <a:lnTo>
                    <a:pt x="12084" y="3575"/>
                  </a:lnTo>
                  <a:lnTo>
                    <a:pt x="12753" y="3137"/>
                  </a:lnTo>
                  <a:lnTo>
                    <a:pt x="13491" y="2698"/>
                  </a:lnTo>
                  <a:lnTo>
                    <a:pt x="13491" y="2698"/>
                  </a:lnTo>
                  <a:lnTo>
                    <a:pt x="14067" y="2399"/>
                  </a:lnTo>
                  <a:lnTo>
                    <a:pt x="14667" y="2122"/>
                  </a:lnTo>
                  <a:lnTo>
                    <a:pt x="15313" y="1868"/>
                  </a:lnTo>
                  <a:lnTo>
                    <a:pt x="15958" y="1638"/>
                  </a:lnTo>
                  <a:lnTo>
                    <a:pt x="15958" y="1638"/>
                  </a:lnTo>
                  <a:close/>
                  <a:moveTo>
                    <a:pt x="11139" y="13099"/>
                  </a:moveTo>
                  <a:lnTo>
                    <a:pt x="11139" y="13099"/>
                  </a:lnTo>
                  <a:lnTo>
                    <a:pt x="10516" y="13099"/>
                  </a:lnTo>
                  <a:lnTo>
                    <a:pt x="10516" y="13099"/>
                  </a:lnTo>
                  <a:lnTo>
                    <a:pt x="10493" y="13468"/>
                  </a:lnTo>
                  <a:lnTo>
                    <a:pt x="10516" y="13860"/>
                  </a:lnTo>
                  <a:lnTo>
                    <a:pt x="10516" y="13860"/>
                  </a:lnTo>
                  <a:lnTo>
                    <a:pt x="10539" y="14252"/>
                  </a:lnTo>
                  <a:lnTo>
                    <a:pt x="10585" y="14644"/>
                  </a:lnTo>
                  <a:lnTo>
                    <a:pt x="10678" y="15036"/>
                  </a:lnTo>
                  <a:lnTo>
                    <a:pt x="10793" y="15428"/>
                  </a:lnTo>
                  <a:lnTo>
                    <a:pt x="10908" y="15820"/>
                  </a:lnTo>
                  <a:lnTo>
                    <a:pt x="11070" y="16212"/>
                  </a:lnTo>
                  <a:lnTo>
                    <a:pt x="11254" y="16604"/>
                  </a:lnTo>
                  <a:lnTo>
                    <a:pt x="11462" y="16973"/>
                  </a:lnTo>
                  <a:lnTo>
                    <a:pt x="11669" y="17342"/>
                  </a:lnTo>
                  <a:lnTo>
                    <a:pt x="11923" y="17711"/>
                  </a:lnTo>
                  <a:lnTo>
                    <a:pt x="12176" y="18057"/>
                  </a:lnTo>
                  <a:lnTo>
                    <a:pt x="12453" y="18403"/>
                  </a:lnTo>
                  <a:lnTo>
                    <a:pt x="12776" y="18725"/>
                  </a:lnTo>
                  <a:lnTo>
                    <a:pt x="13076" y="19025"/>
                  </a:lnTo>
                  <a:lnTo>
                    <a:pt x="13422" y="19325"/>
                  </a:lnTo>
                  <a:lnTo>
                    <a:pt x="13768" y="19602"/>
                  </a:lnTo>
                  <a:lnTo>
                    <a:pt x="13768" y="19602"/>
                  </a:lnTo>
                  <a:lnTo>
                    <a:pt x="14275" y="19925"/>
                  </a:lnTo>
                  <a:lnTo>
                    <a:pt x="14805" y="20224"/>
                  </a:lnTo>
                  <a:lnTo>
                    <a:pt x="15359" y="20455"/>
                  </a:lnTo>
                  <a:lnTo>
                    <a:pt x="15635" y="20570"/>
                  </a:lnTo>
                  <a:lnTo>
                    <a:pt x="15935" y="20639"/>
                  </a:lnTo>
                  <a:lnTo>
                    <a:pt x="16212" y="20732"/>
                  </a:lnTo>
                  <a:lnTo>
                    <a:pt x="16512" y="20778"/>
                  </a:lnTo>
                  <a:lnTo>
                    <a:pt x="16835" y="20847"/>
                  </a:lnTo>
                  <a:lnTo>
                    <a:pt x="17134" y="20870"/>
                  </a:lnTo>
                  <a:lnTo>
                    <a:pt x="17457" y="20893"/>
                  </a:lnTo>
                  <a:lnTo>
                    <a:pt x="17780" y="20893"/>
                  </a:lnTo>
                  <a:lnTo>
                    <a:pt x="18103" y="20870"/>
                  </a:lnTo>
                  <a:lnTo>
                    <a:pt x="18426" y="20824"/>
                  </a:lnTo>
                  <a:lnTo>
                    <a:pt x="18426" y="20824"/>
                  </a:lnTo>
                  <a:lnTo>
                    <a:pt x="18518" y="20524"/>
                  </a:lnTo>
                  <a:lnTo>
                    <a:pt x="18587" y="20178"/>
                  </a:lnTo>
                  <a:lnTo>
                    <a:pt x="18633" y="19809"/>
                  </a:lnTo>
                  <a:lnTo>
                    <a:pt x="18656" y="19417"/>
                  </a:lnTo>
                  <a:lnTo>
                    <a:pt x="18679" y="19002"/>
                  </a:lnTo>
                  <a:lnTo>
                    <a:pt x="18679" y="18587"/>
                  </a:lnTo>
                  <a:lnTo>
                    <a:pt x="18656" y="18149"/>
                  </a:lnTo>
                  <a:lnTo>
                    <a:pt x="18633" y="17688"/>
                  </a:lnTo>
                  <a:lnTo>
                    <a:pt x="18633" y="17688"/>
                  </a:lnTo>
                  <a:lnTo>
                    <a:pt x="18426" y="17365"/>
                  </a:lnTo>
                  <a:lnTo>
                    <a:pt x="18218" y="17042"/>
                  </a:lnTo>
                  <a:lnTo>
                    <a:pt x="17988" y="16719"/>
                  </a:lnTo>
                  <a:lnTo>
                    <a:pt x="17757" y="16419"/>
                  </a:lnTo>
                  <a:lnTo>
                    <a:pt x="17503" y="16143"/>
                  </a:lnTo>
                  <a:lnTo>
                    <a:pt x="17250" y="15866"/>
                  </a:lnTo>
                  <a:lnTo>
                    <a:pt x="16973" y="15589"/>
                  </a:lnTo>
                  <a:lnTo>
                    <a:pt x="16696" y="15336"/>
                  </a:lnTo>
                  <a:lnTo>
                    <a:pt x="16420" y="15105"/>
                  </a:lnTo>
                  <a:lnTo>
                    <a:pt x="16120" y="14874"/>
                  </a:lnTo>
                  <a:lnTo>
                    <a:pt x="15820" y="14667"/>
                  </a:lnTo>
                  <a:lnTo>
                    <a:pt x="15520" y="14459"/>
                  </a:lnTo>
                  <a:lnTo>
                    <a:pt x="15197" y="14275"/>
                  </a:lnTo>
                  <a:lnTo>
                    <a:pt x="14874" y="14090"/>
                  </a:lnTo>
                  <a:lnTo>
                    <a:pt x="14552" y="13929"/>
                  </a:lnTo>
                  <a:lnTo>
                    <a:pt x="14229" y="13791"/>
                  </a:lnTo>
                  <a:lnTo>
                    <a:pt x="14229" y="13791"/>
                  </a:lnTo>
                  <a:lnTo>
                    <a:pt x="13929" y="13837"/>
                  </a:lnTo>
                  <a:lnTo>
                    <a:pt x="13629" y="13860"/>
                  </a:lnTo>
                  <a:lnTo>
                    <a:pt x="13629" y="13860"/>
                  </a:lnTo>
                  <a:lnTo>
                    <a:pt x="13329" y="13883"/>
                  </a:lnTo>
                  <a:lnTo>
                    <a:pt x="13007" y="13860"/>
                  </a:lnTo>
                  <a:lnTo>
                    <a:pt x="12707" y="13814"/>
                  </a:lnTo>
                  <a:lnTo>
                    <a:pt x="12384" y="13721"/>
                  </a:lnTo>
                  <a:lnTo>
                    <a:pt x="12061" y="13629"/>
                  </a:lnTo>
                  <a:lnTo>
                    <a:pt x="11761" y="13491"/>
                  </a:lnTo>
                  <a:lnTo>
                    <a:pt x="11438" y="13306"/>
                  </a:lnTo>
                  <a:lnTo>
                    <a:pt x="11139" y="13099"/>
                  </a:lnTo>
                  <a:lnTo>
                    <a:pt x="11139" y="13099"/>
                  </a:lnTo>
                  <a:close/>
                  <a:moveTo>
                    <a:pt x="19141" y="18725"/>
                  </a:moveTo>
                  <a:lnTo>
                    <a:pt x="19141" y="18725"/>
                  </a:lnTo>
                  <a:lnTo>
                    <a:pt x="19141" y="19279"/>
                  </a:lnTo>
                  <a:lnTo>
                    <a:pt x="19095" y="19809"/>
                  </a:lnTo>
                  <a:lnTo>
                    <a:pt x="19025" y="20294"/>
                  </a:lnTo>
                  <a:lnTo>
                    <a:pt x="18933" y="20755"/>
                  </a:lnTo>
                  <a:lnTo>
                    <a:pt x="18933" y="20755"/>
                  </a:lnTo>
                  <a:lnTo>
                    <a:pt x="19302" y="20663"/>
                  </a:lnTo>
                  <a:lnTo>
                    <a:pt x="19671" y="20547"/>
                  </a:lnTo>
                  <a:lnTo>
                    <a:pt x="19671" y="20547"/>
                  </a:lnTo>
                  <a:lnTo>
                    <a:pt x="19579" y="20086"/>
                  </a:lnTo>
                  <a:lnTo>
                    <a:pt x="19464" y="19625"/>
                  </a:lnTo>
                  <a:lnTo>
                    <a:pt x="19302" y="19164"/>
                  </a:lnTo>
                  <a:lnTo>
                    <a:pt x="19141" y="18725"/>
                  </a:lnTo>
                  <a:lnTo>
                    <a:pt x="19141" y="18725"/>
                  </a:lnTo>
                  <a:close/>
                  <a:moveTo>
                    <a:pt x="17734" y="10816"/>
                  </a:moveTo>
                  <a:lnTo>
                    <a:pt x="17734" y="10816"/>
                  </a:lnTo>
                  <a:lnTo>
                    <a:pt x="17503" y="11208"/>
                  </a:lnTo>
                  <a:lnTo>
                    <a:pt x="17250" y="11577"/>
                  </a:lnTo>
                  <a:lnTo>
                    <a:pt x="17250" y="11577"/>
                  </a:lnTo>
                  <a:lnTo>
                    <a:pt x="17596" y="12176"/>
                  </a:lnTo>
                  <a:lnTo>
                    <a:pt x="17596" y="12176"/>
                  </a:lnTo>
                  <a:lnTo>
                    <a:pt x="17895" y="12822"/>
                  </a:lnTo>
                  <a:lnTo>
                    <a:pt x="18172" y="13468"/>
                  </a:lnTo>
                  <a:lnTo>
                    <a:pt x="18403" y="14159"/>
                  </a:lnTo>
                  <a:lnTo>
                    <a:pt x="18610" y="14874"/>
                  </a:lnTo>
                  <a:lnTo>
                    <a:pt x="18795" y="15612"/>
                  </a:lnTo>
                  <a:lnTo>
                    <a:pt x="18933" y="16327"/>
                  </a:lnTo>
                  <a:lnTo>
                    <a:pt x="19025" y="17042"/>
                  </a:lnTo>
                  <a:lnTo>
                    <a:pt x="19095" y="17757"/>
                  </a:lnTo>
                  <a:lnTo>
                    <a:pt x="19095" y="17757"/>
                  </a:lnTo>
                  <a:lnTo>
                    <a:pt x="19394" y="18380"/>
                  </a:lnTo>
                  <a:lnTo>
                    <a:pt x="19671" y="19025"/>
                  </a:lnTo>
                  <a:lnTo>
                    <a:pt x="19763" y="19371"/>
                  </a:lnTo>
                  <a:lnTo>
                    <a:pt x="19879" y="19717"/>
                  </a:lnTo>
                  <a:lnTo>
                    <a:pt x="19948" y="20063"/>
                  </a:lnTo>
                  <a:lnTo>
                    <a:pt x="20040" y="20432"/>
                  </a:lnTo>
                  <a:lnTo>
                    <a:pt x="20040" y="20432"/>
                  </a:lnTo>
                  <a:lnTo>
                    <a:pt x="20501" y="20224"/>
                  </a:lnTo>
                  <a:lnTo>
                    <a:pt x="20985" y="19994"/>
                  </a:lnTo>
                  <a:lnTo>
                    <a:pt x="21470" y="19717"/>
                  </a:lnTo>
                  <a:lnTo>
                    <a:pt x="21954" y="19417"/>
                  </a:lnTo>
                  <a:lnTo>
                    <a:pt x="22438" y="19048"/>
                  </a:lnTo>
                  <a:lnTo>
                    <a:pt x="22923" y="18656"/>
                  </a:lnTo>
                  <a:lnTo>
                    <a:pt x="23430" y="18218"/>
                  </a:lnTo>
                  <a:lnTo>
                    <a:pt x="23914" y="17734"/>
                  </a:lnTo>
                  <a:lnTo>
                    <a:pt x="23914" y="17734"/>
                  </a:lnTo>
                  <a:lnTo>
                    <a:pt x="24168" y="17457"/>
                  </a:lnTo>
                  <a:lnTo>
                    <a:pt x="24398" y="17180"/>
                  </a:lnTo>
                  <a:lnTo>
                    <a:pt x="24606" y="16904"/>
                  </a:lnTo>
                  <a:lnTo>
                    <a:pt x="24814" y="16604"/>
                  </a:lnTo>
                  <a:lnTo>
                    <a:pt x="25021" y="16304"/>
                  </a:lnTo>
                  <a:lnTo>
                    <a:pt x="25182" y="16004"/>
                  </a:lnTo>
                  <a:lnTo>
                    <a:pt x="25367" y="15681"/>
                  </a:lnTo>
                  <a:lnTo>
                    <a:pt x="25505" y="15382"/>
                  </a:lnTo>
                  <a:lnTo>
                    <a:pt x="25505" y="15382"/>
                  </a:lnTo>
                  <a:lnTo>
                    <a:pt x="25090" y="15520"/>
                  </a:lnTo>
                  <a:lnTo>
                    <a:pt x="24698" y="15635"/>
                  </a:lnTo>
                  <a:lnTo>
                    <a:pt x="24283" y="15728"/>
                  </a:lnTo>
                  <a:lnTo>
                    <a:pt x="23868" y="15797"/>
                  </a:lnTo>
                  <a:lnTo>
                    <a:pt x="23453" y="15843"/>
                  </a:lnTo>
                  <a:lnTo>
                    <a:pt x="23038" y="15843"/>
                  </a:lnTo>
                  <a:lnTo>
                    <a:pt x="22623" y="15820"/>
                  </a:lnTo>
                  <a:lnTo>
                    <a:pt x="22208" y="15751"/>
                  </a:lnTo>
                  <a:lnTo>
                    <a:pt x="21816" y="15658"/>
                  </a:lnTo>
                  <a:lnTo>
                    <a:pt x="21424" y="15520"/>
                  </a:lnTo>
                  <a:lnTo>
                    <a:pt x="21032" y="15359"/>
                  </a:lnTo>
                  <a:lnTo>
                    <a:pt x="20640" y="15151"/>
                  </a:lnTo>
                  <a:lnTo>
                    <a:pt x="20271" y="14897"/>
                  </a:lnTo>
                  <a:lnTo>
                    <a:pt x="19925" y="14621"/>
                  </a:lnTo>
                  <a:lnTo>
                    <a:pt x="19579" y="14275"/>
                  </a:lnTo>
                  <a:lnTo>
                    <a:pt x="19233" y="13906"/>
                  </a:lnTo>
                  <a:lnTo>
                    <a:pt x="19233" y="13906"/>
                  </a:lnTo>
                  <a:lnTo>
                    <a:pt x="18910" y="13491"/>
                  </a:lnTo>
                  <a:lnTo>
                    <a:pt x="18633" y="13099"/>
                  </a:lnTo>
                  <a:lnTo>
                    <a:pt x="18403" y="12707"/>
                  </a:lnTo>
                  <a:lnTo>
                    <a:pt x="18195" y="12315"/>
                  </a:lnTo>
                  <a:lnTo>
                    <a:pt x="18034" y="11923"/>
                  </a:lnTo>
                  <a:lnTo>
                    <a:pt x="17895" y="11554"/>
                  </a:lnTo>
                  <a:lnTo>
                    <a:pt x="17803" y="11185"/>
                  </a:lnTo>
                  <a:lnTo>
                    <a:pt x="17734" y="10816"/>
                  </a:lnTo>
                  <a:lnTo>
                    <a:pt x="17734" y="10816"/>
                  </a:lnTo>
                  <a:close/>
                  <a:moveTo>
                    <a:pt x="16927" y="11992"/>
                  </a:moveTo>
                  <a:lnTo>
                    <a:pt x="16927" y="11992"/>
                  </a:lnTo>
                  <a:lnTo>
                    <a:pt x="16673" y="12269"/>
                  </a:lnTo>
                  <a:lnTo>
                    <a:pt x="16443" y="12499"/>
                  </a:lnTo>
                  <a:lnTo>
                    <a:pt x="16189" y="12730"/>
                  </a:lnTo>
                  <a:lnTo>
                    <a:pt x="15912" y="12960"/>
                  </a:lnTo>
                  <a:lnTo>
                    <a:pt x="15635" y="13145"/>
                  </a:lnTo>
                  <a:lnTo>
                    <a:pt x="15359" y="13329"/>
                  </a:lnTo>
                  <a:lnTo>
                    <a:pt x="15059" y="13468"/>
                  </a:lnTo>
                  <a:lnTo>
                    <a:pt x="14782" y="13606"/>
                  </a:lnTo>
                  <a:lnTo>
                    <a:pt x="14782" y="13606"/>
                  </a:lnTo>
                  <a:lnTo>
                    <a:pt x="15313" y="13883"/>
                  </a:lnTo>
                  <a:lnTo>
                    <a:pt x="15843" y="14206"/>
                  </a:lnTo>
                  <a:lnTo>
                    <a:pt x="16350" y="14552"/>
                  </a:lnTo>
                  <a:lnTo>
                    <a:pt x="16835" y="14944"/>
                  </a:lnTo>
                  <a:lnTo>
                    <a:pt x="17296" y="15359"/>
                  </a:lnTo>
                  <a:lnTo>
                    <a:pt x="17734" y="15820"/>
                  </a:lnTo>
                  <a:lnTo>
                    <a:pt x="18149" y="16304"/>
                  </a:lnTo>
                  <a:lnTo>
                    <a:pt x="18518" y="16811"/>
                  </a:lnTo>
                  <a:lnTo>
                    <a:pt x="18518" y="16811"/>
                  </a:lnTo>
                  <a:lnTo>
                    <a:pt x="18426" y="16235"/>
                  </a:lnTo>
                  <a:lnTo>
                    <a:pt x="18310" y="15658"/>
                  </a:lnTo>
                  <a:lnTo>
                    <a:pt x="18172" y="15082"/>
                  </a:lnTo>
                  <a:lnTo>
                    <a:pt x="18011" y="14528"/>
                  </a:lnTo>
                  <a:lnTo>
                    <a:pt x="17826" y="13975"/>
                  </a:lnTo>
                  <a:lnTo>
                    <a:pt x="17619" y="13422"/>
                  </a:lnTo>
                  <a:lnTo>
                    <a:pt x="17388" y="12914"/>
                  </a:lnTo>
                  <a:lnTo>
                    <a:pt x="17157" y="12407"/>
                  </a:lnTo>
                  <a:lnTo>
                    <a:pt x="17157" y="12407"/>
                  </a:lnTo>
                  <a:lnTo>
                    <a:pt x="16927" y="11992"/>
                  </a:lnTo>
                  <a:lnTo>
                    <a:pt x="16927" y="11992"/>
                  </a:lnTo>
                  <a:close/>
                  <a:moveTo>
                    <a:pt x="25713" y="14874"/>
                  </a:moveTo>
                  <a:lnTo>
                    <a:pt x="25713" y="14874"/>
                  </a:lnTo>
                  <a:lnTo>
                    <a:pt x="25805" y="14621"/>
                  </a:lnTo>
                  <a:lnTo>
                    <a:pt x="25805" y="14621"/>
                  </a:lnTo>
                  <a:lnTo>
                    <a:pt x="25943" y="14183"/>
                  </a:lnTo>
                  <a:lnTo>
                    <a:pt x="26059" y="13744"/>
                  </a:lnTo>
                  <a:lnTo>
                    <a:pt x="26151" y="13306"/>
                  </a:lnTo>
                  <a:lnTo>
                    <a:pt x="26220" y="12845"/>
                  </a:lnTo>
                  <a:lnTo>
                    <a:pt x="26266" y="12384"/>
                  </a:lnTo>
                  <a:lnTo>
                    <a:pt x="26289" y="11923"/>
                  </a:lnTo>
                  <a:lnTo>
                    <a:pt x="26312" y="11461"/>
                  </a:lnTo>
                  <a:lnTo>
                    <a:pt x="26289" y="11000"/>
                  </a:lnTo>
                  <a:lnTo>
                    <a:pt x="26289" y="11000"/>
                  </a:lnTo>
                  <a:lnTo>
                    <a:pt x="26220" y="10331"/>
                  </a:lnTo>
                  <a:lnTo>
                    <a:pt x="26105" y="9732"/>
                  </a:lnTo>
                  <a:lnTo>
                    <a:pt x="25967" y="9178"/>
                  </a:lnTo>
                  <a:lnTo>
                    <a:pt x="25759" y="8671"/>
                  </a:lnTo>
                  <a:lnTo>
                    <a:pt x="25551" y="8233"/>
                  </a:lnTo>
                  <a:lnTo>
                    <a:pt x="25275" y="7841"/>
                  </a:lnTo>
                  <a:lnTo>
                    <a:pt x="24998" y="7495"/>
                  </a:lnTo>
                  <a:lnTo>
                    <a:pt x="24675" y="7195"/>
                  </a:lnTo>
                  <a:lnTo>
                    <a:pt x="24675" y="7195"/>
                  </a:lnTo>
                  <a:lnTo>
                    <a:pt x="24468" y="7034"/>
                  </a:lnTo>
                  <a:lnTo>
                    <a:pt x="24237" y="6872"/>
                  </a:lnTo>
                  <a:lnTo>
                    <a:pt x="24006" y="6757"/>
                  </a:lnTo>
                  <a:lnTo>
                    <a:pt x="23753" y="6642"/>
                  </a:lnTo>
                  <a:lnTo>
                    <a:pt x="23522" y="6550"/>
                  </a:lnTo>
                  <a:lnTo>
                    <a:pt x="23268" y="6480"/>
                  </a:lnTo>
                  <a:lnTo>
                    <a:pt x="23015" y="6434"/>
                  </a:lnTo>
                  <a:lnTo>
                    <a:pt x="22761" y="6388"/>
                  </a:lnTo>
                  <a:lnTo>
                    <a:pt x="22507" y="6365"/>
                  </a:lnTo>
                  <a:lnTo>
                    <a:pt x="22231" y="6365"/>
                  </a:lnTo>
                  <a:lnTo>
                    <a:pt x="21977" y="6388"/>
                  </a:lnTo>
                  <a:lnTo>
                    <a:pt x="21723" y="6411"/>
                  </a:lnTo>
                  <a:lnTo>
                    <a:pt x="21470" y="6457"/>
                  </a:lnTo>
                  <a:lnTo>
                    <a:pt x="21193" y="6503"/>
                  </a:lnTo>
                  <a:lnTo>
                    <a:pt x="20962" y="6596"/>
                  </a:lnTo>
                  <a:lnTo>
                    <a:pt x="20709" y="6665"/>
                  </a:lnTo>
                  <a:lnTo>
                    <a:pt x="20709" y="6665"/>
                  </a:lnTo>
                  <a:lnTo>
                    <a:pt x="20409" y="6803"/>
                  </a:lnTo>
                  <a:lnTo>
                    <a:pt x="20109" y="6965"/>
                  </a:lnTo>
                  <a:lnTo>
                    <a:pt x="19832" y="7126"/>
                  </a:lnTo>
                  <a:lnTo>
                    <a:pt x="19579" y="7311"/>
                  </a:lnTo>
                  <a:lnTo>
                    <a:pt x="19325" y="7518"/>
                  </a:lnTo>
                  <a:lnTo>
                    <a:pt x="19095" y="7749"/>
                  </a:lnTo>
                  <a:lnTo>
                    <a:pt x="18887" y="8002"/>
                  </a:lnTo>
                  <a:lnTo>
                    <a:pt x="18703" y="8256"/>
                  </a:lnTo>
                  <a:lnTo>
                    <a:pt x="18703" y="8256"/>
                  </a:lnTo>
                  <a:lnTo>
                    <a:pt x="18564" y="8856"/>
                  </a:lnTo>
                  <a:lnTo>
                    <a:pt x="18380" y="9432"/>
                  </a:lnTo>
                  <a:lnTo>
                    <a:pt x="18380" y="9432"/>
                  </a:lnTo>
                  <a:lnTo>
                    <a:pt x="18241" y="9778"/>
                  </a:lnTo>
                  <a:lnTo>
                    <a:pt x="18103" y="10101"/>
                  </a:lnTo>
                  <a:lnTo>
                    <a:pt x="18103" y="10101"/>
                  </a:lnTo>
                  <a:lnTo>
                    <a:pt x="18103" y="10493"/>
                  </a:lnTo>
                  <a:lnTo>
                    <a:pt x="18172" y="10931"/>
                  </a:lnTo>
                  <a:lnTo>
                    <a:pt x="18264" y="11346"/>
                  </a:lnTo>
                  <a:lnTo>
                    <a:pt x="18403" y="11784"/>
                  </a:lnTo>
                  <a:lnTo>
                    <a:pt x="18610" y="12245"/>
                  </a:lnTo>
                  <a:lnTo>
                    <a:pt x="18864" y="12707"/>
                  </a:lnTo>
                  <a:lnTo>
                    <a:pt x="19187" y="13168"/>
                  </a:lnTo>
                  <a:lnTo>
                    <a:pt x="19533" y="13652"/>
                  </a:lnTo>
                  <a:lnTo>
                    <a:pt x="19533" y="13652"/>
                  </a:lnTo>
                  <a:lnTo>
                    <a:pt x="19879" y="14021"/>
                  </a:lnTo>
                  <a:lnTo>
                    <a:pt x="20225" y="14344"/>
                  </a:lnTo>
                  <a:lnTo>
                    <a:pt x="20570" y="14621"/>
                  </a:lnTo>
                  <a:lnTo>
                    <a:pt x="20939" y="14851"/>
                  </a:lnTo>
                  <a:lnTo>
                    <a:pt x="21308" y="15059"/>
                  </a:lnTo>
                  <a:lnTo>
                    <a:pt x="21677" y="15220"/>
                  </a:lnTo>
                  <a:lnTo>
                    <a:pt x="22069" y="15336"/>
                  </a:lnTo>
                  <a:lnTo>
                    <a:pt x="22484" y="15405"/>
                  </a:lnTo>
                  <a:lnTo>
                    <a:pt x="22876" y="15451"/>
                  </a:lnTo>
                  <a:lnTo>
                    <a:pt x="23268" y="15474"/>
                  </a:lnTo>
                  <a:lnTo>
                    <a:pt x="23684" y="15451"/>
                  </a:lnTo>
                  <a:lnTo>
                    <a:pt x="24099" y="15382"/>
                  </a:lnTo>
                  <a:lnTo>
                    <a:pt x="24491" y="15313"/>
                  </a:lnTo>
                  <a:lnTo>
                    <a:pt x="24906" y="15197"/>
                  </a:lnTo>
                  <a:lnTo>
                    <a:pt x="25321" y="15059"/>
                  </a:lnTo>
                  <a:lnTo>
                    <a:pt x="25713" y="14874"/>
                  </a:lnTo>
                  <a:lnTo>
                    <a:pt x="25713" y="14874"/>
                  </a:lnTo>
                  <a:close/>
                  <a:moveTo>
                    <a:pt x="26312" y="14575"/>
                  </a:moveTo>
                  <a:lnTo>
                    <a:pt x="26312" y="14575"/>
                  </a:lnTo>
                  <a:lnTo>
                    <a:pt x="26658" y="14367"/>
                  </a:lnTo>
                  <a:lnTo>
                    <a:pt x="27004" y="14159"/>
                  </a:lnTo>
                  <a:lnTo>
                    <a:pt x="27327" y="13929"/>
                  </a:lnTo>
                  <a:lnTo>
                    <a:pt x="27627" y="13698"/>
                  </a:lnTo>
                  <a:lnTo>
                    <a:pt x="27950" y="13422"/>
                  </a:lnTo>
                  <a:lnTo>
                    <a:pt x="28250" y="13168"/>
                  </a:lnTo>
                  <a:lnTo>
                    <a:pt x="28549" y="12868"/>
                  </a:lnTo>
                  <a:lnTo>
                    <a:pt x="28826" y="12591"/>
                  </a:lnTo>
                  <a:lnTo>
                    <a:pt x="28826" y="12591"/>
                  </a:lnTo>
                  <a:lnTo>
                    <a:pt x="29287" y="12038"/>
                  </a:lnTo>
                  <a:lnTo>
                    <a:pt x="29725" y="11461"/>
                  </a:lnTo>
                  <a:lnTo>
                    <a:pt x="30094" y="10862"/>
                  </a:lnTo>
                  <a:lnTo>
                    <a:pt x="30440" y="10262"/>
                  </a:lnTo>
                  <a:lnTo>
                    <a:pt x="30717" y="9640"/>
                  </a:lnTo>
                  <a:lnTo>
                    <a:pt x="30855" y="9317"/>
                  </a:lnTo>
                  <a:lnTo>
                    <a:pt x="30948" y="8994"/>
                  </a:lnTo>
                  <a:lnTo>
                    <a:pt x="31040" y="8671"/>
                  </a:lnTo>
                  <a:lnTo>
                    <a:pt x="31109" y="8348"/>
                  </a:lnTo>
                  <a:lnTo>
                    <a:pt x="31178" y="8048"/>
                  </a:lnTo>
                  <a:lnTo>
                    <a:pt x="31224" y="7726"/>
                  </a:lnTo>
                  <a:lnTo>
                    <a:pt x="31247" y="7403"/>
                  </a:lnTo>
                  <a:lnTo>
                    <a:pt x="31247" y="7103"/>
                  </a:lnTo>
                  <a:lnTo>
                    <a:pt x="31224" y="6780"/>
                  </a:lnTo>
                  <a:lnTo>
                    <a:pt x="31201" y="6480"/>
                  </a:lnTo>
                  <a:lnTo>
                    <a:pt x="31155" y="6158"/>
                  </a:lnTo>
                  <a:lnTo>
                    <a:pt x="31063" y="5858"/>
                  </a:lnTo>
                  <a:lnTo>
                    <a:pt x="30971" y="5581"/>
                  </a:lnTo>
                  <a:lnTo>
                    <a:pt x="30855" y="5281"/>
                  </a:lnTo>
                  <a:lnTo>
                    <a:pt x="30717" y="5004"/>
                  </a:lnTo>
                  <a:lnTo>
                    <a:pt x="30556" y="4728"/>
                  </a:lnTo>
                  <a:lnTo>
                    <a:pt x="30371" y="4451"/>
                  </a:lnTo>
                  <a:lnTo>
                    <a:pt x="30164" y="4197"/>
                  </a:lnTo>
                  <a:lnTo>
                    <a:pt x="29933" y="3944"/>
                  </a:lnTo>
                  <a:lnTo>
                    <a:pt x="29679" y="3713"/>
                  </a:lnTo>
                  <a:lnTo>
                    <a:pt x="29403" y="3483"/>
                  </a:lnTo>
                  <a:lnTo>
                    <a:pt x="29103" y="3252"/>
                  </a:lnTo>
                  <a:lnTo>
                    <a:pt x="29103" y="3252"/>
                  </a:lnTo>
                  <a:lnTo>
                    <a:pt x="28734" y="3021"/>
                  </a:lnTo>
                  <a:lnTo>
                    <a:pt x="28388" y="2814"/>
                  </a:lnTo>
                  <a:lnTo>
                    <a:pt x="28019" y="2606"/>
                  </a:lnTo>
                  <a:lnTo>
                    <a:pt x="27650" y="2422"/>
                  </a:lnTo>
                  <a:lnTo>
                    <a:pt x="26889" y="2076"/>
                  </a:lnTo>
                  <a:lnTo>
                    <a:pt x="26105" y="1799"/>
                  </a:lnTo>
                  <a:lnTo>
                    <a:pt x="25321" y="1545"/>
                  </a:lnTo>
                  <a:lnTo>
                    <a:pt x="24537" y="1361"/>
                  </a:lnTo>
                  <a:lnTo>
                    <a:pt x="23730" y="1223"/>
                  </a:lnTo>
                  <a:lnTo>
                    <a:pt x="22923" y="1130"/>
                  </a:lnTo>
                  <a:lnTo>
                    <a:pt x="22115" y="1061"/>
                  </a:lnTo>
                  <a:lnTo>
                    <a:pt x="21308" y="1061"/>
                  </a:lnTo>
                  <a:lnTo>
                    <a:pt x="20524" y="1084"/>
                  </a:lnTo>
                  <a:lnTo>
                    <a:pt x="19717" y="1153"/>
                  </a:lnTo>
                  <a:lnTo>
                    <a:pt x="18933" y="1246"/>
                  </a:lnTo>
                  <a:lnTo>
                    <a:pt x="18149" y="1384"/>
                  </a:lnTo>
                  <a:lnTo>
                    <a:pt x="17388" y="1568"/>
                  </a:lnTo>
                  <a:lnTo>
                    <a:pt x="16650" y="1776"/>
                  </a:lnTo>
                  <a:lnTo>
                    <a:pt x="16650" y="1776"/>
                  </a:lnTo>
                  <a:lnTo>
                    <a:pt x="16973" y="2076"/>
                  </a:lnTo>
                  <a:lnTo>
                    <a:pt x="17250" y="2376"/>
                  </a:lnTo>
                  <a:lnTo>
                    <a:pt x="17526" y="2698"/>
                  </a:lnTo>
                  <a:lnTo>
                    <a:pt x="17757" y="3021"/>
                  </a:lnTo>
                  <a:lnTo>
                    <a:pt x="17965" y="3367"/>
                  </a:lnTo>
                  <a:lnTo>
                    <a:pt x="18149" y="3713"/>
                  </a:lnTo>
                  <a:lnTo>
                    <a:pt x="18310" y="4082"/>
                  </a:lnTo>
                  <a:lnTo>
                    <a:pt x="18472" y="4428"/>
                  </a:lnTo>
                  <a:lnTo>
                    <a:pt x="18587" y="4797"/>
                  </a:lnTo>
                  <a:lnTo>
                    <a:pt x="18679" y="5166"/>
                  </a:lnTo>
                  <a:lnTo>
                    <a:pt x="18749" y="5535"/>
                  </a:lnTo>
                  <a:lnTo>
                    <a:pt x="18795" y="5927"/>
                  </a:lnTo>
                  <a:lnTo>
                    <a:pt x="18841" y="6296"/>
                  </a:lnTo>
                  <a:lnTo>
                    <a:pt x="18841" y="6688"/>
                  </a:lnTo>
                  <a:lnTo>
                    <a:pt x="18841" y="7057"/>
                  </a:lnTo>
                  <a:lnTo>
                    <a:pt x="18818" y="7449"/>
                  </a:lnTo>
                  <a:lnTo>
                    <a:pt x="18818" y="7449"/>
                  </a:lnTo>
                  <a:lnTo>
                    <a:pt x="19002" y="7264"/>
                  </a:lnTo>
                  <a:lnTo>
                    <a:pt x="19187" y="7080"/>
                  </a:lnTo>
                  <a:lnTo>
                    <a:pt x="19394" y="6919"/>
                  </a:lnTo>
                  <a:lnTo>
                    <a:pt x="19625" y="6757"/>
                  </a:lnTo>
                  <a:lnTo>
                    <a:pt x="19832" y="6619"/>
                  </a:lnTo>
                  <a:lnTo>
                    <a:pt x="20063" y="6503"/>
                  </a:lnTo>
                  <a:lnTo>
                    <a:pt x="20317" y="6388"/>
                  </a:lnTo>
                  <a:lnTo>
                    <a:pt x="20547" y="6273"/>
                  </a:lnTo>
                  <a:lnTo>
                    <a:pt x="20547" y="6273"/>
                  </a:lnTo>
                  <a:lnTo>
                    <a:pt x="20824" y="6181"/>
                  </a:lnTo>
                  <a:lnTo>
                    <a:pt x="21101" y="6088"/>
                  </a:lnTo>
                  <a:lnTo>
                    <a:pt x="21378" y="6019"/>
                  </a:lnTo>
                  <a:lnTo>
                    <a:pt x="21677" y="5973"/>
                  </a:lnTo>
                  <a:lnTo>
                    <a:pt x="21954" y="5950"/>
                  </a:lnTo>
                  <a:lnTo>
                    <a:pt x="22254" y="5927"/>
                  </a:lnTo>
                  <a:lnTo>
                    <a:pt x="22531" y="5927"/>
                  </a:lnTo>
                  <a:lnTo>
                    <a:pt x="22830" y="5950"/>
                  </a:lnTo>
                  <a:lnTo>
                    <a:pt x="23107" y="5996"/>
                  </a:lnTo>
                  <a:lnTo>
                    <a:pt x="23384" y="6065"/>
                  </a:lnTo>
                  <a:lnTo>
                    <a:pt x="23661" y="6134"/>
                  </a:lnTo>
                  <a:lnTo>
                    <a:pt x="23937" y="6250"/>
                  </a:lnTo>
                  <a:lnTo>
                    <a:pt x="24214" y="6365"/>
                  </a:lnTo>
                  <a:lnTo>
                    <a:pt x="24468" y="6503"/>
                  </a:lnTo>
                  <a:lnTo>
                    <a:pt x="24721" y="6665"/>
                  </a:lnTo>
                  <a:lnTo>
                    <a:pt x="24952" y="6849"/>
                  </a:lnTo>
                  <a:lnTo>
                    <a:pt x="24952" y="6849"/>
                  </a:lnTo>
                  <a:lnTo>
                    <a:pt x="25136" y="7011"/>
                  </a:lnTo>
                  <a:lnTo>
                    <a:pt x="25298" y="7172"/>
                  </a:lnTo>
                  <a:lnTo>
                    <a:pt x="25459" y="7357"/>
                  </a:lnTo>
                  <a:lnTo>
                    <a:pt x="25621" y="7541"/>
                  </a:lnTo>
                  <a:lnTo>
                    <a:pt x="25782" y="7749"/>
                  </a:lnTo>
                  <a:lnTo>
                    <a:pt x="25920" y="7979"/>
                  </a:lnTo>
                  <a:lnTo>
                    <a:pt x="26036" y="8210"/>
                  </a:lnTo>
                  <a:lnTo>
                    <a:pt x="26174" y="8464"/>
                  </a:lnTo>
                  <a:lnTo>
                    <a:pt x="26266" y="8717"/>
                  </a:lnTo>
                  <a:lnTo>
                    <a:pt x="26382" y="8994"/>
                  </a:lnTo>
                  <a:lnTo>
                    <a:pt x="26474" y="9294"/>
                  </a:lnTo>
                  <a:lnTo>
                    <a:pt x="26543" y="9594"/>
                  </a:lnTo>
                  <a:lnTo>
                    <a:pt x="26612" y="9916"/>
                  </a:lnTo>
                  <a:lnTo>
                    <a:pt x="26681" y="10262"/>
                  </a:lnTo>
                  <a:lnTo>
                    <a:pt x="26728" y="10608"/>
                  </a:lnTo>
                  <a:lnTo>
                    <a:pt x="26751" y="10977"/>
                  </a:lnTo>
                  <a:lnTo>
                    <a:pt x="26751" y="10977"/>
                  </a:lnTo>
                  <a:lnTo>
                    <a:pt x="26774" y="11438"/>
                  </a:lnTo>
                  <a:lnTo>
                    <a:pt x="26774" y="11900"/>
                  </a:lnTo>
                  <a:lnTo>
                    <a:pt x="26751" y="12361"/>
                  </a:lnTo>
                  <a:lnTo>
                    <a:pt x="26704" y="12799"/>
                  </a:lnTo>
                  <a:lnTo>
                    <a:pt x="26635" y="13260"/>
                  </a:lnTo>
                  <a:lnTo>
                    <a:pt x="26543" y="13698"/>
                  </a:lnTo>
                  <a:lnTo>
                    <a:pt x="26451" y="14136"/>
                  </a:lnTo>
                  <a:lnTo>
                    <a:pt x="26312" y="14575"/>
                  </a:lnTo>
                  <a:lnTo>
                    <a:pt x="26312" y="14575"/>
                  </a:lnTo>
                  <a:close/>
                  <a:moveTo>
                    <a:pt x="11831" y="13145"/>
                  </a:moveTo>
                  <a:lnTo>
                    <a:pt x="11831" y="13145"/>
                  </a:lnTo>
                  <a:lnTo>
                    <a:pt x="12038" y="13260"/>
                  </a:lnTo>
                  <a:lnTo>
                    <a:pt x="12269" y="13352"/>
                  </a:lnTo>
                  <a:lnTo>
                    <a:pt x="12499" y="13422"/>
                  </a:lnTo>
                  <a:lnTo>
                    <a:pt x="12707" y="13468"/>
                  </a:lnTo>
                  <a:lnTo>
                    <a:pt x="12937" y="13514"/>
                  </a:lnTo>
                  <a:lnTo>
                    <a:pt x="13145" y="13537"/>
                  </a:lnTo>
                  <a:lnTo>
                    <a:pt x="13376" y="13560"/>
                  </a:lnTo>
                  <a:lnTo>
                    <a:pt x="13606" y="13537"/>
                  </a:lnTo>
                  <a:lnTo>
                    <a:pt x="13606" y="13537"/>
                  </a:lnTo>
                  <a:lnTo>
                    <a:pt x="13145" y="13398"/>
                  </a:lnTo>
                  <a:lnTo>
                    <a:pt x="12707" y="13283"/>
                  </a:lnTo>
                  <a:lnTo>
                    <a:pt x="12269" y="13214"/>
                  </a:lnTo>
                  <a:lnTo>
                    <a:pt x="11831" y="13145"/>
                  </a:lnTo>
                  <a:lnTo>
                    <a:pt x="11831" y="13145"/>
                  </a:lnTo>
                  <a:close/>
                  <a:moveTo>
                    <a:pt x="16742" y="11692"/>
                  </a:moveTo>
                  <a:lnTo>
                    <a:pt x="16742" y="11692"/>
                  </a:lnTo>
                  <a:lnTo>
                    <a:pt x="16535" y="11392"/>
                  </a:lnTo>
                  <a:lnTo>
                    <a:pt x="16327" y="11116"/>
                  </a:lnTo>
                  <a:lnTo>
                    <a:pt x="16097" y="10862"/>
                  </a:lnTo>
                  <a:lnTo>
                    <a:pt x="15866" y="10631"/>
                  </a:lnTo>
                  <a:lnTo>
                    <a:pt x="15635" y="10424"/>
                  </a:lnTo>
                  <a:lnTo>
                    <a:pt x="15382" y="10239"/>
                  </a:lnTo>
                  <a:lnTo>
                    <a:pt x="15128" y="10078"/>
                  </a:lnTo>
                  <a:lnTo>
                    <a:pt x="14874" y="9962"/>
                  </a:lnTo>
                  <a:lnTo>
                    <a:pt x="14598" y="9847"/>
                  </a:lnTo>
                  <a:lnTo>
                    <a:pt x="14321" y="9778"/>
                  </a:lnTo>
                  <a:lnTo>
                    <a:pt x="14021" y="9755"/>
                  </a:lnTo>
                  <a:lnTo>
                    <a:pt x="13721" y="9755"/>
                  </a:lnTo>
                  <a:lnTo>
                    <a:pt x="13422" y="9801"/>
                  </a:lnTo>
                  <a:lnTo>
                    <a:pt x="13099" y="9870"/>
                  </a:lnTo>
                  <a:lnTo>
                    <a:pt x="12776" y="9986"/>
                  </a:lnTo>
                  <a:lnTo>
                    <a:pt x="12430" y="10170"/>
                  </a:lnTo>
                  <a:lnTo>
                    <a:pt x="12430" y="10170"/>
                  </a:lnTo>
                  <a:lnTo>
                    <a:pt x="12107" y="10355"/>
                  </a:lnTo>
                  <a:lnTo>
                    <a:pt x="11831" y="10585"/>
                  </a:lnTo>
                  <a:lnTo>
                    <a:pt x="11554" y="10816"/>
                  </a:lnTo>
                  <a:lnTo>
                    <a:pt x="11323" y="11069"/>
                  </a:lnTo>
                  <a:lnTo>
                    <a:pt x="11116" y="11346"/>
                  </a:lnTo>
                  <a:lnTo>
                    <a:pt x="10954" y="11646"/>
                  </a:lnTo>
                  <a:lnTo>
                    <a:pt x="10816" y="11946"/>
                  </a:lnTo>
                  <a:lnTo>
                    <a:pt x="10701" y="12269"/>
                  </a:lnTo>
                  <a:lnTo>
                    <a:pt x="10701" y="12269"/>
                  </a:lnTo>
                  <a:lnTo>
                    <a:pt x="10931" y="12499"/>
                  </a:lnTo>
                  <a:lnTo>
                    <a:pt x="11139" y="12684"/>
                  </a:lnTo>
                  <a:lnTo>
                    <a:pt x="11139" y="12684"/>
                  </a:lnTo>
                  <a:lnTo>
                    <a:pt x="11531" y="12707"/>
                  </a:lnTo>
                  <a:lnTo>
                    <a:pt x="11923" y="12753"/>
                  </a:lnTo>
                  <a:lnTo>
                    <a:pt x="12315" y="12799"/>
                  </a:lnTo>
                  <a:lnTo>
                    <a:pt x="12707" y="12891"/>
                  </a:lnTo>
                  <a:lnTo>
                    <a:pt x="13099" y="12983"/>
                  </a:lnTo>
                  <a:lnTo>
                    <a:pt x="13491" y="13099"/>
                  </a:lnTo>
                  <a:lnTo>
                    <a:pt x="13883" y="13214"/>
                  </a:lnTo>
                  <a:lnTo>
                    <a:pt x="14252" y="13375"/>
                  </a:lnTo>
                  <a:lnTo>
                    <a:pt x="14252" y="13375"/>
                  </a:lnTo>
                  <a:lnTo>
                    <a:pt x="14344" y="13398"/>
                  </a:lnTo>
                  <a:lnTo>
                    <a:pt x="14344" y="13398"/>
                  </a:lnTo>
                  <a:lnTo>
                    <a:pt x="14667" y="13283"/>
                  </a:lnTo>
                  <a:lnTo>
                    <a:pt x="14990" y="13145"/>
                  </a:lnTo>
                  <a:lnTo>
                    <a:pt x="15313" y="12960"/>
                  </a:lnTo>
                  <a:lnTo>
                    <a:pt x="15612" y="12776"/>
                  </a:lnTo>
                  <a:lnTo>
                    <a:pt x="15912" y="12545"/>
                  </a:lnTo>
                  <a:lnTo>
                    <a:pt x="16212" y="12269"/>
                  </a:lnTo>
                  <a:lnTo>
                    <a:pt x="16489" y="11992"/>
                  </a:lnTo>
                  <a:lnTo>
                    <a:pt x="16742" y="11692"/>
                  </a:lnTo>
                  <a:lnTo>
                    <a:pt x="16742" y="11692"/>
                  </a:lnTo>
                  <a:close/>
                  <a:moveTo>
                    <a:pt x="10585" y="12684"/>
                  </a:moveTo>
                  <a:lnTo>
                    <a:pt x="10585" y="12684"/>
                  </a:lnTo>
                  <a:lnTo>
                    <a:pt x="10585" y="12684"/>
                  </a:lnTo>
                  <a:lnTo>
                    <a:pt x="10654" y="12684"/>
                  </a:lnTo>
                  <a:lnTo>
                    <a:pt x="10608" y="12637"/>
                  </a:lnTo>
                  <a:lnTo>
                    <a:pt x="10608" y="12637"/>
                  </a:lnTo>
                  <a:lnTo>
                    <a:pt x="10585" y="12684"/>
                  </a:lnTo>
                  <a:close/>
                  <a:moveTo>
                    <a:pt x="16281" y="1891"/>
                  </a:moveTo>
                  <a:lnTo>
                    <a:pt x="16281" y="1891"/>
                  </a:lnTo>
                  <a:lnTo>
                    <a:pt x="15589" y="2122"/>
                  </a:lnTo>
                  <a:lnTo>
                    <a:pt x="14898" y="2399"/>
                  </a:lnTo>
                  <a:lnTo>
                    <a:pt x="14252" y="2675"/>
                  </a:lnTo>
                  <a:lnTo>
                    <a:pt x="13652" y="2998"/>
                  </a:lnTo>
                  <a:lnTo>
                    <a:pt x="13652" y="2998"/>
                  </a:lnTo>
                  <a:lnTo>
                    <a:pt x="12960" y="3390"/>
                  </a:lnTo>
                  <a:lnTo>
                    <a:pt x="12315" y="3828"/>
                  </a:lnTo>
                  <a:lnTo>
                    <a:pt x="11715" y="4290"/>
                  </a:lnTo>
                  <a:lnTo>
                    <a:pt x="11162" y="4751"/>
                  </a:lnTo>
                  <a:lnTo>
                    <a:pt x="10678" y="5258"/>
                  </a:lnTo>
                  <a:lnTo>
                    <a:pt x="10447" y="5512"/>
                  </a:lnTo>
                  <a:lnTo>
                    <a:pt x="10239" y="5765"/>
                  </a:lnTo>
                  <a:lnTo>
                    <a:pt x="10055" y="6042"/>
                  </a:lnTo>
                  <a:lnTo>
                    <a:pt x="9870" y="6296"/>
                  </a:lnTo>
                  <a:lnTo>
                    <a:pt x="9732" y="6573"/>
                  </a:lnTo>
                  <a:lnTo>
                    <a:pt x="9571" y="6849"/>
                  </a:lnTo>
                  <a:lnTo>
                    <a:pt x="9455" y="7126"/>
                  </a:lnTo>
                  <a:lnTo>
                    <a:pt x="9340" y="7426"/>
                  </a:lnTo>
                  <a:lnTo>
                    <a:pt x="9271" y="7703"/>
                  </a:lnTo>
                  <a:lnTo>
                    <a:pt x="9202" y="7979"/>
                  </a:lnTo>
                  <a:lnTo>
                    <a:pt x="9156" y="8279"/>
                  </a:lnTo>
                  <a:lnTo>
                    <a:pt x="9109" y="8579"/>
                  </a:lnTo>
                  <a:lnTo>
                    <a:pt x="9109" y="8856"/>
                  </a:lnTo>
                  <a:lnTo>
                    <a:pt x="9132" y="9155"/>
                  </a:lnTo>
                  <a:lnTo>
                    <a:pt x="9156" y="9455"/>
                  </a:lnTo>
                  <a:lnTo>
                    <a:pt x="9225" y="9755"/>
                  </a:lnTo>
                  <a:lnTo>
                    <a:pt x="9294" y="10032"/>
                  </a:lnTo>
                  <a:lnTo>
                    <a:pt x="9409" y="10331"/>
                  </a:lnTo>
                  <a:lnTo>
                    <a:pt x="9524" y="10631"/>
                  </a:lnTo>
                  <a:lnTo>
                    <a:pt x="9686" y="10931"/>
                  </a:lnTo>
                  <a:lnTo>
                    <a:pt x="9847" y="11231"/>
                  </a:lnTo>
                  <a:lnTo>
                    <a:pt x="10055" y="11508"/>
                  </a:lnTo>
                  <a:lnTo>
                    <a:pt x="10055" y="11508"/>
                  </a:lnTo>
                  <a:lnTo>
                    <a:pt x="10309" y="11853"/>
                  </a:lnTo>
                  <a:lnTo>
                    <a:pt x="10309" y="11853"/>
                  </a:lnTo>
                  <a:lnTo>
                    <a:pt x="10447" y="11531"/>
                  </a:lnTo>
                  <a:lnTo>
                    <a:pt x="10608" y="11208"/>
                  </a:lnTo>
                  <a:lnTo>
                    <a:pt x="10816" y="10931"/>
                  </a:lnTo>
                  <a:lnTo>
                    <a:pt x="11023" y="10654"/>
                  </a:lnTo>
                  <a:lnTo>
                    <a:pt x="11277" y="10378"/>
                  </a:lnTo>
                  <a:lnTo>
                    <a:pt x="11554" y="10147"/>
                  </a:lnTo>
                  <a:lnTo>
                    <a:pt x="11854" y="9916"/>
                  </a:lnTo>
                  <a:lnTo>
                    <a:pt x="12199" y="9732"/>
                  </a:lnTo>
                  <a:lnTo>
                    <a:pt x="12199" y="9732"/>
                  </a:lnTo>
                  <a:lnTo>
                    <a:pt x="12568" y="9547"/>
                  </a:lnTo>
                  <a:lnTo>
                    <a:pt x="12937" y="9409"/>
                  </a:lnTo>
                  <a:lnTo>
                    <a:pt x="13283" y="9317"/>
                  </a:lnTo>
                  <a:lnTo>
                    <a:pt x="13629" y="9248"/>
                  </a:lnTo>
                  <a:lnTo>
                    <a:pt x="13975" y="9248"/>
                  </a:lnTo>
                  <a:lnTo>
                    <a:pt x="14298" y="9271"/>
                  </a:lnTo>
                  <a:lnTo>
                    <a:pt x="14621" y="9340"/>
                  </a:lnTo>
                  <a:lnTo>
                    <a:pt x="14921" y="9432"/>
                  </a:lnTo>
                  <a:lnTo>
                    <a:pt x="15220" y="9570"/>
                  </a:lnTo>
                  <a:lnTo>
                    <a:pt x="15520" y="9732"/>
                  </a:lnTo>
                  <a:lnTo>
                    <a:pt x="15797" y="9916"/>
                  </a:lnTo>
                  <a:lnTo>
                    <a:pt x="16074" y="10147"/>
                  </a:lnTo>
                  <a:lnTo>
                    <a:pt x="16327" y="10401"/>
                  </a:lnTo>
                  <a:lnTo>
                    <a:pt x="16581" y="10677"/>
                  </a:lnTo>
                  <a:lnTo>
                    <a:pt x="16835" y="10954"/>
                  </a:lnTo>
                  <a:lnTo>
                    <a:pt x="17065" y="11277"/>
                  </a:lnTo>
                  <a:lnTo>
                    <a:pt x="17065" y="11277"/>
                  </a:lnTo>
                  <a:lnTo>
                    <a:pt x="17388" y="10770"/>
                  </a:lnTo>
                  <a:lnTo>
                    <a:pt x="17688" y="10216"/>
                  </a:lnTo>
                  <a:lnTo>
                    <a:pt x="17688" y="10216"/>
                  </a:lnTo>
                  <a:lnTo>
                    <a:pt x="17711" y="9939"/>
                  </a:lnTo>
                  <a:lnTo>
                    <a:pt x="17734" y="9709"/>
                  </a:lnTo>
                  <a:lnTo>
                    <a:pt x="17734" y="9709"/>
                  </a:lnTo>
                  <a:lnTo>
                    <a:pt x="17757" y="9455"/>
                  </a:lnTo>
                  <a:lnTo>
                    <a:pt x="17826" y="9225"/>
                  </a:lnTo>
                  <a:lnTo>
                    <a:pt x="17895" y="8971"/>
                  </a:lnTo>
                  <a:lnTo>
                    <a:pt x="17965" y="8763"/>
                  </a:lnTo>
                  <a:lnTo>
                    <a:pt x="18057" y="8533"/>
                  </a:lnTo>
                  <a:lnTo>
                    <a:pt x="18172" y="8325"/>
                  </a:lnTo>
                  <a:lnTo>
                    <a:pt x="18426" y="7910"/>
                  </a:lnTo>
                  <a:lnTo>
                    <a:pt x="18426" y="7910"/>
                  </a:lnTo>
                  <a:lnTo>
                    <a:pt x="18472" y="7518"/>
                  </a:lnTo>
                  <a:lnTo>
                    <a:pt x="18495" y="7126"/>
                  </a:lnTo>
                  <a:lnTo>
                    <a:pt x="18518" y="6711"/>
                  </a:lnTo>
                  <a:lnTo>
                    <a:pt x="18495" y="6319"/>
                  </a:lnTo>
                  <a:lnTo>
                    <a:pt x="18472" y="5904"/>
                  </a:lnTo>
                  <a:lnTo>
                    <a:pt x="18403" y="5512"/>
                  </a:lnTo>
                  <a:lnTo>
                    <a:pt x="18310" y="5120"/>
                  </a:lnTo>
                  <a:lnTo>
                    <a:pt x="18195" y="4705"/>
                  </a:lnTo>
                  <a:lnTo>
                    <a:pt x="18057" y="4336"/>
                  </a:lnTo>
                  <a:lnTo>
                    <a:pt x="17895" y="3944"/>
                  </a:lnTo>
                  <a:lnTo>
                    <a:pt x="17711" y="3575"/>
                  </a:lnTo>
                  <a:lnTo>
                    <a:pt x="17480" y="3206"/>
                  </a:lnTo>
                  <a:lnTo>
                    <a:pt x="17227" y="2860"/>
                  </a:lnTo>
                  <a:lnTo>
                    <a:pt x="16927" y="2514"/>
                  </a:lnTo>
                  <a:lnTo>
                    <a:pt x="16627" y="2191"/>
                  </a:lnTo>
                  <a:lnTo>
                    <a:pt x="16281" y="1891"/>
                  </a:lnTo>
                  <a:lnTo>
                    <a:pt x="16281" y="189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 name="Google Shape;745;p4"/>
            <p:cNvSpPr/>
            <p:nvPr/>
          </p:nvSpPr>
          <p:spPr>
            <a:xfrm>
              <a:off x="7199287" y="1660907"/>
              <a:ext cx="1231483" cy="936526"/>
            </a:xfrm>
            <a:custGeom>
              <a:rect b="b" l="l" r="r" t="t"/>
              <a:pathLst>
                <a:path extrusionOk="0" h="28481" w="37451">
                  <a:moveTo>
                    <a:pt x="10355" y="5443"/>
                  </a:moveTo>
                  <a:lnTo>
                    <a:pt x="10355" y="5443"/>
                  </a:lnTo>
                  <a:lnTo>
                    <a:pt x="9824" y="5327"/>
                  </a:lnTo>
                  <a:lnTo>
                    <a:pt x="9271" y="5258"/>
                  </a:lnTo>
                  <a:lnTo>
                    <a:pt x="8694" y="5235"/>
                  </a:lnTo>
                  <a:lnTo>
                    <a:pt x="8095" y="5281"/>
                  </a:lnTo>
                  <a:lnTo>
                    <a:pt x="7772" y="5304"/>
                  </a:lnTo>
                  <a:lnTo>
                    <a:pt x="7449" y="5374"/>
                  </a:lnTo>
                  <a:lnTo>
                    <a:pt x="7126" y="5443"/>
                  </a:lnTo>
                  <a:lnTo>
                    <a:pt x="6803" y="5535"/>
                  </a:lnTo>
                  <a:lnTo>
                    <a:pt x="6481" y="5627"/>
                  </a:lnTo>
                  <a:lnTo>
                    <a:pt x="6135" y="5743"/>
                  </a:lnTo>
                  <a:lnTo>
                    <a:pt x="5420" y="6042"/>
                  </a:lnTo>
                  <a:lnTo>
                    <a:pt x="5420" y="6042"/>
                  </a:lnTo>
                  <a:lnTo>
                    <a:pt x="4913" y="6296"/>
                  </a:lnTo>
                  <a:lnTo>
                    <a:pt x="4405" y="6573"/>
                  </a:lnTo>
                  <a:lnTo>
                    <a:pt x="3921" y="6896"/>
                  </a:lnTo>
                  <a:lnTo>
                    <a:pt x="3460" y="7241"/>
                  </a:lnTo>
                  <a:lnTo>
                    <a:pt x="3022" y="7634"/>
                  </a:lnTo>
                  <a:lnTo>
                    <a:pt x="2630" y="8026"/>
                  </a:lnTo>
                  <a:lnTo>
                    <a:pt x="2237" y="8441"/>
                  </a:lnTo>
                  <a:lnTo>
                    <a:pt x="1869" y="8879"/>
                  </a:lnTo>
                  <a:lnTo>
                    <a:pt x="1523" y="9340"/>
                  </a:lnTo>
                  <a:lnTo>
                    <a:pt x="1223" y="9824"/>
                  </a:lnTo>
                  <a:lnTo>
                    <a:pt x="946" y="10309"/>
                  </a:lnTo>
                  <a:lnTo>
                    <a:pt x="716" y="10816"/>
                  </a:lnTo>
                  <a:lnTo>
                    <a:pt x="485" y="11323"/>
                  </a:lnTo>
                  <a:lnTo>
                    <a:pt x="323" y="11831"/>
                  </a:lnTo>
                  <a:lnTo>
                    <a:pt x="185" y="12338"/>
                  </a:lnTo>
                  <a:lnTo>
                    <a:pt x="93" y="12868"/>
                  </a:lnTo>
                  <a:lnTo>
                    <a:pt x="93" y="12868"/>
                  </a:lnTo>
                  <a:lnTo>
                    <a:pt x="24" y="13376"/>
                  </a:lnTo>
                  <a:lnTo>
                    <a:pt x="1" y="13906"/>
                  </a:lnTo>
                  <a:lnTo>
                    <a:pt x="24" y="14413"/>
                  </a:lnTo>
                  <a:lnTo>
                    <a:pt x="93" y="14921"/>
                  </a:lnTo>
                  <a:lnTo>
                    <a:pt x="185" y="15405"/>
                  </a:lnTo>
                  <a:lnTo>
                    <a:pt x="347" y="15889"/>
                  </a:lnTo>
                  <a:lnTo>
                    <a:pt x="554" y="16350"/>
                  </a:lnTo>
                  <a:lnTo>
                    <a:pt x="808" y="16812"/>
                  </a:lnTo>
                  <a:lnTo>
                    <a:pt x="1108" y="17250"/>
                  </a:lnTo>
                  <a:lnTo>
                    <a:pt x="1453" y="17642"/>
                  </a:lnTo>
                  <a:lnTo>
                    <a:pt x="1661" y="17849"/>
                  </a:lnTo>
                  <a:lnTo>
                    <a:pt x="1869" y="18034"/>
                  </a:lnTo>
                  <a:lnTo>
                    <a:pt x="2099" y="18218"/>
                  </a:lnTo>
                  <a:lnTo>
                    <a:pt x="2330" y="18403"/>
                  </a:lnTo>
                  <a:lnTo>
                    <a:pt x="2583" y="18564"/>
                  </a:lnTo>
                  <a:lnTo>
                    <a:pt x="2837" y="18726"/>
                  </a:lnTo>
                  <a:lnTo>
                    <a:pt x="3137" y="18887"/>
                  </a:lnTo>
                  <a:lnTo>
                    <a:pt x="3414" y="19025"/>
                  </a:lnTo>
                  <a:lnTo>
                    <a:pt x="4059" y="19302"/>
                  </a:lnTo>
                  <a:lnTo>
                    <a:pt x="4751" y="19533"/>
                  </a:lnTo>
                  <a:lnTo>
                    <a:pt x="4751" y="19533"/>
                  </a:lnTo>
                  <a:lnTo>
                    <a:pt x="4959" y="19971"/>
                  </a:lnTo>
                  <a:lnTo>
                    <a:pt x="5189" y="20363"/>
                  </a:lnTo>
                  <a:lnTo>
                    <a:pt x="5189" y="20363"/>
                  </a:lnTo>
                  <a:lnTo>
                    <a:pt x="5374" y="20663"/>
                  </a:lnTo>
                  <a:lnTo>
                    <a:pt x="5604" y="20962"/>
                  </a:lnTo>
                  <a:lnTo>
                    <a:pt x="5835" y="21239"/>
                  </a:lnTo>
                  <a:lnTo>
                    <a:pt x="6066" y="21516"/>
                  </a:lnTo>
                  <a:lnTo>
                    <a:pt x="6342" y="21770"/>
                  </a:lnTo>
                  <a:lnTo>
                    <a:pt x="6619" y="22000"/>
                  </a:lnTo>
                  <a:lnTo>
                    <a:pt x="6942" y="22208"/>
                  </a:lnTo>
                  <a:lnTo>
                    <a:pt x="7265" y="22415"/>
                  </a:lnTo>
                  <a:lnTo>
                    <a:pt x="7265" y="22415"/>
                  </a:lnTo>
                  <a:lnTo>
                    <a:pt x="7657" y="22600"/>
                  </a:lnTo>
                  <a:lnTo>
                    <a:pt x="8049" y="22784"/>
                  </a:lnTo>
                  <a:lnTo>
                    <a:pt x="8487" y="22946"/>
                  </a:lnTo>
                  <a:lnTo>
                    <a:pt x="8902" y="23084"/>
                  </a:lnTo>
                  <a:lnTo>
                    <a:pt x="9340" y="23199"/>
                  </a:lnTo>
                  <a:lnTo>
                    <a:pt x="9778" y="23292"/>
                  </a:lnTo>
                  <a:lnTo>
                    <a:pt x="10239" y="23361"/>
                  </a:lnTo>
                  <a:lnTo>
                    <a:pt x="10678" y="23407"/>
                  </a:lnTo>
                  <a:lnTo>
                    <a:pt x="10678" y="23407"/>
                  </a:lnTo>
                  <a:lnTo>
                    <a:pt x="11139" y="23453"/>
                  </a:lnTo>
                  <a:lnTo>
                    <a:pt x="11577" y="23453"/>
                  </a:lnTo>
                  <a:lnTo>
                    <a:pt x="12038" y="23453"/>
                  </a:lnTo>
                  <a:lnTo>
                    <a:pt x="12476" y="23430"/>
                  </a:lnTo>
                  <a:lnTo>
                    <a:pt x="12938" y="23407"/>
                  </a:lnTo>
                  <a:lnTo>
                    <a:pt x="13376" y="23361"/>
                  </a:lnTo>
                  <a:lnTo>
                    <a:pt x="13814" y="23292"/>
                  </a:lnTo>
                  <a:lnTo>
                    <a:pt x="14229" y="23199"/>
                  </a:lnTo>
                  <a:lnTo>
                    <a:pt x="14229" y="23199"/>
                  </a:lnTo>
                  <a:lnTo>
                    <a:pt x="14621" y="23130"/>
                  </a:lnTo>
                  <a:lnTo>
                    <a:pt x="14990" y="23015"/>
                  </a:lnTo>
                  <a:lnTo>
                    <a:pt x="15728" y="22784"/>
                  </a:lnTo>
                  <a:lnTo>
                    <a:pt x="16420" y="22531"/>
                  </a:lnTo>
                  <a:lnTo>
                    <a:pt x="17065" y="22208"/>
                  </a:lnTo>
                  <a:lnTo>
                    <a:pt x="17065" y="22208"/>
                  </a:lnTo>
                  <a:lnTo>
                    <a:pt x="17434" y="22600"/>
                  </a:lnTo>
                  <a:lnTo>
                    <a:pt x="17849" y="22992"/>
                  </a:lnTo>
                  <a:lnTo>
                    <a:pt x="18288" y="23384"/>
                  </a:lnTo>
                  <a:lnTo>
                    <a:pt x="18795" y="23753"/>
                  </a:lnTo>
                  <a:lnTo>
                    <a:pt x="19325" y="24099"/>
                  </a:lnTo>
                  <a:lnTo>
                    <a:pt x="19925" y="24445"/>
                  </a:lnTo>
                  <a:lnTo>
                    <a:pt x="20547" y="24767"/>
                  </a:lnTo>
                  <a:lnTo>
                    <a:pt x="21216" y="25067"/>
                  </a:lnTo>
                  <a:lnTo>
                    <a:pt x="21216" y="25067"/>
                  </a:lnTo>
                  <a:lnTo>
                    <a:pt x="21654" y="25252"/>
                  </a:lnTo>
                  <a:lnTo>
                    <a:pt x="22069" y="25390"/>
                  </a:lnTo>
                  <a:lnTo>
                    <a:pt x="22485" y="25505"/>
                  </a:lnTo>
                  <a:lnTo>
                    <a:pt x="22923" y="25598"/>
                  </a:lnTo>
                  <a:lnTo>
                    <a:pt x="23361" y="25667"/>
                  </a:lnTo>
                  <a:lnTo>
                    <a:pt x="23799" y="25736"/>
                  </a:lnTo>
                  <a:lnTo>
                    <a:pt x="24237" y="25759"/>
                  </a:lnTo>
                  <a:lnTo>
                    <a:pt x="24675" y="25782"/>
                  </a:lnTo>
                  <a:lnTo>
                    <a:pt x="24675" y="25782"/>
                  </a:lnTo>
                  <a:lnTo>
                    <a:pt x="25021" y="26082"/>
                  </a:lnTo>
                  <a:lnTo>
                    <a:pt x="25367" y="26359"/>
                  </a:lnTo>
                  <a:lnTo>
                    <a:pt x="25736" y="26635"/>
                  </a:lnTo>
                  <a:lnTo>
                    <a:pt x="26128" y="26866"/>
                  </a:lnTo>
                  <a:lnTo>
                    <a:pt x="26543" y="27120"/>
                  </a:lnTo>
                  <a:lnTo>
                    <a:pt x="26958" y="27327"/>
                  </a:lnTo>
                  <a:lnTo>
                    <a:pt x="27396" y="27535"/>
                  </a:lnTo>
                  <a:lnTo>
                    <a:pt x="27835" y="27719"/>
                  </a:lnTo>
                  <a:lnTo>
                    <a:pt x="27835" y="27719"/>
                  </a:lnTo>
                  <a:lnTo>
                    <a:pt x="28549" y="27973"/>
                  </a:lnTo>
                  <a:lnTo>
                    <a:pt x="29264" y="28180"/>
                  </a:lnTo>
                  <a:lnTo>
                    <a:pt x="30002" y="28342"/>
                  </a:lnTo>
                  <a:lnTo>
                    <a:pt x="30371" y="28388"/>
                  </a:lnTo>
                  <a:lnTo>
                    <a:pt x="30717" y="28434"/>
                  </a:lnTo>
                  <a:lnTo>
                    <a:pt x="31086" y="28457"/>
                  </a:lnTo>
                  <a:lnTo>
                    <a:pt x="31455" y="28480"/>
                  </a:lnTo>
                  <a:lnTo>
                    <a:pt x="31801" y="28480"/>
                  </a:lnTo>
                  <a:lnTo>
                    <a:pt x="32170" y="28457"/>
                  </a:lnTo>
                  <a:lnTo>
                    <a:pt x="32516" y="28411"/>
                  </a:lnTo>
                  <a:lnTo>
                    <a:pt x="32862" y="28365"/>
                  </a:lnTo>
                  <a:lnTo>
                    <a:pt x="33185" y="28296"/>
                  </a:lnTo>
                  <a:lnTo>
                    <a:pt x="33507" y="28226"/>
                  </a:lnTo>
                  <a:lnTo>
                    <a:pt x="33830" y="28134"/>
                  </a:lnTo>
                  <a:lnTo>
                    <a:pt x="34153" y="28019"/>
                  </a:lnTo>
                  <a:lnTo>
                    <a:pt x="34453" y="27881"/>
                  </a:lnTo>
                  <a:lnTo>
                    <a:pt x="34753" y="27719"/>
                  </a:lnTo>
                  <a:lnTo>
                    <a:pt x="35029" y="27558"/>
                  </a:lnTo>
                  <a:lnTo>
                    <a:pt x="35283" y="27373"/>
                  </a:lnTo>
                  <a:lnTo>
                    <a:pt x="35537" y="27166"/>
                  </a:lnTo>
                  <a:lnTo>
                    <a:pt x="35790" y="26935"/>
                  </a:lnTo>
                  <a:lnTo>
                    <a:pt x="36021" y="26681"/>
                  </a:lnTo>
                  <a:lnTo>
                    <a:pt x="36229" y="26428"/>
                  </a:lnTo>
                  <a:lnTo>
                    <a:pt x="36413" y="26151"/>
                  </a:lnTo>
                  <a:lnTo>
                    <a:pt x="36597" y="25828"/>
                  </a:lnTo>
                  <a:lnTo>
                    <a:pt x="36759" y="25505"/>
                  </a:lnTo>
                  <a:lnTo>
                    <a:pt x="36897" y="25159"/>
                  </a:lnTo>
                  <a:lnTo>
                    <a:pt x="37013" y="24790"/>
                  </a:lnTo>
                  <a:lnTo>
                    <a:pt x="37128" y="24422"/>
                  </a:lnTo>
                  <a:lnTo>
                    <a:pt x="37128" y="24422"/>
                  </a:lnTo>
                  <a:lnTo>
                    <a:pt x="37220" y="23983"/>
                  </a:lnTo>
                  <a:lnTo>
                    <a:pt x="37289" y="23545"/>
                  </a:lnTo>
                  <a:lnTo>
                    <a:pt x="37358" y="23130"/>
                  </a:lnTo>
                  <a:lnTo>
                    <a:pt x="37405" y="22692"/>
                  </a:lnTo>
                  <a:lnTo>
                    <a:pt x="37428" y="22254"/>
                  </a:lnTo>
                  <a:lnTo>
                    <a:pt x="37451" y="21839"/>
                  </a:lnTo>
                  <a:lnTo>
                    <a:pt x="37451" y="21401"/>
                  </a:lnTo>
                  <a:lnTo>
                    <a:pt x="37428" y="20962"/>
                  </a:lnTo>
                  <a:lnTo>
                    <a:pt x="37382" y="20132"/>
                  </a:lnTo>
                  <a:lnTo>
                    <a:pt x="37266" y="19279"/>
                  </a:lnTo>
                  <a:lnTo>
                    <a:pt x="37105" y="18449"/>
                  </a:lnTo>
                  <a:lnTo>
                    <a:pt x="36897" y="17642"/>
                  </a:lnTo>
                  <a:lnTo>
                    <a:pt x="36644" y="16835"/>
                  </a:lnTo>
                  <a:lnTo>
                    <a:pt x="36344" y="16051"/>
                  </a:lnTo>
                  <a:lnTo>
                    <a:pt x="36021" y="15267"/>
                  </a:lnTo>
                  <a:lnTo>
                    <a:pt x="35652" y="14529"/>
                  </a:lnTo>
                  <a:lnTo>
                    <a:pt x="35260" y="13791"/>
                  </a:lnTo>
                  <a:lnTo>
                    <a:pt x="34822" y="13099"/>
                  </a:lnTo>
                  <a:lnTo>
                    <a:pt x="34361" y="12430"/>
                  </a:lnTo>
                  <a:lnTo>
                    <a:pt x="33876" y="11784"/>
                  </a:lnTo>
                  <a:lnTo>
                    <a:pt x="33876" y="11784"/>
                  </a:lnTo>
                  <a:lnTo>
                    <a:pt x="34038" y="11208"/>
                  </a:lnTo>
                  <a:lnTo>
                    <a:pt x="34153" y="10585"/>
                  </a:lnTo>
                  <a:lnTo>
                    <a:pt x="34222" y="9917"/>
                  </a:lnTo>
                  <a:lnTo>
                    <a:pt x="34245" y="9225"/>
                  </a:lnTo>
                  <a:lnTo>
                    <a:pt x="34245" y="9225"/>
                  </a:lnTo>
                  <a:lnTo>
                    <a:pt x="34245" y="8948"/>
                  </a:lnTo>
                  <a:lnTo>
                    <a:pt x="34199" y="8671"/>
                  </a:lnTo>
                  <a:lnTo>
                    <a:pt x="34153" y="8371"/>
                  </a:lnTo>
                  <a:lnTo>
                    <a:pt x="34061" y="8049"/>
                  </a:lnTo>
                  <a:lnTo>
                    <a:pt x="33969" y="7726"/>
                  </a:lnTo>
                  <a:lnTo>
                    <a:pt x="33830" y="7403"/>
                  </a:lnTo>
                  <a:lnTo>
                    <a:pt x="33692" y="7057"/>
                  </a:lnTo>
                  <a:lnTo>
                    <a:pt x="33507" y="6711"/>
                  </a:lnTo>
                  <a:lnTo>
                    <a:pt x="33323" y="6365"/>
                  </a:lnTo>
                  <a:lnTo>
                    <a:pt x="33092" y="5996"/>
                  </a:lnTo>
                  <a:lnTo>
                    <a:pt x="32839" y="5627"/>
                  </a:lnTo>
                  <a:lnTo>
                    <a:pt x="32562" y="5258"/>
                  </a:lnTo>
                  <a:lnTo>
                    <a:pt x="32285" y="4912"/>
                  </a:lnTo>
                  <a:lnTo>
                    <a:pt x="31962" y="4543"/>
                  </a:lnTo>
                  <a:lnTo>
                    <a:pt x="31616" y="4174"/>
                  </a:lnTo>
                  <a:lnTo>
                    <a:pt x="31247" y="3829"/>
                  </a:lnTo>
                  <a:lnTo>
                    <a:pt x="31247" y="3829"/>
                  </a:lnTo>
                  <a:lnTo>
                    <a:pt x="30740" y="3344"/>
                  </a:lnTo>
                  <a:lnTo>
                    <a:pt x="30187" y="2883"/>
                  </a:lnTo>
                  <a:lnTo>
                    <a:pt x="29564" y="2445"/>
                  </a:lnTo>
                  <a:lnTo>
                    <a:pt x="28941" y="2030"/>
                  </a:lnTo>
                  <a:lnTo>
                    <a:pt x="28250" y="1615"/>
                  </a:lnTo>
                  <a:lnTo>
                    <a:pt x="27512" y="1246"/>
                  </a:lnTo>
                  <a:lnTo>
                    <a:pt x="26751" y="900"/>
                  </a:lnTo>
                  <a:lnTo>
                    <a:pt x="25944" y="577"/>
                  </a:lnTo>
                  <a:lnTo>
                    <a:pt x="25944" y="577"/>
                  </a:lnTo>
                  <a:lnTo>
                    <a:pt x="25321" y="369"/>
                  </a:lnTo>
                  <a:lnTo>
                    <a:pt x="24675" y="231"/>
                  </a:lnTo>
                  <a:lnTo>
                    <a:pt x="23960" y="116"/>
                  </a:lnTo>
                  <a:lnTo>
                    <a:pt x="23222" y="24"/>
                  </a:lnTo>
                  <a:lnTo>
                    <a:pt x="22438" y="1"/>
                  </a:lnTo>
                  <a:lnTo>
                    <a:pt x="21631" y="1"/>
                  </a:lnTo>
                  <a:lnTo>
                    <a:pt x="20824" y="47"/>
                  </a:lnTo>
                  <a:lnTo>
                    <a:pt x="19994" y="139"/>
                  </a:lnTo>
                  <a:lnTo>
                    <a:pt x="19141" y="254"/>
                  </a:lnTo>
                  <a:lnTo>
                    <a:pt x="18311" y="416"/>
                  </a:lnTo>
                  <a:lnTo>
                    <a:pt x="17457" y="623"/>
                  </a:lnTo>
                  <a:lnTo>
                    <a:pt x="16627" y="877"/>
                  </a:lnTo>
                  <a:lnTo>
                    <a:pt x="15820" y="1154"/>
                  </a:lnTo>
                  <a:lnTo>
                    <a:pt x="15036" y="1499"/>
                  </a:lnTo>
                  <a:lnTo>
                    <a:pt x="14275" y="1868"/>
                  </a:lnTo>
                  <a:lnTo>
                    <a:pt x="13560" y="2260"/>
                  </a:lnTo>
                  <a:lnTo>
                    <a:pt x="13560" y="2260"/>
                  </a:lnTo>
                  <a:lnTo>
                    <a:pt x="13053" y="2583"/>
                  </a:lnTo>
                  <a:lnTo>
                    <a:pt x="12592" y="2929"/>
                  </a:lnTo>
                  <a:lnTo>
                    <a:pt x="12130" y="3298"/>
                  </a:lnTo>
                  <a:lnTo>
                    <a:pt x="11715" y="3690"/>
                  </a:lnTo>
                  <a:lnTo>
                    <a:pt x="11323" y="4082"/>
                  </a:lnTo>
                  <a:lnTo>
                    <a:pt x="10977" y="4520"/>
                  </a:lnTo>
                  <a:lnTo>
                    <a:pt x="10655" y="4959"/>
                  </a:lnTo>
                  <a:lnTo>
                    <a:pt x="10355" y="5443"/>
                  </a:lnTo>
                  <a:lnTo>
                    <a:pt x="10355" y="5443"/>
                  </a:lnTo>
                  <a:close/>
                  <a:moveTo>
                    <a:pt x="33761" y="12176"/>
                  </a:moveTo>
                  <a:lnTo>
                    <a:pt x="33761" y="12176"/>
                  </a:lnTo>
                  <a:lnTo>
                    <a:pt x="33600" y="12568"/>
                  </a:lnTo>
                  <a:lnTo>
                    <a:pt x="33415" y="12960"/>
                  </a:lnTo>
                  <a:lnTo>
                    <a:pt x="33208" y="13306"/>
                  </a:lnTo>
                  <a:lnTo>
                    <a:pt x="32977" y="13652"/>
                  </a:lnTo>
                  <a:lnTo>
                    <a:pt x="32723" y="13975"/>
                  </a:lnTo>
                  <a:lnTo>
                    <a:pt x="32470" y="14275"/>
                  </a:lnTo>
                  <a:lnTo>
                    <a:pt x="32193" y="14552"/>
                  </a:lnTo>
                  <a:lnTo>
                    <a:pt x="31916" y="14805"/>
                  </a:lnTo>
                  <a:lnTo>
                    <a:pt x="31616" y="15059"/>
                  </a:lnTo>
                  <a:lnTo>
                    <a:pt x="31294" y="15267"/>
                  </a:lnTo>
                  <a:lnTo>
                    <a:pt x="30971" y="15474"/>
                  </a:lnTo>
                  <a:lnTo>
                    <a:pt x="30648" y="15659"/>
                  </a:lnTo>
                  <a:lnTo>
                    <a:pt x="30302" y="15820"/>
                  </a:lnTo>
                  <a:lnTo>
                    <a:pt x="29933" y="15958"/>
                  </a:lnTo>
                  <a:lnTo>
                    <a:pt x="29587" y="16097"/>
                  </a:lnTo>
                  <a:lnTo>
                    <a:pt x="29218" y="16212"/>
                  </a:lnTo>
                  <a:lnTo>
                    <a:pt x="29218" y="16212"/>
                  </a:lnTo>
                  <a:lnTo>
                    <a:pt x="29472" y="16304"/>
                  </a:lnTo>
                  <a:lnTo>
                    <a:pt x="29702" y="16443"/>
                  </a:lnTo>
                  <a:lnTo>
                    <a:pt x="29910" y="16558"/>
                  </a:lnTo>
                  <a:lnTo>
                    <a:pt x="30141" y="16719"/>
                  </a:lnTo>
                  <a:lnTo>
                    <a:pt x="30348" y="16881"/>
                  </a:lnTo>
                  <a:lnTo>
                    <a:pt x="30556" y="17042"/>
                  </a:lnTo>
                  <a:lnTo>
                    <a:pt x="30740" y="17227"/>
                  </a:lnTo>
                  <a:lnTo>
                    <a:pt x="30925" y="17411"/>
                  </a:lnTo>
                  <a:lnTo>
                    <a:pt x="30925" y="17411"/>
                  </a:lnTo>
                  <a:lnTo>
                    <a:pt x="31109" y="17642"/>
                  </a:lnTo>
                  <a:lnTo>
                    <a:pt x="31294" y="17872"/>
                  </a:lnTo>
                  <a:lnTo>
                    <a:pt x="31455" y="18103"/>
                  </a:lnTo>
                  <a:lnTo>
                    <a:pt x="31593" y="18357"/>
                  </a:lnTo>
                  <a:lnTo>
                    <a:pt x="31732" y="18610"/>
                  </a:lnTo>
                  <a:lnTo>
                    <a:pt x="31847" y="18887"/>
                  </a:lnTo>
                  <a:lnTo>
                    <a:pt x="31939" y="19164"/>
                  </a:lnTo>
                  <a:lnTo>
                    <a:pt x="32032" y="19440"/>
                  </a:lnTo>
                  <a:lnTo>
                    <a:pt x="32101" y="19717"/>
                  </a:lnTo>
                  <a:lnTo>
                    <a:pt x="32124" y="19994"/>
                  </a:lnTo>
                  <a:lnTo>
                    <a:pt x="32147" y="20294"/>
                  </a:lnTo>
                  <a:lnTo>
                    <a:pt x="32170" y="20570"/>
                  </a:lnTo>
                  <a:lnTo>
                    <a:pt x="32147" y="20870"/>
                  </a:lnTo>
                  <a:lnTo>
                    <a:pt x="32101" y="21170"/>
                  </a:lnTo>
                  <a:lnTo>
                    <a:pt x="32032" y="21447"/>
                  </a:lnTo>
                  <a:lnTo>
                    <a:pt x="31939" y="21747"/>
                  </a:lnTo>
                  <a:lnTo>
                    <a:pt x="31939" y="21747"/>
                  </a:lnTo>
                  <a:lnTo>
                    <a:pt x="31870" y="21954"/>
                  </a:lnTo>
                  <a:lnTo>
                    <a:pt x="31778" y="22185"/>
                  </a:lnTo>
                  <a:lnTo>
                    <a:pt x="31663" y="22392"/>
                  </a:lnTo>
                  <a:lnTo>
                    <a:pt x="31547" y="22623"/>
                  </a:lnTo>
                  <a:lnTo>
                    <a:pt x="31386" y="22830"/>
                  </a:lnTo>
                  <a:lnTo>
                    <a:pt x="31247" y="23038"/>
                  </a:lnTo>
                  <a:lnTo>
                    <a:pt x="31063" y="23245"/>
                  </a:lnTo>
                  <a:lnTo>
                    <a:pt x="30879" y="23430"/>
                  </a:lnTo>
                  <a:lnTo>
                    <a:pt x="30671" y="23637"/>
                  </a:lnTo>
                  <a:lnTo>
                    <a:pt x="30440" y="23822"/>
                  </a:lnTo>
                  <a:lnTo>
                    <a:pt x="30210" y="24029"/>
                  </a:lnTo>
                  <a:lnTo>
                    <a:pt x="29956" y="24214"/>
                  </a:lnTo>
                  <a:lnTo>
                    <a:pt x="29679" y="24375"/>
                  </a:lnTo>
                  <a:lnTo>
                    <a:pt x="29380" y="24560"/>
                  </a:lnTo>
                  <a:lnTo>
                    <a:pt x="29057" y="24721"/>
                  </a:lnTo>
                  <a:lnTo>
                    <a:pt x="28734" y="24883"/>
                  </a:lnTo>
                  <a:lnTo>
                    <a:pt x="28734" y="24883"/>
                  </a:lnTo>
                  <a:lnTo>
                    <a:pt x="28296" y="25067"/>
                  </a:lnTo>
                  <a:lnTo>
                    <a:pt x="27881" y="25229"/>
                  </a:lnTo>
                  <a:lnTo>
                    <a:pt x="27443" y="25367"/>
                  </a:lnTo>
                  <a:lnTo>
                    <a:pt x="27004" y="25482"/>
                  </a:lnTo>
                  <a:lnTo>
                    <a:pt x="26566" y="25575"/>
                  </a:lnTo>
                  <a:lnTo>
                    <a:pt x="26105" y="25667"/>
                  </a:lnTo>
                  <a:lnTo>
                    <a:pt x="25667" y="25713"/>
                  </a:lnTo>
                  <a:lnTo>
                    <a:pt x="25206" y="25759"/>
                  </a:lnTo>
                  <a:lnTo>
                    <a:pt x="25206" y="25759"/>
                  </a:lnTo>
                  <a:lnTo>
                    <a:pt x="25528" y="26013"/>
                  </a:lnTo>
                  <a:lnTo>
                    <a:pt x="25828" y="26243"/>
                  </a:lnTo>
                  <a:lnTo>
                    <a:pt x="26174" y="26451"/>
                  </a:lnTo>
                  <a:lnTo>
                    <a:pt x="26497" y="26681"/>
                  </a:lnTo>
                  <a:lnTo>
                    <a:pt x="26866" y="26866"/>
                  </a:lnTo>
                  <a:lnTo>
                    <a:pt x="27212" y="27050"/>
                  </a:lnTo>
                  <a:lnTo>
                    <a:pt x="27581" y="27235"/>
                  </a:lnTo>
                  <a:lnTo>
                    <a:pt x="27950" y="27396"/>
                  </a:lnTo>
                  <a:lnTo>
                    <a:pt x="27950" y="27396"/>
                  </a:lnTo>
                  <a:lnTo>
                    <a:pt x="28642" y="27627"/>
                  </a:lnTo>
                  <a:lnTo>
                    <a:pt x="29310" y="27834"/>
                  </a:lnTo>
                  <a:lnTo>
                    <a:pt x="30025" y="27973"/>
                  </a:lnTo>
                  <a:lnTo>
                    <a:pt x="30717" y="28065"/>
                  </a:lnTo>
                  <a:lnTo>
                    <a:pt x="31386" y="28111"/>
                  </a:lnTo>
                  <a:lnTo>
                    <a:pt x="31732" y="28111"/>
                  </a:lnTo>
                  <a:lnTo>
                    <a:pt x="32078" y="28111"/>
                  </a:lnTo>
                  <a:lnTo>
                    <a:pt x="32400" y="28088"/>
                  </a:lnTo>
                  <a:lnTo>
                    <a:pt x="32723" y="28042"/>
                  </a:lnTo>
                  <a:lnTo>
                    <a:pt x="33046" y="27973"/>
                  </a:lnTo>
                  <a:lnTo>
                    <a:pt x="33346" y="27904"/>
                  </a:lnTo>
                  <a:lnTo>
                    <a:pt x="33669" y="27811"/>
                  </a:lnTo>
                  <a:lnTo>
                    <a:pt x="33946" y="27696"/>
                  </a:lnTo>
                  <a:lnTo>
                    <a:pt x="34245" y="27581"/>
                  </a:lnTo>
                  <a:lnTo>
                    <a:pt x="34522" y="27442"/>
                  </a:lnTo>
                  <a:lnTo>
                    <a:pt x="34776" y="27281"/>
                  </a:lnTo>
                  <a:lnTo>
                    <a:pt x="35029" y="27120"/>
                  </a:lnTo>
                  <a:lnTo>
                    <a:pt x="35283" y="26912"/>
                  </a:lnTo>
                  <a:lnTo>
                    <a:pt x="35514" y="26704"/>
                  </a:lnTo>
                  <a:lnTo>
                    <a:pt x="35721" y="26474"/>
                  </a:lnTo>
                  <a:lnTo>
                    <a:pt x="35929" y="26243"/>
                  </a:lnTo>
                  <a:lnTo>
                    <a:pt x="36113" y="25967"/>
                  </a:lnTo>
                  <a:lnTo>
                    <a:pt x="36275" y="25690"/>
                  </a:lnTo>
                  <a:lnTo>
                    <a:pt x="36436" y="25367"/>
                  </a:lnTo>
                  <a:lnTo>
                    <a:pt x="36574" y="25044"/>
                  </a:lnTo>
                  <a:lnTo>
                    <a:pt x="36690" y="24698"/>
                  </a:lnTo>
                  <a:lnTo>
                    <a:pt x="36782" y="24329"/>
                  </a:lnTo>
                  <a:lnTo>
                    <a:pt x="36782" y="24329"/>
                  </a:lnTo>
                  <a:lnTo>
                    <a:pt x="36874" y="23914"/>
                  </a:lnTo>
                  <a:lnTo>
                    <a:pt x="36943" y="23499"/>
                  </a:lnTo>
                  <a:lnTo>
                    <a:pt x="37013" y="23084"/>
                  </a:lnTo>
                  <a:lnTo>
                    <a:pt x="37059" y="22669"/>
                  </a:lnTo>
                  <a:lnTo>
                    <a:pt x="37105" y="21862"/>
                  </a:lnTo>
                  <a:lnTo>
                    <a:pt x="37082" y="21032"/>
                  </a:lnTo>
                  <a:lnTo>
                    <a:pt x="37036" y="20225"/>
                  </a:lnTo>
                  <a:lnTo>
                    <a:pt x="36943" y="19394"/>
                  </a:lnTo>
                  <a:lnTo>
                    <a:pt x="36782" y="18610"/>
                  </a:lnTo>
                  <a:lnTo>
                    <a:pt x="36597" y="17826"/>
                  </a:lnTo>
                  <a:lnTo>
                    <a:pt x="36344" y="17042"/>
                  </a:lnTo>
                  <a:lnTo>
                    <a:pt x="36090" y="16281"/>
                  </a:lnTo>
                  <a:lnTo>
                    <a:pt x="35767" y="15543"/>
                  </a:lnTo>
                  <a:lnTo>
                    <a:pt x="35421" y="14828"/>
                  </a:lnTo>
                  <a:lnTo>
                    <a:pt x="35052" y="14114"/>
                  </a:lnTo>
                  <a:lnTo>
                    <a:pt x="34637" y="13445"/>
                  </a:lnTo>
                  <a:lnTo>
                    <a:pt x="34222" y="12799"/>
                  </a:lnTo>
                  <a:lnTo>
                    <a:pt x="33761" y="12176"/>
                  </a:lnTo>
                  <a:lnTo>
                    <a:pt x="33761" y="12176"/>
                  </a:lnTo>
                  <a:close/>
                  <a:moveTo>
                    <a:pt x="28411" y="16373"/>
                  </a:moveTo>
                  <a:lnTo>
                    <a:pt x="28411" y="16373"/>
                  </a:lnTo>
                  <a:lnTo>
                    <a:pt x="27811" y="16466"/>
                  </a:lnTo>
                  <a:lnTo>
                    <a:pt x="27212" y="16489"/>
                  </a:lnTo>
                  <a:lnTo>
                    <a:pt x="27212" y="16489"/>
                  </a:lnTo>
                  <a:lnTo>
                    <a:pt x="26843" y="16512"/>
                  </a:lnTo>
                  <a:lnTo>
                    <a:pt x="26474" y="16489"/>
                  </a:lnTo>
                  <a:lnTo>
                    <a:pt x="26474" y="16489"/>
                  </a:lnTo>
                  <a:lnTo>
                    <a:pt x="26105" y="16627"/>
                  </a:lnTo>
                  <a:lnTo>
                    <a:pt x="25736" y="16835"/>
                  </a:lnTo>
                  <a:lnTo>
                    <a:pt x="25367" y="17088"/>
                  </a:lnTo>
                  <a:lnTo>
                    <a:pt x="25021" y="17365"/>
                  </a:lnTo>
                  <a:lnTo>
                    <a:pt x="24652" y="17711"/>
                  </a:lnTo>
                  <a:lnTo>
                    <a:pt x="24329" y="18126"/>
                  </a:lnTo>
                  <a:lnTo>
                    <a:pt x="23983" y="18587"/>
                  </a:lnTo>
                  <a:lnTo>
                    <a:pt x="23661" y="19095"/>
                  </a:lnTo>
                  <a:lnTo>
                    <a:pt x="23661" y="19095"/>
                  </a:lnTo>
                  <a:lnTo>
                    <a:pt x="23453" y="19533"/>
                  </a:lnTo>
                  <a:lnTo>
                    <a:pt x="23269" y="19971"/>
                  </a:lnTo>
                  <a:lnTo>
                    <a:pt x="23130" y="20386"/>
                  </a:lnTo>
                  <a:lnTo>
                    <a:pt x="23038" y="20824"/>
                  </a:lnTo>
                  <a:lnTo>
                    <a:pt x="22992" y="21239"/>
                  </a:lnTo>
                  <a:lnTo>
                    <a:pt x="22969" y="21654"/>
                  </a:lnTo>
                  <a:lnTo>
                    <a:pt x="22992" y="22046"/>
                  </a:lnTo>
                  <a:lnTo>
                    <a:pt x="23061" y="22461"/>
                  </a:lnTo>
                  <a:lnTo>
                    <a:pt x="23176" y="22853"/>
                  </a:lnTo>
                  <a:lnTo>
                    <a:pt x="23292" y="23222"/>
                  </a:lnTo>
                  <a:lnTo>
                    <a:pt x="23476" y="23591"/>
                  </a:lnTo>
                  <a:lnTo>
                    <a:pt x="23661" y="23960"/>
                  </a:lnTo>
                  <a:lnTo>
                    <a:pt x="23891" y="24306"/>
                  </a:lnTo>
                  <a:lnTo>
                    <a:pt x="24145" y="24652"/>
                  </a:lnTo>
                  <a:lnTo>
                    <a:pt x="24422" y="24975"/>
                  </a:lnTo>
                  <a:lnTo>
                    <a:pt x="24698" y="25298"/>
                  </a:lnTo>
                  <a:lnTo>
                    <a:pt x="24698" y="25298"/>
                  </a:lnTo>
                  <a:lnTo>
                    <a:pt x="24998" y="25298"/>
                  </a:lnTo>
                  <a:lnTo>
                    <a:pt x="24998" y="25298"/>
                  </a:lnTo>
                  <a:lnTo>
                    <a:pt x="25436" y="25275"/>
                  </a:lnTo>
                  <a:lnTo>
                    <a:pt x="25897" y="25206"/>
                  </a:lnTo>
                  <a:lnTo>
                    <a:pt x="26336" y="25136"/>
                  </a:lnTo>
                  <a:lnTo>
                    <a:pt x="26797" y="25044"/>
                  </a:lnTo>
                  <a:lnTo>
                    <a:pt x="27235" y="24929"/>
                  </a:lnTo>
                  <a:lnTo>
                    <a:pt x="27673" y="24790"/>
                  </a:lnTo>
                  <a:lnTo>
                    <a:pt x="28111" y="24629"/>
                  </a:lnTo>
                  <a:lnTo>
                    <a:pt x="28549" y="24468"/>
                  </a:lnTo>
                  <a:lnTo>
                    <a:pt x="28549" y="24468"/>
                  </a:lnTo>
                  <a:lnTo>
                    <a:pt x="29149" y="24168"/>
                  </a:lnTo>
                  <a:lnTo>
                    <a:pt x="29656" y="23845"/>
                  </a:lnTo>
                  <a:lnTo>
                    <a:pt x="30118" y="23499"/>
                  </a:lnTo>
                  <a:lnTo>
                    <a:pt x="30533" y="23153"/>
                  </a:lnTo>
                  <a:lnTo>
                    <a:pt x="30855" y="22784"/>
                  </a:lnTo>
                  <a:lnTo>
                    <a:pt x="31132" y="22392"/>
                  </a:lnTo>
                  <a:lnTo>
                    <a:pt x="31363" y="22000"/>
                  </a:lnTo>
                  <a:lnTo>
                    <a:pt x="31524" y="21608"/>
                  </a:lnTo>
                  <a:lnTo>
                    <a:pt x="31524" y="21608"/>
                  </a:lnTo>
                  <a:lnTo>
                    <a:pt x="31616" y="21331"/>
                  </a:lnTo>
                  <a:lnTo>
                    <a:pt x="31663" y="21078"/>
                  </a:lnTo>
                  <a:lnTo>
                    <a:pt x="31709" y="20824"/>
                  </a:lnTo>
                  <a:lnTo>
                    <a:pt x="31709" y="20547"/>
                  </a:lnTo>
                  <a:lnTo>
                    <a:pt x="31709" y="20294"/>
                  </a:lnTo>
                  <a:lnTo>
                    <a:pt x="31686" y="20040"/>
                  </a:lnTo>
                  <a:lnTo>
                    <a:pt x="31663" y="19763"/>
                  </a:lnTo>
                  <a:lnTo>
                    <a:pt x="31593" y="19510"/>
                  </a:lnTo>
                  <a:lnTo>
                    <a:pt x="31524" y="19279"/>
                  </a:lnTo>
                  <a:lnTo>
                    <a:pt x="31432" y="19025"/>
                  </a:lnTo>
                  <a:lnTo>
                    <a:pt x="31340" y="18795"/>
                  </a:lnTo>
                  <a:lnTo>
                    <a:pt x="31224" y="18564"/>
                  </a:lnTo>
                  <a:lnTo>
                    <a:pt x="31086" y="18334"/>
                  </a:lnTo>
                  <a:lnTo>
                    <a:pt x="30948" y="18103"/>
                  </a:lnTo>
                  <a:lnTo>
                    <a:pt x="30786" y="17895"/>
                  </a:lnTo>
                  <a:lnTo>
                    <a:pt x="30602" y="17711"/>
                  </a:lnTo>
                  <a:lnTo>
                    <a:pt x="30602" y="17711"/>
                  </a:lnTo>
                  <a:lnTo>
                    <a:pt x="30371" y="17457"/>
                  </a:lnTo>
                  <a:lnTo>
                    <a:pt x="30141" y="17250"/>
                  </a:lnTo>
                  <a:lnTo>
                    <a:pt x="29887" y="17042"/>
                  </a:lnTo>
                  <a:lnTo>
                    <a:pt x="29610" y="16881"/>
                  </a:lnTo>
                  <a:lnTo>
                    <a:pt x="29333" y="16719"/>
                  </a:lnTo>
                  <a:lnTo>
                    <a:pt x="29034" y="16581"/>
                  </a:lnTo>
                  <a:lnTo>
                    <a:pt x="28734" y="16466"/>
                  </a:lnTo>
                  <a:lnTo>
                    <a:pt x="28411" y="16373"/>
                  </a:lnTo>
                  <a:lnTo>
                    <a:pt x="28411" y="16373"/>
                  </a:lnTo>
                  <a:close/>
                  <a:moveTo>
                    <a:pt x="24791" y="16212"/>
                  </a:moveTo>
                  <a:lnTo>
                    <a:pt x="24791" y="16212"/>
                  </a:lnTo>
                  <a:lnTo>
                    <a:pt x="24352" y="16742"/>
                  </a:lnTo>
                  <a:lnTo>
                    <a:pt x="24352" y="16742"/>
                  </a:lnTo>
                  <a:lnTo>
                    <a:pt x="23868" y="17250"/>
                  </a:lnTo>
                  <a:lnTo>
                    <a:pt x="23338" y="17734"/>
                  </a:lnTo>
                  <a:lnTo>
                    <a:pt x="22784" y="18218"/>
                  </a:lnTo>
                  <a:lnTo>
                    <a:pt x="22185" y="18656"/>
                  </a:lnTo>
                  <a:lnTo>
                    <a:pt x="21585" y="19071"/>
                  </a:lnTo>
                  <a:lnTo>
                    <a:pt x="20939" y="19464"/>
                  </a:lnTo>
                  <a:lnTo>
                    <a:pt x="20317" y="19809"/>
                  </a:lnTo>
                  <a:lnTo>
                    <a:pt x="19671" y="20132"/>
                  </a:lnTo>
                  <a:lnTo>
                    <a:pt x="19671" y="20132"/>
                  </a:lnTo>
                  <a:lnTo>
                    <a:pt x="19210" y="20640"/>
                  </a:lnTo>
                  <a:lnTo>
                    <a:pt x="18680" y="21101"/>
                  </a:lnTo>
                  <a:lnTo>
                    <a:pt x="18403" y="21331"/>
                  </a:lnTo>
                  <a:lnTo>
                    <a:pt x="18126" y="21539"/>
                  </a:lnTo>
                  <a:lnTo>
                    <a:pt x="17826" y="21747"/>
                  </a:lnTo>
                  <a:lnTo>
                    <a:pt x="17503" y="21954"/>
                  </a:lnTo>
                  <a:lnTo>
                    <a:pt x="17503" y="21954"/>
                  </a:lnTo>
                  <a:lnTo>
                    <a:pt x="17849" y="22323"/>
                  </a:lnTo>
                  <a:lnTo>
                    <a:pt x="18241" y="22692"/>
                  </a:lnTo>
                  <a:lnTo>
                    <a:pt x="18680" y="23038"/>
                  </a:lnTo>
                  <a:lnTo>
                    <a:pt x="19141" y="23384"/>
                  </a:lnTo>
                  <a:lnTo>
                    <a:pt x="19648" y="23707"/>
                  </a:lnTo>
                  <a:lnTo>
                    <a:pt x="20202" y="24029"/>
                  </a:lnTo>
                  <a:lnTo>
                    <a:pt x="20778" y="24329"/>
                  </a:lnTo>
                  <a:lnTo>
                    <a:pt x="21424" y="24629"/>
                  </a:lnTo>
                  <a:lnTo>
                    <a:pt x="21424" y="24629"/>
                  </a:lnTo>
                  <a:lnTo>
                    <a:pt x="21747" y="24767"/>
                  </a:lnTo>
                  <a:lnTo>
                    <a:pt x="22092" y="24883"/>
                  </a:lnTo>
                  <a:lnTo>
                    <a:pt x="22438" y="24975"/>
                  </a:lnTo>
                  <a:lnTo>
                    <a:pt x="22784" y="25067"/>
                  </a:lnTo>
                  <a:lnTo>
                    <a:pt x="23130" y="25159"/>
                  </a:lnTo>
                  <a:lnTo>
                    <a:pt x="23476" y="25206"/>
                  </a:lnTo>
                  <a:lnTo>
                    <a:pt x="23822" y="25252"/>
                  </a:lnTo>
                  <a:lnTo>
                    <a:pt x="24191" y="25275"/>
                  </a:lnTo>
                  <a:lnTo>
                    <a:pt x="24191" y="25275"/>
                  </a:lnTo>
                  <a:lnTo>
                    <a:pt x="23891" y="24952"/>
                  </a:lnTo>
                  <a:lnTo>
                    <a:pt x="23638" y="24606"/>
                  </a:lnTo>
                  <a:lnTo>
                    <a:pt x="23407" y="24260"/>
                  </a:lnTo>
                  <a:lnTo>
                    <a:pt x="23199" y="23891"/>
                  </a:lnTo>
                  <a:lnTo>
                    <a:pt x="23015" y="23522"/>
                  </a:lnTo>
                  <a:lnTo>
                    <a:pt x="22853" y="23130"/>
                  </a:lnTo>
                  <a:lnTo>
                    <a:pt x="22738" y="22738"/>
                  </a:lnTo>
                  <a:lnTo>
                    <a:pt x="22646" y="22323"/>
                  </a:lnTo>
                  <a:lnTo>
                    <a:pt x="22600" y="21931"/>
                  </a:lnTo>
                  <a:lnTo>
                    <a:pt x="22577" y="21516"/>
                  </a:lnTo>
                  <a:lnTo>
                    <a:pt x="22600" y="21078"/>
                  </a:lnTo>
                  <a:lnTo>
                    <a:pt x="22669" y="20663"/>
                  </a:lnTo>
                  <a:lnTo>
                    <a:pt x="22761" y="20225"/>
                  </a:lnTo>
                  <a:lnTo>
                    <a:pt x="22900" y="19786"/>
                  </a:lnTo>
                  <a:lnTo>
                    <a:pt x="23084" y="19348"/>
                  </a:lnTo>
                  <a:lnTo>
                    <a:pt x="23315" y="18887"/>
                  </a:lnTo>
                  <a:lnTo>
                    <a:pt x="23315" y="18887"/>
                  </a:lnTo>
                  <a:lnTo>
                    <a:pt x="23591" y="18449"/>
                  </a:lnTo>
                  <a:lnTo>
                    <a:pt x="23868" y="18057"/>
                  </a:lnTo>
                  <a:lnTo>
                    <a:pt x="24145" y="17688"/>
                  </a:lnTo>
                  <a:lnTo>
                    <a:pt x="24445" y="17365"/>
                  </a:lnTo>
                  <a:lnTo>
                    <a:pt x="24744" y="17065"/>
                  </a:lnTo>
                  <a:lnTo>
                    <a:pt x="25044" y="16812"/>
                  </a:lnTo>
                  <a:lnTo>
                    <a:pt x="25367" y="16581"/>
                  </a:lnTo>
                  <a:lnTo>
                    <a:pt x="25667" y="16396"/>
                  </a:lnTo>
                  <a:lnTo>
                    <a:pt x="25667" y="16396"/>
                  </a:lnTo>
                  <a:lnTo>
                    <a:pt x="25229" y="16304"/>
                  </a:lnTo>
                  <a:lnTo>
                    <a:pt x="24791" y="16212"/>
                  </a:lnTo>
                  <a:lnTo>
                    <a:pt x="24791" y="16212"/>
                  </a:lnTo>
                  <a:close/>
                  <a:moveTo>
                    <a:pt x="9548" y="8487"/>
                  </a:moveTo>
                  <a:lnTo>
                    <a:pt x="9548" y="8487"/>
                  </a:lnTo>
                  <a:lnTo>
                    <a:pt x="9202" y="8556"/>
                  </a:lnTo>
                  <a:lnTo>
                    <a:pt x="8833" y="8648"/>
                  </a:lnTo>
                  <a:lnTo>
                    <a:pt x="8487" y="8763"/>
                  </a:lnTo>
                  <a:lnTo>
                    <a:pt x="8141" y="8879"/>
                  </a:lnTo>
                  <a:lnTo>
                    <a:pt x="7795" y="9040"/>
                  </a:lnTo>
                  <a:lnTo>
                    <a:pt x="7449" y="9225"/>
                  </a:lnTo>
                  <a:lnTo>
                    <a:pt x="7126" y="9409"/>
                  </a:lnTo>
                  <a:lnTo>
                    <a:pt x="6780" y="9640"/>
                  </a:lnTo>
                  <a:lnTo>
                    <a:pt x="6780" y="9640"/>
                  </a:lnTo>
                  <a:lnTo>
                    <a:pt x="6411" y="9917"/>
                  </a:lnTo>
                  <a:lnTo>
                    <a:pt x="6066" y="10239"/>
                  </a:lnTo>
                  <a:lnTo>
                    <a:pt x="5720" y="10585"/>
                  </a:lnTo>
                  <a:lnTo>
                    <a:pt x="5420" y="10954"/>
                  </a:lnTo>
                  <a:lnTo>
                    <a:pt x="5120" y="11369"/>
                  </a:lnTo>
                  <a:lnTo>
                    <a:pt x="4866" y="11784"/>
                  </a:lnTo>
                  <a:lnTo>
                    <a:pt x="4636" y="12246"/>
                  </a:lnTo>
                  <a:lnTo>
                    <a:pt x="4428" y="12730"/>
                  </a:lnTo>
                  <a:lnTo>
                    <a:pt x="4267" y="13260"/>
                  </a:lnTo>
                  <a:lnTo>
                    <a:pt x="4152" y="13791"/>
                  </a:lnTo>
                  <a:lnTo>
                    <a:pt x="4082" y="14367"/>
                  </a:lnTo>
                  <a:lnTo>
                    <a:pt x="4036" y="14967"/>
                  </a:lnTo>
                  <a:lnTo>
                    <a:pt x="4059" y="15589"/>
                  </a:lnTo>
                  <a:lnTo>
                    <a:pt x="4105" y="16235"/>
                  </a:lnTo>
                  <a:lnTo>
                    <a:pt x="4221" y="16904"/>
                  </a:lnTo>
                  <a:lnTo>
                    <a:pt x="4405" y="17596"/>
                  </a:lnTo>
                  <a:lnTo>
                    <a:pt x="4405" y="17596"/>
                  </a:lnTo>
                  <a:lnTo>
                    <a:pt x="4613" y="18287"/>
                  </a:lnTo>
                  <a:lnTo>
                    <a:pt x="4843" y="18956"/>
                  </a:lnTo>
                  <a:lnTo>
                    <a:pt x="5143" y="19579"/>
                  </a:lnTo>
                  <a:lnTo>
                    <a:pt x="5305" y="19902"/>
                  </a:lnTo>
                  <a:lnTo>
                    <a:pt x="5466" y="20201"/>
                  </a:lnTo>
                  <a:lnTo>
                    <a:pt x="5466" y="20201"/>
                  </a:lnTo>
                  <a:lnTo>
                    <a:pt x="5650" y="20478"/>
                  </a:lnTo>
                  <a:lnTo>
                    <a:pt x="5858" y="20755"/>
                  </a:lnTo>
                  <a:lnTo>
                    <a:pt x="6066" y="21009"/>
                  </a:lnTo>
                  <a:lnTo>
                    <a:pt x="6296" y="21262"/>
                  </a:lnTo>
                  <a:lnTo>
                    <a:pt x="6550" y="21493"/>
                  </a:lnTo>
                  <a:lnTo>
                    <a:pt x="6827" y="21723"/>
                  </a:lnTo>
                  <a:lnTo>
                    <a:pt x="7103" y="21931"/>
                  </a:lnTo>
                  <a:lnTo>
                    <a:pt x="7426" y="22115"/>
                  </a:lnTo>
                  <a:lnTo>
                    <a:pt x="7426" y="22115"/>
                  </a:lnTo>
                  <a:lnTo>
                    <a:pt x="7795" y="22300"/>
                  </a:lnTo>
                  <a:lnTo>
                    <a:pt x="8187" y="22484"/>
                  </a:lnTo>
                  <a:lnTo>
                    <a:pt x="8602" y="22623"/>
                  </a:lnTo>
                  <a:lnTo>
                    <a:pt x="8994" y="22761"/>
                  </a:lnTo>
                  <a:lnTo>
                    <a:pt x="9432" y="22853"/>
                  </a:lnTo>
                  <a:lnTo>
                    <a:pt x="9847" y="22946"/>
                  </a:lnTo>
                  <a:lnTo>
                    <a:pt x="10286" y="23015"/>
                  </a:lnTo>
                  <a:lnTo>
                    <a:pt x="10701" y="23061"/>
                  </a:lnTo>
                  <a:lnTo>
                    <a:pt x="10701" y="23061"/>
                  </a:lnTo>
                  <a:lnTo>
                    <a:pt x="11139" y="23107"/>
                  </a:lnTo>
                  <a:lnTo>
                    <a:pt x="11600" y="23107"/>
                  </a:lnTo>
                  <a:lnTo>
                    <a:pt x="12038" y="23107"/>
                  </a:lnTo>
                  <a:lnTo>
                    <a:pt x="12453" y="23084"/>
                  </a:lnTo>
                  <a:lnTo>
                    <a:pt x="12891" y="23061"/>
                  </a:lnTo>
                  <a:lnTo>
                    <a:pt x="13330" y="22992"/>
                  </a:lnTo>
                  <a:lnTo>
                    <a:pt x="13745" y="22946"/>
                  </a:lnTo>
                  <a:lnTo>
                    <a:pt x="14160" y="22853"/>
                  </a:lnTo>
                  <a:lnTo>
                    <a:pt x="14160" y="22853"/>
                  </a:lnTo>
                  <a:lnTo>
                    <a:pt x="14875" y="22692"/>
                  </a:lnTo>
                  <a:lnTo>
                    <a:pt x="15566" y="22461"/>
                  </a:lnTo>
                  <a:lnTo>
                    <a:pt x="16212" y="22208"/>
                  </a:lnTo>
                  <a:lnTo>
                    <a:pt x="16812" y="21908"/>
                  </a:lnTo>
                  <a:lnTo>
                    <a:pt x="16812" y="21908"/>
                  </a:lnTo>
                  <a:lnTo>
                    <a:pt x="16512" y="21493"/>
                  </a:lnTo>
                  <a:lnTo>
                    <a:pt x="16235" y="21078"/>
                  </a:lnTo>
                  <a:lnTo>
                    <a:pt x="16235" y="21078"/>
                  </a:lnTo>
                  <a:lnTo>
                    <a:pt x="15889" y="21055"/>
                  </a:lnTo>
                  <a:lnTo>
                    <a:pt x="15889" y="21055"/>
                  </a:lnTo>
                  <a:lnTo>
                    <a:pt x="15543" y="21009"/>
                  </a:lnTo>
                  <a:lnTo>
                    <a:pt x="15220" y="20939"/>
                  </a:lnTo>
                  <a:lnTo>
                    <a:pt x="14875" y="20847"/>
                  </a:lnTo>
                  <a:lnTo>
                    <a:pt x="14552" y="20755"/>
                  </a:lnTo>
                  <a:lnTo>
                    <a:pt x="14229" y="20640"/>
                  </a:lnTo>
                  <a:lnTo>
                    <a:pt x="13929" y="20524"/>
                  </a:lnTo>
                  <a:lnTo>
                    <a:pt x="13606" y="20386"/>
                  </a:lnTo>
                  <a:lnTo>
                    <a:pt x="13330" y="20248"/>
                  </a:lnTo>
                  <a:lnTo>
                    <a:pt x="12753" y="19925"/>
                  </a:lnTo>
                  <a:lnTo>
                    <a:pt x="12200" y="19556"/>
                  </a:lnTo>
                  <a:lnTo>
                    <a:pt x="11692" y="19141"/>
                  </a:lnTo>
                  <a:lnTo>
                    <a:pt x="11231" y="18703"/>
                  </a:lnTo>
                  <a:lnTo>
                    <a:pt x="10770" y="18218"/>
                  </a:lnTo>
                  <a:lnTo>
                    <a:pt x="10378" y="17711"/>
                  </a:lnTo>
                  <a:lnTo>
                    <a:pt x="10009" y="17181"/>
                  </a:lnTo>
                  <a:lnTo>
                    <a:pt x="9663" y="16627"/>
                  </a:lnTo>
                  <a:lnTo>
                    <a:pt x="9386" y="16051"/>
                  </a:lnTo>
                  <a:lnTo>
                    <a:pt x="9133" y="15474"/>
                  </a:lnTo>
                  <a:lnTo>
                    <a:pt x="8925" y="14874"/>
                  </a:lnTo>
                  <a:lnTo>
                    <a:pt x="8741" y="14275"/>
                  </a:lnTo>
                  <a:lnTo>
                    <a:pt x="8741" y="14275"/>
                  </a:lnTo>
                  <a:lnTo>
                    <a:pt x="8671" y="13906"/>
                  </a:lnTo>
                  <a:lnTo>
                    <a:pt x="8602" y="13514"/>
                  </a:lnTo>
                  <a:lnTo>
                    <a:pt x="8556" y="13145"/>
                  </a:lnTo>
                  <a:lnTo>
                    <a:pt x="8533" y="12776"/>
                  </a:lnTo>
                  <a:lnTo>
                    <a:pt x="8510" y="12430"/>
                  </a:lnTo>
                  <a:lnTo>
                    <a:pt x="8510" y="12061"/>
                  </a:lnTo>
                  <a:lnTo>
                    <a:pt x="8533" y="11692"/>
                  </a:lnTo>
                  <a:lnTo>
                    <a:pt x="8579" y="11346"/>
                  </a:lnTo>
                  <a:lnTo>
                    <a:pt x="8625" y="11000"/>
                  </a:lnTo>
                  <a:lnTo>
                    <a:pt x="8694" y="10654"/>
                  </a:lnTo>
                  <a:lnTo>
                    <a:pt x="8787" y="10309"/>
                  </a:lnTo>
                  <a:lnTo>
                    <a:pt x="8902" y="9986"/>
                  </a:lnTo>
                  <a:lnTo>
                    <a:pt x="9040" y="9663"/>
                  </a:lnTo>
                  <a:lnTo>
                    <a:pt x="9179" y="9363"/>
                  </a:lnTo>
                  <a:lnTo>
                    <a:pt x="9363" y="9063"/>
                  </a:lnTo>
                  <a:lnTo>
                    <a:pt x="9548" y="8787"/>
                  </a:lnTo>
                  <a:lnTo>
                    <a:pt x="9548" y="8787"/>
                  </a:lnTo>
                  <a:lnTo>
                    <a:pt x="9548" y="8487"/>
                  </a:lnTo>
                  <a:lnTo>
                    <a:pt x="9548" y="8487"/>
                  </a:lnTo>
                  <a:close/>
                  <a:moveTo>
                    <a:pt x="18795" y="20524"/>
                  </a:moveTo>
                  <a:lnTo>
                    <a:pt x="18795" y="20524"/>
                  </a:lnTo>
                  <a:lnTo>
                    <a:pt x="18264" y="20709"/>
                  </a:lnTo>
                  <a:lnTo>
                    <a:pt x="17757" y="20847"/>
                  </a:lnTo>
                  <a:lnTo>
                    <a:pt x="17273" y="20962"/>
                  </a:lnTo>
                  <a:lnTo>
                    <a:pt x="16812" y="21032"/>
                  </a:lnTo>
                  <a:lnTo>
                    <a:pt x="16812" y="21032"/>
                  </a:lnTo>
                  <a:lnTo>
                    <a:pt x="17042" y="21354"/>
                  </a:lnTo>
                  <a:lnTo>
                    <a:pt x="17273" y="21654"/>
                  </a:lnTo>
                  <a:lnTo>
                    <a:pt x="17273" y="21654"/>
                  </a:lnTo>
                  <a:lnTo>
                    <a:pt x="17665" y="21401"/>
                  </a:lnTo>
                  <a:lnTo>
                    <a:pt x="18057" y="21124"/>
                  </a:lnTo>
                  <a:lnTo>
                    <a:pt x="18426" y="20824"/>
                  </a:lnTo>
                  <a:lnTo>
                    <a:pt x="18795" y="20524"/>
                  </a:lnTo>
                  <a:lnTo>
                    <a:pt x="18795" y="20524"/>
                  </a:lnTo>
                  <a:close/>
                  <a:moveTo>
                    <a:pt x="20986" y="10470"/>
                  </a:moveTo>
                  <a:lnTo>
                    <a:pt x="20986" y="10470"/>
                  </a:lnTo>
                  <a:lnTo>
                    <a:pt x="20640" y="10585"/>
                  </a:lnTo>
                  <a:lnTo>
                    <a:pt x="20271" y="10701"/>
                  </a:lnTo>
                  <a:lnTo>
                    <a:pt x="20271" y="10701"/>
                  </a:lnTo>
                  <a:lnTo>
                    <a:pt x="19925" y="10885"/>
                  </a:lnTo>
                  <a:lnTo>
                    <a:pt x="19579" y="11070"/>
                  </a:lnTo>
                  <a:lnTo>
                    <a:pt x="19233" y="11300"/>
                  </a:lnTo>
                  <a:lnTo>
                    <a:pt x="18910" y="11531"/>
                  </a:lnTo>
                  <a:lnTo>
                    <a:pt x="18587" y="11784"/>
                  </a:lnTo>
                  <a:lnTo>
                    <a:pt x="18288" y="12084"/>
                  </a:lnTo>
                  <a:lnTo>
                    <a:pt x="17988" y="12384"/>
                  </a:lnTo>
                  <a:lnTo>
                    <a:pt x="17688" y="12707"/>
                  </a:lnTo>
                  <a:lnTo>
                    <a:pt x="17434" y="13053"/>
                  </a:lnTo>
                  <a:lnTo>
                    <a:pt x="17181" y="13399"/>
                  </a:lnTo>
                  <a:lnTo>
                    <a:pt x="16950" y="13768"/>
                  </a:lnTo>
                  <a:lnTo>
                    <a:pt x="16719" y="14160"/>
                  </a:lnTo>
                  <a:lnTo>
                    <a:pt x="16535" y="14552"/>
                  </a:lnTo>
                  <a:lnTo>
                    <a:pt x="16350" y="14967"/>
                  </a:lnTo>
                  <a:lnTo>
                    <a:pt x="16189" y="15382"/>
                  </a:lnTo>
                  <a:lnTo>
                    <a:pt x="16074" y="15797"/>
                  </a:lnTo>
                  <a:lnTo>
                    <a:pt x="16074" y="15797"/>
                  </a:lnTo>
                  <a:lnTo>
                    <a:pt x="15935" y="16396"/>
                  </a:lnTo>
                  <a:lnTo>
                    <a:pt x="15843" y="16973"/>
                  </a:lnTo>
                  <a:lnTo>
                    <a:pt x="15820" y="17573"/>
                  </a:lnTo>
                  <a:lnTo>
                    <a:pt x="15820" y="17895"/>
                  </a:lnTo>
                  <a:lnTo>
                    <a:pt x="15843" y="18195"/>
                  </a:lnTo>
                  <a:lnTo>
                    <a:pt x="15889" y="18495"/>
                  </a:lnTo>
                  <a:lnTo>
                    <a:pt x="15935" y="18795"/>
                  </a:lnTo>
                  <a:lnTo>
                    <a:pt x="16005" y="19095"/>
                  </a:lnTo>
                  <a:lnTo>
                    <a:pt x="16074" y="19394"/>
                  </a:lnTo>
                  <a:lnTo>
                    <a:pt x="16166" y="19694"/>
                  </a:lnTo>
                  <a:lnTo>
                    <a:pt x="16281" y="19994"/>
                  </a:lnTo>
                  <a:lnTo>
                    <a:pt x="16420" y="20294"/>
                  </a:lnTo>
                  <a:lnTo>
                    <a:pt x="16558" y="20593"/>
                  </a:lnTo>
                  <a:lnTo>
                    <a:pt x="16558" y="20593"/>
                  </a:lnTo>
                  <a:lnTo>
                    <a:pt x="16881" y="20570"/>
                  </a:lnTo>
                  <a:lnTo>
                    <a:pt x="17250" y="20501"/>
                  </a:lnTo>
                  <a:lnTo>
                    <a:pt x="17596" y="20409"/>
                  </a:lnTo>
                  <a:lnTo>
                    <a:pt x="17988" y="20317"/>
                  </a:lnTo>
                  <a:lnTo>
                    <a:pt x="18357" y="20178"/>
                  </a:lnTo>
                  <a:lnTo>
                    <a:pt x="18772" y="20017"/>
                  </a:lnTo>
                  <a:lnTo>
                    <a:pt x="19164" y="19856"/>
                  </a:lnTo>
                  <a:lnTo>
                    <a:pt x="19579" y="19671"/>
                  </a:lnTo>
                  <a:lnTo>
                    <a:pt x="19579" y="19671"/>
                  </a:lnTo>
                  <a:lnTo>
                    <a:pt x="19810" y="19371"/>
                  </a:lnTo>
                  <a:lnTo>
                    <a:pt x="20040" y="19048"/>
                  </a:lnTo>
                  <a:lnTo>
                    <a:pt x="20248" y="18726"/>
                  </a:lnTo>
                  <a:lnTo>
                    <a:pt x="20455" y="18403"/>
                  </a:lnTo>
                  <a:lnTo>
                    <a:pt x="20617" y="18057"/>
                  </a:lnTo>
                  <a:lnTo>
                    <a:pt x="20801" y="17734"/>
                  </a:lnTo>
                  <a:lnTo>
                    <a:pt x="20939" y="17388"/>
                  </a:lnTo>
                  <a:lnTo>
                    <a:pt x="21078" y="17042"/>
                  </a:lnTo>
                  <a:lnTo>
                    <a:pt x="21216" y="16673"/>
                  </a:lnTo>
                  <a:lnTo>
                    <a:pt x="21308" y="16327"/>
                  </a:lnTo>
                  <a:lnTo>
                    <a:pt x="21401" y="15958"/>
                  </a:lnTo>
                  <a:lnTo>
                    <a:pt x="21493" y="15612"/>
                  </a:lnTo>
                  <a:lnTo>
                    <a:pt x="21562" y="15243"/>
                  </a:lnTo>
                  <a:lnTo>
                    <a:pt x="21608" y="14874"/>
                  </a:lnTo>
                  <a:lnTo>
                    <a:pt x="21631" y="14529"/>
                  </a:lnTo>
                  <a:lnTo>
                    <a:pt x="21654" y="14160"/>
                  </a:lnTo>
                  <a:lnTo>
                    <a:pt x="21654" y="14160"/>
                  </a:lnTo>
                  <a:lnTo>
                    <a:pt x="21516" y="13906"/>
                  </a:lnTo>
                  <a:lnTo>
                    <a:pt x="21378" y="13652"/>
                  </a:lnTo>
                  <a:lnTo>
                    <a:pt x="21378" y="13652"/>
                  </a:lnTo>
                  <a:lnTo>
                    <a:pt x="21262" y="13353"/>
                  </a:lnTo>
                  <a:lnTo>
                    <a:pt x="21170" y="13053"/>
                  </a:lnTo>
                  <a:lnTo>
                    <a:pt x="21101" y="12753"/>
                  </a:lnTo>
                  <a:lnTo>
                    <a:pt x="21055" y="12430"/>
                  </a:lnTo>
                  <a:lnTo>
                    <a:pt x="21055" y="12084"/>
                  </a:lnTo>
                  <a:lnTo>
                    <a:pt x="21078" y="11738"/>
                  </a:lnTo>
                  <a:lnTo>
                    <a:pt x="21124" y="11392"/>
                  </a:lnTo>
                  <a:lnTo>
                    <a:pt x="21216" y="11023"/>
                  </a:lnTo>
                  <a:lnTo>
                    <a:pt x="21216" y="11023"/>
                  </a:lnTo>
                  <a:lnTo>
                    <a:pt x="20986" y="10470"/>
                  </a:lnTo>
                  <a:lnTo>
                    <a:pt x="20986" y="10470"/>
                  </a:lnTo>
                  <a:close/>
                  <a:moveTo>
                    <a:pt x="20755" y="10009"/>
                  </a:moveTo>
                  <a:lnTo>
                    <a:pt x="20755" y="10009"/>
                  </a:lnTo>
                  <a:lnTo>
                    <a:pt x="20524" y="9617"/>
                  </a:lnTo>
                  <a:lnTo>
                    <a:pt x="20248" y="9225"/>
                  </a:lnTo>
                  <a:lnTo>
                    <a:pt x="19971" y="8856"/>
                  </a:lnTo>
                  <a:lnTo>
                    <a:pt x="19648" y="8533"/>
                  </a:lnTo>
                  <a:lnTo>
                    <a:pt x="19302" y="8210"/>
                  </a:lnTo>
                  <a:lnTo>
                    <a:pt x="18933" y="7933"/>
                  </a:lnTo>
                  <a:lnTo>
                    <a:pt x="18518" y="7680"/>
                  </a:lnTo>
                  <a:lnTo>
                    <a:pt x="18103" y="7449"/>
                  </a:lnTo>
                  <a:lnTo>
                    <a:pt x="17642" y="7241"/>
                  </a:lnTo>
                  <a:lnTo>
                    <a:pt x="17158" y="7080"/>
                  </a:lnTo>
                  <a:lnTo>
                    <a:pt x="16650" y="6965"/>
                  </a:lnTo>
                  <a:lnTo>
                    <a:pt x="16120" y="6873"/>
                  </a:lnTo>
                  <a:lnTo>
                    <a:pt x="15566" y="6826"/>
                  </a:lnTo>
                  <a:lnTo>
                    <a:pt x="14967" y="6803"/>
                  </a:lnTo>
                  <a:lnTo>
                    <a:pt x="14367" y="6826"/>
                  </a:lnTo>
                  <a:lnTo>
                    <a:pt x="13722" y="6896"/>
                  </a:lnTo>
                  <a:lnTo>
                    <a:pt x="13722" y="6896"/>
                  </a:lnTo>
                  <a:lnTo>
                    <a:pt x="13260" y="6988"/>
                  </a:lnTo>
                  <a:lnTo>
                    <a:pt x="13260" y="6988"/>
                  </a:lnTo>
                  <a:lnTo>
                    <a:pt x="13629" y="7288"/>
                  </a:lnTo>
                  <a:lnTo>
                    <a:pt x="13975" y="7634"/>
                  </a:lnTo>
                  <a:lnTo>
                    <a:pt x="14321" y="7956"/>
                  </a:lnTo>
                  <a:lnTo>
                    <a:pt x="14644" y="8325"/>
                  </a:lnTo>
                  <a:lnTo>
                    <a:pt x="14644" y="8325"/>
                  </a:lnTo>
                  <a:lnTo>
                    <a:pt x="14967" y="8694"/>
                  </a:lnTo>
                  <a:lnTo>
                    <a:pt x="15220" y="9063"/>
                  </a:lnTo>
                  <a:lnTo>
                    <a:pt x="15428" y="9409"/>
                  </a:lnTo>
                  <a:lnTo>
                    <a:pt x="15566" y="9755"/>
                  </a:lnTo>
                  <a:lnTo>
                    <a:pt x="15682" y="10078"/>
                  </a:lnTo>
                  <a:lnTo>
                    <a:pt x="15728" y="10378"/>
                  </a:lnTo>
                  <a:lnTo>
                    <a:pt x="15728" y="10678"/>
                  </a:lnTo>
                  <a:lnTo>
                    <a:pt x="15705" y="10977"/>
                  </a:lnTo>
                  <a:lnTo>
                    <a:pt x="15705" y="10977"/>
                  </a:lnTo>
                  <a:lnTo>
                    <a:pt x="15659" y="11139"/>
                  </a:lnTo>
                  <a:lnTo>
                    <a:pt x="15589" y="11323"/>
                  </a:lnTo>
                  <a:lnTo>
                    <a:pt x="15520" y="11485"/>
                  </a:lnTo>
                  <a:lnTo>
                    <a:pt x="15428" y="11646"/>
                  </a:lnTo>
                  <a:lnTo>
                    <a:pt x="15313" y="11784"/>
                  </a:lnTo>
                  <a:lnTo>
                    <a:pt x="15197" y="11923"/>
                  </a:lnTo>
                  <a:lnTo>
                    <a:pt x="15082" y="12061"/>
                  </a:lnTo>
                  <a:lnTo>
                    <a:pt x="14944" y="12176"/>
                  </a:lnTo>
                  <a:lnTo>
                    <a:pt x="14644" y="12384"/>
                  </a:lnTo>
                  <a:lnTo>
                    <a:pt x="14298" y="12568"/>
                  </a:lnTo>
                  <a:lnTo>
                    <a:pt x="13929" y="12684"/>
                  </a:lnTo>
                  <a:lnTo>
                    <a:pt x="13537" y="12776"/>
                  </a:lnTo>
                  <a:lnTo>
                    <a:pt x="13537" y="12776"/>
                  </a:lnTo>
                  <a:lnTo>
                    <a:pt x="13214" y="12822"/>
                  </a:lnTo>
                  <a:lnTo>
                    <a:pt x="12914" y="12822"/>
                  </a:lnTo>
                  <a:lnTo>
                    <a:pt x="12592" y="12799"/>
                  </a:lnTo>
                  <a:lnTo>
                    <a:pt x="12292" y="12753"/>
                  </a:lnTo>
                  <a:lnTo>
                    <a:pt x="11969" y="12661"/>
                  </a:lnTo>
                  <a:lnTo>
                    <a:pt x="11669" y="12568"/>
                  </a:lnTo>
                  <a:lnTo>
                    <a:pt x="11369" y="12430"/>
                  </a:lnTo>
                  <a:lnTo>
                    <a:pt x="11093" y="12246"/>
                  </a:lnTo>
                  <a:lnTo>
                    <a:pt x="10816" y="12038"/>
                  </a:lnTo>
                  <a:lnTo>
                    <a:pt x="10562" y="11784"/>
                  </a:lnTo>
                  <a:lnTo>
                    <a:pt x="10332" y="11508"/>
                  </a:lnTo>
                  <a:lnTo>
                    <a:pt x="10124" y="11185"/>
                  </a:lnTo>
                  <a:lnTo>
                    <a:pt x="9963" y="10839"/>
                  </a:lnTo>
                  <a:lnTo>
                    <a:pt x="9801" y="10447"/>
                  </a:lnTo>
                  <a:lnTo>
                    <a:pt x="9686" y="10009"/>
                  </a:lnTo>
                  <a:lnTo>
                    <a:pt x="9594" y="9548"/>
                  </a:lnTo>
                  <a:lnTo>
                    <a:pt x="9594" y="9548"/>
                  </a:lnTo>
                  <a:lnTo>
                    <a:pt x="9478" y="9801"/>
                  </a:lnTo>
                  <a:lnTo>
                    <a:pt x="9363" y="10055"/>
                  </a:lnTo>
                  <a:lnTo>
                    <a:pt x="9271" y="10332"/>
                  </a:lnTo>
                  <a:lnTo>
                    <a:pt x="9179" y="10608"/>
                  </a:lnTo>
                  <a:lnTo>
                    <a:pt x="9109" y="10885"/>
                  </a:lnTo>
                  <a:lnTo>
                    <a:pt x="9063" y="11162"/>
                  </a:lnTo>
                  <a:lnTo>
                    <a:pt x="8971" y="11738"/>
                  </a:lnTo>
                  <a:lnTo>
                    <a:pt x="8948" y="12338"/>
                  </a:lnTo>
                  <a:lnTo>
                    <a:pt x="8994" y="12937"/>
                  </a:lnTo>
                  <a:lnTo>
                    <a:pt x="9063" y="13537"/>
                  </a:lnTo>
                  <a:lnTo>
                    <a:pt x="9179" y="14160"/>
                  </a:lnTo>
                  <a:lnTo>
                    <a:pt x="9179" y="14160"/>
                  </a:lnTo>
                  <a:lnTo>
                    <a:pt x="9340" y="14736"/>
                  </a:lnTo>
                  <a:lnTo>
                    <a:pt x="9548" y="15290"/>
                  </a:lnTo>
                  <a:lnTo>
                    <a:pt x="9778" y="15843"/>
                  </a:lnTo>
                  <a:lnTo>
                    <a:pt x="10055" y="16396"/>
                  </a:lnTo>
                  <a:lnTo>
                    <a:pt x="10378" y="16904"/>
                  </a:lnTo>
                  <a:lnTo>
                    <a:pt x="10724" y="17411"/>
                  </a:lnTo>
                  <a:lnTo>
                    <a:pt x="11116" y="17895"/>
                  </a:lnTo>
                  <a:lnTo>
                    <a:pt x="11531" y="18357"/>
                  </a:lnTo>
                  <a:lnTo>
                    <a:pt x="11969" y="18772"/>
                  </a:lnTo>
                  <a:lnTo>
                    <a:pt x="12453" y="19164"/>
                  </a:lnTo>
                  <a:lnTo>
                    <a:pt x="12984" y="19510"/>
                  </a:lnTo>
                  <a:lnTo>
                    <a:pt x="13514" y="19832"/>
                  </a:lnTo>
                  <a:lnTo>
                    <a:pt x="14091" y="20086"/>
                  </a:lnTo>
                  <a:lnTo>
                    <a:pt x="14390" y="20201"/>
                  </a:lnTo>
                  <a:lnTo>
                    <a:pt x="14690" y="20317"/>
                  </a:lnTo>
                  <a:lnTo>
                    <a:pt x="14990" y="20386"/>
                  </a:lnTo>
                  <a:lnTo>
                    <a:pt x="15313" y="20478"/>
                  </a:lnTo>
                  <a:lnTo>
                    <a:pt x="15636" y="20524"/>
                  </a:lnTo>
                  <a:lnTo>
                    <a:pt x="15958" y="20593"/>
                  </a:lnTo>
                  <a:lnTo>
                    <a:pt x="15981" y="20593"/>
                  </a:lnTo>
                  <a:lnTo>
                    <a:pt x="15981" y="20593"/>
                  </a:lnTo>
                  <a:lnTo>
                    <a:pt x="15843" y="20271"/>
                  </a:lnTo>
                  <a:lnTo>
                    <a:pt x="15728" y="19971"/>
                  </a:lnTo>
                  <a:lnTo>
                    <a:pt x="15613" y="19671"/>
                  </a:lnTo>
                  <a:lnTo>
                    <a:pt x="15520" y="19348"/>
                  </a:lnTo>
                  <a:lnTo>
                    <a:pt x="15451" y="19048"/>
                  </a:lnTo>
                  <a:lnTo>
                    <a:pt x="15405" y="18726"/>
                  </a:lnTo>
                  <a:lnTo>
                    <a:pt x="15359" y="18426"/>
                  </a:lnTo>
                  <a:lnTo>
                    <a:pt x="15313" y="18103"/>
                  </a:lnTo>
                  <a:lnTo>
                    <a:pt x="15313" y="17803"/>
                  </a:lnTo>
                  <a:lnTo>
                    <a:pt x="15313" y="17480"/>
                  </a:lnTo>
                  <a:lnTo>
                    <a:pt x="15359" y="16881"/>
                  </a:lnTo>
                  <a:lnTo>
                    <a:pt x="15428" y="16258"/>
                  </a:lnTo>
                  <a:lnTo>
                    <a:pt x="15566" y="15659"/>
                  </a:lnTo>
                  <a:lnTo>
                    <a:pt x="15566" y="15659"/>
                  </a:lnTo>
                  <a:lnTo>
                    <a:pt x="15705" y="15220"/>
                  </a:lnTo>
                  <a:lnTo>
                    <a:pt x="15889" y="14759"/>
                  </a:lnTo>
                  <a:lnTo>
                    <a:pt x="16074" y="14344"/>
                  </a:lnTo>
                  <a:lnTo>
                    <a:pt x="16281" y="13906"/>
                  </a:lnTo>
                  <a:lnTo>
                    <a:pt x="16512" y="13491"/>
                  </a:lnTo>
                  <a:lnTo>
                    <a:pt x="16766" y="13099"/>
                  </a:lnTo>
                  <a:lnTo>
                    <a:pt x="17042" y="12730"/>
                  </a:lnTo>
                  <a:lnTo>
                    <a:pt x="17319" y="12361"/>
                  </a:lnTo>
                  <a:lnTo>
                    <a:pt x="17619" y="12015"/>
                  </a:lnTo>
                  <a:lnTo>
                    <a:pt x="17942" y="11692"/>
                  </a:lnTo>
                  <a:lnTo>
                    <a:pt x="18264" y="11392"/>
                  </a:lnTo>
                  <a:lnTo>
                    <a:pt x="18610" y="11116"/>
                  </a:lnTo>
                  <a:lnTo>
                    <a:pt x="18979" y="10862"/>
                  </a:lnTo>
                  <a:lnTo>
                    <a:pt x="19325" y="10631"/>
                  </a:lnTo>
                  <a:lnTo>
                    <a:pt x="19694" y="10424"/>
                  </a:lnTo>
                  <a:lnTo>
                    <a:pt x="20086" y="10239"/>
                  </a:lnTo>
                  <a:lnTo>
                    <a:pt x="20086" y="10239"/>
                  </a:lnTo>
                  <a:lnTo>
                    <a:pt x="20409" y="10124"/>
                  </a:lnTo>
                  <a:lnTo>
                    <a:pt x="20755" y="10009"/>
                  </a:lnTo>
                  <a:lnTo>
                    <a:pt x="20755" y="10009"/>
                  </a:lnTo>
                  <a:close/>
                  <a:moveTo>
                    <a:pt x="22023" y="14621"/>
                  </a:moveTo>
                  <a:lnTo>
                    <a:pt x="22023" y="14621"/>
                  </a:lnTo>
                  <a:lnTo>
                    <a:pt x="21954" y="15220"/>
                  </a:lnTo>
                  <a:lnTo>
                    <a:pt x="21839" y="15820"/>
                  </a:lnTo>
                  <a:lnTo>
                    <a:pt x="21700" y="16420"/>
                  </a:lnTo>
                  <a:lnTo>
                    <a:pt x="21493" y="17019"/>
                  </a:lnTo>
                  <a:lnTo>
                    <a:pt x="21285" y="17596"/>
                  </a:lnTo>
                  <a:lnTo>
                    <a:pt x="21009" y="18172"/>
                  </a:lnTo>
                  <a:lnTo>
                    <a:pt x="20709" y="18726"/>
                  </a:lnTo>
                  <a:lnTo>
                    <a:pt x="20363" y="19256"/>
                  </a:lnTo>
                  <a:lnTo>
                    <a:pt x="20363" y="19256"/>
                  </a:lnTo>
                  <a:lnTo>
                    <a:pt x="20847" y="18956"/>
                  </a:lnTo>
                  <a:lnTo>
                    <a:pt x="21355" y="18656"/>
                  </a:lnTo>
                  <a:lnTo>
                    <a:pt x="21839" y="18310"/>
                  </a:lnTo>
                  <a:lnTo>
                    <a:pt x="22323" y="17965"/>
                  </a:lnTo>
                  <a:lnTo>
                    <a:pt x="22761" y="17596"/>
                  </a:lnTo>
                  <a:lnTo>
                    <a:pt x="23199" y="17204"/>
                  </a:lnTo>
                  <a:lnTo>
                    <a:pt x="23614" y="16812"/>
                  </a:lnTo>
                  <a:lnTo>
                    <a:pt x="23983" y="16420"/>
                  </a:lnTo>
                  <a:lnTo>
                    <a:pt x="23983" y="16420"/>
                  </a:lnTo>
                  <a:lnTo>
                    <a:pt x="24306" y="16051"/>
                  </a:lnTo>
                  <a:lnTo>
                    <a:pt x="24306" y="16051"/>
                  </a:lnTo>
                  <a:lnTo>
                    <a:pt x="23960" y="15912"/>
                  </a:lnTo>
                  <a:lnTo>
                    <a:pt x="23638" y="15774"/>
                  </a:lnTo>
                  <a:lnTo>
                    <a:pt x="23338" y="15612"/>
                  </a:lnTo>
                  <a:lnTo>
                    <a:pt x="23038" y="15451"/>
                  </a:lnTo>
                  <a:lnTo>
                    <a:pt x="22761" y="15267"/>
                  </a:lnTo>
                  <a:lnTo>
                    <a:pt x="22508" y="15059"/>
                  </a:lnTo>
                  <a:lnTo>
                    <a:pt x="22254" y="14851"/>
                  </a:lnTo>
                  <a:lnTo>
                    <a:pt x="22023" y="14621"/>
                  </a:lnTo>
                  <a:lnTo>
                    <a:pt x="22023" y="14621"/>
                  </a:lnTo>
                  <a:close/>
                  <a:moveTo>
                    <a:pt x="10216" y="5720"/>
                  </a:moveTo>
                  <a:lnTo>
                    <a:pt x="10216" y="5720"/>
                  </a:lnTo>
                  <a:lnTo>
                    <a:pt x="9709" y="5627"/>
                  </a:lnTo>
                  <a:lnTo>
                    <a:pt x="9179" y="5558"/>
                  </a:lnTo>
                  <a:lnTo>
                    <a:pt x="8625" y="5558"/>
                  </a:lnTo>
                  <a:lnTo>
                    <a:pt x="8049" y="5581"/>
                  </a:lnTo>
                  <a:lnTo>
                    <a:pt x="7472" y="5673"/>
                  </a:lnTo>
                  <a:lnTo>
                    <a:pt x="6850" y="5835"/>
                  </a:lnTo>
                  <a:lnTo>
                    <a:pt x="6227" y="6042"/>
                  </a:lnTo>
                  <a:lnTo>
                    <a:pt x="5558" y="6319"/>
                  </a:lnTo>
                  <a:lnTo>
                    <a:pt x="5558" y="6319"/>
                  </a:lnTo>
                  <a:lnTo>
                    <a:pt x="5051" y="6573"/>
                  </a:lnTo>
                  <a:lnTo>
                    <a:pt x="4567" y="6849"/>
                  </a:lnTo>
                  <a:lnTo>
                    <a:pt x="4105" y="7149"/>
                  </a:lnTo>
                  <a:lnTo>
                    <a:pt x="3667" y="7495"/>
                  </a:lnTo>
                  <a:lnTo>
                    <a:pt x="3252" y="7841"/>
                  </a:lnTo>
                  <a:lnTo>
                    <a:pt x="2837" y="8233"/>
                  </a:lnTo>
                  <a:lnTo>
                    <a:pt x="2468" y="8648"/>
                  </a:lnTo>
                  <a:lnTo>
                    <a:pt x="2122" y="9063"/>
                  </a:lnTo>
                  <a:lnTo>
                    <a:pt x="1799" y="9524"/>
                  </a:lnTo>
                  <a:lnTo>
                    <a:pt x="1500" y="9986"/>
                  </a:lnTo>
                  <a:lnTo>
                    <a:pt x="1223" y="10447"/>
                  </a:lnTo>
                  <a:lnTo>
                    <a:pt x="992" y="10931"/>
                  </a:lnTo>
                  <a:lnTo>
                    <a:pt x="785" y="11415"/>
                  </a:lnTo>
                  <a:lnTo>
                    <a:pt x="623" y="11923"/>
                  </a:lnTo>
                  <a:lnTo>
                    <a:pt x="485" y="12407"/>
                  </a:lnTo>
                  <a:lnTo>
                    <a:pt x="393" y="12914"/>
                  </a:lnTo>
                  <a:lnTo>
                    <a:pt x="393" y="12914"/>
                  </a:lnTo>
                  <a:lnTo>
                    <a:pt x="323" y="13399"/>
                  </a:lnTo>
                  <a:lnTo>
                    <a:pt x="300" y="13883"/>
                  </a:lnTo>
                  <a:lnTo>
                    <a:pt x="323" y="14367"/>
                  </a:lnTo>
                  <a:lnTo>
                    <a:pt x="370" y="14828"/>
                  </a:lnTo>
                  <a:lnTo>
                    <a:pt x="462" y="15313"/>
                  </a:lnTo>
                  <a:lnTo>
                    <a:pt x="600" y="15751"/>
                  </a:lnTo>
                  <a:lnTo>
                    <a:pt x="785" y="16189"/>
                  </a:lnTo>
                  <a:lnTo>
                    <a:pt x="1015" y="16627"/>
                  </a:lnTo>
                  <a:lnTo>
                    <a:pt x="1292" y="17042"/>
                  </a:lnTo>
                  <a:lnTo>
                    <a:pt x="1615" y="17411"/>
                  </a:lnTo>
                  <a:lnTo>
                    <a:pt x="1984" y="17780"/>
                  </a:lnTo>
                  <a:lnTo>
                    <a:pt x="2422" y="18149"/>
                  </a:lnTo>
                  <a:lnTo>
                    <a:pt x="2883" y="18449"/>
                  </a:lnTo>
                  <a:lnTo>
                    <a:pt x="3414" y="18749"/>
                  </a:lnTo>
                  <a:lnTo>
                    <a:pt x="3990" y="19025"/>
                  </a:lnTo>
                  <a:lnTo>
                    <a:pt x="4636" y="19256"/>
                  </a:lnTo>
                  <a:lnTo>
                    <a:pt x="4636" y="19256"/>
                  </a:lnTo>
                  <a:lnTo>
                    <a:pt x="4474" y="18864"/>
                  </a:lnTo>
                  <a:lnTo>
                    <a:pt x="4336" y="18472"/>
                  </a:lnTo>
                  <a:lnTo>
                    <a:pt x="4105" y="17688"/>
                  </a:lnTo>
                  <a:lnTo>
                    <a:pt x="4105" y="17688"/>
                  </a:lnTo>
                  <a:lnTo>
                    <a:pt x="3944" y="16950"/>
                  </a:lnTo>
                  <a:lnTo>
                    <a:pt x="3829" y="16258"/>
                  </a:lnTo>
                  <a:lnTo>
                    <a:pt x="3783" y="15589"/>
                  </a:lnTo>
                  <a:lnTo>
                    <a:pt x="3759" y="14944"/>
                  </a:lnTo>
                  <a:lnTo>
                    <a:pt x="3806" y="14321"/>
                  </a:lnTo>
                  <a:lnTo>
                    <a:pt x="3898" y="13745"/>
                  </a:lnTo>
                  <a:lnTo>
                    <a:pt x="4036" y="13191"/>
                  </a:lnTo>
                  <a:lnTo>
                    <a:pt x="4221" y="12661"/>
                  </a:lnTo>
                  <a:lnTo>
                    <a:pt x="4428" y="12153"/>
                  </a:lnTo>
                  <a:lnTo>
                    <a:pt x="4659" y="11692"/>
                  </a:lnTo>
                  <a:lnTo>
                    <a:pt x="4936" y="11254"/>
                  </a:lnTo>
                  <a:lnTo>
                    <a:pt x="5235" y="10839"/>
                  </a:lnTo>
                  <a:lnTo>
                    <a:pt x="5581" y="10447"/>
                  </a:lnTo>
                  <a:lnTo>
                    <a:pt x="5927" y="10101"/>
                  </a:lnTo>
                  <a:lnTo>
                    <a:pt x="6296" y="9778"/>
                  </a:lnTo>
                  <a:lnTo>
                    <a:pt x="6688" y="9478"/>
                  </a:lnTo>
                  <a:lnTo>
                    <a:pt x="6688" y="9478"/>
                  </a:lnTo>
                  <a:lnTo>
                    <a:pt x="7034" y="9271"/>
                  </a:lnTo>
                  <a:lnTo>
                    <a:pt x="7380" y="9063"/>
                  </a:lnTo>
                  <a:lnTo>
                    <a:pt x="7726" y="8879"/>
                  </a:lnTo>
                  <a:lnTo>
                    <a:pt x="8095" y="8717"/>
                  </a:lnTo>
                  <a:lnTo>
                    <a:pt x="8464" y="8579"/>
                  </a:lnTo>
                  <a:lnTo>
                    <a:pt x="8810" y="8487"/>
                  </a:lnTo>
                  <a:lnTo>
                    <a:pt x="9179" y="8395"/>
                  </a:lnTo>
                  <a:lnTo>
                    <a:pt x="9548" y="8325"/>
                  </a:lnTo>
                  <a:lnTo>
                    <a:pt x="9548" y="8325"/>
                  </a:lnTo>
                  <a:lnTo>
                    <a:pt x="9571" y="7979"/>
                  </a:lnTo>
                  <a:lnTo>
                    <a:pt x="9617" y="7634"/>
                  </a:lnTo>
                  <a:lnTo>
                    <a:pt x="9663" y="7288"/>
                  </a:lnTo>
                  <a:lnTo>
                    <a:pt x="9755" y="6965"/>
                  </a:lnTo>
                  <a:lnTo>
                    <a:pt x="9847" y="6642"/>
                  </a:lnTo>
                  <a:lnTo>
                    <a:pt x="9940" y="6319"/>
                  </a:lnTo>
                  <a:lnTo>
                    <a:pt x="10078" y="6019"/>
                  </a:lnTo>
                  <a:lnTo>
                    <a:pt x="10216" y="5720"/>
                  </a:lnTo>
                  <a:lnTo>
                    <a:pt x="10216" y="5720"/>
                  </a:lnTo>
                  <a:close/>
                  <a:moveTo>
                    <a:pt x="33507" y="11854"/>
                  </a:moveTo>
                  <a:lnTo>
                    <a:pt x="33507" y="11854"/>
                  </a:lnTo>
                  <a:lnTo>
                    <a:pt x="33046" y="11300"/>
                  </a:lnTo>
                  <a:lnTo>
                    <a:pt x="32562" y="10770"/>
                  </a:lnTo>
                  <a:lnTo>
                    <a:pt x="32055" y="10262"/>
                  </a:lnTo>
                  <a:lnTo>
                    <a:pt x="31547" y="9801"/>
                  </a:lnTo>
                  <a:lnTo>
                    <a:pt x="31547" y="9801"/>
                  </a:lnTo>
                  <a:lnTo>
                    <a:pt x="30925" y="9294"/>
                  </a:lnTo>
                  <a:lnTo>
                    <a:pt x="30302" y="8856"/>
                  </a:lnTo>
                  <a:lnTo>
                    <a:pt x="29656" y="8441"/>
                  </a:lnTo>
                  <a:lnTo>
                    <a:pt x="29034" y="8118"/>
                  </a:lnTo>
                  <a:lnTo>
                    <a:pt x="28388" y="7818"/>
                  </a:lnTo>
                  <a:lnTo>
                    <a:pt x="28065" y="7703"/>
                  </a:lnTo>
                  <a:lnTo>
                    <a:pt x="27742" y="7610"/>
                  </a:lnTo>
                  <a:lnTo>
                    <a:pt x="27443" y="7518"/>
                  </a:lnTo>
                  <a:lnTo>
                    <a:pt x="27120" y="7449"/>
                  </a:lnTo>
                  <a:lnTo>
                    <a:pt x="26797" y="7403"/>
                  </a:lnTo>
                  <a:lnTo>
                    <a:pt x="26497" y="7357"/>
                  </a:lnTo>
                  <a:lnTo>
                    <a:pt x="26197" y="7357"/>
                  </a:lnTo>
                  <a:lnTo>
                    <a:pt x="25897" y="7357"/>
                  </a:lnTo>
                  <a:lnTo>
                    <a:pt x="25598" y="7357"/>
                  </a:lnTo>
                  <a:lnTo>
                    <a:pt x="25298" y="7403"/>
                  </a:lnTo>
                  <a:lnTo>
                    <a:pt x="25021" y="7472"/>
                  </a:lnTo>
                  <a:lnTo>
                    <a:pt x="24721" y="7541"/>
                  </a:lnTo>
                  <a:lnTo>
                    <a:pt x="24445" y="7634"/>
                  </a:lnTo>
                  <a:lnTo>
                    <a:pt x="24191" y="7749"/>
                  </a:lnTo>
                  <a:lnTo>
                    <a:pt x="23914" y="7887"/>
                  </a:lnTo>
                  <a:lnTo>
                    <a:pt x="23661" y="8049"/>
                  </a:lnTo>
                  <a:lnTo>
                    <a:pt x="23407" y="8233"/>
                  </a:lnTo>
                  <a:lnTo>
                    <a:pt x="23176" y="8441"/>
                  </a:lnTo>
                  <a:lnTo>
                    <a:pt x="22946" y="8648"/>
                  </a:lnTo>
                  <a:lnTo>
                    <a:pt x="22715" y="8902"/>
                  </a:lnTo>
                  <a:lnTo>
                    <a:pt x="22508" y="9179"/>
                  </a:lnTo>
                  <a:lnTo>
                    <a:pt x="22300" y="9455"/>
                  </a:lnTo>
                  <a:lnTo>
                    <a:pt x="22300" y="9455"/>
                  </a:lnTo>
                  <a:lnTo>
                    <a:pt x="22092" y="9824"/>
                  </a:lnTo>
                  <a:lnTo>
                    <a:pt x="22092" y="9824"/>
                  </a:lnTo>
                  <a:lnTo>
                    <a:pt x="22438" y="9824"/>
                  </a:lnTo>
                  <a:lnTo>
                    <a:pt x="22784" y="9870"/>
                  </a:lnTo>
                  <a:lnTo>
                    <a:pt x="23130" y="9963"/>
                  </a:lnTo>
                  <a:lnTo>
                    <a:pt x="23453" y="10055"/>
                  </a:lnTo>
                  <a:lnTo>
                    <a:pt x="23799" y="10216"/>
                  </a:lnTo>
                  <a:lnTo>
                    <a:pt x="24122" y="10378"/>
                  </a:lnTo>
                  <a:lnTo>
                    <a:pt x="24445" y="10585"/>
                  </a:lnTo>
                  <a:lnTo>
                    <a:pt x="24744" y="10839"/>
                  </a:lnTo>
                  <a:lnTo>
                    <a:pt x="24744" y="10839"/>
                  </a:lnTo>
                  <a:lnTo>
                    <a:pt x="25044" y="11116"/>
                  </a:lnTo>
                  <a:lnTo>
                    <a:pt x="25298" y="11392"/>
                  </a:lnTo>
                  <a:lnTo>
                    <a:pt x="25505" y="11692"/>
                  </a:lnTo>
                  <a:lnTo>
                    <a:pt x="25690" y="12015"/>
                  </a:lnTo>
                  <a:lnTo>
                    <a:pt x="25805" y="12315"/>
                  </a:lnTo>
                  <a:lnTo>
                    <a:pt x="25897" y="12638"/>
                  </a:lnTo>
                  <a:lnTo>
                    <a:pt x="25967" y="12960"/>
                  </a:lnTo>
                  <a:lnTo>
                    <a:pt x="25990" y="13283"/>
                  </a:lnTo>
                  <a:lnTo>
                    <a:pt x="25967" y="13606"/>
                  </a:lnTo>
                  <a:lnTo>
                    <a:pt x="25921" y="13929"/>
                  </a:lnTo>
                  <a:lnTo>
                    <a:pt x="25828" y="14275"/>
                  </a:lnTo>
                  <a:lnTo>
                    <a:pt x="25713" y="14598"/>
                  </a:lnTo>
                  <a:lnTo>
                    <a:pt x="25575" y="14944"/>
                  </a:lnTo>
                  <a:lnTo>
                    <a:pt x="25413" y="15267"/>
                  </a:lnTo>
                  <a:lnTo>
                    <a:pt x="25229" y="15589"/>
                  </a:lnTo>
                  <a:lnTo>
                    <a:pt x="24998" y="15935"/>
                  </a:lnTo>
                  <a:lnTo>
                    <a:pt x="24998" y="15935"/>
                  </a:lnTo>
                  <a:lnTo>
                    <a:pt x="25621" y="16051"/>
                  </a:lnTo>
                  <a:lnTo>
                    <a:pt x="26243" y="16143"/>
                  </a:lnTo>
                  <a:lnTo>
                    <a:pt x="26243" y="16143"/>
                  </a:lnTo>
                  <a:lnTo>
                    <a:pt x="26474" y="16051"/>
                  </a:lnTo>
                  <a:lnTo>
                    <a:pt x="26728" y="15981"/>
                  </a:lnTo>
                  <a:lnTo>
                    <a:pt x="26728" y="15981"/>
                  </a:lnTo>
                  <a:lnTo>
                    <a:pt x="26958" y="15935"/>
                  </a:lnTo>
                  <a:lnTo>
                    <a:pt x="27212" y="15912"/>
                  </a:lnTo>
                  <a:lnTo>
                    <a:pt x="27443" y="15889"/>
                  </a:lnTo>
                  <a:lnTo>
                    <a:pt x="27696" y="15889"/>
                  </a:lnTo>
                  <a:lnTo>
                    <a:pt x="27927" y="15889"/>
                  </a:lnTo>
                  <a:lnTo>
                    <a:pt x="28180" y="15912"/>
                  </a:lnTo>
                  <a:lnTo>
                    <a:pt x="28642" y="16004"/>
                  </a:lnTo>
                  <a:lnTo>
                    <a:pt x="28642" y="16004"/>
                  </a:lnTo>
                  <a:lnTo>
                    <a:pt x="29034" y="15912"/>
                  </a:lnTo>
                  <a:lnTo>
                    <a:pt x="29403" y="15797"/>
                  </a:lnTo>
                  <a:lnTo>
                    <a:pt x="29795" y="15659"/>
                  </a:lnTo>
                  <a:lnTo>
                    <a:pt x="30164" y="15520"/>
                  </a:lnTo>
                  <a:lnTo>
                    <a:pt x="30533" y="15336"/>
                  </a:lnTo>
                  <a:lnTo>
                    <a:pt x="30879" y="15128"/>
                  </a:lnTo>
                  <a:lnTo>
                    <a:pt x="31224" y="14921"/>
                  </a:lnTo>
                  <a:lnTo>
                    <a:pt x="31547" y="14667"/>
                  </a:lnTo>
                  <a:lnTo>
                    <a:pt x="31870" y="14413"/>
                  </a:lnTo>
                  <a:lnTo>
                    <a:pt x="32170" y="14114"/>
                  </a:lnTo>
                  <a:lnTo>
                    <a:pt x="32447" y="13791"/>
                  </a:lnTo>
                  <a:lnTo>
                    <a:pt x="32700" y="13468"/>
                  </a:lnTo>
                  <a:lnTo>
                    <a:pt x="32931" y="13099"/>
                  </a:lnTo>
                  <a:lnTo>
                    <a:pt x="33161" y="12707"/>
                  </a:lnTo>
                  <a:lnTo>
                    <a:pt x="33346" y="12292"/>
                  </a:lnTo>
                  <a:lnTo>
                    <a:pt x="33507" y="11854"/>
                  </a:lnTo>
                  <a:lnTo>
                    <a:pt x="33507" y="11854"/>
                  </a:lnTo>
                  <a:close/>
                  <a:moveTo>
                    <a:pt x="24514" y="15774"/>
                  </a:moveTo>
                  <a:lnTo>
                    <a:pt x="24514" y="15774"/>
                  </a:lnTo>
                  <a:lnTo>
                    <a:pt x="24721" y="15474"/>
                  </a:lnTo>
                  <a:lnTo>
                    <a:pt x="24906" y="15197"/>
                  </a:lnTo>
                  <a:lnTo>
                    <a:pt x="25067" y="14898"/>
                  </a:lnTo>
                  <a:lnTo>
                    <a:pt x="25183" y="14598"/>
                  </a:lnTo>
                  <a:lnTo>
                    <a:pt x="25298" y="14298"/>
                  </a:lnTo>
                  <a:lnTo>
                    <a:pt x="25390" y="13998"/>
                  </a:lnTo>
                  <a:lnTo>
                    <a:pt x="25459" y="13698"/>
                  </a:lnTo>
                  <a:lnTo>
                    <a:pt x="25482" y="13399"/>
                  </a:lnTo>
                  <a:lnTo>
                    <a:pt x="25459" y="13122"/>
                  </a:lnTo>
                  <a:lnTo>
                    <a:pt x="25436" y="12822"/>
                  </a:lnTo>
                  <a:lnTo>
                    <a:pt x="25367" y="12545"/>
                  </a:lnTo>
                  <a:lnTo>
                    <a:pt x="25252" y="12269"/>
                  </a:lnTo>
                  <a:lnTo>
                    <a:pt x="25113" y="11992"/>
                  </a:lnTo>
                  <a:lnTo>
                    <a:pt x="24906" y="11715"/>
                  </a:lnTo>
                  <a:lnTo>
                    <a:pt x="24698" y="11462"/>
                  </a:lnTo>
                  <a:lnTo>
                    <a:pt x="24422" y="11208"/>
                  </a:lnTo>
                  <a:lnTo>
                    <a:pt x="24422" y="11208"/>
                  </a:lnTo>
                  <a:lnTo>
                    <a:pt x="24122" y="10977"/>
                  </a:lnTo>
                  <a:lnTo>
                    <a:pt x="23799" y="10770"/>
                  </a:lnTo>
                  <a:lnTo>
                    <a:pt x="23499" y="10608"/>
                  </a:lnTo>
                  <a:lnTo>
                    <a:pt x="23176" y="10493"/>
                  </a:lnTo>
                  <a:lnTo>
                    <a:pt x="22830" y="10401"/>
                  </a:lnTo>
                  <a:lnTo>
                    <a:pt x="22508" y="10355"/>
                  </a:lnTo>
                  <a:lnTo>
                    <a:pt x="22162" y="10332"/>
                  </a:lnTo>
                  <a:lnTo>
                    <a:pt x="21816" y="10332"/>
                  </a:lnTo>
                  <a:lnTo>
                    <a:pt x="21816" y="10332"/>
                  </a:lnTo>
                  <a:lnTo>
                    <a:pt x="21700" y="10608"/>
                  </a:lnTo>
                  <a:lnTo>
                    <a:pt x="21608" y="10908"/>
                  </a:lnTo>
                  <a:lnTo>
                    <a:pt x="21608" y="10908"/>
                  </a:lnTo>
                  <a:lnTo>
                    <a:pt x="21724" y="11277"/>
                  </a:lnTo>
                  <a:lnTo>
                    <a:pt x="21816" y="11646"/>
                  </a:lnTo>
                  <a:lnTo>
                    <a:pt x="21908" y="12038"/>
                  </a:lnTo>
                  <a:lnTo>
                    <a:pt x="21977" y="12430"/>
                  </a:lnTo>
                  <a:lnTo>
                    <a:pt x="22023" y="12822"/>
                  </a:lnTo>
                  <a:lnTo>
                    <a:pt x="22046" y="13237"/>
                  </a:lnTo>
                  <a:lnTo>
                    <a:pt x="22069" y="13629"/>
                  </a:lnTo>
                  <a:lnTo>
                    <a:pt x="22069" y="14044"/>
                  </a:lnTo>
                  <a:lnTo>
                    <a:pt x="22069" y="14044"/>
                  </a:lnTo>
                  <a:lnTo>
                    <a:pt x="22069" y="14137"/>
                  </a:lnTo>
                  <a:lnTo>
                    <a:pt x="22069" y="14137"/>
                  </a:lnTo>
                  <a:lnTo>
                    <a:pt x="22277" y="14413"/>
                  </a:lnTo>
                  <a:lnTo>
                    <a:pt x="22531" y="14667"/>
                  </a:lnTo>
                  <a:lnTo>
                    <a:pt x="22807" y="14898"/>
                  </a:lnTo>
                  <a:lnTo>
                    <a:pt x="23107" y="15105"/>
                  </a:lnTo>
                  <a:lnTo>
                    <a:pt x="23430" y="15313"/>
                  </a:lnTo>
                  <a:lnTo>
                    <a:pt x="23776" y="15474"/>
                  </a:lnTo>
                  <a:lnTo>
                    <a:pt x="24122" y="15635"/>
                  </a:lnTo>
                  <a:lnTo>
                    <a:pt x="24514" y="15774"/>
                  </a:lnTo>
                  <a:lnTo>
                    <a:pt x="24514" y="15774"/>
                  </a:lnTo>
                  <a:close/>
                  <a:moveTo>
                    <a:pt x="21424" y="11692"/>
                  </a:moveTo>
                  <a:lnTo>
                    <a:pt x="21424" y="11692"/>
                  </a:lnTo>
                  <a:lnTo>
                    <a:pt x="21401" y="11946"/>
                  </a:lnTo>
                  <a:lnTo>
                    <a:pt x="21378" y="12176"/>
                  </a:lnTo>
                  <a:lnTo>
                    <a:pt x="21401" y="12407"/>
                  </a:lnTo>
                  <a:lnTo>
                    <a:pt x="21424" y="12638"/>
                  </a:lnTo>
                  <a:lnTo>
                    <a:pt x="21447" y="12868"/>
                  </a:lnTo>
                  <a:lnTo>
                    <a:pt x="21516" y="13076"/>
                  </a:lnTo>
                  <a:lnTo>
                    <a:pt x="21585" y="13283"/>
                  </a:lnTo>
                  <a:lnTo>
                    <a:pt x="21677" y="13491"/>
                  </a:lnTo>
                  <a:lnTo>
                    <a:pt x="21677" y="13491"/>
                  </a:lnTo>
                  <a:lnTo>
                    <a:pt x="21631" y="13030"/>
                  </a:lnTo>
                  <a:lnTo>
                    <a:pt x="21585" y="12568"/>
                  </a:lnTo>
                  <a:lnTo>
                    <a:pt x="21516" y="12130"/>
                  </a:lnTo>
                  <a:lnTo>
                    <a:pt x="21424" y="11692"/>
                  </a:lnTo>
                  <a:lnTo>
                    <a:pt x="21424" y="11692"/>
                  </a:lnTo>
                  <a:close/>
                  <a:moveTo>
                    <a:pt x="12868" y="7080"/>
                  </a:moveTo>
                  <a:lnTo>
                    <a:pt x="12868" y="7080"/>
                  </a:lnTo>
                  <a:lnTo>
                    <a:pt x="12522" y="7172"/>
                  </a:lnTo>
                  <a:lnTo>
                    <a:pt x="12200" y="7288"/>
                  </a:lnTo>
                  <a:lnTo>
                    <a:pt x="11900" y="7426"/>
                  </a:lnTo>
                  <a:lnTo>
                    <a:pt x="11600" y="7564"/>
                  </a:lnTo>
                  <a:lnTo>
                    <a:pt x="11323" y="7726"/>
                  </a:lnTo>
                  <a:lnTo>
                    <a:pt x="11070" y="7887"/>
                  </a:lnTo>
                  <a:lnTo>
                    <a:pt x="10816" y="8072"/>
                  </a:lnTo>
                  <a:lnTo>
                    <a:pt x="10585" y="8279"/>
                  </a:lnTo>
                  <a:lnTo>
                    <a:pt x="10585" y="8279"/>
                  </a:lnTo>
                  <a:lnTo>
                    <a:pt x="10839" y="8302"/>
                  </a:lnTo>
                  <a:lnTo>
                    <a:pt x="11093" y="8325"/>
                  </a:lnTo>
                  <a:lnTo>
                    <a:pt x="11323" y="8371"/>
                  </a:lnTo>
                  <a:lnTo>
                    <a:pt x="11554" y="8441"/>
                  </a:lnTo>
                  <a:lnTo>
                    <a:pt x="11554" y="8441"/>
                  </a:lnTo>
                  <a:lnTo>
                    <a:pt x="11808" y="8533"/>
                  </a:lnTo>
                  <a:lnTo>
                    <a:pt x="12061" y="8648"/>
                  </a:lnTo>
                  <a:lnTo>
                    <a:pt x="12315" y="8787"/>
                  </a:lnTo>
                  <a:lnTo>
                    <a:pt x="12522" y="8925"/>
                  </a:lnTo>
                  <a:lnTo>
                    <a:pt x="12730" y="9109"/>
                  </a:lnTo>
                  <a:lnTo>
                    <a:pt x="12914" y="9317"/>
                  </a:lnTo>
                  <a:lnTo>
                    <a:pt x="13076" y="9524"/>
                  </a:lnTo>
                  <a:lnTo>
                    <a:pt x="13214" y="9778"/>
                  </a:lnTo>
                  <a:lnTo>
                    <a:pt x="13214" y="9778"/>
                  </a:lnTo>
                  <a:lnTo>
                    <a:pt x="13306" y="9963"/>
                  </a:lnTo>
                  <a:lnTo>
                    <a:pt x="13376" y="10147"/>
                  </a:lnTo>
                  <a:lnTo>
                    <a:pt x="13422" y="10355"/>
                  </a:lnTo>
                  <a:lnTo>
                    <a:pt x="13468" y="10562"/>
                  </a:lnTo>
                  <a:lnTo>
                    <a:pt x="13491" y="10793"/>
                  </a:lnTo>
                  <a:lnTo>
                    <a:pt x="13514" y="11023"/>
                  </a:lnTo>
                  <a:lnTo>
                    <a:pt x="13514" y="11277"/>
                  </a:lnTo>
                  <a:lnTo>
                    <a:pt x="13491" y="11554"/>
                  </a:lnTo>
                  <a:lnTo>
                    <a:pt x="13491" y="11554"/>
                  </a:lnTo>
                  <a:lnTo>
                    <a:pt x="13468" y="11554"/>
                  </a:lnTo>
                  <a:lnTo>
                    <a:pt x="13468" y="11554"/>
                  </a:lnTo>
                  <a:lnTo>
                    <a:pt x="13468" y="11531"/>
                  </a:lnTo>
                  <a:lnTo>
                    <a:pt x="13468" y="11531"/>
                  </a:lnTo>
                  <a:lnTo>
                    <a:pt x="13468" y="11277"/>
                  </a:lnTo>
                  <a:lnTo>
                    <a:pt x="13491" y="11046"/>
                  </a:lnTo>
                  <a:lnTo>
                    <a:pt x="13468" y="10793"/>
                  </a:lnTo>
                  <a:lnTo>
                    <a:pt x="13445" y="10585"/>
                  </a:lnTo>
                  <a:lnTo>
                    <a:pt x="13399" y="10355"/>
                  </a:lnTo>
                  <a:lnTo>
                    <a:pt x="13330" y="10170"/>
                  </a:lnTo>
                  <a:lnTo>
                    <a:pt x="13260" y="9963"/>
                  </a:lnTo>
                  <a:lnTo>
                    <a:pt x="13168" y="9801"/>
                  </a:lnTo>
                  <a:lnTo>
                    <a:pt x="13168" y="9801"/>
                  </a:lnTo>
                  <a:lnTo>
                    <a:pt x="13030" y="9571"/>
                  </a:lnTo>
                  <a:lnTo>
                    <a:pt x="12868" y="9363"/>
                  </a:lnTo>
                  <a:lnTo>
                    <a:pt x="12684" y="9179"/>
                  </a:lnTo>
                  <a:lnTo>
                    <a:pt x="12499" y="8994"/>
                  </a:lnTo>
                  <a:lnTo>
                    <a:pt x="12269" y="8856"/>
                  </a:lnTo>
                  <a:lnTo>
                    <a:pt x="12038" y="8740"/>
                  </a:lnTo>
                  <a:lnTo>
                    <a:pt x="11785" y="8625"/>
                  </a:lnTo>
                  <a:lnTo>
                    <a:pt x="11508" y="8556"/>
                  </a:lnTo>
                  <a:lnTo>
                    <a:pt x="11508" y="8556"/>
                  </a:lnTo>
                  <a:lnTo>
                    <a:pt x="11254" y="8487"/>
                  </a:lnTo>
                  <a:lnTo>
                    <a:pt x="11000" y="8441"/>
                  </a:lnTo>
                  <a:lnTo>
                    <a:pt x="10724" y="8418"/>
                  </a:lnTo>
                  <a:lnTo>
                    <a:pt x="10447" y="8418"/>
                  </a:lnTo>
                  <a:lnTo>
                    <a:pt x="10447" y="8418"/>
                  </a:lnTo>
                  <a:lnTo>
                    <a:pt x="10147" y="8740"/>
                  </a:lnTo>
                  <a:lnTo>
                    <a:pt x="9870" y="9086"/>
                  </a:lnTo>
                  <a:lnTo>
                    <a:pt x="9870" y="9086"/>
                  </a:lnTo>
                  <a:lnTo>
                    <a:pt x="9894" y="9363"/>
                  </a:lnTo>
                  <a:lnTo>
                    <a:pt x="9894" y="9363"/>
                  </a:lnTo>
                  <a:lnTo>
                    <a:pt x="9963" y="9801"/>
                  </a:lnTo>
                  <a:lnTo>
                    <a:pt x="10055" y="10216"/>
                  </a:lnTo>
                  <a:lnTo>
                    <a:pt x="10193" y="10608"/>
                  </a:lnTo>
                  <a:lnTo>
                    <a:pt x="10355" y="10931"/>
                  </a:lnTo>
                  <a:lnTo>
                    <a:pt x="10539" y="11231"/>
                  </a:lnTo>
                  <a:lnTo>
                    <a:pt x="10747" y="11508"/>
                  </a:lnTo>
                  <a:lnTo>
                    <a:pt x="10977" y="11738"/>
                  </a:lnTo>
                  <a:lnTo>
                    <a:pt x="11231" y="11946"/>
                  </a:lnTo>
                  <a:lnTo>
                    <a:pt x="11485" y="12107"/>
                  </a:lnTo>
                  <a:lnTo>
                    <a:pt x="11761" y="12246"/>
                  </a:lnTo>
                  <a:lnTo>
                    <a:pt x="12038" y="12361"/>
                  </a:lnTo>
                  <a:lnTo>
                    <a:pt x="12338" y="12430"/>
                  </a:lnTo>
                  <a:lnTo>
                    <a:pt x="12615" y="12476"/>
                  </a:lnTo>
                  <a:lnTo>
                    <a:pt x="12914" y="12499"/>
                  </a:lnTo>
                  <a:lnTo>
                    <a:pt x="13191" y="12499"/>
                  </a:lnTo>
                  <a:lnTo>
                    <a:pt x="13491" y="12476"/>
                  </a:lnTo>
                  <a:lnTo>
                    <a:pt x="13491" y="12476"/>
                  </a:lnTo>
                  <a:lnTo>
                    <a:pt x="13814" y="12384"/>
                  </a:lnTo>
                  <a:lnTo>
                    <a:pt x="14137" y="12269"/>
                  </a:lnTo>
                  <a:lnTo>
                    <a:pt x="14460" y="12130"/>
                  </a:lnTo>
                  <a:lnTo>
                    <a:pt x="14713" y="11946"/>
                  </a:lnTo>
                  <a:lnTo>
                    <a:pt x="14944" y="11738"/>
                  </a:lnTo>
                  <a:lnTo>
                    <a:pt x="15151" y="11485"/>
                  </a:lnTo>
                  <a:lnTo>
                    <a:pt x="15220" y="11346"/>
                  </a:lnTo>
                  <a:lnTo>
                    <a:pt x="15290" y="11208"/>
                  </a:lnTo>
                  <a:lnTo>
                    <a:pt x="15336" y="11070"/>
                  </a:lnTo>
                  <a:lnTo>
                    <a:pt x="15382" y="10908"/>
                  </a:lnTo>
                  <a:lnTo>
                    <a:pt x="15382" y="10908"/>
                  </a:lnTo>
                  <a:lnTo>
                    <a:pt x="15405" y="10654"/>
                  </a:lnTo>
                  <a:lnTo>
                    <a:pt x="15405" y="10378"/>
                  </a:lnTo>
                  <a:lnTo>
                    <a:pt x="15359" y="10101"/>
                  </a:lnTo>
                  <a:lnTo>
                    <a:pt x="15267" y="9824"/>
                  </a:lnTo>
                  <a:lnTo>
                    <a:pt x="15128" y="9501"/>
                  </a:lnTo>
                  <a:lnTo>
                    <a:pt x="14944" y="9202"/>
                  </a:lnTo>
                  <a:lnTo>
                    <a:pt x="14713" y="8856"/>
                  </a:lnTo>
                  <a:lnTo>
                    <a:pt x="14413" y="8533"/>
                  </a:lnTo>
                  <a:lnTo>
                    <a:pt x="14413" y="8533"/>
                  </a:lnTo>
                  <a:lnTo>
                    <a:pt x="14044" y="8141"/>
                  </a:lnTo>
                  <a:lnTo>
                    <a:pt x="13675" y="7772"/>
                  </a:lnTo>
                  <a:lnTo>
                    <a:pt x="13283" y="7403"/>
                  </a:lnTo>
                  <a:lnTo>
                    <a:pt x="12868" y="7080"/>
                  </a:lnTo>
                  <a:lnTo>
                    <a:pt x="12868" y="7080"/>
                  </a:lnTo>
                  <a:close/>
                  <a:moveTo>
                    <a:pt x="33646" y="11462"/>
                  </a:moveTo>
                  <a:lnTo>
                    <a:pt x="33646" y="11462"/>
                  </a:lnTo>
                  <a:lnTo>
                    <a:pt x="33761" y="10954"/>
                  </a:lnTo>
                  <a:lnTo>
                    <a:pt x="33853" y="10401"/>
                  </a:lnTo>
                  <a:lnTo>
                    <a:pt x="33899" y="9824"/>
                  </a:lnTo>
                  <a:lnTo>
                    <a:pt x="33922" y="9225"/>
                  </a:lnTo>
                  <a:lnTo>
                    <a:pt x="33922" y="9225"/>
                  </a:lnTo>
                  <a:lnTo>
                    <a:pt x="33922" y="8971"/>
                  </a:lnTo>
                  <a:lnTo>
                    <a:pt x="33876" y="8694"/>
                  </a:lnTo>
                  <a:lnTo>
                    <a:pt x="33830" y="8418"/>
                  </a:lnTo>
                  <a:lnTo>
                    <a:pt x="33761" y="8118"/>
                  </a:lnTo>
                  <a:lnTo>
                    <a:pt x="33646" y="7795"/>
                  </a:lnTo>
                  <a:lnTo>
                    <a:pt x="33530" y="7472"/>
                  </a:lnTo>
                  <a:lnTo>
                    <a:pt x="33369" y="7149"/>
                  </a:lnTo>
                  <a:lnTo>
                    <a:pt x="33208" y="6826"/>
                  </a:lnTo>
                  <a:lnTo>
                    <a:pt x="33023" y="6481"/>
                  </a:lnTo>
                  <a:lnTo>
                    <a:pt x="32793" y="6135"/>
                  </a:lnTo>
                  <a:lnTo>
                    <a:pt x="32562" y="5789"/>
                  </a:lnTo>
                  <a:lnTo>
                    <a:pt x="32308" y="5443"/>
                  </a:lnTo>
                  <a:lnTo>
                    <a:pt x="32008" y="5097"/>
                  </a:lnTo>
                  <a:lnTo>
                    <a:pt x="31709" y="4751"/>
                  </a:lnTo>
                  <a:lnTo>
                    <a:pt x="31386" y="4405"/>
                  </a:lnTo>
                  <a:lnTo>
                    <a:pt x="31040" y="4059"/>
                  </a:lnTo>
                  <a:lnTo>
                    <a:pt x="31040" y="4059"/>
                  </a:lnTo>
                  <a:lnTo>
                    <a:pt x="30533" y="3598"/>
                  </a:lnTo>
                  <a:lnTo>
                    <a:pt x="29979" y="3137"/>
                  </a:lnTo>
                  <a:lnTo>
                    <a:pt x="29380" y="2722"/>
                  </a:lnTo>
                  <a:lnTo>
                    <a:pt x="28757" y="2307"/>
                  </a:lnTo>
                  <a:lnTo>
                    <a:pt x="28088" y="1915"/>
                  </a:lnTo>
                  <a:lnTo>
                    <a:pt x="27373" y="1546"/>
                  </a:lnTo>
                  <a:lnTo>
                    <a:pt x="26635" y="1200"/>
                  </a:lnTo>
                  <a:lnTo>
                    <a:pt x="25828" y="877"/>
                  </a:lnTo>
                  <a:lnTo>
                    <a:pt x="25828" y="877"/>
                  </a:lnTo>
                  <a:lnTo>
                    <a:pt x="25229" y="692"/>
                  </a:lnTo>
                  <a:lnTo>
                    <a:pt x="24583" y="531"/>
                  </a:lnTo>
                  <a:lnTo>
                    <a:pt x="23891" y="416"/>
                  </a:lnTo>
                  <a:lnTo>
                    <a:pt x="23176" y="346"/>
                  </a:lnTo>
                  <a:lnTo>
                    <a:pt x="22415" y="323"/>
                  </a:lnTo>
                  <a:lnTo>
                    <a:pt x="21631" y="323"/>
                  </a:lnTo>
                  <a:lnTo>
                    <a:pt x="20824" y="369"/>
                  </a:lnTo>
                  <a:lnTo>
                    <a:pt x="20017" y="439"/>
                  </a:lnTo>
                  <a:lnTo>
                    <a:pt x="19187" y="577"/>
                  </a:lnTo>
                  <a:lnTo>
                    <a:pt x="18357" y="738"/>
                  </a:lnTo>
                  <a:lnTo>
                    <a:pt x="17550" y="946"/>
                  </a:lnTo>
                  <a:lnTo>
                    <a:pt x="16742" y="1177"/>
                  </a:lnTo>
                  <a:lnTo>
                    <a:pt x="15935" y="1453"/>
                  </a:lnTo>
                  <a:lnTo>
                    <a:pt x="15174" y="1776"/>
                  </a:lnTo>
                  <a:lnTo>
                    <a:pt x="14436" y="2145"/>
                  </a:lnTo>
                  <a:lnTo>
                    <a:pt x="13722" y="2537"/>
                  </a:lnTo>
                  <a:lnTo>
                    <a:pt x="13722" y="2537"/>
                  </a:lnTo>
                  <a:lnTo>
                    <a:pt x="13260" y="2837"/>
                  </a:lnTo>
                  <a:lnTo>
                    <a:pt x="12799" y="3160"/>
                  </a:lnTo>
                  <a:lnTo>
                    <a:pt x="12384" y="3506"/>
                  </a:lnTo>
                  <a:lnTo>
                    <a:pt x="11969" y="3875"/>
                  </a:lnTo>
                  <a:lnTo>
                    <a:pt x="11600" y="4267"/>
                  </a:lnTo>
                  <a:lnTo>
                    <a:pt x="11254" y="4659"/>
                  </a:lnTo>
                  <a:lnTo>
                    <a:pt x="10954" y="5074"/>
                  </a:lnTo>
                  <a:lnTo>
                    <a:pt x="10678" y="5535"/>
                  </a:lnTo>
                  <a:lnTo>
                    <a:pt x="10678" y="5535"/>
                  </a:lnTo>
                  <a:lnTo>
                    <a:pt x="10954" y="5627"/>
                  </a:lnTo>
                  <a:lnTo>
                    <a:pt x="11254" y="5743"/>
                  </a:lnTo>
                  <a:lnTo>
                    <a:pt x="11785" y="5996"/>
                  </a:lnTo>
                  <a:lnTo>
                    <a:pt x="12315" y="6296"/>
                  </a:lnTo>
                  <a:lnTo>
                    <a:pt x="12822" y="6642"/>
                  </a:lnTo>
                  <a:lnTo>
                    <a:pt x="12822" y="6642"/>
                  </a:lnTo>
                  <a:lnTo>
                    <a:pt x="13237" y="6550"/>
                  </a:lnTo>
                  <a:lnTo>
                    <a:pt x="13652" y="6481"/>
                  </a:lnTo>
                  <a:lnTo>
                    <a:pt x="13652" y="6481"/>
                  </a:lnTo>
                  <a:lnTo>
                    <a:pt x="14344" y="6411"/>
                  </a:lnTo>
                  <a:lnTo>
                    <a:pt x="15013" y="6388"/>
                  </a:lnTo>
                  <a:lnTo>
                    <a:pt x="15636" y="6388"/>
                  </a:lnTo>
                  <a:lnTo>
                    <a:pt x="16235" y="6457"/>
                  </a:lnTo>
                  <a:lnTo>
                    <a:pt x="16812" y="6550"/>
                  </a:lnTo>
                  <a:lnTo>
                    <a:pt x="17365" y="6711"/>
                  </a:lnTo>
                  <a:lnTo>
                    <a:pt x="17872" y="6873"/>
                  </a:lnTo>
                  <a:lnTo>
                    <a:pt x="18357" y="7103"/>
                  </a:lnTo>
                  <a:lnTo>
                    <a:pt x="18818" y="7357"/>
                  </a:lnTo>
                  <a:lnTo>
                    <a:pt x="19233" y="7634"/>
                  </a:lnTo>
                  <a:lnTo>
                    <a:pt x="19648" y="7956"/>
                  </a:lnTo>
                  <a:lnTo>
                    <a:pt x="19994" y="8279"/>
                  </a:lnTo>
                  <a:lnTo>
                    <a:pt x="20340" y="8648"/>
                  </a:lnTo>
                  <a:lnTo>
                    <a:pt x="20640" y="9063"/>
                  </a:lnTo>
                  <a:lnTo>
                    <a:pt x="20916" y="9478"/>
                  </a:lnTo>
                  <a:lnTo>
                    <a:pt x="21170" y="9917"/>
                  </a:lnTo>
                  <a:lnTo>
                    <a:pt x="21170" y="9917"/>
                  </a:lnTo>
                  <a:lnTo>
                    <a:pt x="21447" y="9870"/>
                  </a:lnTo>
                  <a:lnTo>
                    <a:pt x="21700" y="9824"/>
                  </a:lnTo>
                  <a:lnTo>
                    <a:pt x="21700" y="9824"/>
                  </a:lnTo>
                  <a:lnTo>
                    <a:pt x="22023" y="9294"/>
                  </a:lnTo>
                  <a:lnTo>
                    <a:pt x="22023" y="9294"/>
                  </a:lnTo>
                  <a:lnTo>
                    <a:pt x="22231" y="8971"/>
                  </a:lnTo>
                  <a:lnTo>
                    <a:pt x="22461" y="8694"/>
                  </a:lnTo>
                  <a:lnTo>
                    <a:pt x="22692" y="8441"/>
                  </a:lnTo>
                  <a:lnTo>
                    <a:pt x="22946" y="8187"/>
                  </a:lnTo>
                  <a:lnTo>
                    <a:pt x="23199" y="7979"/>
                  </a:lnTo>
                  <a:lnTo>
                    <a:pt x="23453" y="7795"/>
                  </a:lnTo>
                  <a:lnTo>
                    <a:pt x="23730" y="7610"/>
                  </a:lnTo>
                  <a:lnTo>
                    <a:pt x="24007" y="7472"/>
                  </a:lnTo>
                  <a:lnTo>
                    <a:pt x="24283" y="7334"/>
                  </a:lnTo>
                  <a:lnTo>
                    <a:pt x="24583" y="7241"/>
                  </a:lnTo>
                  <a:lnTo>
                    <a:pt x="24883" y="7149"/>
                  </a:lnTo>
                  <a:lnTo>
                    <a:pt x="25183" y="7080"/>
                  </a:lnTo>
                  <a:lnTo>
                    <a:pt x="25482" y="7034"/>
                  </a:lnTo>
                  <a:lnTo>
                    <a:pt x="25805" y="7011"/>
                  </a:lnTo>
                  <a:lnTo>
                    <a:pt x="26128" y="7011"/>
                  </a:lnTo>
                  <a:lnTo>
                    <a:pt x="26451" y="7034"/>
                  </a:lnTo>
                  <a:lnTo>
                    <a:pt x="26774" y="7057"/>
                  </a:lnTo>
                  <a:lnTo>
                    <a:pt x="27097" y="7103"/>
                  </a:lnTo>
                  <a:lnTo>
                    <a:pt x="27419" y="7172"/>
                  </a:lnTo>
                  <a:lnTo>
                    <a:pt x="27765" y="7265"/>
                  </a:lnTo>
                  <a:lnTo>
                    <a:pt x="28088" y="7357"/>
                  </a:lnTo>
                  <a:lnTo>
                    <a:pt x="28434" y="7495"/>
                  </a:lnTo>
                  <a:lnTo>
                    <a:pt x="28780" y="7634"/>
                  </a:lnTo>
                  <a:lnTo>
                    <a:pt x="29103" y="7772"/>
                  </a:lnTo>
                  <a:lnTo>
                    <a:pt x="29449" y="7956"/>
                  </a:lnTo>
                  <a:lnTo>
                    <a:pt x="29772" y="8141"/>
                  </a:lnTo>
                  <a:lnTo>
                    <a:pt x="30440" y="8556"/>
                  </a:lnTo>
                  <a:lnTo>
                    <a:pt x="31109" y="9017"/>
                  </a:lnTo>
                  <a:lnTo>
                    <a:pt x="31755" y="9548"/>
                  </a:lnTo>
                  <a:lnTo>
                    <a:pt x="31755" y="9548"/>
                  </a:lnTo>
                  <a:lnTo>
                    <a:pt x="32239" y="9986"/>
                  </a:lnTo>
                  <a:lnTo>
                    <a:pt x="32723" y="10447"/>
                  </a:lnTo>
                  <a:lnTo>
                    <a:pt x="33185" y="10954"/>
                  </a:lnTo>
                  <a:lnTo>
                    <a:pt x="33646" y="11462"/>
                  </a:lnTo>
                  <a:lnTo>
                    <a:pt x="33646" y="11462"/>
                  </a:lnTo>
                  <a:close/>
                  <a:moveTo>
                    <a:pt x="21401" y="10378"/>
                  </a:moveTo>
                  <a:lnTo>
                    <a:pt x="21401" y="10378"/>
                  </a:lnTo>
                  <a:lnTo>
                    <a:pt x="21401" y="10378"/>
                  </a:lnTo>
                  <a:lnTo>
                    <a:pt x="21424" y="10424"/>
                  </a:lnTo>
                  <a:lnTo>
                    <a:pt x="21447" y="10378"/>
                  </a:lnTo>
                  <a:lnTo>
                    <a:pt x="21447" y="10378"/>
                  </a:lnTo>
                  <a:lnTo>
                    <a:pt x="21401" y="10378"/>
                  </a:lnTo>
                  <a:close/>
                  <a:moveTo>
                    <a:pt x="10516" y="5812"/>
                  </a:moveTo>
                  <a:lnTo>
                    <a:pt x="10516" y="5812"/>
                  </a:lnTo>
                  <a:lnTo>
                    <a:pt x="10401" y="6088"/>
                  </a:lnTo>
                  <a:lnTo>
                    <a:pt x="10263" y="6388"/>
                  </a:lnTo>
                  <a:lnTo>
                    <a:pt x="10170" y="6688"/>
                  </a:lnTo>
                  <a:lnTo>
                    <a:pt x="10078" y="6988"/>
                  </a:lnTo>
                  <a:lnTo>
                    <a:pt x="9986" y="7311"/>
                  </a:lnTo>
                  <a:lnTo>
                    <a:pt x="9940" y="7634"/>
                  </a:lnTo>
                  <a:lnTo>
                    <a:pt x="9894" y="7956"/>
                  </a:lnTo>
                  <a:lnTo>
                    <a:pt x="9870" y="8279"/>
                  </a:lnTo>
                  <a:lnTo>
                    <a:pt x="9894" y="8279"/>
                  </a:lnTo>
                  <a:lnTo>
                    <a:pt x="9940" y="8279"/>
                  </a:lnTo>
                  <a:lnTo>
                    <a:pt x="9940" y="8279"/>
                  </a:lnTo>
                  <a:lnTo>
                    <a:pt x="10193" y="8026"/>
                  </a:lnTo>
                  <a:lnTo>
                    <a:pt x="10447" y="7795"/>
                  </a:lnTo>
                  <a:lnTo>
                    <a:pt x="10724" y="7587"/>
                  </a:lnTo>
                  <a:lnTo>
                    <a:pt x="11024" y="7380"/>
                  </a:lnTo>
                  <a:lnTo>
                    <a:pt x="11346" y="7195"/>
                  </a:lnTo>
                  <a:lnTo>
                    <a:pt x="11692" y="7034"/>
                  </a:lnTo>
                  <a:lnTo>
                    <a:pt x="12061" y="6896"/>
                  </a:lnTo>
                  <a:lnTo>
                    <a:pt x="12430" y="6757"/>
                  </a:lnTo>
                  <a:lnTo>
                    <a:pt x="12430" y="6757"/>
                  </a:lnTo>
                  <a:lnTo>
                    <a:pt x="11992" y="6457"/>
                  </a:lnTo>
                  <a:lnTo>
                    <a:pt x="11508" y="6204"/>
                  </a:lnTo>
                  <a:lnTo>
                    <a:pt x="11024" y="5996"/>
                  </a:lnTo>
                  <a:lnTo>
                    <a:pt x="10516" y="5812"/>
                  </a:lnTo>
                  <a:lnTo>
                    <a:pt x="10516" y="5812"/>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 name="Google Shape;746;p4"/>
            <p:cNvSpPr/>
            <p:nvPr/>
          </p:nvSpPr>
          <p:spPr>
            <a:xfrm>
              <a:off x="6578278" y="1752648"/>
              <a:ext cx="985028" cy="1101827"/>
            </a:xfrm>
            <a:custGeom>
              <a:rect b="b" l="l" r="r" t="t"/>
              <a:pathLst>
                <a:path extrusionOk="0" h="33508" w="29956">
                  <a:moveTo>
                    <a:pt x="14067" y="1"/>
                  </a:moveTo>
                  <a:lnTo>
                    <a:pt x="14067" y="1"/>
                  </a:lnTo>
                  <a:lnTo>
                    <a:pt x="13583" y="47"/>
                  </a:lnTo>
                  <a:lnTo>
                    <a:pt x="13052" y="116"/>
                  </a:lnTo>
                  <a:lnTo>
                    <a:pt x="12337" y="255"/>
                  </a:lnTo>
                  <a:lnTo>
                    <a:pt x="11484" y="439"/>
                  </a:lnTo>
                  <a:lnTo>
                    <a:pt x="11000" y="577"/>
                  </a:lnTo>
                  <a:lnTo>
                    <a:pt x="10516" y="739"/>
                  </a:lnTo>
                  <a:lnTo>
                    <a:pt x="9985" y="923"/>
                  </a:lnTo>
                  <a:lnTo>
                    <a:pt x="9455" y="1131"/>
                  </a:lnTo>
                  <a:lnTo>
                    <a:pt x="8901" y="1361"/>
                  </a:lnTo>
                  <a:lnTo>
                    <a:pt x="8348" y="1638"/>
                  </a:lnTo>
                  <a:lnTo>
                    <a:pt x="7795" y="1938"/>
                  </a:lnTo>
                  <a:lnTo>
                    <a:pt x="7218" y="2284"/>
                  </a:lnTo>
                  <a:lnTo>
                    <a:pt x="6642" y="2653"/>
                  </a:lnTo>
                  <a:lnTo>
                    <a:pt x="6088" y="3068"/>
                  </a:lnTo>
                  <a:lnTo>
                    <a:pt x="5512" y="3506"/>
                  </a:lnTo>
                  <a:lnTo>
                    <a:pt x="4981" y="4013"/>
                  </a:lnTo>
                  <a:lnTo>
                    <a:pt x="4451" y="4544"/>
                  </a:lnTo>
                  <a:lnTo>
                    <a:pt x="3920" y="5120"/>
                  </a:lnTo>
                  <a:lnTo>
                    <a:pt x="3436" y="5766"/>
                  </a:lnTo>
                  <a:lnTo>
                    <a:pt x="2952" y="6435"/>
                  </a:lnTo>
                  <a:lnTo>
                    <a:pt x="2514" y="7173"/>
                  </a:lnTo>
                  <a:lnTo>
                    <a:pt x="2306" y="7565"/>
                  </a:lnTo>
                  <a:lnTo>
                    <a:pt x="2099" y="7957"/>
                  </a:lnTo>
                  <a:lnTo>
                    <a:pt x="1914" y="8372"/>
                  </a:lnTo>
                  <a:lnTo>
                    <a:pt x="1730" y="8810"/>
                  </a:lnTo>
                  <a:lnTo>
                    <a:pt x="1568" y="9248"/>
                  </a:lnTo>
                  <a:lnTo>
                    <a:pt x="1384" y="9709"/>
                  </a:lnTo>
                  <a:lnTo>
                    <a:pt x="1245" y="10170"/>
                  </a:lnTo>
                  <a:lnTo>
                    <a:pt x="1107" y="10655"/>
                  </a:lnTo>
                  <a:lnTo>
                    <a:pt x="969" y="11162"/>
                  </a:lnTo>
                  <a:lnTo>
                    <a:pt x="853" y="11669"/>
                  </a:lnTo>
                  <a:lnTo>
                    <a:pt x="853" y="11669"/>
                  </a:lnTo>
                  <a:lnTo>
                    <a:pt x="784" y="12154"/>
                  </a:lnTo>
                  <a:lnTo>
                    <a:pt x="715" y="12915"/>
                  </a:lnTo>
                  <a:lnTo>
                    <a:pt x="554" y="15082"/>
                  </a:lnTo>
                  <a:lnTo>
                    <a:pt x="415" y="17850"/>
                  </a:lnTo>
                  <a:lnTo>
                    <a:pt x="277" y="20847"/>
                  </a:lnTo>
                  <a:lnTo>
                    <a:pt x="69" y="26290"/>
                  </a:lnTo>
                  <a:lnTo>
                    <a:pt x="0" y="28711"/>
                  </a:lnTo>
                  <a:lnTo>
                    <a:pt x="0" y="28711"/>
                  </a:lnTo>
                  <a:lnTo>
                    <a:pt x="346" y="28919"/>
                  </a:lnTo>
                  <a:lnTo>
                    <a:pt x="1338" y="29426"/>
                  </a:lnTo>
                  <a:lnTo>
                    <a:pt x="2053" y="29772"/>
                  </a:lnTo>
                  <a:lnTo>
                    <a:pt x="2883" y="30164"/>
                  </a:lnTo>
                  <a:lnTo>
                    <a:pt x="3828" y="30579"/>
                  </a:lnTo>
                  <a:lnTo>
                    <a:pt x="4866" y="31017"/>
                  </a:lnTo>
                  <a:lnTo>
                    <a:pt x="6019" y="31455"/>
                  </a:lnTo>
                  <a:lnTo>
                    <a:pt x="7218" y="31870"/>
                  </a:lnTo>
                  <a:lnTo>
                    <a:pt x="8509" y="32285"/>
                  </a:lnTo>
                  <a:lnTo>
                    <a:pt x="9155" y="32470"/>
                  </a:lnTo>
                  <a:lnTo>
                    <a:pt x="9847" y="32654"/>
                  </a:lnTo>
                  <a:lnTo>
                    <a:pt x="10516" y="32816"/>
                  </a:lnTo>
                  <a:lnTo>
                    <a:pt x="11208" y="32954"/>
                  </a:lnTo>
                  <a:lnTo>
                    <a:pt x="11922" y="33093"/>
                  </a:lnTo>
                  <a:lnTo>
                    <a:pt x="12614" y="33231"/>
                  </a:lnTo>
                  <a:lnTo>
                    <a:pt x="13329" y="33323"/>
                  </a:lnTo>
                  <a:lnTo>
                    <a:pt x="14044" y="33392"/>
                  </a:lnTo>
                  <a:lnTo>
                    <a:pt x="14759" y="33462"/>
                  </a:lnTo>
                  <a:lnTo>
                    <a:pt x="15497" y="33485"/>
                  </a:lnTo>
                  <a:lnTo>
                    <a:pt x="15497" y="33485"/>
                  </a:lnTo>
                  <a:lnTo>
                    <a:pt x="16166" y="33508"/>
                  </a:lnTo>
                  <a:lnTo>
                    <a:pt x="16834" y="33485"/>
                  </a:lnTo>
                  <a:lnTo>
                    <a:pt x="17503" y="33438"/>
                  </a:lnTo>
                  <a:lnTo>
                    <a:pt x="18172" y="33346"/>
                  </a:lnTo>
                  <a:lnTo>
                    <a:pt x="18817" y="33254"/>
                  </a:lnTo>
                  <a:lnTo>
                    <a:pt x="19463" y="33139"/>
                  </a:lnTo>
                  <a:lnTo>
                    <a:pt x="20109" y="33000"/>
                  </a:lnTo>
                  <a:lnTo>
                    <a:pt x="20731" y="32839"/>
                  </a:lnTo>
                  <a:lnTo>
                    <a:pt x="21331" y="32654"/>
                  </a:lnTo>
                  <a:lnTo>
                    <a:pt x="21931" y="32470"/>
                  </a:lnTo>
                  <a:lnTo>
                    <a:pt x="22507" y="32285"/>
                  </a:lnTo>
                  <a:lnTo>
                    <a:pt x="23084" y="32078"/>
                  </a:lnTo>
                  <a:lnTo>
                    <a:pt x="24167" y="31640"/>
                  </a:lnTo>
                  <a:lnTo>
                    <a:pt x="25182" y="31179"/>
                  </a:lnTo>
                  <a:lnTo>
                    <a:pt x="26081" y="30717"/>
                  </a:lnTo>
                  <a:lnTo>
                    <a:pt x="26912" y="30256"/>
                  </a:lnTo>
                  <a:lnTo>
                    <a:pt x="27650" y="29841"/>
                  </a:lnTo>
                  <a:lnTo>
                    <a:pt x="28249" y="29449"/>
                  </a:lnTo>
                  <a:lnTo>
                    <a:pt x="29102" y="28896"/>
                  </a:lnTo>
                  <a:lnTo>
                    <a:pt x="29402" y="28665"/>
                  </a:lnTo>
                  <a:lnTo>
                    <a:pt x="29402" y="28665"/>
                  </a:lnTo>
                  <a:lnTo>
                    <a:pt x="29656" y="22854"/>
                  </a:lnTo>
                  <a:lnTo>
                    <a:pt x="29840" y="18334"/>
                  </a:lnTo>
                  <a:lnTo>
                    <a:pt x="29956" y="15175"/>
                  </a:lnTo>
                  <a:lnTo>
                    <a:pt x="29956" y="15175"/>
                  </a:lnTo>
                  <a:lnTo>
                    <a:pt x="29956" y="14437"/>
                  </a:lnTo>
                  <a:lnTo>
                    <a:pt x="29933" y="13699"/>
                  </a:lnTo>
                  <a:lnTo>
                    <a:pt x="29910" y="12984"/>
                  </a:lnTo>
                  <a:lnTo>
                    <a:pt x="29840" y="12246"/>
                  </a:lnTo>
                  <a:lnTo>
                    <a:pt x="29748" y="11554"/>
                  </a:lnTo>
                  <a:lnTo>
                    <a:pt x="29633" y="10839"/>
                  </a:lnTo>
                  <a:lnTo>
                    <a:pt x="29494" y="10147"/>
                  </a:lnTo>
                  <a:lnTo>
                    <a:pt x="29310" y="9479"/>
                  </a:lnTo>
                  <a:lnTo>
                    <a:pt x="29102" y="8810"/>
                  </a:lnTo>
                  <a:lnTo>
                    <a:pt x="28872" y="8164"/>
                  </a:lnTo>
                  <a:lnTo>
                    <a:pt x="28618" y="7519"/>
                  </a:lnTo>
                  <a:lnTo>
                    <a:pt x="28318" y="6896"/>
                  </a:lnTo>
                  <a:lnTo>
                    <a:pt x="27995" y="6296"/>
                  </a:lnTo>
                  <a:lnTo>
                    <a:pt x="27627" y="5720"/>
                  </a:lnTo>
                  <a:lnTo>
                    <a:pt x="27235" y="5166"/>
                  </a:lnTo>
                  <a:lnTo>
                    <a:pt x="26796" y="4613"/>
                  </a:lnTo>
                  <a:lnTo>
                    <a:pt x="26312" y="4106"/>
                  </a:lnTo>
                  <a:lnTo>
                    <a:pt x="25805" y="3621"/>
                  </a:lnTo>
                  <a:lnTo>
                    <a:pt x="25251" y="3160"/>
                  </a:lnTo>
                  <a:lnTo>
                    <a:pt x="24675" y="2722"/>
                  </a:lnTo>
                  <a:lnTo>
                    <a:pt x="24029" y="2307"/>
                  </a:lnTo>
                  <a:lnTo>
                    <a:pt x="23360" y="1915"/>
                  </a:lnTo>
                  <a:lnTo>
                    <a:pt x="22645" y="1569"/>
                  </a:lnTo>
                  <a:lnTo>
                    <a:pt x="21884" y="1246"/>
                  </a:lnTo>
                  <a:lnTo>
                    <a:pt x="21077" y="969"/>
                  </a:lnTo>
                  <a:lnTo>
                    <a:pt x="20224" y="716"/>
                  </a:lnTo>
                  <a:lnTo>
                    <a:pt x="19325" y="508"/>
                  </a:lnTo>
                  <a:lnTo>
                    <a:pt x="18356" y="324"/>
                  </a:lnTo>
                  <a:lnTo>
                    <a:pt x="17365" y="185"/>
                  </a:lnTo>
                  <a:lnTo>
                    <a:pt x="16327" y="70"/>
                  </a:lnTo>
                  <a:lnTo>
                    <a:pt x="15220" y="24"/>
                  </a:lnTo>
                  <a:lnTo>
                    <a:pt x="14067" y="1"/>
                  </a:lnTo>
                  <a:lnTo>
                    <a:pt x="1406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 name="Google Shape;747;p4"/>
            <p:cNvSpPr/>
            <p:nvPr/>
          </p:nvSpPr>
          <p:spPr>
            <a:xfrm>
              <a:off x="6294671" y="2854425"/>
              <a:ext cx="401167" cy="1176141"/>
            </a:xfrm>
            <a:custGeom>
              <a:rect b="b" l="l" r="r" t="t"/>
              <a:pathLst>
                <a:path extrusionOk="0" h="35768" w="12200">
                  <a:moveTo>
                    <a:pt x="12176" y="1"/>
                  </a:moveTo>
                  <a:lnTo>
                    <a:pt x="12176" y="1"/>
                  </a:lnTo>
                  <a:lnTo>
                    <a:pt x="11831" y="70"/>
                  </a:lnTo>
                  <a:lnTo>
                    <a:pt x="11439" y="162"/>
                  </a:lnTo>
                  <a:lnTo>
                    <a:pt x="10908" y="300"/>
                  </a:lnTo>
                  <a:lnTo>
                    <a:pt x="10286" y="485"/>
                  </a:lnTo>
                  <a:lnTo>
                    <a:pt x="9571" y="762"/>
                  </a:lnTo>
                  <a:lnTo>
                    <a:pt x="8787" y="1084"/>
                  </a:lnTo>
                  <a:lnTo>
                    <a:pt x="8372" y="1292"/>
                  </a:lnTo>
                  <a:lnTo>
                    <a:pt x="7956" y="1500"/>
                  </a:lnTo>
                  <a:lnTo>
                    <a:pt x="7541" y="1753"/>
                  </a:lnTo>
                  <a:lnTo>
                    <a:pt x="7103" y="2007"/>
                  </a:lnTo>
                  <a:lnTo>
                    <a:pt x="6665" y="2284"/>
                  </a:lnTo>
                  <a:lnTo>
                    <a:pt x="6227" y="2606"/>
                  </a:lnTo>
                  <a:lnTo>
                    <a:pt x="5789" y="2929"/>
                  </a:lnTo>
                  <a:lnTo>
                    <a:pt x="5374" y="3298"/>
                  </a:lnTo>
                  <a:lnTo>
                    <a:pt x="4959" y="3690"/>
                  </a:lnTo>
                  <a:lnTo>
                    <a:pt x="4543" y="4105"/>
                  </a:lnTo>
                  <a:lnTo>
                    <a:pt x="4128" y="4544"/>
                  </a:lnTo>
                  <a:lnTo>
                    <a:pt x="3759" y="5028"/>
                  </a:lnTo>
                  <a:lnTo>
                    <a:pt x="3390" y="5535"/>
                  </a:lnTo>
                  <a:lnTo>
                    <a:pt x="3045" y="6089"/>
                  </a:lnTo>
                  <a:lnTo>
                    <a:pt x="2722" y="6642"/>
                  </a:lnTo>
                  <a:lnTo>
                    <a:pt x="2422" y="7265"/>
                  </a:lnTo>
                  <a:lnTo>
                    <a:pt x="2145" y="7910"/>
                  </a:lnTo>
                  <a:lnTo>
                    <a:pt x="1892" y="8579"/>
                  </a:lnTo>
                  <a:lnTo>
                    <a:pt x="1892" y="8579"/>
                  </a:lnTo>
                  <a:lnTo>
                    <a:pt x="1753" y="9017"/>
                  </a:lnTo>
                  <a:lnTo>
                    <a:pt x="1638" y="9571"/>
                  </a:lnTo>
                  <a:lnTo>
                    <a:pt x="1500" y="10216"/>
                  </a:lnTo>
                  <a:lnTo>
                    <a:pt x="1361" y="10954"/>
                  </a:lnTo>
                  <a:lnTo>
                    <a:pt x="1084" y="12684"/>
                  </a:lnTo>
                  <a:lnTo>
                    <a:pt x="831" y="14690"/>
                  </a:lnTo>
                  <a:lnTo>
                    <a:pt x="600" y="16904"/>
                  </a:lnTo>
                  <a:lnTo>
                    <a:pt x="370" y="19256"/>
                  </a:lnTo>
                  <a:lnTo>
                    <a:pt x="208" y="21677"/>
                  </a:lnTo>
                  <a:lnTo>
                    <a:pt x="70" y="24122"/>
                  </a:lnTo>
                  <a:lnTo>
                    <a:pt x="24" y="25298"/>
                  </a:lnTo>
                  <a:lnTo>
                    <a:pt x="1" y="26474"/>
                  </a:lnTo>
                  <a:lnTo>
                    <a:pt x="1" y="27627"/>
                  </a:lnTo>
                  <a:lnTo>
                    <a:pt x="1" y="28711"/>
                  </a:lnTo>
                  <a:lnTo>
                    <a:pt x="24" y="29772"/>
                  </a:lnTo>
                  <a:lnTo>
                    <a:pt x="70" y="30763"/>
                  </a:lnTo>
                  <a:lnTo>
                    <a:pt x="139" y="31686"/>
                  </a:lnTo>
                  <a:lnTo>
                    <a:pt x="231" y="32539"/>
                  </a:lnTo>
                  <a:lnTo>
                    <a:pt x="346" y="33323"/>
                  </a:lnTo>
                  <a:lnTo>
                    <a:pt x="485" y="33992"/>
                  </a:lnTo>
                  <a:lnTo>
                    <a:pt x="646" y="34591"/>
                  </a:lnTo>
                  <a:lnTo>
                    <a:pt x="739" y="34822"/>
                  </a:lnTo>
                  <a:lnTo>
                    <a:pt x="831" y="35052"/>
                  </a:lnTo>
                  <a:lnTo>
                    <a:pt x="946" y="35260"/>
                  </a:lnTo>
                  <a:lnTo>
                    <a:pt x="1061" y="35421"/>
                  </a:lnTo>
                  <a:lnTo>
                    <a:pt x="1177" y="35560"/>
                  </a:lnTo>
                  <a:lnTo>
                    <a:pt x="1292" y="35652"/>
                  </a:lnTo>
                  <a:lnTo>
                    <a:pt x="1430" y="35721"/>
                  </a:lnTo>
                  <a:lnTo>
                    <a:pt x="1569" y="35767"/>
                  </a:lnTo>
                  <a:lnTo>
                    <a:pt x="1730" y="35767"/>
                  </a:lnTo>
                  <a:lnTo>
                    <a:pt x="1892" y="35721"/>
                  </a:lnTo>
                  <a:lnTo>
                    <a:pt x="1892" y="35721"/>
                  </a:lnTo>
                  <a:lnTo>
                    <a:pt x="2606" y="35468"/>
                  </a:lnTo>
                  <a:lnTo>
                    <a:pt x="3252" y="35214"/>
                  </a:lnTo>
                  <a:lnTo>
                    <a:pt x="3875" y="34937"/>
                  </a:lnTo>
                  <a:lnTo>
                    <a:pt x="4474" y="34660"/>
                  </a:lnTo>
                  <a:lnTo>
                    <a:pt x="5005" y="34361"/>
                  </a:lnTo>
                  <a:lnTo>
                    <a:pt x="5512" y="34038"/>
                  </a:lnTo>
                  <a:lnTo>
                    <a:pt x="5996" y="33715"/>
                  </a:lnTo>
                  <a:lnTo>
                    <a:pt x="6434" y="33346"/>
                  </a:lnTo>
                  <a:lnTo>
                    <a:pt x="6850" y="32977"/>
                  </a:lnTo>
                  <a:lnTo>
                    <a:pt x="7242" y="32585"/>
                  </a:lnTo>
                  <a:lnTo>
                    <a:pt x="7587" y="32147"/>
                  </a:lnTo>
                  <a:lnTo>
                    <a:pt x="7933" y="31686"/>
                  </a:lnTo>
                  <a:lnTo>
                    <a:pt x="8233" y="31201"/>
                  </a:lnTo>
                  <a:lnTo>
                    <a:pt x="8510" y="30694"/>
                  </a:lnTo>
                  <a:lnTo>
                    <a:pt x="8787" y="30164"/>
                  </a:lnTo>
                  <a:lnTo>
                    <a:pt x="9017" y="29587"/>
                  </a:lnTo>
                  <a:lnTo>
                    <a:pt x="9248" y="28965"/>
                  </a:lnTo>
                  <a:lnTo>
                    <a:pt x="9455" y="28319"/>
                  </a:lnTo>
                  <a:lnTo>
                    <a:pt x="9663" y="27627"/>
                  </a:lnTo>
                  <a:lnTo>
                    <a:pt x="9847" y="26889"/>
                  </a:lnTo>
                  <a:lnTo>
                    <a:pt x="10032" y="26128"/>
                  </a:lnTo>
                  <a:lnTo>
                    <a:pt x="10193" y="25321"/>
                  </a:lnTo>
                  <a:lnTo>
                    <a:pt x="10332" y="24468"/>
                  </a:lnTo>
                  <a:lnTo>
                    <a:pt x="10493" y="23545"/>
                  </a:lnTo>
                  <a:lnTo>
                    <a:pt x="10793" y="21608"/>
                  </a:lnTo>
                  <a:lnTo>
                    <a:pt x="11070" y="19441"/>
                  </a:lnTo>
                  <a:lnTo>
                    <a:pt x="11692" y="14460"/>
                  </a:lnTo>
                  <a:lnTo>
                    <a:pt x="11692" y="14460"/>
                  </a:lnTo>
                  <a:lnTo>
                    <a:pt x="11808" y="13422"/>
                  </a:lnTo>
                  <a:lnTo>
                    <a:pt x="11900" y="12315"/>
                  </a:lnTo>
                  <a:lnTo>
                    <a:pt x="11992" y="11139"/>
                  </a:lnTo>
                  <a:lnTo>
                    <a:pt x="12038" y="9963"/>
                  </a:lnTo>
                  <a:lnTo>
                    <a:pt x="12130" y="7541"/>
                  </a:lnTo>
                  <a:lnTo>
                    <a:pt x="12176" y="5235"/>
                  </a:lnTo>
                  <a:lnTo>
                    <a:pt x="12200" y="3183"/>
                  </a:lnTo>
                  <a:lnTo>
                    <a:pt x="12200" y="1523"/>
                  </a:lnTo>
                  <a:lnTo>
                    <a:pt x="12176" y="1"/>
                  </a:lnTo>
                  <a:lnTo>
                    <a:pt x="12176"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 name="Google Shape;748;p4"/>
            <p:cNvSpPr/>
            <p:nvPr/>
          </p:nvSpPr>
          <p:spPr>
            <a:xfrm>
              <a:off x="7471517" y="2811974"/>
              <a:ext cx="398141" cy="1147303"/>
            </a:xfrm>
            <a:custGeom>
              <a:rect b="b" l="l" r="r" t="t"/>
              <a:pathLst>
                <a:path extrusionOk="0" h="34891" w="12108">
                  <a:moveTo>
                    <a:pt x="738" y="116"/>
                  </a:moveTo>
                  <a:lnTo>
                    <a:pt x="738" y="116"/>
                  </a:lnTo>
                  <a:lnTo>
                    <a:pt x="1038" y="69"/>
                  </a:lnTo>
                  <a:lnTo>
                    <a:pt x="1384" y="23"/>
                  </a:lnTo>
                  <a:lnTo>
                    <a:pt x="1845" y="0"/>
                  </a:lnTo>
                  <a:lnTo>
                    <a:pt x="2399" y="0"/>
                  </a:lnTo>
                  <a:lnTo>
                    <a:pt x="3044" y="69"/>
                  </a:lnTo>
                  <a:lnTo>
                    <a:pt x="3390" y="116"/>
                  </a:lnTo>
                  <a:lnTo>
                    <a:pt x="3759" y="185"/>
                  </a:lnTo>
                  <a:lnTo>
                    <a:pt x="4151" y="277"/>
                  </a:lnTo>
                  <a:lnTo>
                    <a:pt x="4543" y="392"/>
                  </a:lnTo>
                  <a:lnTo>
                    <a:pt x="4958" y="531"/>
                  </a:lnTo>
                  <a:lnTo>
                    <a:pt x="5373" y="692"/>
                  </a:lnTo>
                  <a:lnTo>
                    <a:pt x="5788" y="900"/>
                  </a:lnTo>
                  <a:lnTo>
                    <a:pt x="6227" y="1107"/>
                  </a:lnTo>
                  <a:lnTo>
                    <a:pt x="6642" y="1384"/>
                  </a:lnTo>
                  <a:lnTo>
                    <a:pt x="7080" y="1684"/>
                  </a:lnTo>
                  <a:lnTo>
                    <a:pt x="7518" y="2006"/>
                  </a:lnTo>
                  <a:lnTo>
                    <a:pt x="7956" y="2375"/>
                  </a:lnTo>
                  <a:lnTo>
                    <a:pt x="8371" y="2791"/>
                  </a:lnTo>
                  <a:lnTo>
                    <a:pt x="8786" y="3252"/>
                  </a:lnTo>
                  <a:lnTo>
                    <a:pt x="9201" y="3759"/>
                  </a:lnTo>
                  <a:lnTo>
                    <a:pt x="9617" y="4336"/>
                  </a:lnTo>
                  <a:lnTo>
                    <a:pt x="10009" y="4935"/>
                  </a:lnTo>
                  <a:lnTo>
                    <a:pt x="10401" y="5604"/>
                  </a:lnTo>
                  <a:lnTo>
                    <a:pt x="10770" y="6319"/>
                  </a:lnTo>
                  <a:lnTo>
                    <a:pt x="11115" y="7080"/>
                  </a:lnTo>
                  <a:lnTo>
                    <a:pt x="11115" y="7080"/>
                  </a:lnTo>
                  <a:lnTo>
                    <a:pt x="11208" y="7333"/>
                  </a:lnTo>
                  <a:lnTo>
                    <a:pt x="11300" y="7679"/>
                  </a:lnTo>
                  <a:lnTo>
                    <a:pt x="11392" y="8141"/>
                  </a:lnTo>
                  <a:lnTo>
                    <a:pt x="11484" y="8671"/>
                  </a:lnTo>
                  <a:lnTo>
                    <a:pt x="11669" y="9985"/>
                  </a:lnTo>
                  <a:lnTo>
                    <a:pt x="11830" y="11577"/>
                  </a:lnTo>
                  <a:lnTo>
                    <a:pt x="11969" y="13398"/>
                  </a:lnTo>
                  <a:lnTo>
                    <a:pt x="12061" y="15405"/>
                  </a:lnTo>
                  <a:lnTo>
                    <a:pt x="12107" y="16465"/>
                  </a:lnTo>
                  <a:lnTo>
                    <a:pt x="12107" y="17572"/>
                  </a:lnTo>
                  <a:lnTo>
                    <a:pt x="12107" y="18679"/>
                  </a:lnTo>
                  <a:lnTo>
                    <a:pt x="12107" y="19786"/>
                  </a:lnTo>
                  <a:lnTo>
                    <a:pt x="12061" y="20916"/>
                  </a:lnTo>
                  <a:lnTo>
                    <a:pt x="12015" y="22046"/>
                  </a:lnTo>
                  <a:lnTo>
                    <a:pt x="11946" y="23176"/>
                  </a:lnTo>
                  <a:lnTo>
                    <a:pt x="11853" y="24306"/>
                  </a:lnTo>
                  <a:lnTo>
                    <a:pt x="11738" y="25390"/>
                  </a:lnTo>
                  <a:lnTo>
                    <a:pt x="11577" y="26474"/>
                  </a:lnTo>
                  <a:lnTo>
                    <a:pt x="11415" y="27534"/>
                  </a:lnTo>
                  <a:lnTo>
                    <a:pt x="11208" y="28549"/>
                  </a:lnTo>
                  <a:lnTo>
                    <a:pt x="10977" y="29518"/>
                  </a:lnTo>
                  <a:lnTo>
                    <a:pt x="10723" y="30440"/>
                  </a:lnTo>
                  <a:lnTo>
                    <a:pt x="10424" y="31316"/>
                  </a:lnTo>
                  <a:lnTo>
                    <a:pt x="10262" y="31731"/>
                  </a:lnTo>
                  <a:lnTo>
                    <a:pt x="10101" y="32123"/>
                  </a:lnTo>
                  <a:lnTo>
                    <a:pt x="9916" y="32515"/>
                  </a:lnTo>
                  <a:lnTo>
                    <a:pt x="9732" y="32861"/>
                  </a:lnTo>
                  <a:lnTo>
                    <a:pt x="9547" y="33207"/>
                  </a:lnTo>
                  <a:lnTo>
                    <a:pt x="9340" y="33530"/>
                  </a:lnTo>
                  <a:lnTo>
                    <a:pt x="9109" y="33853"/>
                  </a:lnTo>
                  <a:lnTo>
                    <a:pt x="8902" y="34130"/>
                  </a:lnTo>
                  <a:lnTo>
                    <a:pt x="8671" y="34406"/>
                  </a:lnTo>
                  <a:lnTo>
                    <a:pt x="8417" y="34637"/>
                  </a:lnTo>
                  <a:lnTo>
                    <a:pt x="8417" y="34637"/>
                  </a:lnTo>
                  <a:lnTo>
                    <a:pt x="8233" y="34775"/>
                  </a:lnTo>
                  <a:lnTo>
                    <a:pt x="8048" y="34845"/>
                  </a:lnTo>
                  <a:lnTo>
                    <a:pt x="7841" y="34891"/>
                  </a:lnTo>
                  <a:lnTo>
                    <a:pt x="7610" y="34891"/>
                  </a:lnTo>
                  <a:lnTo>
                    <a:pt x="7357" y="34821"/>
                  </a:lnTo>
                  <a:lnTo>
                    <a:pt x="7103" y="34729"/>
                  </a:lnTo>
                  <a:lnTo>
                    <a:pt x="6826" y="34591"/>
                  </a:lnTo>
                  <a:lnTo>
                    <a:pt x="6526" y="34383"/>
                  </a:lnTo>
                  <a:lnTo>
                    <a:pt x="6227" y="34153"/>
                  </a:lnTo>
                  <a:lnTo>
                    <a:pt x="5927" y="33876"/>
                  </a:lnTo>
                  <a:lnTo>
                    <a:pt x="5604" y="33553"/>
                  </a:lnTo>
                  <a:lnTo>
                    <a:pt x="5304" y="33161"/>
                  </a:lnTo>
                  <a:lnTo>
                    <a:pt x="4981" y="32746"/>
                  </a:lnTo>
                  <a:lnTo>
                    <a:pt x="4635" y="32285"/>
                  </a:lnTo>
                  <a:lnTo>
                    <a:pt x="4313" y="31777"/>
                  </a:lnTo>
                  <a:lnTo>
                    <a:pt x="3990" y="31224"/>
                  </a:lnTo>
                  <a:lnTo>
                    <a:pt x="3667" y="30601"/>
                  </a:lnTo>
                  <a:lnTo>
                    <a:pt x="3344" y="29956"/>
                  </a:lnTo>
                  <a:lnTo>
                    <a:pt x="3021" y="29264"/>
                  </a:lnTo>
                  <a:lnTo>
                    <a:pt x="2721" y="28526"/>
                  </a:lnTo>
                  <a:lnTo>
                    <a:pt x="2422" y="27719"/>
                  </a:lnTo>
                  <a:lnTo>
                    <a:pt x="2122" y="26889"/>
                  </a:lnTo>
                  <a:lnTo>
                    <a:pt x="1845" y="26012"/>
                  </a:lnTo>
                  <a:lnTo>
                    <a:pt x="1568" y="25067"/>
                  </a:lnTo>
                  <a:lnTo>
                    <a:pt x="1315" y="24098"/>
                  </a:lnTo>
                  <a:lnTo>
                    <a:pt x="1084" y="23084"/>
                  </a:lnTo>
                  <a:lnTo>
                    <a:pt x="877" y="22000"/>
                  </a:lnTo>
                  <a:lnTo>
                    <a:pt x="669" y="20893"/>
                  </a:lnTo>
                  <a:lnTo>
                    <a:pt x="485" y="19717"/>
                  </a:lnTo>
                  <a:lnTo>
                    <a:pt x="323" y="18518"/>
                  </a:lnTo>
                  <a:lnTo>
                    <a:pt x="185" y="17249"/>
                  </a:lnTo>
                  <a:lnTo>
                    <a:pt x="93" y="15935"/>
                  </a:lnTo>
                  <a:lnTo>
                    <a:pt x="93" y="15935"/>
                  </a:lnTo>
                  <a:lnTo>
                    <a:pt x="23" y="14897"/>
                  </a:lnTo>
                  <a:lnTo>
                    <a:pt x="0" y="13744"/>
                  </a:lnTo>
                  <a:lnTo>
                    <a:pt x="0" y="12499"/>
                  </a:lnTo>
                  <a:lnTo>
                    <a:pt x="23" y="11231"/>
                  </a:lnTo>
                  <a:lnTo>
                    <a:pt x="70" y="9916"/>
                  </a:lnTo>
                  <a:lnTo>
                    <a:pt x="116" y="8602"/>
                  </a:lnTo>
                  <a:lnTo>
                    <a:pt x="254" y="6042"/>
                  </a:lnTo>
                  <a:lnTo>
                    <a:pt x="415" y="3713"/>
                  </a:lnTo>
                  <a:lnTo>
                    <a:pt x="577" y="1845"/>
                  </a:lnTo>
                  <a:lnTo>
                    <a:pt x="738" y="116"/>
                  </a:lnTo>
                  <a:lnTo>
                    <a:pt x="738" y="116"/>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 name="Google Shape;749;p4"/>
            <p:cNvSpPr/>
            <p:nvPr/>
          </p:nvSpPr>
          <p:spPr>
            <a:xfrm>
              <a:off x="6469833" y="2687615"/>
              <a:ext cx="1278504" cy="1353575"/>
            </a:xfrm>
            <a:custGeom>
              <a:rect b="b" l="l" r="r" t="t"/>
              <a:pathLst>
                <a:path extrusionOk="0" h="41164" w="38881">
                  <a:moveTo>
                    <a:pt x="13698" y="300"/>
                  </a:moveTo>
                  <a:lnTo>
                    <a:pt x="13698" y="300"/>
                  </a:lnTo>
                  <a:lnTo>
                    <a:pt x="13698" y="392"/>
                  </a:lnTo>
                  <a:lnTo>
                    <a:pt x="13629" y="623"/>
                  </a:lnTo>
                  <a:lnTo>
                    <a:pt x="13514" y="992"/>
                  </a:lnTo>
                  <a:lnTo>
                    <a:pt x="13306" y="1476"/>
                  </a:lnTo>
                  <a:lnTo>
                    <a:pt x="13191" y="1730"/>
                  </a:lnTo>
                  <a:lnTo>
                    <a:pt x="13030" y="1984"/>
                  </a:lnTo>
                  <a:lnTo>
                    <a:pt x="12845" y="2260"/>
                  </a:lnTo>
                  <a:lnTo>
                    <a:pt x="12661" y="2514"/>
                  </a:lnTo>
                  <a:lnTo>
                    <a:pt x="12430" y="2791"/>
                  </a:lnTo>
                  <a:lnTo>
                    <a:pt x="12153" y="3044"/>
                  </a:lnTo>
                  <a:lnTo>
                    <a:pt x="11877" y="3298"/>
                  </a:lnTo>
                  <a:lnTo>
                    <a:pt x="11531" y="3529"/>
                  </a:lnTo>
                  <a:lnTo>
                    <a:pt x="11531" y="3529"/>
                  </a:lnTo>
                  <a:lnTo>
                    <a:pt x="10816" y="3967"/>
                  </a:lnTo>
                  <a:lnTo>
                    <a:pt x="9986" y="4428"/>
                  </a:lnTo>
                  <a:lnTo>
                    <a:pt x="9063" y="4912"/>
                  </a:lnTo>
                  <a:lnTo>
                    <a:pt x="8049" y="5396"/>
                  </a:lnTo>
                  <a:lnTo>
                    <a:pt x="6896" y="5950"/>
                  </a:lnTo>
                  <a:lnTo>
                    <a:pt x="5604" y="6503"/>
                  </a:lnTo>
                  <a:lnTo>
                    <a:pt x="4174" y="7126"/>
                  </a:lnTo>
                  <a:lnTo>
                    <a:pt x="2583" y="7795"/>
                  </a:lnTo>
                  <a:lnTo>
                    <a:pt x="2583" y="7795"/>
                  </a:lnTo>
                  <a:lnTo>
                    <a:pt x="2191" y="8002"/>
                  </a:lnTo>
                  <a:lnTo>
                    <a:pt x="1822" y="8233"/>
                  </a:lnTo>
                  <a:lnTo>
                    <a:pt x="1499" y="8510"/>
                  </a:lnTo>
                  <a:lnTo>
                    <a:pt x="1200" y="8809"/>
                  </a:lnTo>
                  <a:lnTo>
                    <a:pt x="946" y="9178"/>
                  </a:lnTo>
                  <a:lnTo>
                    <a:pt x="715" y="9547"/>
                  </a:lnTo>
                  <a:lnTo>
                    <a:pt x="508" y="9985"/>
                  </a:lnTo>
                  <a:lnTo>
                    <a:pt x="346" y="10424"/>
                  </a:lnTo>
                  <a:lnTo>
                    <a:pt x="208" y="10908"/>
                  </a:lnTo>
                  <a:lnTo>
                    <a:pt x="116" y="11438"/>
                  </a:lnTo>
                  <a:lnTo>
                    <a:pt x="47" y="11969"/>
                  </a:lnTo>
                  <a:lnTo>
                    <a:pt x="1" y="12545"/>
                  </a:lnTo>
                  <a:lnTo>
                    <a:pt x="1" y="13145"/>
                  </a:lnTo>
                  <a:lnTo>
                    <a:pt x="1" y="13744"/>
                  </a:lnTo>
                  <a:lnTo>
                    <a:pt x="70" y="14390"/>
                  </a:lnTo>
                  <a:lnTo>
                    <a:pt x="139" y="15036"/>
                  </a:lnTo>
                  <a:lnTo>
                    <a:pt x="231" y="15704"/>
                  </a:lnTo>
                  <a:lnTo>
                    <a:pt x="370" y="16396"/>
                  </a:lnTo>
                  <a:lnTo>
                    <a:pt x="531" y="17111"/>
                  </a:lnTo>
                  <a:lnTo>
                    <a:pt x="715" y="17826"/>
                  </a:lnTo>
                  <a:lnTo>
                    <a:pt x="946" y="18541"/>
                  </a:lnTo>
                  <a:lnTo>
                    <a:pt x="1177" y="19279"/>
                  </a:lnTo>
                  <a:lnTo>
                    <a:pt x="1453" y="20040"/>
                  </a:lnTo>
                  <a:lnTo>
                    <a:pt x="1753" y="20778"/>
                  </a:lnTo>
                  <a:lnTo>
                    <a:pt x="2076" y="21539"/>
                  </a:lnTo>
                  <a:lnTo>
                    <a:pt x="2422" y="22300"/>
                  </a:lnTo>
                  <a:lnTo>
                    <a:pt x="2791" y="23061"/>
                  </a:lnTo>
                  <a:lnTo>
                    <a:pt x="3183" y="23822"/>
                  </a:lnTo>
                  <a:lnTo>
                    <a:pt x="3621" y="24583"/>
                  </a:lnTo>
                  <a:lnTo>
                    <a:pt x="4059" y="25321"/>
                  </a:lnTo>
                  <a:lnTo>
                    <a:pt x="4543" y="26082"/>
                  </a:lnTo>
                  <a:lnTo>
                    <a:pt x="5028" y="26820"/>
                  </a:lnTo>
                  <a:lnTo>
                    <a:pt x="8971" y="39088"/>
                  </a:lnTo>
                  <a:lnTo>
                    <a:pt x="25713" y="41163"/>
                  </a:lnTo>
                  <a:lnTo>
                    <a:pt x="25713" y="41163"/>
                  </a:lnTo>
                  <a:lnTo>
                    <a:pt x="25828" y="40794"/>
                  </a:lnTo>
                  <a:lnTo>
                    <a:pt x="26174" y="39826"/>
                  </a:lnTo>
                  <a:lnTo>
                    <a:pt x="26728" y="38304"/>
                  </a:lnTo>
                  <a:lnTo>
                    <a:pt x="27097" y="37381"/>
                  </a:lnTo>
                  <a:lnTo>
                    <a:pt x="27512" y="36367"/>
                  </a:lnTo>
                  <a:lnTo>
                    <a:pt x="27996" y="35283"/>
                  </a:lnTo>
                  <a:lnTo>
                    <a:pt x="28526" y="34107"/>
                  </a:lnTo>
                  <a:lnTo>
                    <a:pt x="29126" y="32908"/>
                  </a:lnTo>
                  <a:lnTo>
                    <a:pt x="29795" y="31662"/>
                  </a:lnTo>
                  <a:lnTo>
                    <a:pt x="30509" y="30371"/>
                  </a:lnTo>
                  <a:lnTo>
                    <a:pt x="31270" y="29080"/>
                  </a:lnTo>
                  <a:lnTo>
                    <a:pt x="32101" y="27788"/>
                  </a:lnTo>
                  <a:lnTo>
                    <a:pt x="32562" y="27142"/>
                  </a:lnTo>
                  <a:lnTo>
                    <a:pt x="33000" y="26520"/>
                  </a:lnTo>
                  <a:lnTo>
                    <a:pt x="33000" y="26520"/>
                  </a:lnTo>
                  <a:lnTo>
                    <a:pt x="33922" y="25228"/>
                  </a:lnTo>
                  <a:lnTo>
                    <a:pt x="34753" y="23983"/>
                  </a:lnTo>
                  <a:lnTo>
                    <a:pt x="35490" y="22807"/>
                  </a:lnTo>
                  <a:lnTo>
                    <a:pt x="36136" y="21677"/>
                  </a:lnTo>
                  <a:lnTo>
                    <a:pt x="36713" y="20616"/>
                  </a:lnTo>
                  <a:lnTo>
                    <a:pt x="37220" y="19579"/>
                  </a:lnTo>
                  <a:lnTo>
                    <a:pt x="37635" y="18610"/>
                  </a:lnTo>
                  <a:lnTo>
                    <a:pt x="38004" y="17711"/>
                  </a:lnTo>
                  <a:lnTo>
                    <a:pt x="38281" y="16834"/>
                  </a:lnTo>
                  <a:lnTo>
                    <a:pt x="38511" y="16027"/>
                  </a:lnTo>
                  <a:lnTo>
                    <a:pt x="38673" y="15243"/>
                  </a:lnTo>
                  <a:lnTo>
                    <a:pt x="38788" y="14505"/>
                  </a:lnTo>
                  <a:lnTo>
                    <a:pt x="38857" y="13837"/>
                  </a:lnTo>
                  <a:lnTo>
                    <a:pt x="38880" y="13191"/>
                  </a:lnTo>
                  <a:lnTo>
                    <a:pt x="38857" y="12591"/>
                  </a:lnTo>
                  <a:lnTo>
                    <a:pt x="38788" y="12015"/>
                  </a:lnTo>
                  <a:lnTo>
                    <a:pt x="38696" y="11484"/>
                  </a:lnTo>
                  <a:lnTo>
                    <a:pt x="38558" y="11000"/>
                  </a:lnTo>
                  <a:lnTo>
                    <a:pt x="38396" y="10562"/>
                  </a:lnTo>
                  <a:lnTo>
                    <a:pt x="38235" y="10124"/>
                  </a:lnTo>
                  <a:lnTo>
                    <a:pt x="38027" y="9732"/>
                  </a:lnTo>
                  <a:lnTo>
                    <a:pt x="37797" y="9386"/>
                  </a:lnTo>
                  <a:lnTo>
                    <a:pt x="37589" y="9063"/>
                  </a:lnTo>
                  <a:lnTo>
                    <a:pt x="37335" y="8763"/>
                  </a:lnTo>
                  <a:lnTo>
                    <a:pt x="37105" y="8487"/>
                  </a:lnTo>
                  <a:lnTo>
                    <a:pt x="36851" y="8233"/>
                  </a:lnTo>
                  <a:lnTo>
                    <a:pt x="36390" y="7818"/>
                  </a:lnTo>
                  <a:lnTo>
                    <a:pt x="35952" y="7472"/>
                  </a:lnTo>
                  <a:lnTo>
                    <a:pt x="35606" y="7218"/>
                  </a:lnTo>
                  <a:lnTo>
                    <a:pt x="35606" y="7218"/>
                  </a:lnTo>
                  <a:lnTo>
                    <a:pt x="34914" y="6734"/>
                  </a:lnTo>
                  <a:lnTo>
                    <a:pt x="34153" y="6250"/>
                  </a:lnTo>
                  <a:lnTo>
                    <a:pt x="33277" y="5742"/>
                  </a:lnTo>
                  <a:lnTo>
                    <a:pt x="32308" y="5235"/>
                  </a:lnTo>
                  <a:lnTo>
                    <a:pt x="31224" y="4728"/>
                  </a:lnTo>
                  <a:lnTo>
                    <a:pt x="30025" y="4197"/>
                  </a:lnTo>
                  <a:lnTo>
                    <a:pt x="28665" y="3667"/>
                  </a:lnTo>
                  <a:lnTo>
                    <a:pt x="27166" y="3137"/>
                  </a:lnTo>
                  <a:lnTo>
                    <a:pt x="27166" y="3137"/>
                  </a:lnTo>
                  <a:lnTo>
                    <a:pt x="26589" y="2929"/>
                  </a:lnTo>
                  <a:lnTo>
                    <a:pt x="26105" y="2698"/>
                  </a:lnTo>
                  <a:lnTo>
                    <a:pt x="25667" y="2445"/>
                  </a:lnTo>
                  <a:lnTo>
                    <a:pt x="25275" y="2191"/>
                  </a:lnTo>
                  <a:lnTo>
                    <a:pt x="24952" y="1937"/>
                  </a:lnTo>
                  <a:lnTo>
                    <a:pt x="24675" y="1661"/>
                  </a:lnTo>
                  <a:lnTo>
                    <a:pt x="24445" y="1407"/>
                  </a:lnTo>
                  <a:lnTo>
                    <a:pt x="24260" y="1176"/>
                  </a:lnTo>
                  <a:lnTo>
                    <a:pt x="24099" y="923"/>
                  </a:lnTo>
                  <a:lnTo>
                    <a:pt x="23983" y="715"/>
                  </a:lnTo>
                  <a:lnTo>
                    <a:pt x="23914" y="508"/>
                  </a:lnTo>
                  <a:lnTo>
                    <a:pt x="23845" y="346"/>
                  </a:lnTo>
                  <a:lnTo>
                    <a:pt x="23776" y="93"/>
                  </a:lnTo>
                  <a:lnTo>
                    <a:pt x="23776" y="0"/>
                  </a:lnTo>
                  <a:lnTo>
                    <a:pt x="13698" y="30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 name="Google Shape;750;p4"/>
            <p:cNvSpPr/>
            <p:nvPr/>
          </p:nvSpPr>
          <p:spPr>
            <a:xfrm>
              <a:off x="6920250" y="2328938"/>
              <a:ext cx="331390" cy="596061"/>
            </a:xfrm>
            <a:custGeom>
              <a:rect b="b" l="l" r="r" t="t"/>
              <a:pathLst>
                <a:path extrusionOk="0" h="18127" w="10078">
                  <a:moveTo>
                    <a:pt x="0" y="1"/>
                  </a:moveTo>
                  <a:lnTo>
                    <a:pt x="10078" y="1"/>
                  </a:lnTo>
                  <a:lnTo>
                    <a:pt x="10078" y="18126"/>
                  </a:lnTo>
                  <a:lnTo>
                    <a:pt x="0" y="18126"/>
                  </a:lnTo>
                  <a:lnTo>
                    <a:pt x="0"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 name="Google Shape;751;p4"/>
            <p:cNvSpPr/>
            <p:nvPr/>
          </p:nvSpPr>
          <p:spPr>
            <a:xfrm>
              <a:off x="7040829" y="2998514"/>
              <a:ext cx="120580" cy="236590"/>
            </a:xfrm>
            <a:custGeom>
              <a:rect b="b" l="l" r="r" t="t"/>
              <a:pathLst>
                <a:path extrusionOk="0" h="7195" w="3667">
                  <a:moveTo>
                    <a:pt x="0" y="7195"/>
                  </a:moveTo>
                  <a:lnTo>
                    <a:pt x="2283" y="0"/>
                  </a:lnTo>
                  <a:lnTo>
                    <a:pt x="3667" y="7172"/>
                  </a:lnTo>
                  <a:lnTo>
                    <a:pt x="0" y="7195"/>
                  </a:lnTo>
                  <a:close/>
                </a:path>
              </a:pathLst>
            </a:custGeom>
            <a:solidFill>
              <a:srgbClr val="261E35">
                <a:alpha val="109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 name="Google Shape;752;p4"/>
            <p:cNvSpPr/>
            <p:nvPr/>
          </p:nvSpPr>
          <p:spPr>
            <a:xfrm>
              <a:off x="6572195" y="2818024"/>
              <a:ext cx="1060132" cy="1283799"/>
            </a:xfrm>
            <a:custGeom>
              <a:rect b="b" l="l" r="r" t="t"/>
              <a:pathLst>
                <a:path extrusionOk="0" h="39042" w="32240">
                  <a:moveTo>
                    <a:pt x="3298" y="439"/>
                  </a:moveTo>
                  <a:lnTo>
                    <a:pt x="3391" y="12730"/>
                  </a:lnTo>
                  <a:lnTo>
                    <a:pt x="185" y="14759"/>
                  </a:lnTo>
                  <a:lnTo>
                    <a:pt x="185" y="14759"/>
                  </a:lnTo>
                  <a:lnTo>
                    <a:pt x="139" y="15059"/>
                  </a:lnTo>
                  <a:lnTo>
                    <a:pt x="93" y="15428"/>
                  </a:lnTo>
                  <a:lnTo>
                    <a:pt x="47" y="15889"/>
                  </a:lnTo>
                  <a:lnTo>
                    <a:pt x="1" y="16466"/>
                  </a:lnTo>
                  <a:lnTo>
                    <a:pt x="1" y="17135"/>
                  </a:lnTo>
                  <a:lnTo>
                    <a:pt x="1" y="17896"/>
                  </a:lnTo>
                  <a:lnTo>
                    <a:pt x="47" y="18680"/>
                  </a:lnTo>
                  <a:lnTo>
                    <a:pt x="139" y="19533"/>
                  </a:lnTo>
                  <a:lnTo>
                    <a:pt x="208" y="19971"/>
                  </a:lnTo>
                  <a:lnTo>
                    <a:pt x="300" y="20432"/>
                  </a:lnTo>
                  <a:lnTo>
                    <a:pt x="416" y="20870"/>
                  </a:lnTo>
                  <a:lnTo>
                    <a:pt x="531" y="21332"/>
                  </a:lnTo>
                  <a:lnTo>
                    <a:pt x="669" y="21793"/>
                  </a:lnTo>
                  <a:lnTo>
                    <a:pt x="831" y="22231"/>
                  </a:lnTo>
                  <a:lnTo>
                    <a:pt x="1038" y="22692"/>
                  </a:lnTo>
                  <a:lnTo>
                    <a:pt x="1246" y="23130"/>
                  </a:lnTo>
                  <a:lnTo>
                    <a:pt x="1477" y="23568"/>
                  </a:lnTo>
                  <a:lnTo>
                    <a:pt x="1730" y="24007"/>
                  </a:lnTo>
                  <a:lnTo>
                    <a:pt x="2030" y="24422"/>
                  </a:lnTo>
                  <a:lnTo>
                    <a:pt x="2353" y="24837"/>
                  </a:lnTo>
                  <a:lnTo>
                    <a:pt x="2699" y="25229"/>
                  </a:lnTo>
                  <a:lnTo>
                    <a:pt x="3091" y="25621"/>
                  </a:lnTo>
                  <a:lnTo>
                    <a:pt x="3091" y="25621"/>
                  </a:lnTo>
                  <a:lnTo>
                    <a:pt x="3114" y="25667"/>
                  </a:lnTo>
                  <a:lnTo>
                    <a:pt x="3114" y="25805"/>
                  </a:lnTo>
                  <a:lnTo>
                    <a:pt x="3137" y="26243"/>
                  </a:lnTo>
                  <a:lnTo>
                    <a:pt x="3160" y="27789"/>
                  </a:lnTo>
                  <a:lnTo>
                    <a:pt x="3114" y="29933"/>
                  </a:lnTo>
                  <a:lnTo>
                    <a:pt x="3068" y="32354"/>
                  </a:lnTo>
                  <a:lnTo>
                    <a:pt x="2929" y="36897"/>
                  </a:lnTo>
                  <a:lnTo>
                    <a:pt x="2860" y="38950"/>
                  </a:lnTo>
                  <a:lnTo>
                    <a:pt x="28503" y="39042"/>
                  </a:lnTo>
                  <a:lnTo>
                    <a:pt x="28503" y="39042"/>
                  </a:lnTo>
                  <a:lnTo>
                    <a:pt x="28457" y="32631"/>
                  </a:lnTo>
                  <a:lnTo>
                    <a:pt x="28457" y="28204"/>
                  </a:lnTo>
                  <a:lnTo>
                    <a:pt x="28457" y="26728"/>
                  </a:lnTo>
                  <a:lnTo>
                    <a:pt x="28480" y="26313"/>
                  </a:lnTo>
                  <a:lnTo>
                    <a:pt x="28503" y="26151"/>
                  </a:lnTo>
                  <a:lnTo>
                    <a:pt x="28503" y="26151"/>
                  </a:lnTo>
                  <a:lnTo>
                    <a:pt x="29034" y="25598"/>
                  </a:lnTo>
                  <a:lnTo>
                    <a:pt x="29518" y="25067"/>
                  </a:lnTo>
                  <a:lnTo>
                    <a:pt x="29956" y="24537"/>
                  </a:lnTo>
                  <a:lnTo>
                    <a:pt x="30348" y="23984"/>
                  </a:lnTo>
                  <a:lnTo>
                    <a:pt x="30717" y="23476"/>
                  </a:lnTo>
                  <a:lnTo>
                    <a:pt x="31017" y="22946"/>
                  </a:lnTo>
                  <a:lnTo>
                    <a:pt x="31271" y="22439"/>
                  </a:lnTo>
                  <a:lnTo>
                    <a:pt x="31501" y="21931"/>
                  </a:lnTo>
                  <a:lnTo>
                    <a:pt x="31709" y="21447"/>
                  </a:lnTo>
                  <a:lnTo>
                    <a:pt x="31870" y="20963"/>
                  </a:lnTo>
                  <a:lnTo>
                    <a:pt x="31985" y="20501"/>
                  </a:lnTo>
                  <a:lnTo>
                    <a:pt x="32078" y="20040"/>
                  </a:lnTo>
                  <a:lnTo>
                    <a:pt x="32170" y="19579"/>
                  </a:lnTo>
                  <a:lnTo>
                    <a:pt x="32216" y="19164"/>
                  </a:lnTo>
                  <a:lnTo>
                    <a:pt x="32239" y="18749"/>
                  </a:lnTo>
                  <a:lnTo>
                    <a:pt x="32239" y="18357"/>
                  </a:lnTo>
                  <a:lnTo>
                    <a:pt x="32239" y="17965"/>
                  </a:lnTo>
                  <a:lnTo>
                    <a:pt x="32193" y="17596"/>
                  </a:lnTo>
                  <a:lnTo>
                    <a:pt x="32170" y="17250"/>
                  </a:lnTo>
                  <a:lnTo>
                    <a:pt x="32101" y="16927"/>
                  </a:lnTo>
                  <a:lnTo>
                    <a:pt x="31985" y="16351"/>
                  </a:lnTo>
                  <a:lnTo>
                    <a:pt x="31847" y="15843"/>
                  </a:lnTo>
                  <a:lnTo>
                    <a:pt x="31709" y="15451"/>
                  </a:lnTo>
                  <a:lnTo>
                    <a:pt x="31570" y="15151"/>
                  </a:lnTo>
                  <a:lnTo>
                    <a:pt x="31455" y="14921"/>
                  </a:lnTo>
                  <a:lnTo>
                    <a:pt x="27950" y="13376"/>
                  </a:lnTo>
                  <a:lnTo>
                    <a:pt x="27950" y="70"/>
                  </a:lnTo>
                  <a:lnTo>
                    <a:pt x="26728" y="1"/>
                  </a:lnTo>
                  <a:lnTo>
                    <a:pt x="26958" y="13053"/>
                  </a:lnTo>
                  <a:lnTo>
                    <a:pt x="4382" y="12292"/>
                  </a:lnTo>
                  <a:lnTo>
                    <a:pt x="4382" y="1108"/>
                  </a:lnTo>
                  <a:lnTo>
                    <a:pt x="3298" y="439"/>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 name="Google Shape;753;p4"/>
            <p:cNvSpPr/>
            <p:nvPr/>
          </p:nvSpPr>
          <p:spPr>
            <a:xfrm>
              <a:off x="6760247" y="1808021"/>
              <a:ext cx="684022" cy="887203"/>
            </a:xfrm>
            <a:custGeom>
              <a:rect b="b" l="l" r="r" t="t"/>
              <a:pathLst>
                <a:path extrusionOk="0" h="26981" w="20802">
                  <a:moveTo>
                    <a:pt x="9732" y="0"/>
                  </a:moveTo>
                  <a:lnTo>
                    <a:pt x="9732" y="0"/>
                  </a:lnTo>
                  <a:lnTo>
                    <a:pt x="10309" y="0"/>
                  </a:lnTo>
                  <a:lnTo>
                    <a:pt x="10862" y="23"/>
                  </a:lnTo>
                  <a:lnTo>
                    <a:pt x="11393" y="69"/>
                  </a:lnTo>
                  <a:lnTo>
                    <a:pt x="11946" y="139"/>
                  </a:lnTo>
                  <a:lnTo>
                    <a:pt x="12476" y="231"/>
                  </a:lnTo>
                  <a:lnTo>
                    <a:pt x="12984" y="346"/>
                  </a:lnTo>
                  <a:lnTo>
                    <a:pt x="13514" y="485"/>
                  </a:lnTo>
                  <a:lnTo>
                    <a:pt x="13998" y="623"/>
                  </a:lnTo>
                  <a:lnTo>
                    <a:pt x="14506" y="807"/>
                  </a:lnTo>
                  <a:lnTo>
                    <a:pt x="14967" y="992"/>
                  </a:lnTo>
                  <a:lnTo>
                    <a:pt x="15428" y="1222"/>
                  </a:lnTo>
                  <a:lnTo>
                    <a:pt x="15889" y="1453"/>
                  </a:lnTo>
                  <a:lnTo>
                    <a:pt x="16327" y="1707"/>
                  </a:lnTo>
                  <a:lnTo>
                    <a:pt x="16743" y="1983"/>
                  </a:lnTo>
                  <a:lnTo>
                    <a:pt x="17135" y="2283"/>
                  </a:lnTo>
                  <a:lnTo>
                    <a:pt x="17527" y="2606"/>
                  </a:lnTo>
                  <a:lnTo>
                    <a:pt x="17896" y="2952"/>
                  </a:lnTo>
                  <a:lnTo>
                    <a:pt x="18241" y="3321"/>
                  </a:lnTo>
                  <a:lnTo>
                    <a:pt x="18587" y="3690"/>
                  </a:lnTo>
                  <a:lnTo>
                    <a:pt x="18887" y="4105"/>
                  </a:lnTo>
                  <a:lnTo>
                    <a:pt x="19187" y="4543"/>
                  </a:lnTo>
                  <a:lnTo>
                    <a:pt x="19464" y="5004"/>
                  </a:lnTo>
                  <a:lnTo>
                    <a:pt x="19694" y="5466"/>
                  </a:lnTo>
                  <a:lnTo>
                    <a:pt x="19925" y="5973"/>
                  </a:lnTo>
                  <a:lnTo>
                    <a:pt x="20132" y="6503"/>
                  </a:lnTo>
                  <a:lnTo>
                    <a:pt x="20317" y="7034"/>
                  </a:lnTo>
                  <a:lnTo>
                    <a:pt x="20455" y="7610"/>
                  </a:lnTo>
                  <a:lnTo>
                    <a:pt x="20594" y="8187"/>
                  </a:lnTo>
                  <a:lnTo>
                    <a:pt x="20686" y="8809"/>
                  </a:lnTo>
                  <a:lnTo>
                    <a:pt x="20755" y="9455"/>
                  </a:lnTo>
                  <a:lnTo>
                    <a:pt x="20801" y="10101"/>
                  </a:lnTo>
                  <a:lnTo>
                    <a:pt x="20801" y="10793"/>
                  </a:lnTo>
                  <a:lnTo>
                    <a:pt x="20801" y="10793"/>
                  </a:lnTo>
                  <a:lnTo>
                    <a:pt x="20801" y="11484"/>
                  </a:lnTo>
                  <a:lnTo>
                    <a:pt x="20755" y="12199"/>
                  </a:lnTo>
                  <a:lnTo>
                    <a:pt x="20686" y="12937"/>
                  </a:lnTo>
                  <a:lnTo>
                    <a:pt x="20571" y="13652"/>
                  </a:lnTo>
                  <a:lnTo>
                    <a:pt x="20455" y="14390"/>
                  </a:lnTo>
                  <a:lnTo>
                    <a:pt x="20294" y="15128"/>
                  </a:lnTo>
                  <a:lnTo>
                    <a:pt x="20109" y="15866"/>
                  </a:lnTo>
                  <a:lnTo>
                    <a:pt x="19925" y="16604"/>
                  </a:lnTo>
                  <a:lnTo>
                    <a:pt x="19694" y="17319"/>
                  </a:lnTo>
                  <a:lnTo>
                    <a:pt x="19441" y="18033"/>
                  </a:lnTo>
                  <a:lnTo>
                    <a:pt x="19164" y="18748"/>
                  </a:lnTo>
                  <a:lnTo>
                    <a:pt x="18864" y="19440"/>
                  </a:lnTo>
                  <a:lnTo>
                    <a:pt x="18564" y="20132"/>
                  </a:lnTo>
                  <a:lnTo>
                    <a:pt x="18218" y="20778"/>
                  </a:lnTo>
                  <a:lnTo>
                    <a:pt x="17872" y="21423"/>
                  </a:lnTo>
                  <a:lnTo>
                    <a:pt x="17504" y="22046"/>
                  </a:lnTo>
                  <a:lnTo>
                    <a:pt x="17111" y="22646"/>
                  </a:lnTo>
                  <a:lnTo>
                    <a:pt x="16696" y="23199"/>
                  </a:lnTo>
                  <a:lnTo>
                    <a:pt x="16281" y="23729"/>
                  </a:lnTo>
                  <a:lnTo>
                    <a:pt x="15843" y="24237"/>
                  </a:lnTo>
                  <a:lnTo>
                    <a:pt x="15382" y="24721"/>
                  </a:lnTo>
                  <a:lnTo>
                    <a:pt x="14921" y="25136"/>
                  </a:lnTo>
                  <a:lnTo>
                    <a:pt x="14460" y="25551"/>
                  </a:lnTo>
                  <a:lnTo>
                    <a:pt x="13975" y="25897"/>
                  </a:lnTo>
                  <a:lnTo>
                    <a:pt x="13468" y="26197"/>
                  </a:lnTo>
                  <a:lnTo>
                    <a:pt x="12961" y="26451"/>
                  </a:lnTo>
                  <a:lnTo>
                    <a:pt x="12430" y="26681"/>
                  </a:lnTo>
                  <a:lnTo>
                    <a:pt x="11923" y="26843"/>
                  </a:lnTo>
                  <a:lnTo>
                    <a:pt x="11646" y="26889"/>
                  </a:lnTo>
                  <a:lnTo>
                    <a:pt x="11369" y="26935"/>
                  </a:lnTo>
                  <a:lnTo>
                    <a:pt x="11116" y="26981"/>
                  </a:lnTo>
                  <a:lnTo>
                    <a:pt x="10839" y="26981"/>
                  </a:lnTo>
                  <a:lnTo>
                    <a:pt x="10562" y="26981"/>
                  </a:lnTo>
                  <a:lnTo>
                    <a:pt x="10286" y="26981"/>
                  </a:lnTo>
                  <a:lnTo>
                    <a:pt x="10009" y="26958"/>
                  </a:lnTo>
                  <a:lnTo>
                    <a:pt x="9732" y="26912"/>
                  </a:lnTo>
                  <a:lnTo>
                    <a:pt x="9732" y="26912"/>
                  </a:lnTo>
                  <a:lnTo>
                    <a:pt x="9086" y="26773"/>
                  </a:lnTo>
                  <a:lnTo>
                    <a:pt x="8487" y="26612"/>
                  </a:lnTo>
                  <a:lnTo>
                    <a:pt x="7887" y="26427"/>
                  </a:lnTo>
                  <a:lnTo>
                    <a:pt x="7311" y="26220"/>
                  </a:lnTo>
                  <a:lnTo>
                    <a:pt x="6757" y="25989"/>
                  </a:lnTo>
                  <a:lnTo>
                    <a:pt x="6250" y="25736"/>
                  </a:lnTo>
                  <a:lnTo>
                    <a:pt x="5743" y="25459"/>
                  </a:lnTo>
                  <a:lnTo>
                    <a:pt x="5282" y="25159"/>
                  </a:lnTo>
                  <a:lnTo>
                    <a:pt x="4820" y="24836"/>
                  </a:lnTo>
                  <a:lnTo>
                    <a:pt x="4382" y="24513"/>
                  </a:lnTo>
                  <a:lnTo>
                    <a:pt x="3967" y="24145"/>
                  </a:lnTo>
                  <a:lnTo>
                    <a:pt x="3598" y="23752"/>
                  </a:lnTo>
                  <a:lnTo>
                    <a:pt x="3229" y="23360"/>
                  </a:lnTo>
                  <a:lnTo>
                    <a:pt x="2883" y="22922"/>
                  </a:lnTo>
                  <a:lnTo>
                    <a:pt x="2560" y="22484"/>
                  </a:lnTo>
                  <a:lnTo>
                    <a:pt x="2261" y="22023"/>
                  </a:lnTo>
                  <a:lnTo>
                    <a:pt x="1984" y="21539"/>
                  </a:lnTo>
                  <a:lnTo>
                    <a:pt x="1707" y="21054"/>
                  </a:lnTo>
                  <a:lnTo>
                    <a:pt x="1477" y="20547"/>
                  </a:lnTo>
                  <a:lnTo>
                    <a:pt x="1246" y="20017"/>
                  </a:lnTo>
                  <a:lnTo>
                    <a:pt x="1038" y="19463"/>
                  </a:lnTo>
                  <a:lnTo>
                    <a:pt x="854" y="18910"/>
                  </a:lnTo>
                  <a:lnTo>
                    <a:pt x="692" y="18333"/>
                  </a:lnTo>
                  <a:lnTo>
                    <a:pt x="554" y="17734"/>
                  </a:lnTo>
                  <a:lnTo>
                    <a:pt x="416" y="17134"/>
                  </a:lnTo>
                  <a:lnTo>
                    <a:pt x="300" y="16512"/>
                  </a:lnTo>
                  <a:lnTo>
                    <a:pt x="208" y="15889"/>
                  </a:lnTo>
                  <a:lnTo>
                    <a:pt x="139" y="15243"/>
                  </a:lnTo>
                  <a:lnTo>
                    <a:pt x="93" y="14574"/>
                  </a:lnTo>
                  <a:lnTo>
                    <a:pt x="47" y="13906"/>
                  </a:lnTo>
                  <a:lnTo>
                    <a:pt x="24" y="13237"/>
                  </a:lnTo>
                  <a:lnTo>
                    <a:pt x="1" y="12545"/>
                  </a:lnTo>
                  <a:lnTo>
                    <a:pt x="1" y="12545"/>
                  </a:lnTo>
                  <a:lnTo>
                    <a:pt x="24" y="11853"/>
                  </a:lnTo>
                  <a:lnTo>
                    <a:pt x="47" y="11161"/>
                  </a:lnTo>
                  <a:lnTo>
                    <a:pt x="116" y="10516"/>
                  </a:lnTo>
                  <a:lnTo>
                    <a:pt x="185" y="9870"/>
                  </a:lnTo>
                  <a:lnTo>
                    <a:pt x="277" y="9224"/>
                  </a:lnTo>
                  <a:lnTo>
                    <a:pt x="393" y="8625"/>
                  </a:lnTo>
                  <a:lnTo>
                    <a:pt x="531" y="8025"/>
                  </a:lnTo>
                  <a:lnTo>
                    <a:pt x="692" y="7449"/>
                  </a:lnTo>
                  <a:lnTo>
                    <a:pt x="854" y="6872"/>
                  </a:lnTo>
                  <a:lnTo>
                    <a:pt x="1061" y="6342"/>
                  </a:lnTo>
                  <a:lnTo>
                    <a:pt x="1269" y="5811"/>
                  </a:lnTo>
                  <a:lnTo>
                    <a:pt x="1500" y="5304"/>
                  </a:lnTo>
                  <a:lnTo>
                    <a:pt x="1753" y="4820"/>
                  </a:lnTo>
                  <a:lnTo>
                    <a:pt x="2030" y="4359"/>
                  </a:lnTo>
                  <a:lnTo>
                    <a:pt x="2307" y="3897"/>
                  </a:lnTo>
                  <a:lnTo>
                    <a:pt x="2606" y="3482"/>
                  </a:lnTo>
                  <a:lnTo>
                    <a:pt x="2929" y="3067"/>
                  </a:lnTo>
                  <a:lnTo>
                    <a:pt x="3275" y="2698"/>
                  </a:lnTo>
                  <a:lnTo>
                    <a:pt x="3644" y="2329"/>
                  </a:lnTo>
                  <a:lnTo>
                    <a:pt x="4013" y="2007"/>
                  </a:lnTo>
                  <a:lnTo>
                    <a:pt x="4405" y="1684"/>
                  </a:lnTo>
                  <a:lnTo>
                    <a:pt x="4820" y="1407"/>
                  </a:lnTo>
                  <a:lnTo>
                    <a:pt x="5235" y="1130"/>
                  </a:lnTo>
                  <a:lnTo>
                    <a:pt x="5674" y="900"/>
                  </a:lnTo>
                  <a:lnTo>
                    <a:pt x="6135" y="692"/>
                  </a:lnTo>
                  <a:lnTo>
                    <a:pt x="6596" y="508"/>
                  </a:lnTo>
                  <a:lnTo>
                    <a:pt x="7080" y="346"/>
                  </a:lnTo>
                  <a:lnTo>
                    <a:pt x="7588" y="231"/>
                  </a:lnTo>
                  <a:lnTo>
                    <a:pt x="8095" y="116"/>
                  </a:lnTo>
                  <a:lnTo>
                    <a:pt x="8625" y="46"/>
                  </a:lnTo>
                  <a:lnTo>
                    <a:pt x="9179" y="0"/>
                  </a:lnTo>
                  <a:lnTo>
                    <a:pt x="9732" y="0"/>
                  </a:lnTo>
                  <a:lnTo>
                    <a:pt x="9732"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 name="Google Shape;754;p4"/>
            <p:cNvSpPr/>
            <p:nvPr/>
          </p:nvSpPr>
          <p:spPr>
            <a:xfrm>
              <a:off x="7350182" y="2220526"/>
              <a:ext cx="163821" cy="235077"/>
            </a:xfrm>
            <a:custGeom>
              <a:rect b="b" l="l" r="r" t="t"/>
              <a:pathLst>
                <a:path extrusionOk="0" h="7149" w="4982">
                  <a:moveTo>
                    <a:pt x="1154" y="2237"/>
                  </a:moveTo>
                  <a:lnTo>
                    <a:pt x="1154" y="2237"/>
                  </a:lnTo>
                  <a:lnTo>
                    <a:pt x="1223" y="2099"/>
                  </a:lnTo>
                  <a:lnTo>
                    <a:pt x="1407" y="1753"/>
                  </a:lnTo>
                  <a:lnTo>
                    <a:pt x="1707" y="1291"/>
                  </a:lnTo>
                  <a:lnTo>
                    <a:pt x="1869" y="1038"/>
                  </a:lnTo>
                  <a:lnTo>
                    <a:pt x="2076" y="784"/>
                  </a:lnTo>
                  <a:lnTo>
                    <a:pt x="2307" y="554"/>
                  </a:lnTo>
                  <a:lnTo>
                    <a:pt x="2560" y="346"/>
                  </a:lnTo>
                  <a:lnTo>
                    <a:pt x="2814" y="185"/>
                  </a:lnTo>
                  <a:lnTo>
                    <a:pt x="2952" y="115"/>
                  </a:lnTo>
                  <a:lnTo>
                    <a:pt x="3091" y="69"/>
                  </a:lnTo>
                  <a:lnTo>
                    <a:pt x="3252" y="23"/>
                  </a:lnTo>
                  <a:lnTo>
                    <a:pt x="3391" y="0"/>
                  </a:lnTo>
                  <a:lnTo>
                    <a:pt x="3552" y="0"/>
                  </a:lnTo>
                  <a:lnTo>
                    <a:pt x="3713" y="0"/>
                  </a:lnTo>
                  <a:lnTo>
                    <a:pt x="3875" y="46"/>
                  </a:lnTo>
                  <a:lnTo>
                    <a:pt x="4036" y="92"/>
                  </a:lnTo>
                  <a:lnTo>
                    <a:pt x="4198" y="185"/>
                  </a:lnTo>
                  <a:lnTo>
                    <a:pt x="4382" y="277"/>
                  </a:lnTo>
                  <a:lnTo>
                    <a:pt x="4382" y="277"/>
                  </a:lnTo>
                  <a:lnTo>
                    <a:pt x="4544" y="415"/>
                  </a:lnTo>
                  <a:lnTo>
                    <a:pt x="4659" y="554"/>
                  </a:lnTo>
                  <a:lnTo>
                    <a:pt x="4774" y="738"/>
                  </a:lnTo>
                  <a:lnTo>
                    <a:pt x="4866" y="946"/>
                  </a:lnTo>
                  <a:lnTo>
                    <a:pt x="4936" y="1153"/>
                  </a:lnTo>
                  <a:lnTo>
                    <a:pt x="4959" y="1384"/>
                  </a:lnTo>
                  <a:lnTo>
                    <a:pt x="4982" y="1637"/>
                  </a:lnTo>
                  <a:lnTo>
                    <a:pt x="4982" y="1891"/>
                  </a:lnTo>
                  <a:lnTo>
                    <a:pt x="4959" y="2168"/>
                  </a:lnTo>
                  <a:lnTo>
                    <a:pt x="4913" y="2468"/>
                  </a:lnTo>
                  <a:lnTo>
                    <a:pt x="4843" y="2744"/>
                  </a:lnTo>
                  <a:lnTo>
                    <a:pt x="4751" y="3044"/>
                  </a:lnTo>
                  <a:lnTo>
                    <a:pt x="4659" y="3344"/>
                  </a:lnTo>
                  <a:lnTo>
                    <a:pt x="4520" y="3644"/>
                  </a:lnTo>
                  <a:lnTo>
                    <a:pt x="4382" y="3943"/>
                  </a:lnTo>
                  <a:lnTo>
                    <a:pt x="4244" y="4243"/>
                  </a:lnTo>
                  <a:lnTo>
                    <a:pt x="4059" y="4543"/>
                  </a:lnTo>
                  <a:lnTo>
                    <a:pt x="3875" y="4820"/>
                  </a:lnTo>
                  <a:lnTo>
                    <a:pt x="3667" y="5120"/>
                  </a:lnTo>
                  <a:lnTo>
                    <a:pt x="3460" y="5373"/>
                  </a:lnTo>
                  <a:lnTo>
                    <a:pt x="3229" y="5627"/>
                  </a:lnTo>
                  <a:lnTo>
                    <a:pt x="2999" y="5881"/>
                  </a:lnTo>
                  <a:lnTo>
                    <a:pt x="2745" y="6111"/>
                  </a:lnTo>
                  <a:lnTo>
                    <a:pt x="2468" y="6319"/>
                  </a:lnTo>
                  <a:lnTo>
                    <a:pt x="2191" y="6503"/>
                  </a:lnTo>
                  <a:lnTo>
                    <a:pt x="1915" y="6688"/>
                  </a:lnTo>
                  <a:lnTo>
                    <a:pt x="1615" y="6826"/>
                  </a:lnTo>
                  <a:lnTo>
                    <a:pt x="1292" y="6941"/>
                  </a:lnTo>
                  <a:lnTo>
                    <a:pt x="992" y="7057"/>
                  </a:lnTo>
                  <a:lnTo>
                    <a:pt x="669" y="7103"/>
                  </a:lnTo>
                  <a:lnTo>
                    <a:pt x="324" y="7149"/>
                  </a:lnTo>
                  <a:lnTo>
                    <a:pt x="1" y="7149"/>
                  </a:lnTo>
                  <a:lnTo>
                    <a:pt x="1154" y="2237"/>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 name="Google Shape;755;p4"/>
            <p:cNvSpPr/>
            <p:nvPr/>
          </p:nvSpPr>
          <p:spPr>
            <a:xfrm>
              <a:off x="6633618" y="2220526"/>
              <a:ext cx="166090" cy="242673"/>
            </a:xfrm>
            <a:custGeom>
              <a:rect b="b" l="l" r="r" t="t"/>
              <a:pathLst>
                <a:path extrusionOk="0" h="7380" w="5051">
                  <a:moveTo>
                    <a:pt x="3598" y="2237"/>
                  </a:moveTo>
                  <a:lnTo>
                    <a:pt x="3598" y="2237"/>
                  </a:lnTo>
                  <a:lnTo>
                    <a:pt x="3552" y="2099"/>
                  </a:lnTo>
                  <a:lnTo>
                    <a:pt x="3367" y="1753"/>
                  </a:lnTo>
                  <a:lnTo>
                    <a:pt x="3091" y="1291"/>
                  </a:lnTo>
                  <a:lnTo>
                    <a:pt x="2929" y="1038"/>
                  </a:lnTo>
                  <a:lnTo>
                    <a:pt x="2722" y="784"/>
                  </a:lnTo>
                  <a:lnTo>
                    <a:pt x="2514" y="554"/>
                  </a:lnTo>
                  <a:lnTo>
                    <a:pt x="2284" y="346"/>
                  </a:lnTo>
                  <a:lnTo>
                    <a:pt x="2030" y="185"/>
                  </a:lnTo>
                  <a:lnTo>
                    <a:pt x="1892" y="115"/>
                  </a:lnTo>
                  <a:lnTo>
                    <a:pt x="1753" y="69"/>
                  </a:lnTo>
                  <a:lnTo>
                    <a:pt x="1615" y="23"/>
                  </a:lnTo>
                  <a:lnTo>
                    <a:pt x="1476" y="0"/>
                  </a:lnTo>
                  <a:lnTo>
                    <a:pt x="1315" y="0"/>
                  </a:lnTo>
                  <a:lnTo>
                    <a:pt x="1177" y="0"/>
                  </a:lnTo>
                  <a:lnTo>
                    <a:pt x="1015" y="46"/>
                  </a:lnTo>
                  <a:lnTo>
                    <a:pt x="854" y="92"/>
                  </a:lnTo>
                  <a:lnTo>
                    <a:pt x="692" y="185"/>
                  </a:lnTo>
                  <a:lnTo>
                    <a:pt x="531" y="277"/>
                  </a:lnTo>
                  <a:lnTo>
                    <a:pt x="531" y="277"/>
                  </a:lnTo>
                  <a:lnTo>
                    <a:pt x="393" y="415"/>
                  </a:lnTo>
                  <a:lnTo>
                    <a:pt x="254" y="554"/>
                  </a:lnTo>
                  <a:lnTo>
                    <a:pt x="162" y="738"/>
                  </a:lnTo>
                  <a:lnTo>
                    <a:pt x="93" y="946"/>
                  </a:lnTo>
                  <a:lnTo>
                    <a:pt x="24" y="1176"/>
                  </a:lnTo>
                  <a:lnTo>
                    <a:pt x="1" y="1407"/>
                  </a:lnTo>
                  <a:lnTo>
                    <a:pt x="1" y="1660"/>
                  </a:lnTo>
                  <a:lnTo>
                    <a:pt x="1" y="1937"/>
                  </a:lnTo>
                  <a:lnTo>
                    <a:pt x="47" y="2214"/>
                  </a:lnTo>
                  <a:lnTo>
                    <a:pt x="93" y="2514"/>
                  </a:lnTo>
                  <a:lnTo>
                    <a:pt x="185" y="2813"/>
                  </a:lnTo>
                  <a:lnTo>
                    <a:pt x="277" y="3113"/>
                  </a:lnTo>
                  <a:lnTo>
                    <a:pt x="393" y="3436"/>
                  </a:lnTo>
                  <a:lnTo>
                    <a:pt x="508" y="3736"/>
                  </a:lnTo>
                  <a:lnTo>
                    <a:pt x="669" y="4059"/>
                  </a:lnTo>
                  <a:lnTo>
                    <a:pt x="831" y="4359"/>
                  </a:lnTo>
                  <a:lnTo>
                    <a:pt x="992" y="4658"/>
                  </a:lnTo>
                  <a:lnTo>
                    <a:pt x="1200" y="4958"/>
                  </a:lnTo>
                  <a:lnTo>
                    <a:pt x="1407" y="5258"/>
                  </a:lnTo>
                  <a:lnTo>
                    <a:pt x="1615" y="5535"/>
                  </a:lnTo>
                  <a:lnTo>
                    <a:pt x="1845" y="5811"/>
                  </a:lnTo>
                  <a:lnTo>
                    <a:pt x="2099" y="6065"/>
                  </a:lnTo>
                  <a:lnTo>
                    <a:pt x="2353" y="6296"/>
                  </a:lnTo>
                  <a:lnTo>
                    <a:pt x="2629" y="6526"/>
                  </a:lnTo>
                  <a:lnTo>
                    <a:pt x="2906" y="6711"/>
                  </a:lnTo>
                  <a:lnTo>
                    <a:pt x="3183" y="6895"/>
                  </a:lnTo>
                  <a:lnTo>
                    <a:pt x="3483" y="7057"/>
                  </a:lnTo>
                  <a:lnTo>
                    <a:pt x="3782" y="7172"/>
                  </a:lnTo>
                  <a:lnTo>
                    <a:pt x="4082" y="7287"/>
                  </a:lnTo>
                  <a:lnTo>
                    <a:pt x="4405" y="7333"/>
                  </a:lnTo>
                  <a:lnTo>
                    <a:pt x="4728" y="7379"/>
                  </a:lnTo>
                  <a:lnTo>
                    <a:pt x="5051" y="7379"/>
                  </a:lnTo>
                  <a:lnTo>
                    <a:pt x="3598" y="2237"/>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 name="Google Shape;756;p4"/>
            <p:cNvSpPr/>
            <p:nvPr/>
          </p:nvSpPr>
          <p:spPr>
            <a:xfrm>
              <a:off x="6645752" y="2268271"/>
              <a:ext cx="115286" cy="117588"/>
            </a:xfrm>
            <a:custGeom>
              <a:rect b="b" l="l" r="r" t="t"/>
              <a:pathLst>
                <a:path extrusionOk="0" h="3576" w="3506">
                  <a:moveTo>
                    <a:pt x="3483" y="3529"/>
                  </a:moveTo>
                  <a:lnTo>
                    <a:pt x="3483" y="3529"/>
                  </a:lnTo>
                  <a:lnTo>
                    <a:pt x="3506" y="3529"/>
                  </a:lnTo>
                  <a:lnTo>
                    <a:pt x="3506" y="3529"/>
                  </a:lnTo>
                  <a:lnTo>
                    <a:pt x="3506" y="3529"/>
                  </a:lnTo>
                  <a:lnTo>
                    <a:pt x="3506" y="3506"/>
                  </a:lnTo>
                  <a:lnTo>
                    <a:pt x="3506" y="3483"/>
                  </a:lnTo>
                  <a:lnTo>
                    <a:pt x="3506" y="3483"/>
                  </a:lnTo>
                  <a:lnTo>
                    <a:pt x="3437" y="2976"/>
                  </a:lnTo>
                  <a:lnTo>
                    <a:pt x="3437" y="2976"/>
                  </a:lnTo>
                  <a:lnTo>
                    <a:pt x="3367" y="2676"/>
                  </a:lnTo>
                  <a:lnTo>
                    <a:pt x="3275" y="2353"/>
                  </a:lnTo>
                  <a:lnTo>
                    <a:pt x="3160" y="2053"/>
                  </a:lnTo>
                  <a:lnTo>
                    <a:pt x="3045" y="1730"/>
                  </a:lnTo>
                  <a:lnTo>
                    <a:pt x="3045" y="1730"/>
                  </a:lnTo>
                  <a:lnTo>
                    <a:pt x="2906" y="1431"/>
                  </a:lnTo>
                  <a:lnTo>
                    <a:pt x="2745" y="1154"/>
                  </a:lnTo>
                  <a:lnTo>
                    <a:pt x="2560" y="900"/>
                  </a:lnTo>
                  <a:lnTo>
                    <a:pt x="2353" y="693"/>
                  </a:lnTo>
                  <a:lnTo>
                    <a:pt x="2353" y="693"/>
                  </a:lnTo>
                  <a:lnTo>
                    <a:pt x="2122" y="485"/>
                  </a:lnTo>
                  <a:lnTo>
                    <a:pt x="2122" y="485"/>
                  </a:lnTo>
                  <a:lnTo>
                    <a:pt x="1753" y="255"/>
                  </a:lnTo>
                  <a:lnTo>
                    <a:pt x="1753" y="255"/>
                  </a:lnTo>
                  <a:lnTo>
                    <a:pt x="1523" y="139"/>
                  </a:lnTo>
                  <a:lnTo>
                    <a:pt x="1523" y="139"/>
                  </a:lnTo>
                  <a:lnTo>
                    <a:pt x="1269" y="47"/>
                  </a:lnTo>
                  <a:lnTo>
                    <a:pt x="1269" y="47"/>
                  </a:lnTo>
                  <a:lnTo>
                    <a:pt x="1084" y="1"/>
                  </a:lnTo>
                  <a:lnTo>
                    <a:pt x="923" y="1"/>
                  </a:lnTo>
                  <a:lnTo>
                    <a:pt x="762" y="24"/>
                  </a:lnTo>
                  <a:lnTo>
                    <a:pt x="623" y="70"/>
                  </a:lnTo>
                  <a:lnTo>
                    <a:pt x="508" y="116"/>
                  </a:lnTo>
                  <a:lnTo>
                    <a:pt x="393" y="208"/>
                  </a:lnTo>
                  <a:lnTo>
                    <a:pt x="300" y="301"/>
                  </a:lnTo>
                  <a:lnTo>
                    <a:pt x="231" y="393"/>
                  </a:lnTo>
                  <a:lnTo>
                    <a:pt x="231" y="393"/>
                  </a:lnTo>
                  <a:lnTo>
                    <a:pt x="139" y="577"/>
                  </a:lnTo>
                  <a:lnTo>
                    <a:pt x="70" y="762"/>
                  </a:lnTo>
                  <a:lnTo>
                    <a:pt x="24" y="969"/>
                  </a:lnTo>
                  <a:lnTo>
                    <a:pt x="1" y="1177"/>
                  </a:lnTo>
                  <a:lnTo>
                    <a:pt x="1" y="1385"/>
                  </a:lnTo>
                  <a:lnTo>
                    <a:pt x="24" y="1592"/>
                  </a:lnTo>
                  <a:lnTo>
                    <a:pt x="47" y="1777"/>
                  </a:lnTo>
                  <a:lnTo>
                    <a:pt x="93" y="1961"/>
                  </a:lnTo>
                  <a:lnTo>
                    <a:pt x="93" y="1961"/>
                  </a:lnTo>
                  <a:lnTo>
                    <a:pt x="185" y="2215"/>
                  </a:lnTo>
                  <a:lnTo>
                    <a:pt x="185" y="2215"/>
                  </a:lnTo>
                  <a:lnTo>
                    <a:pt x="346" y="2584"/>
                  </a:lnTo>
                  <a:lnTo>
                    <a:pt x="346" y="2584"/>
                  </a:lnTo>
                  <a:lnTo>
                    <a:pt x="346" y="2607"/>
                  </a:lnTo>
                  <a:lnTo>
                    <a:pt x="370" y="2607"/>
                  </a:lnTo>
                  <a:lnTo>
                    <a:pt x="370" y="2607"/>
                  </a:lnTo>
                  <a:lnTo>
                    <a:pt x="393" y="2584"/>
                  </a:lnTo>
                  <a:lnTo>
                    <a:pt x="393" y="2561"/>
                  </a:lnTo>
                  <a:lnTo>
                    <a:pt x="393" y="2561"/>
                  </a:lnTo>
                  <a:lnTo>
                    <a:pt x="254" y="2192"/>
                  </a:lnTo>
                  <a:lnTo>
                    <a:pt x="254" y="2192"/>
                  </a:lnTo>
                  <a:lnTo>
                    <a:pt x="208" y="1938"/>
                  </a:lnTo>
                  <a:lnTo>
                    <a:pt x="208" y="1938"/>
                  </a:lnTo>
                  <a:lnTo>
                    <a:pt x="185" y="1777"/>
                  </a:lnTo>
                  <a:lnTo>
                    <a:pt x="162" y="1615"/>
                  </a:lnTo>
                  <a:lnTo>
                    <a:pt x="162" y="1431"/>
                  </a:lnTo>
                  <a:lnTo>
                    <a:pt x="185" y="1246"/>
                  </a:lnTo>
                  <a:lnTo>
                    <a:pt x="231" y="1039"/>
                  </a:lnTo>
                  <a:lnTo>
                    <a:pt x="277" y="877"/>
                  </a:lnTo>
                  <a:lnTo>
                    <a:pt x="346" y="693"/>
                  </a:lnTo>
                  <a:lnTo>
                    <a:pt x="439" y="554"/>
                  </a:lnTo>
                  <a:lnTo>
                    <a:pt x="439" y="554"/>
                  </a:lnTo>
                  <a:lnTo>
                    <a:pt x="577" y="416"/>
                  </a:lnTo>
                  <a:lnTo>
                    <a:pt x="646" y="370"/>
                  </a:lnTo>
                  <a:lnTo>
                    <a:pt x="738" y="347"/>
                  </a:lnTo>
                  <a:lnTo>
                    <a:pt x="831" y="324"/>
                  </a:lnTo>
                  <a:lnTo>
                    <a:pt x="946" y="324"/>
                  </a:lnTo>
                  <a:lnTo>
                    <a:pt x="1061" y="324"/>
                  </a:lnTo>
                  <a:lnTo>
                    <a:pt x="1200" y="370"/>
                  </a:lnTo>
                  <a:lnTo>
                    <a:pt x="1200" y="370"/>
                  </a:lnTo>
                  <a:lnTo>
                    <a:pt x="1407" y="416"/>
                  </a:lnTo>
                  <a:lnTo>
                    <a:pt x="1407" y="416"/>
                  </a:lnTo>
                  <a:lnTo>
                    <a:pt x="1592" y="508"/>
                  </a:lnTo>
                  <a:lnTo>
                    <a:pt x="1592" y="508"/>
                  </a:lnTo>
                  <a:lnTo>
                    <a:pt x="1961" y="716"/>
                  </a:lnTo>
                  <a:lnTo>
                    <a:pt x="1961" y="716"/>
                  </a:lnTo>
                  <a:lnTo>
                    <a:pt x="2168" y="877"/>
                  </a:lnTo>
                  <a:lnTo>
                    <a:pt x="2168" y="877"/>
                  </a:lnTo>
                  <a:lnTo>
                    <a:pt x="2376" y="1085"/>
                  </a:lnTo>
                  <a:lnTo>
                    <a:pt x="2560" y="1315"/>
                  </a:lnTo>
                  <a:lnTo>
                    <a:pt x="2722" y="1569"/>
                  </a:lnTo>
                  <a:lnTo>
                    <a:pt x="2860" y="1823"/>
                  </a:lnTo>
                  <a:lnTo>
                    <a:pt x="2860" y="1823"/>
                  </a:lnTo>
                  <a:lnTo>
                    <a:pt x="2998" y="2122"/>
                  </a:lnTo>
                  <a:lnTo>
                    <a:pt x="3114" y="2422"/>
                  </a:lnTo>
                  <a:lnTo>
                    <a:pt x="3206" y="2722"/>
                  </a:lnTo>
                  <a:lnTo>
                    <a:pt x="3298" y="3022"/>
                  </a:lnTo>
                  <a:lnTo>
                    <a:pt x="3298" y="3022"/>
                  </a:lnTo>
                  <a:lnTo>
                    <a:pt x="3413" y="3506"/>
                  </a:lnTo>
                  <a:lnTo>
                    <a:pt x="3413" y="3506"/>
                  </a:lnTo>
                  <a:lnTo>
                    <a:pt x="3413" y="3529"/>
                  </a:lnTo>
                  <a:lnTo>
                    <a:pt x="3413" y="3552"/>
                  </a:lnTo>
                  <a:lnTo>
                    <a:pt x="3413" y="3552"/>
                  </a:lnTo>
                  <a:lnTo>
                    <a:pt x="3413" y="3552"/>
                  </a:lnTo>
                  <a:lnTo>
                    <a:pt x="3437" y="3552"/>
                  </a:lnTo>
                  <a:lnTo>
                    <a:pt x="3437" y="3552"/>
                  </a:lnTo>
                  <a:lnTo>
                    <a:pt x="3437" y="3575"/>
                  </a:lnTo>
                  <a:lnTo>
                    <a:pt x="3460" y="3575"/>
                  </a:lnTo>
                  <a:lnTo>
                    <a:pt x="3460" y="3575"/>
                  </a:lnTo>
                  <a:lnTo>
                    <a:pt x="3483" y="3552"/>
                  </a:lnTo>
                  <a:lnTo>
                    <a:pt x="3483" y="3529"/>
                  </a:lnTo>
                  <a:lnTo>
                    <a:pt x="3483" y="3529"/>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 name="Google Shape;757;p4"/>
            <p:cNvSpPr/>
            <p:nvPr/>
          </p:nvSpPr>
          <p:spPr>
            <a:xfrm>
              <a:off x="6686690" y="2288000"/>
              <a:ext cx="56163" cy="144091"/>
            </a:xfrm>
            <a:custGeom>
              <a:rect b="b" l="l" r="r" t="t"/>
              <a:pathLst>
                <a:path extrusionOk="0" h="4382" w="1708">
                  <a:moveTo>
                    <a:pt x="808" y="24"/>
                  </a:moveTo>
                  <a:lnTo>
                    <a:pt x="808" y="24"/>
                  </a:lnTo>
                  <a:lnTo>
                    <a:pt x="762" y="0"/>
                  </a:lnTo>
                  <a:lnTo>
                    <a:pt x="762" y="0"/>
                  </a:lnTo>
                  <a:lnTo>
                    <a:pt x="647" y="0"/>
                  </a:lnTo>
                  <a:lnTo>
                    <a:pt x="554" y="47"/>
                  </a:lnTo>
                  <a:lnTo>
                    <a:pt x="554" y="47"/>
                  </a:lnTo>
                  <a:lnTo>
                    <a:pt x="485" y="93"/>
                  </a:lnTo>
                  <a:lnTo>
                    <a:pt x="416" y="162"/>
                  </a:lnTo>
                  <a:lnTo>
                    <a:pt x="278" y="300"/>
                  </a:lnTo>
                  <a:lnTo>
                    <a:pt x="278" y="300"/>
                  </a:lnTo>
                  <a:lnTo>
                    <a:pt x="162" y="485"/>
                  </a:lnTo>
                  <a:lnTo>
                    <a:pt x="93" y="715"/>
                  </a:lnTo>
                  <a:lnTo>
                    <a:pt x="24" y="946"/>
                  </a:lnTo>
                  <a:lnTo>
                    <a:pt x="1" y="1130"/>
                  </a:lnTo>
                  <a:lnTo>
                    <a:pt x="1" y="1130"/>
                  </a:lnTo>
                  <a:lnTo>
                    <a:pt x="1" y="1361"/>
                  </a:lnTo>
                  <a:lnTo>
                    <a:pt x="24" y="1592"/>
                  </a:lnTo>
                  <a:lnTo>
                    <a:pt x="93" y="2053"/>
                  </a:lnTo>
                  <a:lnTo>
                    <a:pt x="139" y="2283"/>
                  </a:lnTo>
                  <a:lnTo>
                    <a:pt x="208" y="2514"/>
                  </a:lnTo>
                  <a:lnTo>
                    <a:pt x="278" y="2722"/>
                  </a:lnTo>
                  <a:lnTo>
                    <a:pt x="393" y="2952"/>
                  </a:lnTo>
                  <a:lnTo>
                    <a:pt x="393" y="2952"/>
                  </a:lnTo>
                  <a:lnTo>
                    <a:pt x="485" y="3160"/>
                  </a:lnTo>
                  <a:lnTo>
                    <a:pt x="600" y="3367"/>
                  </a:lnTo>
                  <a:lnTo>
                    <a:pt x="739" y="3575"/>
                  </a:lnTo>
                  <a:lnTo>
                    <a:pt x="877" y="3759"/>
                  </a:lnTo>
                  <a:lnTo>
                    <a:pt x="877" y="3759"/>
                  </a:lnTo>
                  <a:lnTo>
                    <a:pt x="1039" y="3921"/>
                  </a:lnTo>
                  <a:lnTo>
                    <a:pt x="1200" y="4082"/>
                  </a:lnTo>
                  <a:lnTo>
                    <a:pt x="1384" y="4221"/>
                  </a:lnTo>
                  <a:lnTo>
                    <a:pt x="1592" y="4359"/>
                  </a:lnTo>
                  <a:lnTo>
                    <a:pt x="1592" y="4359"/>
                  </a:lnTo>
                  <a:lnTo>
                    <a:pt x="1661" y="4382"/>
                  </a:lnTo>
                  <a:lnTo>
                    <a:pt x="1707" y="4336"/>
                  </a:lnTo>
                  <a:lnTo>
                    <a:pt x="1707" y="4336"/>
                  </a:lnTo>
                  <a:lnTo>
                    <a:pt x="1707" y="4267"/>
                  </a:lnTo>
                  <a:lnTo>
                    <a:pt x="1684" y="4221"/>
                  </a:lnTo>
                  <a:lnTo>
                    <a:pt x="1684" y="4221"/>
                  </a:lnTo>
                  <a:lnTo>
                    <a:pt x="1500" y="4082"/>
                  </a:lnTo>
                  <a:lnTo>
                    <a:pt x="1361" y="3944"/>
                  </a:lnTo>
                  <a:lnTo>
                    <a:pt x="1062" y="3598"/>
                  </a:lnTo>
                  <a:lnTo>
                    <a:pt x="1062" y="3598"/>
                  </a:lnTo>
                  <a:lnTo>
                    <a:pt x="808" y="3229"/>
                  </a:lnTo>
                  <a:lnTo>
                    <a:pt x="600" y="2860"/>
                  </a:lnTo>
                  <a:lnTo>
                    <a:pt x="600" y="2860"/>
                  </a:lnTo>
                  <a:lnTo>
                    <a:pt x="439" y="2422"/>
                  </a:lnTo>
                  <a:lnTo>
                    <a:pt x="324" y="2007"/>
                  </a:lnTo>
                  <a:lnTo>
                    <a:pt x="254" y="1569"/>
                  </a:lnTo>
                  <a:lnTo>
                    <a:pt x="231" y="1361"/>
                  </a:lnTo>
                  <a:lnTo>
                    <a:pt x="231" y="1154"/>
                  </a:lnTo>
                  <a:lnTo>
                    <a:pt x="231" y="1154"/>
                  </a:lnTo>
                  <a:lnTo>
                    <a:pt x="231" y="969"/>
                  </a:lnTo>
                  <a:lnTo>
                    <a:pt x="278" y="761"/>
                  </a:lnTo>
                  <a:lnTo>
                    <a:pt x="324" y="577"/>
                  </a:lnTo>
                  <a:lnTo>
                    <a:pt x="416" y="393"/>
                  </a:lnTo>
                  <a:lnTo>
                    <a:pt x="416" y="393"/>
                  </a:lnTo>
                  <a:lnTo>
                    <a:pt x="508" y="254"/>
                  </a:lnTo>
                  <a:lnTo>
                    <a:pt x="623" y="162"/>
                  </a:lnTo>
                  <a:lnTo>
                    <a:pt x="623" y="162"/>
                  </a:lnTo>
                  <a:lnTo>
                    <a:pt x="785" y="93"/>
                  </a:lnTo>
                  <a:lnTo>
                    <a:pt x="785" y="93"/>
                  </a:lnTo>
                  <a:lnTo>
                    <a:pt x="808" y="70"/>
                  </a:lnTo>
                  <a:lnTo>
                    <a:pt x="808" y="70"/>
                  </a:lnTo>
                  <a:lnTo>
                    <a:pt x="831" y="70"/>
                  </a:lnTo>
                  <a:lnTo>
                    <a:pt x="831" y="47"/>
                  </a:lnTo>
                  <a:lnTo>
                    <a:pt x="831" y="47"/>
                  </a:lnTo>
                  <a:lnTo>
                    <a:pt x="831" y="24"/>
                  </a:lnTo>
                  <a:lnTo>
                    <a:pt x="808" y="24"/>
                  </a:lnTo>
                  <a:lnTo>
                    <a:pt x="808" y="24"/>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 name="Google Shape;758;p4"/>
            <p:cNvSpPr/>
            <p:nvPr/>
          </p:nvSpPr>
          <p:spPr>
            <a:xfrm>
              <a:off x="7360803" y="2264489"/>
              <a:ext cx="126663" cy="149418"/>
            </a:xfrm>
            <a:custGeom>
              <a:rect b="b" l="l" r="r" t="t"/>
              <a:pathLst>
                <a:path extrusionOk="0" h="4544" w="3852">
                  <a:moveTo>
                    <a:pt x="93" y="4520"/>
                  </a:moveTo>
                  <a:lnTo>
                    <a:pt x="93" y="4520"/>
                  </a:lnTo>
                  <a:lnTo>
                    <a:pt x="139" y="4520"/>
                  </a:lnTo>
                  <a:lnTo>
                    <a:pt x="185" y="4497"/>
                  </a:lnTo>
                  <a:lnTo>
                    <a:pt x="185" y="4497"/>
                  </a:lnTo>
                  <a:lnTo>
                    <a:pt x="277" y="4382"/>
                  </a:lnTo>
                  <a:lnTo>
                    <a:pt x="346" y="4244"/>
                  </a:lnTo>
                  <a:lnTo>
                    <a:pt x="439" y="3967"/>
                  </a:lnTo>
                  <a:lnTo>
                    <a:pt x="439" y="3967"/>
                  </a:lnTo>
                  <a:lnTo>
                    <a:pt x="923" y="2814"/>
                  </a:lnTo>
                  <a:lnTo>
                    <a:pt x="923" y="2814"/>
                  </a:lnTo>
                  <a:lnTo>
                    <a:pt x="1177" y="2237"/>
                  </a:lnTo>
                  <a:lnTo>
                    <a:pt x="1453" y="1684"/>
                  </a:lnTo>
                  <a:lnTo>
                    <a:pt x="1453" y="1684"/>
                  </a:lnTo>
                  <a:lnTo>
                    <a:pt x="1615" y="1407"/>
                  </a:lnTo>
                  <a:lnTo>
                    <a:pt x="1776" y="1131"/>
                  </a:lnTo>
                  <a:lnTo>
                    <a:pt x="1961" y="877"/>
                  </a:lnTo>
                  <a:lnTo>
                    <a:pt x="2191" y="623"/>
                  </a:lnTo>
                  <a:lnTo>
                    <a:pt x="2191" y="623"/>
                  </a:lnTo>
                  <a:lnTo>
                    <a:pt x="2307" y="508"/>
                  </a:lnTo>
                  <a:lnTo>
                    <a:pt x="2445" y="393"/>
                  </a:lnTo>
                  <a:lnTo>
                    <a:pt x="2445" y="393"/>
                  </a:lnTo>
                  <a:lnTo>
                    <a:pt x="2629" y="300"/>
                  </a:lnTo>
                  <a:lnTo>
                    <a:pt x="2837" y="231"/>
                  </a:lnTo>
                  <a:lnTo>
                    <a:pt x="3044" y="185"/>
                  </a:lnTo>
                  <a:lnTo>
                    <a:pt x="3252" y="208"/>
                  </a:lnTo>
                  <a:lnTo>
                    <a:pt x="3252" y="208"/>
                  </a:lnTo>
                  <a:lnTo>
                    <a:pt x="3437" y="254"/>
                  </a:lnTo>
                  <a:lnTo>
                    <a:pt x="3529" y="300"/>
                  </a:lnTo>
                  <a:lnTo>
                    <a:pt x="3621" y="370"/>
                  </a:lnTo>
                  <a:lnTo>
                    <a:pt x="3690" y="439"/>
                  </a:lnTo>
                  <a:lnTo>
                    <a:pt x="3736" y="531"/>
                  </a:lnTo>
                  <a:lnTo>
                    <a:pt x="3805" y="623"/>
                  </a:lnTo>
                  <a:lnTo>
                    <a:pt x="3852" y="739"/>
                  </a:lnTo>
                  <a:lnTo>
                    <a:pt x="3852" y="739"/>
                  </a:lnTo>
                  <a:lnTo>
                    <a:pt x="3852" y="762"/>
                  </a:lnTo>
                  <a:lnTo>
                    <a:pt x="3852" y="762"/>
                  </a:lnTo>
                  <a:lnTo>
                    <a:pt x="3852" y="739"/>
                  </a:lnTo>
                  <a:lnTo>
                    <a:pt x="3852" y="739"/>
                  </a:lnTo>
                  <a:lnTo>
                    <a:pt x="3829" y="577"/>
                  </a:lnTo>
                  <a:lnTo>
                    <a:pt x="3759" y="439"/>
                  </a:lnTo>
                  <a:lnTo>
                    <a:pt x="3667" y="323"/>
                  </a:lnTo>
                  <a:lnTo>
                    <a:pt x="3575" y="231"/>
                  </a:lnTo>
                  <a:lnTo>
                    <a:pt x="3460" y="139"/>
                  </a:lnTo>
                  <a:lnTo>
                    <a:pt x="3344" y="93"/>
                  </a:lnTo>
                  <a:lnTo>
                    <a:pt x="3206" y="47"/>
                  </a:lnTo>
                  <a:lnTo>
                    <a:pt x="3044" y="1"/>
                  </a:lnTo>
                  <a:lnTo>
                    <a:pt x="3044" y="1"/>
                  </a:lnTo>
                  <a:lnTo>
                    <a:pt x="2837" y="1"/>
                  </a:lnTo>
                  <a:lnTo>
                    <a:pt x="2629" y="1"/>
                  </a:lnTo>
                  <a:lnTo>
                    <a:pt x="2422" y="47"/>
                  </a:lnTo>
                  <a:lnTo>
                    <a:pt x="2214" y="139"/>
                  </a:lnTo>
                  <a:lnTo>
                    <a:pt x="2214" y="139"/>
                  </a:lnTo>
                  <a:lnTo>
                    <a:pt x="2053" y="231"/>
                  </a:lnTo>
                  <a:lnTo>
                    <a:pt x="1891" y="370"/>
                  </a:lnTo>
                  <a:lnTo>
                    <a:pt x="1891" y="370"/>
                  </a:lnTo>
                  <a:lnTo>
                    <a:pt x="1592" y="715"/>
                  </a:lnTo>
                  <a:lnTo>
                    <a:pt x="1315" y="1108"/>
                  </a:lnTo>
                  <a:lnTo>
                    <a:pt x="1084" y="1500"/>
                  </a:lnTo>
                  <a:lnTo>
                    <a:pt x="877" y="1915"/>
                  </a:lnTo>
                  <a:lnTo>
                    <a:pt x="877" y="1915"/>
                  </a:lnTo>
                  <a:lnTo>
                    <a:pt x="692" y="2307"/>
                  </a:lnTo>
                  <a:lnTo>
                    <a:pt x="531" y="2722"/>
                  </a:lnTo>
                  <a:lnTo>
                    <a:pt x="531" y="2722"/>
                  </a:lnTo>
                  <a:lnTo>
                    <a:pt x="323" y="3344"/>
                  </a:lnTo>
                  <a:lnTo>
                    <a:pt x="139" y="3967"/>
                  </a:lnTo>
                  <a:lnTo>
                    <a:pt x="139" y="3967"/>
                  </a:lnTo>
                  <a:lnTo>
                    <a:pt x="24" y="4382"/>
                  </a:lnTo>
                  <a:lnTo>
                    <a:pt x="24" y="4382"/>
                  </a:lnTo>
                  <a:lnTo>
                    <a:pt x="1" y="4428"/>
                  </a:lnTo>
                  <a:lnTo>
                    <a:pt x="1" y="4428"/>
                  </a:lnTo>
                  <a:lnTo>
                    <a:pt x="24" y="4474"/>
                  </a:lnTo>
                  <a:lnTo>
                    <a:pt x="47" y="4497"/>
                  </a:lnTo>
                  <a:lnTo>
                    <a:pt x="47" y="4497"/>
                  </a:lnTo>
                  <a:lnTo>
                    <a:pt x="47" y="4520"/>
                  </a:lnTo>
                  <a:lnTo>
                    <a:pt x="70" y="4544"/>
                  </a:lnTo>
                  <a:lnTo>
                    <a:pt x="70" y="4544"/>
                  </a:lnTo>
                  <a:lnTo>
                    <a:pt x="93" y="4544"/>
                  </a:lnTo>
                  <a:lnTo>
                    <a:pt x="93" y="4520"/>
                  </a:lnTo>
                  <a:lnTo>
                    <a:pt x="93" y="452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 name="Google Shape;759;p4"/>
            <p:cNvSpPr/>
            <p:nvPr/>
          </p:nvSpPr>
          <p:spPr>
            <a:xfrm>
              <a:off x="7394935" y="2294050"/>
              <a:ext cx="59156" cy="117588"/>
            </a:xfrm>
            <a:custGeom>
              <a:rect b="b" l="l" r="r" t="t"/>
              <a:pathLst>
                <a:path extrusionOk="0" h="3576" w="1799">
                  <a:moveTo>
                    <a:pt x="484" y="24"/>
                  </a:moveTo>
                  <a:lnTo>
                    <a:pt x="484" y="24"/>
                  </a:lnTo>
                  <a:lnTo>
                    <a:pt x="508" y="47"/>
                  </a:lnTo>
                  <a:lnTo>
                    <a:pt x="508" y="93"/>
                  </a:lnTo>
                  <a:lnTo>
                    <a:pt x="508" y="93"/>
                  </a:lnTo>
                  <a:lnTo>
                    <a:pt x="484" y="116"/>
                  </a:lnTo>
                  <a:lnTo>
                    <a:pt x="484" y="139"/>
                  </a:lnTo>
                  <a:lnTo>
                    <a:pt x="484" y="139"/>
                  </a:lnTo>
                  <a:lnTo>
                    <a:pt x="484" y="139"/>
                  </a:lnTo>
                  <a:lnTo>
                    <a:pt x="508" y="162"/>
                  </a:lnTo>
                  <a:lnTo>
                    <a:pt x="508" y="162"/>
                  </a:lnTo>
                  <a:lnTo>
                    <a:pt x="508" y="209"/>
                  </a:lnTo>
                  <a:lnTo>
                    <a:pt x="508" y="232"/>
                  </a:lnTo>
                  <a:lnTo>
                    <a:pt x="508" y="232"/>
                  </a:lnTo>
                  <a:lnTo>
                    <a:pt x="461" y="209"/>
                  </a:lnTo>
                  <a:lnTo>
                    <a:pt x="531" y="255"/>
                  </a:lnTo>
                  <a:lnTo>
                    <a:pt x="531" y="255"/>
                  </a:lnTo>
                  <a:lnTo>
                    <a:pt x="554" y="255"/>
                  </a:lnTo>
                  <a:lnTo>
                    <a:pt x="600" y="255"/>
                  </a:lnTo>
                  <a:lnTo>
                    <a:pt x="600" y="255"/>
                  </a:lnTo>
                  <a:lnTo>
                    <a:pt x="784" y="301"/>
                  </a:lnTo>
                  <a:lnTo>
                    <a:pt x="946" y="370"/>
                  </a:lnTo>
                  <a:lnTo>
                    <a:pt x="1084" y="462"/>
                  </a:lnTo>
                  <a:lnTo>
                    <a:pt x="1222" y="601"/>
                  </a:lnTo>
                  <a:lnTo>
                    <a:pt x="1222" y="601"/>
                  </a:lnTo>
                  <a:lnTo>
                    <a:pt x="1338" y="762"/>
                  </a:lnTo>
                  <a:lnTo>
                    <a:pt x="1407" y="923"/>
                  </a:lnTo>
                  <a:lnTo>
                    <a:pt x="1453" y="1131"/>
                  </a:lnTo>
                  <a:lnTo>
                    <a:pt x="1430" y="1315"/>
                  </a:lnTo>
                  <a:lnTo>
                    <a:pt x="1430" y="1315"/>
                  </a:lnTo>
                  <a:lnTo>
                    <a:pt x="1384" y="1638"/>
                  </a:lnTo>
                  <a:lnTo>
                    <a:pt x="1269" y="1938"/>
                  </a:lnTo>
                  <a:lnTo>
                    <a:pt x="1130" y="2215"/>
                  </a:lnTo>
                  <a:lnTo>
                    <a:pt x="946" y="2468"/>
                  </a:lnTo>
                  <a:lnTo>
                    <a:pt x="946" y="2468"/>
                  </a:lnTo>
                  <a:lnTo>
                    <a:pt x="761" y="2722"/>
                  </a:lnTo>
                  <a:lnTo>
                    <a:pt x="531" y="2953"/>
                  </a:lnTo>
                  <a:lnTo>
                    <a:pt x="300" y="3183"/>
                  </a:lnTo>
                  <a:lnTo>
                    <a:pt x="46" y="3414"/>
                  </a:lnTo>
                  <a:lnTo>
                    <a:pt x="46" y="3414"/>
                  </a:lnTo>
                  <a:lnTo>
                    <a:pt x="23" y="3437"/>
                  </a:lnTo>
                  <a:lnTo>
                    <a:pt x="0" y="3460"/>
                  </a:lnTo>
                  <a:lnTo>
                    <a:pt x="0" y="3506"/>
                  </a:lnTo>
                  <a:lnTo>
                    <a:pt x="23" y="3529"/>
                  </a:lnTo>
                  <a:lnTo>
                    <a:pt x="23" y="3529"/>
                  </a:lnTo>
                  <a:lnTo>
                    <a:pt x="46" y="3552"/>
                  </a:lnTo>
                  <a:lnTo>
                    <a:pt x="69" y="3575"/>
                  </a:lnTo>
                  <a:lnTo>
                    <a:pt x="116" y="3552"/>
                  </a:lnTo>
                  <a:lnTo>
                    <a:pt x="139" y="3552"/>
                  </a:lnTo>
                  <a:lnTo>
                    <a:pt x="139" y="3552"/>
                  </a:lnTo>
                  <a:lnTo>
                    <a:pt x="484" y="3299"/>
                  </a:lnTo>
                  <a:lnTo>
                    <a:pt x="807" y="3022"/>
                  </a:lnTo>
                  <a:lnTo>
                    <a:pt x="1107" y="2745"/>
                  </a:lnTo>
                  <a:lnTo>
                    <a:pt x="1361" y="2422"/>
                  </a:lnTo>
                  <a:lnTo>
                    <a:pt x="1361" y="2422"/>
                  </a:lnTo>
                  <a:lnTo>
                    <a:pt x="1499" y="2192"/>
                  </a:lnTo>
                  <a:lnTo>
                    <a:pt x="1638" y="1938"/>
                  </a:lnTo>
                  <a:lnTo>
                    <a:pt x="1730" y="1661"/>
                  </a:lnTo>
                  <a:lnTo>
                    <a:pt x="1799" y="1385"/>
                  </a:lnTo>
                  <a:lnTo>
                    <a:pt x="1799" y="1385"/>
                  </a:lnTo>
                  <a:lnTo>
                    <a:pt x="1799" y="1223"/>
                  </a:lnTo>
                  <a:lnTo>
                    <a:pt x="1799" y="1085"/>
                  </a:lnTo>
                  <a:lnTo>
                    <a:pt x="1776" y="970"/>
                  </a:lnTo>
                  <a:lnTo>
                    <a:pt x="1753" y="831"/>
                  </a:lnTo>
                  <a:lnTo>
                    <a:pt x="1707" y="693"/>
                  </a:lnTo>
                  <a:lnTo>
                    <a:pt x="1638" y="577"/>
                  </a:lnTo>
                  <a:lnTo>
                    <a:pt x="1568" y="462"/>
                  </a:lnTo>
                  <a:lnTo>
                    <a:pt x="1476" y="347"/>
                  </a:lnTo>
                  <a:lnTo>
                    <a:pt x="1476" y="347"/>
                  </a:lnTo>
                  <a:lnTo>
                    <a:pt x="1315" y="209"/>
                  </a:lnTo>
                  <a:lnTo>
                    <a:pt x="1084" y="93"/>
                  </a:lnTo>
                  <a:lnTo>
                    <a:pt x="853" y="24"/>
                  </a:lnTo>
                  <a:lnTo>
                    <a:pt x="738" y="1"/>
                  </a:lnTo>
                  <a:lnTo>
                    <a:pt x="600" y="1"/>
                  </a:lnTo>
                  <a:lnTo>
                    <a:pt x="600" y="1"/>
                  </a:lnTo>
                  <a:lnTo>
                    <a:pt x="554" y="1"/>
                  </a:lnTo>
                  <a:lnTo>
                    <a:pt x="531" y="1"/>
                  </a:lnTo>
                  <a:lnTo>
                    <a:pt x="531" y="1"/>
                  </a:lnTo>
                  <a:lnTo>
                    <a:pt x="461" y="47"/>
                  </a:lnTo>
                  <a:lnTo>
                    <a:pt x="484" y="24"/>
                  </a:lnTo>
                  <a:lnTo>
                    <a:pt x="484" y="24"/>
                  </a:lnTo>
                  <a:lnTo>
                    <a:pt x="484" y="24"/>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 name="Google Shape;760;p4"/>
            <p:cNvSpPr/>
            <p:nvPr/>
          </p:nvSpPr>
          <p:spPr>
            <a:xfrm>
              <a:off x="7080254" y="2237953"/>
              <a:ext cx="21242" cy="229027"/>
            </a:xfrm>
            <a:custGeom>
              <a:rect b="b" l="l" r="r" t="t"/>
              <a:pathLst>
                <a:path extrusionOk="0" h="6965" w="646">
                  <a:moveTo>
                    <a:pt x="461" y="24"/>
                  </a:moveTo>
                  <a:lnTo>
                    <a:pt x="461" y="24"/>
                  </a:lnTo>
                  <a:lnTo>
                    <a:pt x="484" y="1"/>
                  </a:lnTo>
                  <a:lnTo>
                    <a:pt x="461" y="24"/>
                  </a:lnTo>
                  <a:lnTo>
                    <a:pt x="461" y="24"/>
                  </a:lnTo>
                  <a:lnTo>
                    <a:pt x="438" y="47"/>
                  </a:lnTo>
                  <a:lnTo>
                    <a:pt x="438" y="93"/>
                  </a:lnTo>
                  <a:lnTo>
                    <a:pt x="438" y="93"/>
                  </a:lnTo>
                  <a:lnTo>
                    <a:pt x="346" y="393"/>
                  </a:lnTo>
                  <a:lnTo>
                    <a:pt x="277" y="692"/>
                  </a:lnTo>
                  <a:lnTo>
                    <a:pt x="277" y="692"/>
                  </a:lnTo>
                  <a:lnTo>
                    <a:pt x="208" y="1107"/>
                  </a:lnTo>
                  <a:lnTo>
                    <a:pt x="139" y="1522"/>
                  </a:lnTo>
                  <a:lnTo>
                    <a:pt x="46" y="2353"/>
                  </a:lnTo>
                  <a:lnTo>
                    <a:pt x="46" y="2353"/>
                  </a:lnTo>
                  <a:lnTo>
                    <a:pt x="23" y="2929"/>
                  </a:lnTo>
                  <a:lnTo>
                    <a:pt x="0" y="3483"/>
                  </a:lnTo>
                  <a:lnTo>
                    <a:pt x="0" y="3483"/>
                  </a:lnTo>
                  <a:lnTo>
                    <a:pt x="46" y="4174"/>
                  </a:lnTo>
                  <a:lnTo>
                    <a:pt x="92" y="4866"/>
                  </a:lnTo>
                  <a:lnTo>
                    <a:pt x="185" y="5558"/>
                  </a:lnTo>
                  <a:lnTo>
                    <a:pt x="300" y="6273"/>
                  </a:lnTo>
                  <a:lnTo>
                    <a:pt x="300" y="6273"/>
                  </a:lnTo>
                  <a:lnTo>
                    <a:pt x="369" y="6596"/>
                  </a:lnTo>
                  <a:lnTo>
                    <a:pt x="369" y="6596"/>
                  </a:lnTo>
                  <a:lnTo>
                    <a:pt x="484" y="6942"/>
                  </a:lnTo>
                  <a:lnTo>
                    <a:pt x="484" y="6942"/>
                  </a:lnTo>
                  <a:lnTo>
                    <a:pt x="507" y="6965"/>
                  </a:lnTo>
                  <a:lnTo>
                    <a:pt x="507" y="6965"/>
                  </a:lnTo>
                  <a:lnTo>
                    <a:pt x="507" y="6965"/>
                  </a:lnTo>
                  <a:lnTo>
                    <a:pt x="531" y="6942"/>
                  </a:lnTo>
                  <a:lnTo>
                    <a:pt x="531" y="6942"/>
                  </a:lnTo>
                  <a:lnTo>
                    <a:pt x="531" y="6942"/>
                  </a:lnTo>
                  <a:lnTo>
                    <a:pt x="554" y="6596"/>
                  </a:lnTo>
                  <a:lnTo>
                    <a:pt x="554" y="6596"/>
                  </a:lnTo>
                  <a:lnTo>
                    <a:pt x="507" y="6088"/>
                  </a:lnTo>
                  <a:lnTo>
                    <a:pt x="507" y="6088"/>
                  </a:lnTo>
                  <a:lnTo>
                    <a:pt x="461" y="5120"/>
                  </a:lnTo>
                  <a:lnTo>
                    <a:pt x="461" y="4174"/>
                  </a:lnTo>
                  <a:lnTo>
                    <a:pt x="461" y="4174"/>
                  </a:lnTo>
                  <a:lnTo>
                    <a:pt x="461" y="3552"/>
                  </a:lnTo>
                  <a:lnTo>
                    <a:pt x="484" y="2929"/>
                  </a:lnTo>
                  <a:lnTo>
                    <a:pt x="484" y="2929"/>
                  </a:lnTo>
                  <a:lnTo>
                    <a:pt x="531" y="1707"/>
                  </a:lnTo>
                  <a:lnTo>
                    <a:pt x="531" y="1707"/>
                  </a:lnTo>
                  <a:lnTo>
                    <a:pt x="623" y="669"/>
                  </a:lnTo>
                  <a:lnTo>
                    <a:pt x="623" y="669"/>
                  </a:lnTo>
                  <a:lnTo>
                    <a:pt x="646" y="208"/>
                  </a:lnTo>
                  <a:lnTo>
                    <a:pt x="646" y="208"/>
                  </a:lnTo>
                  <a:lnTo>
                    <a:pt x="646" y="139"/>
                  </a:lnTo>
                  <a:lnTo>
                    <a:pt x="646" y="93"/>
                  </a:lnTo>
                  <a:lnTo>
                    <a:pt x="646" y="70"/>
                  </a:lnTo>
                  <a:lnTo>
                    <a:pt x="646" y="70"/>
                  </a:lnTo>
                  <a:lnTo>
                    <a:pt x="623" y="24"/>
                  </a:lnTo>
                  <a:lnTo>
                    <a:pt x="623" y="24"/>
                  </a:lnTo>
                  <a:lnTo>
                    <a:pt x="623" y="47"/>
                  </a:lnTo>
                  <a:lnTo>
                    <a:pt x="577" y="47"/>
                  </a:lnTo>
                  <a:lnTo>
                    <a:pt x="577" y="47"/>
                  </a:lnTo>
                  <a:lnTo>
                    <a:pt x="577" y="24"/>
                  </a:lnTo>
                  <a:lnTo>
                    <a:pt x="554" y="1"/>
                  </a:lnTo>
                  <a:lnTo>
                    <a:pt x="554" y="1"/>
                  </a:lnTo>
                  <a:lnTo>
                    <a:pt x="531" y="1"/>
                  </a:lnTo>
                  <a:lnTo>
                    <a:pt x="531" y="24"/>
                  </a:lnTo>
                  <a:lnTo>
                    <a:pt x="531" y="24"/>
                  </a:lnTo>
                  <a:lnTo>
                    <a:pt x="484" y="24"/>
                  </a:lnTo>
                  <a:lnTo>
                    <a:pt x="461" y="24"/>
                  </a:lnTo>
                  <a:lnTo>
                    <a:pt x="461" y="24"/>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 name="Google Shape;761;p4"/>
            <p:cNvSpPr/>
            <p:nvPr/>
          </p:nvSpPr>
          <p:spPr>
            <a:xfrm>
              <a:off x="6833047" y="2403251"/>
              <a:ext cx="156225" cy="155501"/>
            </a:xfrm>
            <a:custGeom>
              <a:rect b="b" l="l" r="r" t="t"/>
              <a:pathLst>
                <a:path extrusionOk="0" h="4729" w="4751">
                  <a:moveTo>
                    <a:pt x="2376" y="1"/>
                  </a:moveTo>
                  <a:lnTo>
                    <a:pt x="2376" y="1"/>
                  </a:lnTo>
                  <a:lnTo>
                    <a:pt x="2629" y="1"/>
                  </a:lnTo>
                  <a:lnTo>
                    <a:pt x="2860" y="47"/>
                  </a:lnTo>
                  <a:lnTo>
                    <a:pt x="3091" y="116"/>
                  </a:lnTo>
                  <a:lnTo>
                    <a:pt x="3298" y="185"/>
                  </a:lnTo>
                  <a:lnTo>
                    <a:pt x="3506" y="277"/>
                  </a:lnTo>
                  <a:lnTo>
                    <a:pt x="3690" y="393"/>
                  </a:lnTo>
                  <a:lnTo>
                    <a:pt x="3875" y="531"/>
                  </a:lnTo>
                  <a:lnTo>
                    <a:pt x="4059" y="692"/>
                  </a:lnTo>
                  <a:lnTo>
                    <a:pt x="4197" y="854"/>
                  </a:lnTo>
                  <a:lnTo>
                    <a:pt x="4336" y="1038"/>
                  </a:lnTo>
                  <a:lnTo>
                    <a:pt x="4451" y="1246"/>
                  </a:lnTo>
                  <a:lnTo>
                    <a:pt x="4566" y="1453"/>
                  </a:lnTo>
                  <a:lnTo>
                    <a:pt x="4636" y="1661"/>
                  </a:lnTo>
                  <a:lnTo>
                    <a:pt x="4705" y="1892"/>
                  </a:lnTo>
                  <a:lnTo>
                    <a:pt x="4728" y="2122"/>
                  </a:lnTo>
                  <a:lnTo>
                    <a:pt x="4751" y="2376"/>
                  </a:lnTo>
                  <a:lnTo>
                    <a:pt x="4751" y="2376"/>
                  </a:lnTo>
                  <a:lnTo>
                    <a:pt x="4728" y="2607"/>
                  </a:lnTo>
                  <a:lnTo>
                    <a:pt x="4705" y="2837"/>
                  </a:lnTo>
                  <a:lnTo>
                    <a:pt x="4636" y="3068"/>
                  </a:lnTo>
                  <a:lnTo>
                    <a:pt x="4566" y="3298"/>
                  </a:lnTo>
                  <a:lnTo>
                    <a:pt x="4451" y="3506"/>
                  </a:lnTo>
                  <a:lnTo>
                    <a:pt x="4336" y="3690"/>
                  </a:lnTo>
                  <a:lnTo>
                    <a:pt x="4197" y="3875"/>
                  </a:lnTo>
                  <a:lnTo>
                    <a:pt x="4059" y="4036"/>
                  </a:lnTo>
                  <a:lnTo>
                    <a:pt x="3875" y="4198"/>
                  </a:lnTo>
                  <a:lnTo>
                    <a:pt x="3690" y="4336"/>
                  </a:lnTo>
                  <a:lnTo>
                    <a:pt x="3506" y="4451"/>
                  </a:lnTo>
                  <a:lnTo>
                    <a:pt x="3298" y="4544"/>
                  </a:lnTo>
                  <a:lnTo>
                    <a:pt x="3091" y="4636"/>
                  </a:lnTo>
                  <a:lnTo>
                    <a:pt x="2860" y="4682"/>
                  </a:lnTo>
                  <a:lnTo>
                    <a:pt x="2629" y="4728"/>
                  </a:lnTo>
                  <a:lnTo>
                    <a:pt x="2376" y="4728"/>
                  </a:lnTo>
                  <a:lnTo>
                    <a:pt x="2376" y="4728"/>
                  </a:lnTo>
                  <a:lnTo>
                    <a:pt x="2145" y="4728"/>
                  </a:lnTo>
                  <a:lnTo>
                    <a:pt x="1891" y="4682"/>
                  </a:lnTo>
                  <a:lnTo>
                    <a:pt x="1684" y="4636"/>
                  </a:lnTo>
                  <a:lnTo>
                    <a:pt x="1453" y="4544"/>
                  </a:lnTo>
                  <a:lnTo>
                    <a:pt x="1246" y="4451"/>
                  </a:lnTo>
                  <a:lnTo>
                    <a:pt x="1061" y="4336"/>
                  </a:lnTo>
                  <a:lnTo>
                    <a:pt x="877" y="4198"/>
                  </a:lnTo>
                  <a:lnTo>
                    <a:pt x="692" y="4036"/>
                  </a:lnTo>
                  <a:lnTo>
                    <a:pt x="554" y="3875"/>
                  </a:lnTo>
                  <a:lnTo>
                    <a:pt x="416" y="3690"/>
                  </a:lnTo>
                  <a:lnTo>
                    <a:pt x="300" y="3506"/>
                  </a:lnTo>
                  <a:lnTo>
                    <a:pt x="185" y="3298"/>
                  </a:lnTo>
                  <a:lnTo>
                    <a:pt x="116" y="3068"/>
                  </a:lnTo>
                  <a:lnTo>
                    <a:pt x="70" y="2837"/>
                  </a:lnTo>
                  <a:lnTo>
                    <a:pt x="24" y="2607"/>
                  </a:lnTo>
                  <a:lnTo>
                    <a:pt x="0" y="2376"/>
                  </a:lnTo>
                  <a:lnTo>
                    <a:pt x="0" y="2376"/>
                  </a:lnTo>
                  <a:lnTo>
                    <a:pt x="24" y="2122"/>
                  </a:lnTo>
                  <a:lnTo>
                    <a:pt x="70" y="1892"/>
                  </a:lnTo>
                  <a:lnTo>
                    <a:pt x="116" y="1661"/>
                  </a:lnTo>
                  <a:lnTo>
                    <a:pt x="185" y="1453"/>
                  </a:lnTo>
                  <a:lnTo>
                    <a:pt x="300" y="1246"/>
                  </a:lnTo>
                  <a:lnTo>
                    <a:pt x="416" y="1038"/>
                  </a:lnTo>
                  <a:lnTo>
                    <a:pt x="554" y="854"/>
                  </a:lnTo>
                  <a:lnTo>
                    <a:pt x="692" y="692"/>
                  </a:lnTo>
                  <a:lnTo>
                    <a:pt x="877" y="531"/>
                  </a:lnTo>
                  <a:lnTo>
                    <a:pt x="1061" y="393"/>
                  </a:lnTo>
                  <a:lnTo>
                    <a:pt x="1246" y="277"/>
                  </a:lnTo>
                  <a:lnTo>
                    <a:pt x="1453" y="185"/>
                  </a:lnTo>
                  <a:lnTo>
                    <a:pt x="1684" y="116"/>
                  </a:lnTo>
                  <a:lnTo>
                    <a:pt x="1891" y="47"/>
                  </a:lnTo>
                  <a:lnTo>
                    <a:pt x="2145" y="1"/>
                  </a:lnTo>
                  <a:lnTo>
                    <a:pt x="2376" y="1"/>
                  </a:lnTo>
                  <a:lnTo>
                    <a:pt x="2376"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 name="Google Shape;762;p4"/>
            <p:cNvSpPr/>
            <p:nvPr/>
          </p:nvSpPr>
          <p:spPr>
            <a:xfrm>
              <a:off x="7186397" y="2403251"/>
              <a:ext cx="155468" cy="155501"/>
            </a:xfrm>
            <a:custGeom>
              <a:rect b="b" l="l" r="r" t="t"/>
              <a:pathLst>
                <a:path extrusionOk="0" h="4729" w="4728">
                  <a:moveTo>
                    <a:pt x="2376" y="1"/>
                  </a:moveTo>
                  <a:lnTo>
                    <a:pt x="2376" y="1"/>
                  </a:lnTo>
                  <a:lnTo>
                    <a:pt x="2606" y="1"/>
                  </a:lnTo>
                  <a:lnTo>
                    <a:pt x="2837" y="47"/>
                  </a:lnTo>
                  <a:lnTo>
                    <a:pt x="3068" y="116"/>
                  </a:lnTo>
                  <a:lnTo>
                    <a:pt x="3298" y="185"/>
                  </a:lnTo>
                  <a:lnTo>
                    <a:pt x="3506" y="277"/>
                  </a:lnTo>
                  <a:lnTo>
                    <a:pt x="3690" y="393"/>
                  </a:lnTo>
                  <a:lnTo>
                    <a:pt x="3875" y="531"/>
                  </a:lnTo>
                  <a:lnTo>
                    <a:pt x="4036" y="692"/>
                  </a:lnTo>
                  <a:lnTo>
                    <a:pt x="4198" y="854"/>
                  </a:lnTo>
                  <a:lnTo>
                    <a:pt x="4336" y="1038"/>
                  </a:lnTo>
                  <a:lnTo>
                    <a:pt x="4451" y="1246"/>
                  </a:lnTo>
                  <a:lnTo>
                    <a:pt x="4544" y="1453"/>
                  </a:lnTo>
                  <a:lnTo>
                    <a:pt x="4636" y="1661"/>
                  </a:lnTo>
                  <a:lnTo>
                    <a:pt x="4682" y="1892"/>
                  </a:lnTo>
                  <a:lnTo>
                    <a:pt x="4728" y="2122"/>
                  </a:lnTo>
                  <a:lnTo>
                    <a:pt x="4728" y="2376"/>
                  </a:lnTo>
                  <a:lnTo>
                    <a:pt x="4728" y="2376"/>
                  </a:lnTo>
                  <a:lnTo>
                    <a:pt x="4728" y="2607"/>
                  </a:lnTo>
                  <a:lnTo>
                    <a:pt x="4682" y="2837"/>
                  </a:lnTo>
                  <a:lnTo>
                    <a:pt x="4636" y="3068"/>
                  </a:lnTo>
                  <a:lnTo>
                    <a:pt x="4544" y="3298"/>
                  </a:lnTo>
                  <a:lnTo>
                    <a:pt x="4451" y="3506"/>
                  </a:lnTo>
                  <a:lnTo>
                    <a:pt x="4336" y="3690"/>
                  </a:lnTo>
                  <a:lnTo>
                    <a:pt x="4198" y="3875"/>
                  </a:lnTo>
                  <a:lnTo>
                    <a:pt x="4036" y="4036"/>
                  </a:lnTo>
                  <a:lnTo>
                    <a:pt x="3875" y="4198"/>
                  </a:lnTo>
                  <a:lnTo>
                    <a:pt x="3690" y="4336"/>
                  </a:lnTo>
                  <a:lnTo>
                    <a:pt x="3506" y="4451"/>
                  </a:lnTo>
                  <a:lnTo>
                    <a:pt x="3298" y="4544"/>
                  </a:lnTo>
                  <a:lnTo>
                    <a:pt x="3068" y="4636"/>
                  </a:lnTo>
                  <a:lnTo>
                    <a:pt x="2837" y="4682"/>
                  </a:lnTo>
                  <a:lnTo>
                    <a:pt x="2606" y="4728"/>
                  </a:lnTo>
                  <a:lnTo>
                    <a:pt x="2376" y="4728"/>
                  </a:lnTo>
                  <a:lnTo>
                    <a:pt x="2376" y="4728"/>
                  </a:lnTo>
                  <a:lnTo>
                    <a:pt x="2122" y="4728"/>
                  </a:lnTo>
                  <a:lnTo>
                    <a:pt x="1892" y="4682"/>
                  </a:lnTo>
                  <a:lnTo>
                    <a:pt x="1661" y="4636"/>
                  </a:lnTo>
                  <a:lnTo>
                    <a:pt x="1453" y="4544"/>
                  </a:lnTo>
                  <a:lnTo>
                    <a:pt x="1246" y="4451"/>
                  </a:lnTo>
                  <a:lnTo>
                    <a:pt x="1038" y="4336"/>
                  </a:lnTo>
                  <a:lnTo>
                    <a:pt x="854" y="4198"/>
                  </a:lnTo>
                  <a:lnTo>
                    <a:pt x="692" y="4036"/>
                  </a:lnTo>
                  <a:lnTo>
                    <a:pt x="554" y="3875"/>
                  </a:lnTo>
                  <a:lnTo>
                    <a:pt x="416" y="3690"/>
                  </a:lnTo>
                  <a:lnTo>
                    <a:pt x="277" y="3506"/>
                  </a:lnTo>
                  <a:lnTo>
                    <a:pt x="185" y="3298"/>
                  </a:lnTo>
                  <a:lnTo>
                    <a:pt x="116" y="3068"/>
                  </a:lnTo>
                  <a:lnTo>
                    <a:pt x="47" y="2837"/>
                  </a:lnTo>
                  <a:lnTo>
                    <a:pt x="24" y="2607"/>
                  </a:lnTo>
                  <a:lnTo>
                    <a:pt x="1" y="2376"/>
                  </a:lnTo>
                  <a:lnTo>
                    <a:pt x="1" y="2376"/>
                  </a:lnTo>
                  <a:lnTo>
                    <a:pt x="24" y="2122"/>
                  </a:lnTo>
                  <a:lnTo>
                    <a:pt x="47" y="1892"/>
                  </a:lnTo>
                  <a:lnTo>
                    <a:pt x="116" y="1661"/>
                  </a:lnTo>
                  <a:lnTo>
                    <a:pt x="185" y="1453"/>
                  </a:lnTo>
                  <a:lnTo>
                    <a:pt x="277" y="1246"/>
                  </a:lnTo>
                  <a:lnTo>
                    <a:pt x="416" y="1038"/>
                  </a:lnTo>
                  <a:lnTo>
                    <a:pt x="554" y="854"/>
                  </a:lnTo>
                  <a:lnTo>
                    <a:pt x="692" y="692"/>
                  </a:lnTo>
                  <a:lnTo>
                    <a:pt x="854" y="531"/>
                  </a:lnTo>
                  <a:lnTo>
                    <a:pt x="1038" y="393"/>
                  </a:lnTo>
                  <a:lnTo>
                    <a:pt x="1246" y="277"/>
                  </a:lnTo>
                  <a:lnTo>
                    <a:pt x="1453" y="185"/>
                  </a:lnTo>
                  <a:lnTo>
                    <a:pt x="1661" y="116"/>
                  </a:lnTo>
                  <a:lnTo>
                    <a:pt x="1892" y="47"/>
                  </a:lnTo>
                  <a:lnTo>
                    <a:pt x="2122" y="1"/>
                  </a:lnTo>
                  <a:lnTo>
                    <a:pt x="2376" y="1"/>
                  </a:lnTo>
                  <a:lnTo>
                    <a:pt x="2376"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 name="Google Shape;763;p4"/>
            <p:cNvSpPr/>
            <p:nvPr/>
          </p:nvSpPr>
          <p:spPr>
            <a:xfrm>
              <a:off x="6679127" y="3608902"/>
              <a:ext cx="1081341" cy="420140"/>
            </a:xfrm>
            <a:custGeom>
              <a:rect b="b" l="l" r="r" t="t"/>
              <a:pathLst>
                <a:path extrusionOk="0" h="12777" w="32885">
                  <a:moveTo>
                    <a:pt x="32515" y="10655"/>
                  </a:moveTo>
                  <a:lnTo>
                    <a:pt x="32515" y="10655"/>
                  </a:lnTo>
                  <a:lnTo>
                    <a:pt x="32654" y="10470"/>
                  </a:lnTo>
                  <a:lnTo>
                    <a:pt x="32746" y="10286"/>
                  </a:lnTo>
                  <a:lnTo>
                    <a:pt x="32815" y="10078"/>
                  </a:lnTo>
                  <a:lnTo>
                    <a:pt x="32861" y="9848"/>
                  </a:lnTo>
                  <a:lnTo>
                    <a:pt x="32884" y="9594"/>
                  </a:lnTo>
                  <a:lnTo>
                    <a:pt x="32884" y="9340"/>
                  </a:lnTo>
                  <a:lnTo>
                    <a:pt x="32838" y="9063"/>
                  </a:lnTo>
                  <a:lnTo>
                    <a:pt x="32769" y="8787"/>
                  </a:lnTo>
                  <a:lnTo>
                    <a:pt x="32700" y="8487"/>
                  </a:lnTo>
                  <a:lnTo>
                    <a:pt x="32585" y="8187"/>
                  </a:lnTo>
                  <a:lnTo>
                    <a:pt x="32446" y="7887"/>
                  </a:lnTo>
                  <a:lnTo>
                    <a:pt x="32262" y="7565"/>
                  </a:lnTo>
                  <a:lnTo>
                    <a:pt x="32077" y="7242"/>
                  </a:lnTo>
                  <a:lnTo>
                    <a:pt x="31870" y="6919"/>
                  </a:lnTo>
                  <a:lnTo>
                    <a:pt x="31616" y="6573"/>
                  </a:lnTo>
                  <a:lnTo>
                    <a:pt x="31362" y="6250"/>
                  </a:lnTo>
                  <a:lnTo>
                    <a:pt x="31063" y="5904"/>
                  </a:lnTo>
                  <a:lnTo>
                    <a:pt x="30763" y="5581"/>
                  </a:lnTo>
                  <a:lnTo>
                    <a:pt x="30417" y="5235"/>
                  </a:lnTo>
                  <a:lnTo>
                    <a:pt x="30071" y="4913"/>
                  </a:lnTo>
                  <a:lnTo>
                    <a:pt x="29679" y="4590"/>
                  </a:lnTo>
                  <a:lnTo>
                    <a:pt x="29287" y="4267"/>
                  </a:lnTo>
                  <a:lnTo>
                    <a:pt x="28849" y="3944"/>
                  </a:lnTo>
                  <a:lnTo>
                    <a:pt x="28411" y="3621"/>
                  </a:lnTo>
                  <a:lnTo>
                    <a:pt x="27949" y="3321"/>
                  </a:lnTo>
                  <a:lnTo>
                    <a:pt x="27442" y="3022"/>
                  </a:lnTo>
                  <a:lnTo>
                    <a:pt x="26935" y="2745"/>
                  </a:lnTo>
                  <a:lnTo>
                    <a:pt x="26404" y="2468"/>
                  </a:lnTo>
                  <a:lnTo>
                    <a:pt x="25851" y="2215"/>
                  </a:lnTo>
                  <a:lnTo>
                    <a:pt x="25297" y="1961"/>
                  </a:lnTo>
                  <a:lnTo>
                    <a:pt x="24698" y="1730"/>
                  </a:lnTo>
                  <a:lnTo>
                    <a:pt x="24098" y="1523"/>
                  </a:lnTo>
                  <a:lnTo>
                    <a:pt x="24098" y="1523"/>
                  </a:lnTo>
                  <a:lnTo>
                    <a:pt x="23153" y="1223"/>
                  </a:lnTo>
                  <a:lnTo>
                    <a:pt x="22230" y="969"/>
                  </a:lnTo>
                  <a:lnTo>
                    <a:pt x="21308" y="739"/>
                  </a:lnTo>
                  <a:lnTo>
                    <a:pt x="20386" y="554"/>
                  </a:lnTo>
                  <a:lnTo>
                    <a:pt x="19486" y="393"/>
                  </a:lnTo>
                  <a:lnTo>
                    <a:pt x="18610" y="277"/>
                  </a:lnTo>
                  <a:lnTo>
                    <a:pt x="17734" y="162"/>
                  </a:lnTo>
                  <a:lnTo>
                    <a:pt x="16857" y="93"/>
                  </a:lnTo>
                  <a:lnTo>
                    <a:pt x="16004" y="47"/>
                  </a:lnTo>
                  <a:lnTo>
                    <a:pt x="15174" y="24"/>
                  </a:lnTo>
                  <a:lnTo>
                    <a:pt x="14344" y="1"/>
                  </a:lnTo>
                  <a:lnTo>
                    <a:pt x="13537" y="24"/>
                  </a:lnTo>
                  <a:lnTo>
                    <a:pt x="12753" y="47"/>
                  </a:lnTo>
                  <a:lnTo>
                    <a:pt x="11969" y="116"/>
                  </a:lnTo>
                  <a:lnTo>
                    <a:pt x="11208" y="162"/>
                  </a:lnTo>
                  <a:lnTo>
                    <a:pt x="10470" y="254"/>
                  </a:lnTo>
                  <a:lnTo>
                    <a:pt x="9017" y="439"/>
                  </a:lnTo>
                  <a:lnTo>
                    <a:pt x="7656" y="669"/>
                  </a:lnTo>
                  <a:lnTo>
                    <a:pt x="6365" y="900"/>
                  </a:lnTo>
                  <a:lnTo>
                    <a:pt x="5143" y="1154"/>
                  </a:lnTo>
                  <a:lnTo>
                    <a:pt x="2998" y="1638"/>
                  </a:lnTo>
                  <a:lnTo>
                    <a:pt x="2053" y="1846"/>
                  </a:lnTo>
                  <a:lnTo>
                    <a:pt x="1222" y="1984"/>
                  </a:lnTo>
                  <a:lnTo>
                    <a:pt x="1222" y="1984"/>
                  </a:lnTo>
                  <a:lnTo>
                    <a:pt x="1107" y="2007"/>
                  </a:lnTo>
                  <a:lnTo>
                    <a:pt x="992" y="2053"/>
                  </a:lnTo>
                  <a:lnTo>
                    <a:pt x="807" y="2168"/>
                  </a:lnTo>
                  <a:lnTo>
                    <a:pt x="646" y="2307"/>
                  </a:lnTo>
                  <a:lnTo>
                    <a:pt x="508" y="2491"/>
                  </a:lnTo>
                  <a:lnTo>
                    <a:pt x="415" y="2699"/>
                  </a:lnTo>
                  <a:lnTo>
                    <a:pt x="323" y="2906"/>
                  </a:lnTo>
                  <a:lnTo>
                    <a:pt x="254" y="3160"/>
                  </a:lnTo>
                  <a:lnTo>
                    <a:pt x="208" y="3391"/>
                  </a:lnTo>
                  <a:lnTo>
                    <a:pt x="139" y="3898"/>
                  </a:lnTo>
                  <a:lnTo>
                    <a:pt x="116" y="4336"/>
                  </a:lnTo>
                  <a:lnTo>
                    <a:pt x="69" y="4682"/>
                  </a:lnTo>
                  <a:lnTo>
                    <a:pt x="46" y="4820"/>
                  </a:lnTo>
                  <a:lnTo>
                    <a:pt x="0" y="4913"/>
                  </a:lnTo>
                  <a:lnTo>
                    <a:pt x="0" y="4913"/>
                  </a:lnTo>
                  <a:lnTo>
                    <a:pt x="1153" y="5443"/>
                  </a:lnTo>
                  <a:lnTo>
                    <a:pt x="2468" y="6043"/>
                  </a:lnTo>
                  <a:lnTo>
                    <a:pt x="4220" y="6804"/>
                  </a:lnTo>
                  <a:lnTo>
                    <a:pt x="6296" y="7657"/>
                  </a:lnTo>
                  <a:lnTo>
                    <a:pt x="7449" y="8118"/>
                  </a:lnTo>
                  <a:lnTo>
                    <a:pt x="8671" y="8579"/>
                  </a:lnTo>
                  <a:lnTo>
                    <a:pt x="9939" y="9063"/>
                  </a:lnTo>
                  <a:lnTo>
                    <a:pt x="11231" y="9525"/>
                  </a:lnTo>
                  <a:lnTo>
                    <a:pt x="12591" y="9986"/>
                  </a:lnTo>
                  <a:lnTo>
                    <a:pt x="13952" y="10424"/>
                  </a:lnTo>
                  <a:lnTo>
                    <a:pt x="15335" y="10839"/>
                  </a:lnTo>
                  <a:lnTo>
                    <a:pt x="16742" y="11254"/>
                  </a:lnTo>
                  <a:lnTo>
                    <a:pt x="18126" y="11600"/>
                  </a:lnTo>
                  <a:lnTo>
                    <a:pt x="19532" y="11946"/>
                  </a:lnTo>
                  <a:lnTo>
                    <a:pt x="20893" y="12223"/>
                  </a:lnTo>
                  <a:lnTo>
                    <a:pt x="22253" y="12453"/>
                  </a:lnTo>
                  <a:lnTo>
                    <a:pt x="23568" y="12615"/>
                  </a:lnTo>
                  <a:lnTo>
                    <a:pt x="24214" y="12684"/>
                  </a:lnTo>
                  <a:lnTo>
                    <a:pt x="24836" y="12730"/>
                  </a:lnTo>
                  <a:lnTo>
                    <a:pt x="25459" y="12753"/>
                  </a:lnTo>
                  <a:lnTo>
                    <a:pt x="26058" y="12776"/>
                  </a:lnTo>
                  <a:lnTo>
                    <a:pt x="26658" y="12776"/>
                  </a:lnTo>
                  <a:lnTo>
                    <a:pt x="27235" y="12753"/>
                  </a:lnTo>
                  <a:lnTo>
                    <a:pt x="27788" y="12707"/>
                  </a:lnTo>
                  <a:lnTo>
                    <a:pt x="28318" y="12638"/>
                  </a:lnTo>
                  <a:lnTo>
                    <a:pt x="28849" y="12546"/>
                  </a:lnTo>
                  <a:lnTo>
                    <a:pt x="29356" y="12430"/>
                  </a:lnTo>
                  <a:lnTo>
                    <a:pt x="29840" y="12292"/>
                  </a:lnTo>
                  <a:lnTo>
                    <a:pt x="30279" y="12154"/>
                  </a:lnTo>
                  <a:lnTo>
                    <a:pt x="30717" y="11969"/>
                  </a:lnTo>
                  <a:lnTo>
                    <a:pt x="31132" y="11762"/>
                  </a:lnTo>
                  <a:lnTo>
                    <a:pt x="31524" y="11531"/>
                  </a:lnTo>
                  <a:lnTo>
                    <a:pt x="31870" y="11254"/>
                  </a:lnTo>
                  <a:lnTo>
                    <a:pt x="32216" y="10977"/>
                  </a:lnTo>
                  <a:lnTo>
                    <a:pt x="32515" y="10655"/>
                  </a:lnTo>
                  <a:lnTo>
                    <a:pt x="32515" y="10655"/>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 name="Google Shape;764;p4"/>
            <p:cNvSpPr/>
            <p:nvPr/>
          </p:nvSpPr>
          <p:spPr>
            <a:xfrm>
              <a:off x="6365202" y="3235067"/>
              <a:ext cx="370060" cy="533124"/>
            </a:xfrm>
            <a:custGeom>
              <a:rect b="b" l="l" r="r" t="t"/>
              <a:pathLst>
                <a:path extrusionOk="0" h="16213" w="11254">
                  <a:moveTo>
                    <a:pt x="11254" y="13537"/>
                  </a:moveTo>
                  <a:lnTo>
                    <a:pt x="11254" y="13537"/>
                  </a:lnTo>
                  <a:lnTo>
                    <a:pt x="11161" y="14022"/>
                  </a:lnTo>
                  <a:lnTo>
                    <a:pt x="11046" y="14506"/>
                  </a:lnTo>
                  <a:lnTo>
                    <a:pt x="10862" y="15036"/>
                  </a:lnTo>
                  <a:lnTo>
                    <a:pt x="10769" y="15290"/>
                  </a:lnTo>
                  <a:lnTo>
                    <a:pt x="10631" y="15544"/>
                  </a:lnTo>
                  <a:lnTo>
                    <a:pt x="10493" y="15774"/>
                  </a:lnTo>
                  <a:lnTo>
                    <a:pt x="10331" y="15959"/>
                  </a:lnTo>
                  <a:lnTo>
                    <a:pt x="10170" y="16097"/>
                  </a:lnTo>
                  <a:lnTo>
                    <a:pt x="10078" y="16143"/>
                  </a:lnTo>
                  <a:lnTo>
                    <a:pt x="9985" y="16189"/>
                  </a:lnTo>
                  <a:lnTo>
                    <a:pt x="9870" y="16212"/>
                  </a:lnTo>
                  <a:lnTo>
                    <a:pt x="9778" y="16212"/>
                  </a:lnTo>
                  <a:lnTo>
                    <a:pt x="9663" y="16189"/>
                  </a:lnTo>
                  <a:lnTo>
                    <a:pt x="9547" y="16166"/>
                  </a:lnTo>
                  <a:lnTo>
                    <a:pt x="9547" y="16166"/>
                  </a:lnTo>
                  <a:lnTo>
                    <a:pt x="9409" y="16097"/>
                  </a:lnTo>
                  <a:lnTo>
                    <a:pt x="9270" y="16005"/>
                  </a:lnTo>
                  <a:lnTo>
                    <a:pt x="8971" y="15797"/>
                  </a:lnTo>
                  <a:lnTo>
                    <a:pt x="8671" y="15498"/>
                  </a:lnTo>
                  <a:lnTo>
                    <a:pt x="8371" y="15152"/>
                  </a:lnTo>
                  <a:lnTo>
                    <a:pt x="8071" y="14783"/>
                  </a:lnTo>
                  <a:lnTo>
                    <a:pt x="7772" y="14368"/>
                  </a:lnTo>
                  <a:lnTo>
                    <a:pt x="7472" y="13929"/>
                  </a:lnTo>
                  <a:lnTo>
                    <a:pt x="7195" y="13491"/>
                  </a:lnTo>
                  <a:lnTo>
                    <a:pt x="6688" y="12638"/>
                  </a:lnTo>
                  <a:lnTo>
                    <a:pt x="6296" y="11854"/>
                  </a:lnTo>
                  <a:lnTo>
                    <a:pt x="6157" y="11531"/>
                  </a:lnTo>
                  <a:lnTo>
                    <a:pt x="6042" y="11277"/>
                  </a:lnTo>
                  <a:lnTo>
                    <a:pt x="5973" y="11070"/>
                  </a:lnTo>
                  <a:lnTo>
                    <a:pt x="5973" y="10955"/>
                  </a:lnTo>
                  <a:lnTo>
                    <a:pt x="5973" y="10955"/>
                  </a:lnTo>
                  <a:lnTo>
                    <a:pt x="5973" y="10770"/>
                  </a:lnTo>
                  <a:lnTo>
                    <a:pt x="5927" y="10447"/>
                  </a:lnTo>
                  <a:lnTo>
                    <a:pt x="5858" y="10009"/>
                  </a:lnTo>
                  <a:lnTo>
                    <a:pt x="5765" y="9502"/>
                  </a:lnTo>
                  <a:lnTo>
                    <a:pt x="5489" y="8303"/>
                  </a:lnTo>
                  <a:lnTo>
                    <a:pt x="5166" y="6988"/>
                  </a:lnTo>
                  <a:lnTo>
                    <a:pt x="4543" y="4613"/>
                  </a:lnTo>
                  <a:lnTo>
                    <a:pt x="4266" y="3552"/>
                  </a:lnTo>
                  <a:lnTo>
                    <a:pt x="4266" y="3552"/>
                  </a:lnTo>
                  <a:lnTo>
                    <a:pt x="2883" y="3114"/>
                  </a:lnTo>
                  <a:lnTo>
                    <a:pt x="1799" y="2768"/>
                  </a:lnTo>
                  <a:lnTo>
                    <a:pt x="1361" y="2630"/>
                  </a:lnTo>
                  <a:lnTo>
                    <a:pt x="1038" y="2561"/>
                  </a:lnTo>
                  <a:lnTo>
                    <a:pt x="1038" y="2561"/>
                  </a:lnTo>
                  <a:lnTo>
                    <a:pt x="623" y="2445"/>
                  </a:lnTo>
                  <a:lnTo>
                    <a:pt x="346" y="2330"/>
                  </a:lnTo>
                  <a:lnTo>
                    <a:pt x="162" y="2238"/>
                  </a:lnTo>
                  <a:lnTo>
                    <a:pt x="69" y="2123"/>
                  </a:lnTo>
                  <a:lnTo>
                    <a:pt x="23" y="2053"/>
                  </a:lnTo>
                  <a:lnTo>
                    <a:pt x="23" y="1984"/>
                  </a:lnTo>
                  <a:lnTo>
                    <a:pt x="23" y="1961"/>
                  </a:lnTo>
                  <a:lnTo>
                    <a:pt x="0" y="1938"/>
                  </a:lnTo>
                  <a:lnTo>
                    <a:pt x="0" y="1938"/>
                  </a:lnTo>
                  <a:lnTo>
                    <a:pt x="461" y="1984"/>
                  </a:lnTo>
                  <a:lnTo>
                    <a:pt x="1453" y="2053"/>
                  </a:lnTo>
                  <a:lnTo>
                    <a:pt x="2929" y="2146"/>
                  </a:lnTo>
                  <a:lnTo>
                    <a:pt x="2929" y="2146"/>
                  </a:lnTo>
                  <a:lnTo>
                    <a:pt x="2076" y="1984"/>
                  </a:lnTo>
                  <a:lnTo>
                    <a:pt x="1661" y="1892"/>
                  </a:lnTo>
                  <a:lnTo>
                    <a:pt x="1245" y="1754"/>
                  </a:lnTo>
                  <a:lnTo>
                    <a:pt x="1245" y="1754"/>
                  </a:lnTo>
                  <a:lnTo>
                    <a:pt x="1015" y="1661"/>
                  </a:lnTo>
                  <a:lnTo>
                    <a:pt x="784" y="1546"/>
                  </a:lnTo>
                  <a:lnTo>
                    <a:pt x="554" y="1408"/>
                  </a:lnTo>
                  <a:lnTo>
                    <a:pt x="369" y="1246"/>
                  </a:lnTo>
                  <a:lnTo>
                    <a:pt x="369" y="1246"/>
                  </a:lnTo>
                  <a:lnTo>
                    <a:pt x="208" y="1062"/>
                  </a:lnTo>
                  <a:lnTo>
                    <a:pt x="116" y="854"/>
                  </a:lnTo>
                  <a:lnTo>
                    <a:pt x="69" y="670"/>
                  </a:lnTo>
                  <a:lnTo>
                    <a:pt x="92" y="508"/>
                  </a:lnTo>
                  <a:lnTo>
                    <a:pt x="139" y="347"/>
                  </a:lnTo>
                  <a:lnTo>
                    <a:pt x="254" y="208"/>
                  </a:lnTo>
                  <a:lnTo>
                    <a:pt x="323" y="139"/>
                  </a:lnTo>
                  <a:lnTo>
                    <a:pt x="415" y="93"/>
                  </a:lnTo>
                  <a:lnTo>
                    <a:pt x="508" y="70"/>
                  </a:lnTo>
                  <a:lnTo>
                    <a:pt x="600" y="47"/>
                  </a:lnTo>
                  <a:lnTo>
                    <a:pt x="600" y="47"/>
                  </a:lnTo>
                  <a:lnTo>
                    <a:pt x="946" y="1"/>
                  </a:lnTo>
                  <a:lnTo>
                    <a:pt x="1315" y="1"/>
                  </a:lnTo>
                  <a:lnTo>
                    <a:pt x="1684" y="24"/>
                  </a:lnTo>
                  <a:lnTo>
                    <a:pt x="2099" y="70"/>
                  </a:lnTo>
                  <a:lnTo>
                    <a:pt x="2537" y="139"/>
                  </a:lnTo>
                  <a:lnTo>
                    <a:pt x="2975" y="208"/>
                  </a:lnTo>
                  <a:lnTo>
                    <a:pt x="3897" y="416"/>
                  </a:lnTo>
                  <a:lnTo>
                    <a:pt x="5696" y="877"/>
                  </a:lnTo>
                  <a:lnTo>
                    <a:pt x="6503" y="1085"/>
                  </a:lnTo>
                  <a:lnTo>
                    <a:pt x="7195" y="1223"/>
                  </a:lnTo>
                  <a:lnTo>
                    <a:pt x="7195" y="1223"/>
                  </a:lnTo>
                  <a:lnTo>
                    <a:pt x="7264" y="1246"/>
                  </a:lnTo>
                  <a:lnTo>
                    <a:pt x="7310" y="1315"/>
                  </a:lnTo>
                  <a:lnTo>
                    <a:pt x="7380" y="1431"/>
                  </a:lnTo>
                  <a:lnTo>
                    <a:pt x="7426" y="1569"/>
                  </a:lnTo>
                  <a:lnTo>
                    <a:pt x="7564" y="1984"/>
                  </a:lnTo>
                  <a:lnTo>
                    <a:pt x="7725" y="2515"/>
                  </a:lnTo>
                  <a:lnTo>
                    <a:pt x="8048" y="3898"/>
                  </a:lnTo>
                  <a:lnTo>
                    <a:pt x="8463" y="5628"/>
                  </a:lnTo>
                  <a:lnTo>
                    <a:pt x="8717" y="6596"/>
                  </a:lnTo>
                  <a:lnTo>
                    <a:pt x="8971" y="7588"/>
                  </a:lnTo>
                  <a:lnTo>
                    <a:pt x="9270" y="8602"/>
                  </a:lnTo>
                  <a:lnTo>
                    <a:pt x="9593" y="9617"/>
                  </a:lnTo>
                  <a:lnTo>
                    <a:pt x="9962" y="10655"/>
                  </a:lnTo>
                  <a:lnTo>
                    <a:pt x="10354" y="11646"/>
                  </a:lnTo>
                  <a:lnTo>
                    <a:pt x="10792" y="12615"/>
                  </a:lnTo>
                  <a:lnTo>
                    <a:pt x="11023" y="13076"/>
                  </a:lnTo>
                  <a:lnTo>
                    <a:pt x="11254" y="13537"/>
                  </a:lnTo>
                  <a:lnTo>
                    <a:pt x="11254" y="13537"/>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 name="Google Shape;765;p4"/>
            <p:cNvSpPr/>
            <p:nvPr/>
          </p:nvSpPr>
          <p:spPr>
            <a:xfrm>
              <a:off x="6336365" y="3639252"/>
              <a:ext cx="1125338" cy="438324"/>
            </a:xfrm>
            <a:custGeom>
              <a:rect b="b" l="l" r="r" t="t"/>
              <a:pathLst>
                <a:path extrusionOk="0" h="13330" w="34223">
                  <a:moveTo>
                    <a:pt x="1" y="11945"/>
                  </a:moveTo>
                  <a:lnTo>
                    <a:pt x="1" y="11945"/>
                  </a:lnTo>
                  <a:lnTo>
                    <a:pt x="1039" y="12291"/>
                  </a:lnTo>
                  <a:lnTo>
                    <a:pt x="2076" y="12591"/>
                  </a:lnTo>
                  <a:lnTo>
                    <a:pt x="3114" y="12822"/>
                  </a:lnTo>
                  <a:lnTo>
                    <a:pt x="4152" y="13029"/>
                  </a:lnTo>
                  <a:lnTo>
                    <a:pt x="5189" y="13168"/>
                  </a:lnTo>
                  <a:lnTo>
                    <a:pt x="6250" y="13260"/>
                  </a:lnTo>
                  <a:lnTo>
                    <a:pt x="7311" y="13329"/>
                  </a:lnTo>
                  <a:lnTo>
                    <a:pt x="8349" y="13329"/>
                  </a:lnTo>
                  <a:lnTo>
                    <a:pt x="9410" y="13306"/>
                  </a:lnTo>
                  <a:lnTo>
                    <a:pt x="10470" y="13237"/>
                  </a:lnTo>
                  <a:lnTo>
                    <a:pt x="11531" y="13122"/>
                  </a:lnTo>
                  <a:lnTo>
                    <a:pt x="12592" y="12983"/>
                  </a:lnTo>
                  <a:lnTo>
                    <a:pt x="13653" y="12799"/>
                  </a:lnTo>
                  <a:lnTo>
                    <a:pt x="14737" y="12591"/>
                  </a:lnTo>
                  <a:lnTo>
                    <a:pt x="15797" y="12337"/>
                  </a:lnTo>
                  <a:lnTo>
                    <a:pt x="16858" y="12061"/>
                  </a:lnTo>
                  <a:lnTo>
                    <a:pt x="17942" y="11761"/>
                  </a:lnTo>
                  <a:lnTo>
                    <a:pt x="19026" y="11415"/>
                  </a:lnTo>
                  <a:lnTo>
                    <a:pt x="20087" y="11046"/>
                  </a:lnTo>
                  <a:lnTo>
                    <a:pt x="21170" y="10654"/>
                  </a:lnTo>
                  <a:lnTo>
                    <a:pt x="22254" y="10262"/>
                  </a:lnTo>
                  <a:lnTo>
                    <a:pt x="23315" y="9824"/>
                  </a:lnTo>
                  <a:lnTo>
                    <a:pt x="24399" y="9363"/>
                  </a:lnTo>
                  <a:lnTo>
                    <a:pt x="25483" y="8901"/>
                  </a:lnTo>
                  <a:lnTo>
                    <a:pt x="26566" y="8394"/>
                  </a:lnTo>
                  <a:lnTo>
                    <a:pt x="27650" y="7887"/>
                  </a:lnTo>
                  <a:lnTo>
                    <a:pt x="29818" y="6826"/>
                  </a:lnTo>
                  <a:lnTo>
                    <a:pt x="32009" y="5742"/>
                  </a:lnTo>
                  <a:lnTo>
                    <a:pt x="34176" y="4589"/>
                  </a:lnTo>
                  <a:lnTo>
                    <a:pt x="34176" y="4589"/>
                  </a:lnTo>
                  <a:lnTo>
                    <a:pt x="34199" y="4474"/>
                  </a:lnTo>
                  <a:lnTo>
                    <a:pt x="34223" y="4128"/>
                  </a:lnTo>
                  <a:lnTo>
                    <a:pt x="34223" y="3897"/>
                  </a:lnTo>
                  <a:lnTo>
                    <a:pt x="34199" y="3644"/>
                  </a:lnTo>
                  <a:lnTo>
                    <a:pt x="34153" y="3344"/>
                  </a:lnTo>
                  <a:lnTo>
                    <a:pt x="34084" y="3067"/>
                  </a:lnTo>
                  <a:lnTo>
                    <a:pt x="33969" y="2767"/>
                  </a:lnTo>
                  <a:lnTo>
                    <a:pt x="33784" y="2491"/>
                  </a:lnTo>
                  <a:lnTo>
                    <a:pt x="33692" y="2352"/>
                  </a:lnTo>
                  <a:lnTo>
                    <a:pt x="33554" y="2214"/>
                  </a:lnTo>
                  <a:lnTo>
                    <a:pt x="33415" y="2076"/>
                  </a:lnTo>
                  <a:lnTo>
                    <a:pt x="33277" y="1960"/>
                  </a:lnTo>
                  <a:lnTo>
                    <a:pt x="33093" y="1845"/>
                  </a:lnTo>
                  <a:lnTo>
                    <a:pt x="32908" y="1730"/>
                  </a:lnTo>
                  <a:lnTo>
                    <a:pt x="32701" y="1637"/>
                  </a:lnTo>
                  <a:lnTo>
                    <a:pt x="32470" y="1545"/>
                  </a:lnTo>
                  <a:lnTo>
                    <a:pt x="32216" y="1476"/>
                  </a:lnTo>
                  <a:lnTo>
                    <a:pt x="31963" y="1407"/>
                  </a:lnTo>
                  <a:lnTo>
                    <a:pt x="31663" y="1361"/>
                  </a:lnTo>
                  <a:lnTo>
                    <a:pt x="31340" y="1338"/>
                  </a:lnTo>
                  <a:lnTo>
                    <a:pt x="31340" y="1338"/>
                  </a:lnTo>
                  <a:lnTo>
                    <a:pt x="30602" y="1268"/>
                  </a:lnTo>
                  <a:lnTo>
                    <a:pt x="29795" y="1176"/>
                  </a:lnTo>
                  <a:lnTo>
                    <a:pt x="27996" y="946"/>
                  </a:lnTo>
                  <a:lnTo>
                    <a:pt x="25990" y="669"/>
                  </a:lnTo>
                  <a:lnTo>
                    <a:pt x="23822" y="392"/>
                  </a:lnTo>
                  <a:lnTo>
                    <a:pt x="22669" y="277"/>
                  </a:lnTo>
                  <a:lnTo>
                    <a:pt x="21516" y="162"/>
                  </a:lnTo>
                  <a:lnTo>
                    <a:pt x="20317" y="92"/>
                  </a:lnTo>
                  <a:lnTo>
                    <a:pt x="19118" y="23"/>
                  </a:lnTo>
                  <a:lnTo>
                    <a:pt x="17896" y="0"/>
                  </a:lnTo>
                  <a:lnTo>
                    <a:pt x="16674" y="0"/>
                  </a:lnTo>
                  <a:lnTo>
                    <a:pt x="15474" y="46"/>
                  </a:lnTo>
                  <a:lnTo>
                    <a:pt x="14252" y="139"/>
                  </a:lnTo>
                  <a:lnTo>
                    <a:pt x="13653" y="208"/>
                  </a:lnTo>
                  <a:lnTo>
                    <a:pt x="13053" y="277"/>
                  </a:lnTo>
                  <a:lnTo>
                    <a:pt x="12454" y="369"/>
                  </a:lnTo>
                  <a:lnTo>
                    <a:pt x="11854" y="484"/>
                  </a:lnTo>
                  <a:lnTo>
                    <a:pt x="11277" y="600"/>
                  </a:lnTo>
                  <a:lnTo>
                    <a:pt x="10701" y="738"/>
                  </a:lnTo>
                  <a:lnTo>
                    <a:pt x="10124" y="900"/>
                  </a:lnTo>
                  <a:lnTo>
                    <a:pt x="9548" y="1084"/>
                  </a:lnTo>
                  <a:lnTo>
                    <a:pt x="8994" y="1268"/>
                  </a:lnTo>
                  <a:lnTo>
                    <a:pt x="8464" y="1476"/>
                  </a:lnTo>
                  <a:lnTo>
                    <a:pt x="7911" y="1707"/>
                  </a:lnTo>
                  <a:lnTo>
                    <a:pt x="7380" y="1937"/>
                  </a:lnTo>
                  <a:lnTo>
                    <a:pt x="6873" y="2214"/>
                  </a:lnTo>
                  <a:lnTo>
                    <a:pt x="6366" y="2491"/>
                  </a:lnTo>
                  <a:lnTo>
                    <a:pt x="5881" y="2814"/>
                  </a:lnTo>
                  <a:lnTo>
                    <a:pt x="5397" y="3136"/>
                  </a:lnTo>
                  <a:lnTo>
                    <a:pt x="4913" y="3482"/>
                  </a:lnTo>
                  <a:lnTo>
                    <a:pt x="4475" y="3874"/>
                  </a:lnTo>
                  <a:lnTo>
                    <a:pt x="4036" y="4266"/>
                  </a:lnTo>
                  <a:lnTo>
                    <a:pt x="3598" y="4704"/>
                  </a:lnTo>
                  <a:lnTo>
                    <a:pt x="3206" y="5143"/>
                  </a:lnTo>
                  <a:lnTo>
                    <a:pt x="2814" y="5627"/>
                  </a:lnTo>
                  <a:lnTo>
                    <a:pt x="2445" y="6134"/>
                  </a:lnTo>
                  <a:lnTo>
                    <a:pt x="2076" y="6665"/>
                  </a:lnTo>
                  <a:lnTo>
                    <a:pt x="1753" y="7218"/>
                  </a:lnTo>
                  <a:lnTo>
                    <a:pt x="1431" y="7795"/>
                  </a:lnTo>
                  <a:lnTo>
                    <a:pt x="1131" y="8417"/>
                  </a:lnTo>
                  <a:lnTo>
                    <a:pt x="877" y="9063"/>
                  </a:lnTo>
                  <a:lnTo>
                    <a:pt x="624" y="9732"/>
                  </a:lnTo>
                  <a:lnTo>
                    <a:pt x="393" y="10447"/>
                  </a:lnTo>
                  <a:lnTo>
                    <a:pt x="185" y="11184"/>
                  </a:lnTo>
                  <a:lnTo>
                    <a:pt x="1" y="11945"/>
                  </a:lnTo>
                  <a:lnTo>
                    <a:pt x="1" y="11945"/>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 name="Google Shape;766;p4"/>
            <p:cNvSpPr/>
            <p:nvPr/>
          </p:nvSpPr>
          <p:spPr>
            <a:xfrm>
              <a:off x="7203068" y="3506540"/>
              <a:ext cx="611220" cy="350363"/>
            </a:xfrm>
            <a:custGeom>
              <a:rect b="b" l="l" r="r" t="t"/>
              <a:pathLst>
                <a:path extrusionOk="0" h="10655" w="18588">
                  <a:moveTo>
                    <a:pt x="7841" y="8556"/>
                  </a:moveTo>
                  <a:lnTo>
                    <a:pt x="1" y="10654"/>
                  </a:lnTo>
                  <a:lnTo>
                    <a:pt x="9894" y="508"/>
                  </a:lnTo>
                  <a:lnTo>
                    <a:pt x="9894" y="508"/>
                  </a:lnTo>
                  <a:lnTo>
                    <a:pt x="12407" y="346"/>
                  </a:lnTo>
                  <a:lnTo>
                    <a:pt x="14852" y="185"/>
                  </a:lnTo>
                  <a:lnTo>
                    <a:pt x="17504" y="1"/>
                  </a:lnTo>
                  <a:lnTo>
                    <a:pt x="17504" y="1"/>
                  </a:lnTo>
                  <a:lnTo>
                    <a:pt x="17688" y="1"/>
                  </a:lnTo>
                  <a:lnTo>
                    <a:pt x="17850" y="24"/>
                  </a:lnTo>
                  <a:lnTo>
                    <a:pt x="18011" y="70"/>
                  </a:lnTo>
                  <a:lnTo>
                    <a:pt x="18126" y="116"/>
                  </a:lnTo>
                  <a:lnTo>
                    <a:pt x="18242" y="208"/>
                  </a:lnTo>
                  <a:lnTo>
                    <a:pt x="18334" y="300"/>
                  </a:lnTo>
                  <a:lnTo>
                    <a:pt x="18426" y="393"/>
                  </a:lnTo>
                  <a:lnTo>
                    <a:pt x="18495" y="531"/>
                  </a:lnTo>
                  <a:lnTo>
                    <a:pt x="18541" y="669"/>
                  </a:lnTo>
                  <a:lnTo>
                    <a:pt x="18565" y="808"/>
                  </a:lnTo>
                  <a:lnTo>
                    <a:pt x="18588" y="969"/>
                  </a:lnTo>
                  <a:lnTo>
                    <a:pt x="18588" y="1131"/>
                  </a:lnTo>
                  <a:lnTo>
                    <a:pt x="18565" y="1476"/>
                  </a:lnTo>
                  <a:lnTo>
                    <a:pt x="18495" y="1845"/>
                  </a:lnTo>
                  <a:lnTo>
                    <a:pt x="18380" y="2237"/>
                  </a:lnTo>
                  <a:lnTo>
                    <a:pt x="18196" y="2606"/>
                  </a:lnTo>
                  <a:lnTo>
                    <a:pt x="18011" y="2952"/>
                  </a:lnTo>
                  <a:lnTo>
                    <a:pt x="17781" y="3298"/>
                  </a:lnTo>
                  <a:lnTo>
                    <a:pt x="17527" y="3598"/>
                  </a:lnTo>
                  <a:lnTo>
                    <a:pt x="17227" y="3829"/>
                  </a:lnTo>
                  <a:lnTo>
                    <a:pt x="17089" y="3944"/>
                  </a:lnTo>
                  <a:lnTo>
                    <a:pt x="16927" y="4013"/>
                  </a:lnTo>
                  <a:lnTo>
                    <a:pt x="16789" y="4082"/>
                  </a:lnTo>
                  <a:lnTo>
                    <a:pt x="16627" y="4151"/>
                  </a:lnTo>
                  <a:lnTo>
                    <a:pt x="16627" y="4151"/>
                  </a:lnTo>
                  <a:lnTo>
                    <a:pt x="15244" y="4497"/>
                  </a:lnTo>
                  <a:lnTo>
                    <a:pt x="14045" y="4866"/>
                  </a:lnTo>
                  <a:lnTo>
                    <a:pt x="13030" y="5189"/>
                  </a:lnTo>
                  <a:lnTo>
                    <a:pt x="12200" y="5489"/>
                  </a:lnTo>
                  <a:lnTo>
                    <a:pt x="11554" y="5743"/>
                  </a:lnTo>
                  <a:lnTo>
                    <a:pt x="11093" y="5950"/>
                  </a:lnTo>
                  <a:lnTo>
                    <a:pt x="10724" y="6112"/>
                  </a:lnTo>
                  <a:lnTo>
                    <a:pt x="7841" y="8556"/>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 name="Google Shape;767;p4"/>
            <p:cNvSpPr/>
            <p:nvPr/>
          </p:nvSpPr>
          <p:spPr>
            <a:xfrm>
              <a:off x="6683664" y="1786780"/>
              <a:ext cx="807594" cy="585440"/>
            </a:xfrm>
            <a:custGeom>
              <a:rect b="b" l="l" r="r" t="t"/>
              <a:pathLst>
                <a:path extrusionOk="0" h="17804" w="24560">
                  <a:moveTo>
                    <a:pt x="12292" y="24"/>
                  </a:moveTo>
                  <a:lnTo>
                    <a:pt x="12292" y="24"/>
                  </a:lnTo>
                  <a:lnTo>
                    <a:pt x="12061" y="24"/>
                  </a:lnTo>
                  <a:lnTo>
                    <a:pt x="11369" y="1"/>
                  </a:lnTo>
                  <a:lnTo>
                    <a:pt x="10908" y="1"/>
                  </a:lnTo>
                  <a:lnTo>
                    <a:pt x="10355" y="47"/>
                  </a:lnTo>
                  <a:lnTo>
                    <a:pt x="9755" y="93"/>
                  </a:lnTo>
                  <a:lnTo>
                    <a:pt x="9086" y="185"/>
                  </a:lnTo>
                  <a:lnTo>
                    <a:pt x="8395" y="323"/>
                  </a:lnTo>
                  <a:lnTo>
                    <a:pt x="7657" y="508"/>
                  </a:lnTo>
                  <a:lnTo>
                    <a:pt x="6919" y="738"/>
                  </a:lnTo>
                  <a:lnTo>
                    <a:pt x="6550" y="877"/>
                  </a:lnTo>
                  <a:lnTo>
                    <a:pt x="6158" y="1038"/>
                  </a:lnTo>
                  <a:lnTo>
                    <a:pt x="5789" y="1200"/>
                  </a:lnTo>
                  <a:lnTo>
                    <a:pt x="5420" y="1384"/>
                  </a:lnTo>
                  <a:lnTo>
                    <a:pt x="5051" y="1592"/>
                  </a:lnTo>
                  <a:lnTo>
                    <a:pt x="4682" y="1822"/>
                  </a:lnTo>
                  <a:lnTo>
                    <a:pt x="4336" y="2076"/>
                  </a:lnTo>
                  <a:lnTo>
                    <a:pt x="3990" y="2353"/>
                  </a:lnTo>
                  <a:lnTo>
                    <a:pt x="3667" y="2629"/>
                  </a:lnTo>
                  <a:lnTo>
                    <a:pt x="3344" y="2952"/>
                  </a:lnTo>
                  <a:lnTo>
                    <a:pt x="3344" y="2952"/>
                  </a:lnTo>
                  <a:lnTo>
                    <a:pt x="2975" y="3321"/>
                  </a:lnTo>
                  <a:lnTo>
                    <a:pt x="2629" y="3736"/>
                  </a:lnTo>
                  <a:lnTo>
                    <a:pt x="2284" y="4174"/>
                  </a:lnTo>
                  <a:lnTo>
                    <a:pt x="1961" y="4636"/>
                  </a:lnTo>
                  <a:lnTo>
                    <a:pt x="1638" y="5120"/>
                  </a:lnTo>
                  <a:lnTo>
                    <a:pt x="1338" y="5627"/>
                  </a:lnTo>
                  <a:lnTo>
                    <a:pt x="1038" y="6158"/>
                  </a:lnTo>
                  <a:lnTo>
                    <a:pt x="785" y="6688"/>
                  </a:lnTo>
                  <a:lnTo>
                    <a:pt x="577" y="7265"/>
                  </a:lnTo>
                  <a:lnTo>
                    <a:pt x="370" y="7841"/>
                  </a:lnTo>
                  <a:lnTo>
                    <a:pt x="208" y="8418"/>
                  </a:lnTo>
                  <a:lnTo>
                    <a:pt x="93" y="9017"/>
                  </a:lnTo>
                  <a:lnTo>
                    <a:pt x="24" y="9617"/>
                  </a:lnTo>
                  <a:lnTo>
                    <a:pt x="1" y="10239"/>
                  </a:lnTo>
                  <a:lnTo>
                    <a:pt x="24" y="10862"/>
                  </a:lnTo>
                  <a:lnTo>
                    <a:pt x="47" y="11162"/>
                  </a:lnTo>
                  <a:lnTo>
                    <a:pt x="93" y="11462"/>
                  </a:lnTo>
                  <a:lnTo>
                    <a:pt x="2122" y="15889"/>
                  </a:lnTo>
                  <a:lnTo>
                    <a:pt x="2122" y="15889"/>
                  </a:lnTo>
                  <a:lnTo>
                    <a:pt x="2606" y="15359"/>
                  </a:lnTo>
                  <a:lnTo>
                    <a:pt x="2814" y="15082"/>
                  </a:lnTo>
                  <a:lnTo>
                    <a:pt x="3021" y="14805"/>
                  </a:lnTo>
                  <a:lnTo>
                    <a:pt x="3206" y="14506"/>
                  </a:lnTo>
                  <a:lnTo>
                    <a:pt x="3390" y="14206"/>
                  </a:lnTo>
                  <a:lnTo>
                    <a:pt x="3552" y="13906"/>
                  </a:lnTo>
                  <a:lnTo>
                    <a:pt x="3690" y="13606"/>
                  </a:lnTo>
                  <a:lnTo>
                    <a:pt x="3806" y="13283"/>
                  </a:lnTo>
                  <a:lnTo>
                    <a:pt x="3921" y="12961"/>
                  </a:lnTo>
                  <a:lnTo>
                    <a:pt x="4013" y="12638"/>
                  </a:lnTo>
                  <a:lnTo>
                    <a:pt x="4082" y="12292"/>
                  </a:lnTo>
                  <a:lnTo>
                    <a:pt x="4128" y="11946"/>
                  </a:lnTo>
                  <a:lnTo>
                    <a:pt x="4151" y="11600"/>
                  </a:lnTo>
                  <a:lnTo>
                    <a:pt x="4151" y="11231"/>
                  </a:lnTo>
                  <a:lnTo>
                    <a:pt x="4128" y="10839"/>
                  </a:lnTo>
                  <a:lnTo>
                    <a:pt x="4128" y="10839"/>
                  </a:lnTo>
                  <a:lnTo>
                    <a:pt x="4682" y="10539"/>
                  </a:lnTo>
                  <a:lnTo>
                    <a:pt x="5235" y="10216"/>
                  </a:lnTo>
                  <a:lnTo>
                    <a:pt x="5789" y="9940"/>
                  </a:lnTo>
                  <a:lnTo>
                    <a:pt x="6319" y="9686"/>
                  </a:lnTo>
                  <a:lnTo>
                    <a:pt x="6873" y="9455"/>
                  </a:lnTo>
                  <a:lnTo>
                    <a:pt x="7403" y="9225"/>
                  </a:lnTo>
                  <a:lnTo>
                    <a:pt x="7933" y="9040"/>
                  </a:lnTo>
                  <a:lnTo>
                    <a:pt x="8487" y="8856"/>
                  </a:lnTo>
                  <a:lnTo>
                    <a:pt x="9017" y="8694"/>
                  </a:lnTo>
                  <a:lnTo>
                    <a:pt x="9548" y="8556"/>
                  </a:lnTo>
                  <a:lnTo>
                    <a:pt x="10078" y="8464"/>
                  </a:lnTo>
                  <a:lnTo>
                    <a:pt x="10608" y="8371"/>
                  </a:lnTo>
                  <a:lnTo>
                    <a:pt x="11139" y="8302"/>
                  </a:lnTo>
                  <a:lnTo>
                    <a:pt x="11646" y="8233"/>
                  </a:lnTo>
                  <a:lnTo>
                    <a:pt x="12176" y="8210"/>
                  </a:lnTo>
                  <a:lnTo>
                    <a:pt x="12684" y="8210"/>
                  </a:lnTo>
                  <a:lnTo>
                    <a:pt x="13214" y="8233"/>
                  </a:lnTo>
                  <a:lnTo>
                    <a:pt x="13722" y="8279"/>
                  </a:lnTo>
                  <a:lnTo>
                    <a:pt x="14229" y="8325"/>
                  </a:lnTo>
                  <a:lnTo>
                    <a:pt x="14736" y="8418"/>
                  </a:lnTo>
                  <a:lnTo>
                    <a:pt x="15267" y="8510"/>
                  </a:lnTo>
                  <a:lnTo>
                    <a:pt x="15751" y="8648"/>
                  </a:lnTo>
                  <a:lnTo>
                    <a:pt x="16258" y="8787"/>
                  </a:lnTo>
                  <a:lnTo>
                    <a:pt x="16765" y="8971"/>
                  </a:lnTo>
                  <a:lnTo>
                    <a:pt x="17273" y="9156"/>
                  </a:lnTo>
                  <a:lnTo>
                    <a:pt x="17757" y="9386"/>
                  </a:lnTo>
                  <a:lnTo>
                    <a:pt x="18264" y="9617"/>
                  </a:lnTo>
                  <a:lnTo>
                    <a:pt x="18749" y="9893"/>
                  </a:lnTo>
                  <a:lnTo>
                    <a:pt x="19256" y="10170"/>
                  </a:lnTo>
                  <a:lnTo>
                    <a:pt x="19740" y="10470"/>
                  </a:lnTo>
                  <a:lnTo>
                    <a:pt x="20225" y="10816"/>
                  </a:lnTo>
                  <a:lnTo>
                    <a:pt x="20709" y="11162"/>
                  </a:lnTo>
                  <a:lnTo>
                    <a:pt x="20709" y="11162"/>
                  </a:lnTo>
                  <a:lnTo>
                    <a:pt x="20547" y="11600"/>
                  </a:lnTo>
                  <a:lnTo>
                    <a:pt x="20409" y="12015"/>
                  </a:lnTo>
                  <a:lnTo>
                    <a:pt x="20294" y="12430"/>
                  </a:lnTo>
                  <a:lnTo>
                    <a:pt x="20225" y="12868"/>
                  </a:lnTo>
                  <a:lnTo>
                    <a:pt x="20155" y="13283"/>
                  </a:lnTo>
                  <a:lnTo>
                    <a:pt x="20132" y="13698"/>
                  </a:lnTo>
                  <a:lnTo>
                    <a:pt x="20132" y="14114"/>
                  </a:lnTo>
                  <a:lnTo>
                    <a:pt x="20155" y="14529"/>
                  </a:lnTo>
                  <a:lnTo>
                    <a:pt x="20201" y="14944"/>
                  </a:lnTo>
                  <a:lnTo>
                    <a:pt x="20271" y="15359"/>
                  </a:lnTo>
                  <a:lnTo>
                    <a:pt x="20363" y="15774"/>
                  </a:lnTo>
                  <a:lnTo>
                    <a:pt x="20478" y="16166"/>
                  </a:lnTo>
                  <a:lnTo>
                    <a:pt x="20617" y="16581"/>
                  </a:lnTo>
                  <a:lnTo>
                    <a:pt x="20778" y="16996"/>
                  </a:lnTo>
                  <a:lnTo>
                    <a:pt x="20962" y="17411"/>
                  </a:lnTo>
                  <a:lnTo>
                    <a:pt x="21147" y="17803"/>
                  </a:lnTo>
                  <a:lnTo>
                    <a:pt x="24560" y="11023"/>
                  </a:lnTo>
                  <a:lnTo>
                    <a:pt x="24560" y="11023"/>
                  </a:lnTo>
                  <a:lnTo>
                    <a:pt x="24560" y="10516"/>
                  </a:lnTo>
                  <a:lnTo>
                    <a:pt x="24537" y="9940"/>
                  </a:lnTo>
                  <a:lnTo>
                    <a:pt x="24468" y="9202"/>
                  </a:lnTo>
                  <a:lnTo>
                    <a:pt x="24398" y="8787"/>
                  </a:lnTo>
                  <a:lnTo>
                    <a:pt x="24306" y="8325"/>
                  </a:lnTo>
                  <a:lnTo>
                    <a:pt x="24214" y="7864"/>
                  </a:lnTo>
                  <a:lnTo>
                    <a:pt x="24076" y="7357"/>
                  </a:lnTo>
                  <a:lnTo>
                    <a:pt x="23937" y="6850"/>
                  </a:lnTo>
                  <a:lnTo>
                    <a:pt x="23753" y="6342"/>
                  </a:lnTo>
                  <a:lnTo>
                    <a:pt x="23522" y="5812"/>
                  </a:lnTo>
                  <a:lnTo>
                    <a:pt x="23269" y="5281"/>
                  </a:lnTo>
                  <a:lnTo>
                    <a:pt x="22969" y="4751"/>
                  </a:lnTo>
                  <a:lnTo>
                    <a:pt x="22646" y="4221"/>
                  </a:lnTo>
                  <a:lnTo>
                    <a:pt x="22277" y="3713"/>
                  </a:lnTo>
                  <a:lnTo>
                    <a:pt x="21862" y="3206"/>
                  </a:lnTo>
                  <a:lnTo>
                    <a:pt x="21378" y="2745"/>
                  </a:lnTo>
                  <a:lnTo>
                    <a:pt x="20870" y="2284"/>
                  </a:lnTo>
                  <a:lnTo>
                    <a:pt x="20594" y="2076"/>
                  </a:lnTo>
                  <a:lnTo>
                    <a:pt x="20294" y="1868"/>
                  </a:lnTo>
                  <a:lnTo>
                    <a:pt x="19994" y="1661"/>
                  </a:lnTo>
                  <a:lnTo>
                    <a:pt x="19671" y="1476"/>
                  </a:lnTo>
                  <a:lnTo>
                    <a:pt x="19325" y="1292"/>
                  </a:lnTo>
                  <a:lnTo>
                    <a:pt x="18979" y="1107"/>
                  </a:lnTo>
                  <a:lnTo>
                    <a:pt x="18610" y="946"/>
                  </a:lnTo>
                  <a:lnTo>
                    <a:pt x="18218" y="808"/>
                  </a:lnTo>
                  <a:lnTo>
                    <a:pt x="17826" y="669"/>
                  </a:lnTo>
                  <a:lnTo>
                    <a:pt x="17411" y="531"/>
                  </a:lnTo>
                  <a:lnTo>
                    <a:pt x="16973" y="416"/>
                  </a:lnTo>
                  <a:lnTo>
                    <a:pt x="16535" y="323"/>
                  </a:lnTo>
                  <a:lnTo>
                    <a:pt x="16074" y="231"/>
                  </a:lnTo>
                  <a:lnTo>
                    <a:pt x="15589" y="139"/>
                  </a:lnTo>
                  <a:lnTo>
                    <a:pt x="15082" y="93"/>
                  </a:lnTo>
                  <a:lnTo>
                    <a:pt x="14552" y="47"/>
                  </a:lnTo>
                  <a:lnTo>
                    <a:pt x="14021" y="24"/>
                  </a:lnTo>
                  <a:lnTo>
                    <a:pt x="13468" y="1"/>
                  </a:lnTo>
                  <a:lnTo>
                    <a:pt x="12891" y="1"/>
                  </a:lnTo>
                  <a:lnTo>
                    <a:pt x="12292" y="24"/>
                  </a:lnTo>
                  <a:lnTo>
                    <a:pt x="12292" y="24"/>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8" name="Shape 1468"/>
        <p:cNvGrpSpPr/>
        <p:nvPr/>
      </p:nvGrpSpPr>
      <p:grpSpPr>
        <a:xfrm>
          <a:off x="0" y="0"/>
          <a:ext cx="0" cy="0"/>
          <a:chOff x="0" y="0"/>
          <a:chExt cx="0" cy="0"/>
        </a:xfrm>
      </p:grpSpPr>
      <p:grpSp>
        <p:nvGrpSpPr>
          <p:cNvPr id="1469" name="Google Shape;1469;p40"/>
          <p:cNvGrpSpPr/>
          <p:nvPr/>
        </p:nvGrpSpPr>
        <p:grpSpPr>
          <a:xfrm>
            <a:off x="1748237" y="1177206"/>
            <a:ext cx="5497419" cy="3901783"/>
            <a:chOff x="4794566" y="1229221"/>
            <a:chExt cx="3492864" cy="2730238"/>
          </a:xfrm>
        </p:grpSpPr>
        <p:sp>
          <p:nvSpPr>
            <p:cNvPr id="1470" name="Google Shape;1470;p40"/>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1" name="Google Shape;1471;p40"/>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2" name="Google Shape;1472;p40"/>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473" name="Google Shape;1473;p40"/>
          <p:cNvPicPr preferRelativeResize="0"/>
          <p:nvPr/>
        </p:nvPicPr>
        <p:blipFill rotWithShape="1">
          <a:blip r:embed="rId3">
            <a:alphaModFix/>
          </a:blip>
          <a:srcRect b="0" l="0" r="0" t="0"/>
          <a:stretch/>
        </p:blipFill>
        <p:spPr>
          <a:xfrm>
            <a:off x="2032459" y="1350387"/>
            <a:ext cx="4928973" cy="2772547"/>
          </a:xfrm>
          <a:prstGeom prst="rect">
            <a:avLst/>
          </a:prstGeom>
          <a:noFill/>
          <a:ln>
            <a:noFill/>
          </a:ln>
        </p:spPr>
      </p:pic>
      <p:sp>
        <p:nvSpPr>
          <p:cNvPr id="1474" name="Google Shape;1474;p40"/>
          <p:cNvSpPr txBox="1"/>
          <p:nvPr>
            <p:ph type="title"/>
          </p:nvPr>
        </p:nvSpPr>
        <p:spPr>
          <a:xfrm>
            <a:off x="1463195" y="229661"/>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4000"/>
              <a:t>User edit profile</a:t>
            </a:r>
            <a:endParaRPr sz="4000"/>
          </a:p>
        </p:txBody>
      </p:sp>
      <p:pic>
        <p:nvPicPr>
          <p:cNvPr id="1475" name="Google Shape;1475;p40"/>
          <p:cNvPicPr preferRelativeResize="0"/>
          <p:nvPr/>
        </p:nvPicPr>
        <p:blipFill rotWithShape="1">
          <a:blip r:embed="rId4">
            <a:alphaModFix/>
          </a:blip>
          <a:srcRect b="0" l="0" r="0" t="0"/>
          <a:stretch/>
        </p:blipFill>
        <p:spPr>
          <a:xfrm>
            <a:off x="4245972" y="2411636"/>
            <a:ext cx="510325" cy="510325"/>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9" name="Shape 1479"/>
        <p:cNvGrpSpPr/>
        <p:nvPr/>
      </p:nvGrpSpPr>
      <p:grpSpPr>
        <a:xfrm>
          <a:off x="0" y="0"/>
          <a:ext cx="0" cy="0"/>
          <a:chOff x="0" y="0"/>
          <a:chExt cx="0" cy="0"/>
        </a:xfrm>
      </p:grpSpPr>
      <p:sp>
        <p:nvSpPr>
          <p:cNvPr id="1480" name="Google Shape;1480;p41"/>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4000"/>
              <a:t>All Doctors</a:t>
            </a:r>
            <a:endParaRPr sz="4000"/>
          </a:p>
        </p:txBody>
      </p:sp>
      <p:grpSp>
        <p:nvGrpSpPr>
          <p:cNvPr id="1481" name="Google Shape;1481;p41"/>
          <p:cNvGrpSpPr/>
          <p:nvPr/>
        </p:nvGrpSpPr>
        <p:grpSpPr>
          <a:xfrm>
            <a:off x="1691530" y="1177206"/>
            <a:ext cx="5497419" cy="3901783"/>
            <a:chOff x="4794566" y="1229221"/>
            <a:chExt cx="3492864" cy="2730238"/>
          </a:xfrm>
        </p:grpSpPr>
        <p:sp>
          <p:nvSpPr>
            <p:cNvPr id="1482" name="Google Shape;1482;p41"/>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3" name="Google Shape;1483;p41"/>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4" name="Google Shape;1484;p41"/>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485" name="Google Shape;1485;p41"/>
          <p:cNvPicPr preferRelativeResize="0"/>
          <p:nvPr/>
        </p:nvPicPr>
        <p:blipFill rotWithShape="1">
          <a:blip r:embed="rId3">
            <a:alphaModFix/>
          </a:blip>
          <a:srcRect b="426" l="0" r="0" t="435"/>
          <a:stretch/>
        </p:blipFill>
        <p:spPr>
          <a:xfrm>
            <a:off x="1974675" y="1315575"/>
            <a:ext cx="4974300" cy="2773800"/>
          </a:xfrm>
          <a:prstGeom prst="roundRect">
            <a:avLst>
              <a:gd fmla="val 10888" name="adj"/>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9" name="Shape 1489"/>
        <p:cNvGrpSpPr/>
        <p:nvPr/>
      </p:nvGrpSpPr>
      <p:grpSpPr>
        <a:xfrm>
          <a:off x="0" y="0"/>
          <a:ext cx="0" cy="0"/>
          <a:chOff x="0" y="0"/>
          <a:chExt cx="0" cy="0"/>
        </a:xfrm>
      </p:grpSpPr>
      <p:grpSp>
        <p:nvGrpSpPr>
          <p:cNvPr id="1490" name="Google Shape;1490;p42"/>
          <p:cNvGrpSpPr/>
          <p:nvPr/>
        </p:nvGrpSpPr>
        <p:grpSpPr>
          <a:xfrm>
            <a:off x="1748237" y="1177206"/>
            <a:ext cx="5497419" cy="3901783"/>
            <a:chOff x="4794566" y="1229221"/>
            <a:chExt cx="3492864" cy="2730238"/>
          </a:xfrm>
        </p:grpSpPr>
        <p:sp>
          <p:nvSpPr>
            <p:cNvPr id="1491" name="Google Shape;1491;p42"/>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2" name="Google Shape;1492;p42"/>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3" name="Google Shape;1493;p42"/>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494" name="Google Shape;1494;p42"/>
          <p:cNvPicPr preferRelativeResize="0"/>
          <p:nvPr/>
        </p:nvPicPr>
        <p:blipFill rotWithShape="1">
          <a:blip r:embed="rId3">
            <a:alphaModFix/>
          </a:blip>
          <a:srcRect b="0" l="0" r="0" t="0"/>
          <a:stretch/>
        </p:blipFill>
        <p:spPr>
          <a:xfrm>
            <a:off x="1942980" y="1378857"/>
            <a:ext cx="5107932" cy="2696825"/>
          </a:xfrm>
          <a:prstGeom prst="rect">
            <a:avLst/>
          </a:prstGeom>
          <a:noFill/>
          <a:ln>
            <a:noFill/>
          </a:ln>
        </p:spPr>
      </p:pic>
      <p:sp>
        <p:nvSpPr>
          <p:cNvPr id="1495" name="Google Shape;1495;p42"/>
          <p:cNvSpPr txBox="1"/>
          <p:nvPr>
            <p:ph type="title"/>
          </p:nvPr>
        </p:nvSpPr>
        <p:spPr>
          <a:xfrm>
            <a:off x="1463195" y="229661"/>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4000"/>
              <a:t>Doctor profile</a:t>
            </a:r>
            <a:endParaRPr sz="400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9" name="Shape 1499"/>
        <p:cNvGrpSpPr/>
        <p:nvPr/>
      </p:nvGrpSpPr>
      <p:grpSpPr>
        <a:xfrm>
          <a:off x="0" y="0"/>
          <a:ext cx="0" cy="0"/>
          <a:chOff x="0" y="0"/>
          <a:chExt cx="0" cy="0"/>
        </a:xfrm>
      </p:grpSpPr>
      <p:grpSp>
        <p:nvGrpSpPr>
          <p:cNvPr id="1500" name="Google Shape;1500;p43"/>
          <p:cNvGrpSpPr/>
          <p:nvPr/>
        </p:nvGrpSpPr>
        <p:grpSpPr>
          <a:xfrm>
            <a:off x="1691530" y="1177206"/>
            <a:ext cx="5497419" cy="3901783"/>
            <a:chOff x="4794566" y="1229221"/>
            <a:chExt cx="3492864" cy="2730238"/>
          </a:xfrm>
        </p:grpSpPr>
        <p:sp>
          <p:nvSpPr>
            <p:cNvPr id="1501" name="Google Shape;1501;p43"/>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2" name="Google Shape;1502;p43"/>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3" name="Google Shape;1503;p43"/>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504" name="Google Shape;1504;p43"/>
          <p:cNvPicPr preferRelativeResize="0"/>
          <p:nvPr/>
        </p:nvPicPr>
        <p:blipFill rotWithShape="1">
          <a:blip r:embed="rId3">
            <a:alphaModFix/>
          </a:blip>
          <a:srcRect b="0" l="0" r="0" t="0"/>
          <a:stretch/>
        </p:blipFill>
        <p:spPr>
          <a:xfrm>
            <a:off x="1970452" y="1297172"/>
            <a:ext cx="4939574" cy="2778510"/>
          </a:xfrm>
          <a:prstGeom prst="rect">
            <a:avLst/>
          </a:prstGeom>
          <a:noFill/>
          <a:ln>
            <a:noFill/>
          </a:ln>
        </p:spPr>
      </p:pic>
      <p:sp>
        <p:nvSpPr>
          <p:cNvPr id="1505" name="Google Shape;1505;p43"/>
          <p:cNvSpPr txBox="1"/>
          <p:nvPr>
            <p:ph type="title"/>
          </p:nvPr>
        </p:nvSpPr>
        <p:spPr>
          <a:xfrm>
            <a:off x="1406489" y="253294"/>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3300"/>
              <a:t>Report Form</a:t>
            </a:r>
            <a:endParaRPr sz="400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9" name="Shape 1509"/>
        <p:cNvGrpSpPr/>
        <p:nvPr/>
      </p:nvGrpSpPr>
      <p:grpSpPr>
        <a:xfrm>
          <a:off x="0" y="0"/>
          <a:ext cx="0" cy="0"/>
          <a:chOff x="0" y="0"/>
          <a:chExt cx="0" cy="0"/>
        </a:xfrm>
      </p:grpSpPr>
      <p:sp>
        <p:nvSpPr>
          <p:cNvPr id="1510" name="Google Shape;1510;p44"/>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3300"/>
              <a:t>Book Appointment</a:t>
            </a:r>
            <a:endParaRPr sz="4000"/>
          </a:p>
        </p:txBody>
      </p:sp>
      <p:grpSp>
        <p:nvGrpSpPr>
          <p:cNvPr id="1511" name="Google Shape;1511;p44"/>
          <p:cNvGrpSpPr/>
          <p:nvPr/>
        </p:nvGrpSpPr>
        <p:grpSpPr>
          <a:xfrm>
            <a:off x="1691530" y="1177206"/>
            <a:ext cx="5497419" cy="3901783"/>
            <a:chOff x="4794566" y="1229221"/>
            <a:chExt cx="3492864" cy="2730238"/>
          </a:xfrm>
        </p:grpSpPr>
        <p:sp>
          <p:nvSpPr>
            <p:cNvPr id="1512" name="Google Shape;1512;p44"/>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3" name="Google Shape;1513;p44"/>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4" name="Google Shape;1514;p44"/>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515" name="Google Shape;1515;p44"/>
          <p:cNvPicPr preferRelativeResize="0"/>
          <p:nvPr/>
        </p:nvPicPr>
        <p:blipFill rotWithShape="1">
          <a:blip r:embed="rId3">
            <a:alphaModFix/>
          </a:blip>
          <a:srcRect b="0" l="0" r="0" t="0"/>
          <a:stretch/>
        </p:blipFill>
        <p:spPr>
          <a:xfrm>
            <a:off x="2027150" y="1315575"/>
            <a:ext cx="4826100" cy="2714700"/>
          </a:xfrm>
          <a:prstGeom prst="roundRect">
            <a:avLst>
              <a:gd fmla="val 10701" name="adj"/>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9" name="Shape 1519"/>
        <p:cNvGrpSpPr/>
        <p:nvPr/>
      </p:nvGrpSpPr>
      <p:grpSpPr>
        <a:xfrm>
          <a:off x="0" y="0"/>
          <a:ext cx="0" cy="0"/>
          <a:chOff x="0" y="0"/>
          <a:chExt cx="0" cy="0"/>
        </a:xfrm>
      </p:grpSpPr>
      <p:sp>
        <p:nvSpPr>
          <p:cNvPr id="1520" name="Google Shape;1520;p45"/>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3300"/>
              <a:t>Payment</a:t>
            </a:r>
            <a:endParaRPr sz="4000"/>
          </a:p>
        </p:txBody>
      </p:sp>
      <p:grpSp>
        <p:nvGrpSpPr>
          <p:cNvPr id="1521" name="Google Shape;1521;p45"/>
          <p:cNvGrpSpPr/>
          <p:nvPr/>
        </p:nvGrpSpPr>
        <p:grpSpPr>
          <a:xfrm>
            <a:off x="1691530" y="1177206"/>
            <a:ext cx="5497419" cy="3901783"/>
            <a:chOff x="4794566" y="1229221"/>
            <a:chExt cx="3492864" cy="2730238"/>
          </a:xfrm>
        </p:grpSpPr>
        <p:sp>
          <p:nvSpPr>
            <p:cNvPr id="1522" name="Google Shape;1522;p45"/>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3" name="Google Shape;1523;p45"/>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4" name="Google Shape;1524;p45"/>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525" name="Google Shape;1525;p45"/>
          <p:cNvPicPr preferRelativeResize="0"/>
          <p:nvPr/>
        </p:nvPicPr>
        <p:blipFill rotWithShape="1">
          <a:blip r:embed="rId3">
            <a:alphaModFix/>
          </a:blip>
          <a:srcRect b="0" l="0" r="0" t="0"/>
          <a:stretch/>
        </p:blipFill>
        <p:spPr>
          <a:xfrm>
            <a:off x="2054063" y="1377050"/>
            <a:ext cx="4772400" cy="2684400"/>
          </a:xfrm>
          <a:prstGeom prst="roundRect">
            <a:avLst>
              <a:gd fmla="val 10583" name="adj"/>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9" name="Shape 1529"/>
        <p:cNvGrpSpPr/>
        <p:nvPr/>
      </p:nvGrpSpPr>
      <p:grpSpPr>
        <a:xfrm>
          <a:off x="0" y="0"/>
          <a:ext cx="0" cy="0"/>
          <a:chOff x="0" y="0"/>
          <a:chExt cx="0" cy="0"/>
        </a:xfrm>
      </p:grpSpPr>
      <p:sp>
        <p:nvSpPr>
          <p:cNvPr id="1530" name="Google Shape;1530;p46"/>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3300"/>
              <a:t>Credit card</a:t>
            </a:r>
            <a:endParaRPr sz="4000"/>
          </a:p>
        </p:txBody>
      </p:sp>
      <p:grpSp>
        <p:nvGrpSpPr>
          <p:cNvPr id="1531" name="Google Shape;1531;p46"/>
          <p:cNvGrpSpPr/>
          <p:nvPr/>
        </p:nvGrpSpPr>
        <p:grpSpPr>
          <a:xfrm>
            <a:off x="1691530" y="1177206"/>
            <a:ext cx="5497419" cy="3901783"/>
            <a:chOff x="4794566" y="1229221"/>
            <a:chExt cx="3492864" cy="2730238"/>
          </a:xfrm>
        </p:grpSpPr>
        <p:sp>
          <p:nvSpPr>
            <p:cNvPr id="1532" name="Google Shape;1532;p46"/>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3" name="Google Shape;1533;p46"/>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4" name="Google Shape;1534;p46"/>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535" name="Google Shape;1535;p46"/>
          <p:cNvPicPr preferRelativeResize="0"/>
          <p:nvPr/>
        </p:nvPicPr>
        <p:blipFill rotWithShape="1">
          <a:blip r:embed="rId3">
            <a:alphaModFix/>
          </a:blip>
          <a:srcRect b="0" l="9303" r="9302" t="0"/>
          <a:stretch/>
        </p:blipFill>
        <p:spPr>
          <a:xfrm>
            <a:off x="2054063" y="1377050"/>
            <a:ext cx="4772400" cy="2684400"/>
          </a:xfrm>
          <a:prstGeom prst="roundRect">
            <a:avLst>
              <a:gd fmla="val 10583" name="adj"/>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9" name="Shape 1539"/>
        <p:cNvGrpSpPr/>
        <p:nvPr/>
      </p:nvGrpSpPr>
      <p:grpSpPr>
        <a:xfrm>
          <a:off x="0" y="0"/>
          <a:ext cx="0" cy="0"/>
          <a:chOff x="0" y="0"/>
          <a:chExt cx="0" cy="0"/>
        </a:xfrm>
      </p:grpSpPr>
      <p:sp>
        <p:nvSpPr>
          <p:cNvPr id="1540" name="Google Shape;1540;p47"/>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3300"/>
              <a:t>All Appointments</a:t>
            </a:r>
            <a:endParaRPr sz="4000"/>
          </a:p>
        </p:txBody>
      </p:sp>
      <p:grpSp>
        <p:nvGrpSpPr>
          <p:cNvPr id="1541" name="Google Shape;1541;p47"/>
          <p:cNvGrpSpPr/>
          <p:nvPr/>
        </p:nvGrpSpPr>
        <p:grpSpPr>
          <a:xfrm>
            <a:off x="1691530" y="1177206"/>
            <a:ext cx="5497419" cy="3901783"/>
            <a:chOff x="4794566" y="1229221"/>
            <a:chExt cx="3492864" cy="2730238"/>
          </a:xfrm>
        </p:grpSpPr>
        <p:sp>
          <p:nvSpPr>
            <p:cNvPr id="1542" name="Google Shape;1542;p47"/>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3" name="Google Shape;1543;p47"/>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4" name="Google Shape;1544;p47"/>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545" name="Google Shape;1545;p47"/>
          <p:cNvPicPr preferRelativeResize="0"/>
          <p:nvPr/>
        </p:nvPicPr>
        <p:blipFill rotWithShape="1">
          <a:blip r:embed="rId3">
            <a:alphaModFix/>
          </a:blip>
          <a:srcRect b="0" l="0" r="0" t="0"/>
          <a:stretch/>
        </p:blipFill>
        <p:spPr>
          <a:xfrm>
            <a:off x="2016687" y="1345250"/>
            <a:ext cx="4847100" cy="2726400"/>
          </a:xfrm>
          <a:prstGeom prst="roundRect">
            <a:avLst>
              <a:gd fmla="val 7464" name="adj"/>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9" name="Shape 1549"/>
        <p:cNvGrpSpPr/>
        <p:nvPr/>
      </p:nvGrpSpPr>
      <p:grpSpPr>
        <a:xfrm>
          <a:off x="0" y="0"/>
          <a:ext cx="0" cy="0"/>
          <a:chOff x="0" y="0"/>
          <a:chExt cx="0" cy="0"/>
        </a:xfrm>
      </p:grpSpPr>
      <p:sp>
        <p:nvSpPr>
          <p:cNvPr id="1550" name="Google Shape;1550;p48"/>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3300"/>
              <a:t>Contact Us &amp; Suggestion</a:t>
            </a:r>
            <a:endParaRPr sz="4000"/>
          </a:p>
        </p:txBody>
      </p:sp>
      <p:grpSp>
        <p:nvGrpSpPr>
          <p:cNvPr id="1551" name="Google Shape;1551;p48"/>
          <p:cNvGrpSpPr/>
          <p:nvPr/>
        </p:nvGrpSpPr>
        <p:grpSpPr>
          <a:xfrm>
            <a:off x="1691530" y="1177206"/>
            <a:ext cx="5497419" cy="3901783"/>
            <a:chOff x="4794566" y="1229221"/>
            <a:chExt cx="3492864" cy="2730238"/>
          </a:xfrm>
        </p:grpSpPr>
        <p:sp>
          <p:nvSpPr>
            <p:cNvPr id="1552" name="Google Shape;1552;p48"/>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3" name="Google Shape;1553;p48"/>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4" name="Google Shape;1554;p48"/>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555" name="Google Shape;1555;p48"/>
          <p:cNvPicPr preferRelativeResize="0"/>
          <p:nvPr/>
        </p:nvPicPr>
        <p:blipFill rotWithShape="1">
          <a:blip r:embed="rId3">
            <a:alphaModFix/>
          </a:blip>
          <a:srcRect b="0" l="0" r="0" t="0"/>
          <a:stretch/>
        </p:blipFill>
        <p:spPr>
          <a:xfrm>
            <a:off x="2137838" y="1407800"/>
            <a:ext cx="4604700" cy="2590200"/>
          </a:xfrm>
          <a:prstGeom prst="roundRect">
            <a:avLst>
              <a:gd fmla="val 9315" name="adj"/>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9" name="Shape 1559"/>
        <p:cNvGrpSpPr/>
        <p:nvPr/>
      </p:nvGrpSpPr>
      <p:grpSpPr>
        <a:xfrm>
          <a:off x="0" y="0"/>
          <a:ext cx="0" cy="0"/>
          <a:chOff x="0" y="0"/>
          <a:chExt cx="0" cy="0"/>
        </a:xfrm>
      </p:grpSpPr>
      <p:sp>
        <p:nvSpPr>
          <p:cNvPr id="1560" name="Google Shape;1560;p49"/>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3300"/>
              <a:t>About Us</a:t>
            </a:r>
            <a:endParaRPr sz="4000"/>
          </a:p>
        </p:txBody>
      </p:sp>
      <p:grpSp>
        <p:nvGrpSpPr>
          <p:cNvPr id="1561" name="Google Shape;1561;p49"/>
          <p:cNvGrpSpPr/>
          <p:nvPr/>
        </p:nvGrpSpPr>
        <p:grpSpPr>
          <a:xfrm>
            <a:off x="1691530" y="1177206"/>
            <a:ext cx="5497419" cy="3901783"/>
            <a:chOff x="4794566" y="1229221"/>
            <a:chExt cx="3492864" cy="2730238"/>
          </a:xfrm>
        </p:grpSpPr>
        <p:sp>
          <p:nvSpPr>
            <p:cNvPr id="1562" name="Google Shape;1562;p49"/>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3" name="Google Shape;1563;p49"/>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4" name="Google Shape;1564;p49"/>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565" name="Google Shape;1565;p49"/>
          <p:cNvPicPr preferRelativeResize="0"/>
          <p:nvPr/>
        </p:nvPicPr>
        <p:blipFill rotWithShape="1">
          <a:blip r:embed="rId3">
            <a:alphaModFix/>
          </a:blip>
          <a:srcRect b="0" l="0" r="0" t="0"/>
          <a:stretch/>
        </p:blipFill>
        <p:spPr>
          <a:xfrm>
            <a:off x="2009662" y="1347600"/>
            <a:ext cx="4861200" cy="2734500"/>
          </a:xfrm>
          <a:prstGeom prst="roundRect">
            <a:avLst>
              <a:gd fmla="val 10888" name="adj"/>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1" name="Shape 771"/>
        <p:cNvGrpSpPr/>
        <p:nvPr/>
      </p:nvGrpSpPr>
      <p:grpSpPr>
        <a:xfrm>
          <a:off x="0" y="0"/>
          <a:ext cx="0" cy="0"/>
          <a:chOff x="0" y="0"/>
          <a:chExt cx="0" cy="0"/>
        </a:xfrm>
      </p:grpSpPr>
      <p:sp>
        <p:nvSpPr>
          <p:cNvPr id="772" name="Google Shape;772;p5"/>
          <p:cNvSpPr txBox="1"/>
          <p:nvPr>
            <p:ph type="title"/>
          </p:nvPr>
        </p:nvSpPr>
        <p:spPr>
          <a:xfrm>
            <a:off x="929500" y="772550"/>
            <a:ext cx="3024900" cy="1101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300"/>
              <a:buNone/>
            </a:pPr>
            <a:r>
              <a:rPr lang="en"/>
              <a:t>About My Application</a:t>
            </a:r>
            <a:endParaRPr/>
          </a:p>
        </p:txBody>
      </p:sp>
      <p:sp>
        <p:nvSpPr>
          <p:cNvPr id="773" name="Google Shape;773;p5"/>
          <p:cNvSpPr txBox="1"/>
          <p:nvPr>
            <p:ph idx="1" type="subTitle"/>
          </p:nvPr>
        </p:nvSpPr>
        <p:spPr>
          <a:xfrm>
            <a:off x="930100" y="1892600"/>
            <a:ext cx="3303600" cy="2527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b="1" lang="en"/>
              <a:t>The application aims to</a:t>
            </a:r>
            <a:r>
              <a:rPr lang="en"/>
              <a:t> facilitate communication between patients and doctors easily, quickly, and privately, as the </a:t>
            </a:r>
            <a:r>
              <a:rPr b="1" lang="en"/>
              <a:t>patient can communicate with the doctor without revealing his name, or number</a:t>
            </a:r>
            <a:r>
              <a:rPr lang="en"/>
              <a:t>..</a:t>
            </a:r>
            <a:endParaRPr/>
          </a:p>
        </p:txBody>
      </p:sp>
      <p:grpSp>
        <p:nvGrpSpPr>
          <p:cNvPr id="774" name="Google Shape;774;p5"/>
          <p:cNvGrpSpPr/>
          <p:nvPr/>
        </p:nvGrpSpPr>
        <p:grpSpPr>
          <a:xfrm>
            <a:off x="5033891" y="1328668"/>
            <a:ext cx="3180602" cy="2486155"/>
            <a:chOff x="4794566" y="1229221"/>
            <a:chExt cx="3492864" cy="2730238"/>
          </a:xfrm>
        </p:grpSpPr>
        <p:sp>
          <p:nvSpPr>
            <p:cNvPr id="775" name="Google Shape;775;p5"/>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 name="Google Shape;776;p5"/>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 name="Google Shape;777;p5"/>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78" name="Google Shape;778;p5"/>
          <p:cNvSpPr/>
          <p:nvPr/>
        </p:nvSpPr>
        <p:spPr>
          <a:xfrm flipH="1" rot="-6450807">
            <a:off x="6937967" y="1023373"/>
            <a:ext cx="211111" cy="211073"/>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 name="Google Shape;779;p5"/>
          <p:cNvSpPr/>
          <p:nvPr/>
        </p:nvSpPr>
        <p:spPr>
          <a:xfrm flipH="1" rot="-6450688">
            <a:off x="7229997" y="993612"/>
            <a:ext cx="116244" cy="116240"/>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80" name="Google Shape;780;p5"/>
          <p:cNvPicPr preferRelativeResize="0"/>
          <p:nvPr/>
        </p:nvPicPr>
        <p:blipFill rotWithShape="1">
          <a:blip r:embed="rId3">
            <a:alphaModFix/>
          </a:blip>
          <a:srcRect b="0" l="0" r="0" t="0"/>
          <a:stretch/>
        </p:blipFill>
        <p:spPr>
          <a:xfrm>
            <a:off x="5159300" y="1479550"/>
            <a:ext cx="2929800" cy="1659900"/>
          </a:xfrm>
          <a:prstGeom prst="roundRect">
            <a:avLst>
              <a:gd fmla="val 11311" name="adj"/>
            </a:avLst>
          </a:prstGeom>
          <a:noFill/>
          <a:ln>
            <a:noFill/>
          </a:ln>
        </p:spPr>
      </p:pic>
      <p:grpSp>
        <p:nvGrpSpPr>
          <p:cNvPr id="781" name="Google Shape;781;p5"/>
          <p:cNvGrpSpPr/>
          <p:nvPr/>
        </p:nvGrpSpPr>
        <p:grpSpPr>
          <a:xfrm>
            <a:off x="4597690" y="2443328"/>
            <a:ext cx="902010" cy="1371504"/>
            <a:chOff x="1724135" y="1120426"/>
            <a:chExt cx="1909015" cy="2902655"/>
          </a:xfrm>
        </p:grpSpPr>
        <p:sp>
          <p:nvSpPr>
            <p:cNvPr id="782" name="Google Shape;782;p5"/>
            <p:cNvSpPr/>
            <p:nvPr/>
          </p:nvSpPr>
          <p:spPr>
            <a:xfrm>
              <a:off x="1724135" y="1120426"/>
              <a:ext cx="1909015" cy="2902655"/>
            </a:xfrm>
            <a:custGeom>
              <a:rect b="b" l="l" r="r" t="t"/>
              <a:pathLst>
                <a:path extrusionOk="0" h="51329" w="33758">
                  <a:moveTo>
                    <a:pt x="2587" y="0"/>
                  </a:moveTo>
                  <a:cubicBezTo>
                    <a:pt x="1162" y="0"/>
                    <a:pt x="0" y="1163"/>
                    <a:pt x="0" y="2600"/>
                  </a:cubicBezTo>
                  <a:lnTo>
                    <a:pt x="0" y="48730"/>
                  </a:lnTo>
                  <a:cubicBezTo>
                    <a:pt x="0" y="50167"/>
                    <a:pt x="1162" y="51329"/>
                    <a:pt x="2587" y="51329"/>
                  </a:cubicBezTo>
                  <a:lnTo>
                    <a:pt x="31158" y="51329"/>
                  </a:lnTo>
                  <a:cubicBezTo>
                    <a:pt x="32595" y="51329"/>
                    <a:pt x="33758" y="50167"/>
                    <a:pt x="33758" y="48730"/>
                  </a:cubicBezTo>
                  <a:lnTo>
                    <a:pt x="33758" y="2600"/>
                  </a:lnTo>
                  <a:cubicBezTo>
                    <a:pt x="33758" y="1163"/>
                    <a:pt x="32595" y="0"/>
                    <a:pt x="3115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 name="Google Shape;783;p5"/>
            <p:cNvSpPr/>
            <p:nvPr/>
          </p:nvSpPr>
          <p:spPr>
            <a:xfrm>
              <a:off x="2593676" y="3695332"/>
              <a:ext cx="169933" cy="17078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784" name="Google Shape;784;p5"/>
          <p:cNvPicPr preferRelativeResize="0"/>
          <p:nvPr/>
        </p:nvPicPr>
        <p:blipFill rotWithShape="1">
          <a:blip r:embed="rId4">
            <a:alphaModFix/>
          </a:blip>
          <a:srcRect b="0" l="0" r="0" t="0"/>
          <a:stretch/>
        </p:blipFill>
        <p:spPr>
          <a:xfrm>
            <a:off x="4660350" y="2504925"/>
            <a:ext cx="776700" cy="1101300"/>
          </a:xfrm>
          <a:prstGeom prst="roundRect">
            <a:avLst>
              <a:gd fmla="val 16667" name="adj"/>
            </a:avLst>
          </a:prstGeom>
          <a:noFill/>
          <a:ln>
            <a:noFill/>
          </a:ln>
        </p:spPr>
      </p:pic>
      <p:grpSp>
        <p:nvGrpSpPr>
          <p:cNvPr id="785" name="Google Shape;785;p5"/>
          <p:cNvGrpSpPr/>
          <p:nvPr/>
        </p:nvGrpSpPr>
        <p:grpSpPr>
          <a:xfrm>
            <a:off x="7695591" y="2833153"/>
            <a:ext cx="518541" cy="981471"/>
            <a:chOff x="5831933" y="1426049"/>
            <a:chExt cx="1401841" cy="2653341"/>
          </a:xfrm>
        </p:grpSpPr>
        <p:sp>
          <p:nvSpPr>
            <p:cNvPr id="786" name="Google Shape;786;p5"/>
            <p:cNvSpPr/>
            <p:nvPr/>
          </p:nvSpPr>
          <p:spPr>
            <a:xfrm>
              <a:off x="5831933" y="1426049"/>
              <a:ext cx="1401841" cy="2653341"/>
            </a:xfrm>
            <a:custGeom>
              <a:rect b="b" l="l" r="r" t="t"/>
              <a:pathLst>
                <a:path extrusionOk="0" h="42212" w="22301">
                  <a:moveTo>
                    <a:pt x="1712" y="1"/>
                  </a:moveTo>
                  <a:cubicBezTo>
                    <a:pt x="771" y="1"/>
                    <a:pt x="1" y="967"/>
                    <a:pt x="1" y="2143"/>
                  </a:cubicBezTo>
                  <a:lnTo>
                    <a:pt x="1" y="40082"/>
                  </a:lnTo>
                  <a:cubicBezTo>
                    <a:pt x="1" y="41257"/>
                    <a:pt x="771" y="42212"/>
                    <a:pt x="1712" y="42212"/>
                  </a:cubicBezTo>
                  <a:lnTo>
                    <a:pt x="20590" y="42212"/>
                  </a:lnTo>
                  <a:cubicBezTo>
                    <a:pt x="21531" y="42212"/>
                    <a:pt x="22301" y="41257"/>
                    <a:pt x="22301" y="40082"/>
                  </a:cubicBezTo>
                  <a:lnTo>
                    <a:pt x="22301" y="2143"/>
                  </a:lnTo>
                  <a:cubicBezTo>
                    <a:pt x="22301" y="967"/>
                    <a:pt x="21531" y="1"/>
                    <a:pt x="20590"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 name="Google Shape;787;p5"/>
            <p:cNvSpPr/>
            <p:nvPr/>
          </p:nvSpPr>
          <p:spPr>
            <a:xfrm>
              <a:off x="6434698" y="3711415"/>
              <a:ext cx="196312" cy="196367"/>
            </a:xfrm>
            <a:custGeom>
              <a:rect b="b" l="l" r="r" t="t"/>
              <a:pathLst>
                <a:path extrusionOk="0" h="3124" w="3123">
                  <a:moveTo>
                    <a:pt x="1555" y="1"/>
                  </a:moveTo>
                  <a:cubicBezTo>
                    <a:pt x="693" y="1"/>
                    <a:pt x="1" y="694"/>
                    <a:pt x="1" y="1556"/>
                  </a:cubicBezTo>
                  <a:cubicBezTo>
                    <a:pt x="1" y="2418"/>
                    <a:pt x="693" y="3124"/>
                    <a:pt x="1555" y="3124"/>
                  </a:cubicBezTo>
                  <a:cubicBezTo>
                    <a:pt x="2431" y="3124"/>
                    <a:pt x="3123" y="2418"/>
                    <a:pt x="3123" y="1556"/>
                  </a:cubicBezTo>
                  <a:cubicBezTo>
                    <a:pt x="3123" y="694"/>
                    <a:pt x="2431" y="1"/>
                    <a:pt x="1555"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788" name="Google Shape;788;p5"/>
          <p:cNvPicPr preferRelativeResize="0"/>
          <p:nvPr/>
        </p:nvPicPr>
        <p:blipFill rotWithShape="1">
          <a:blip r:embed="rId4">
            <a:alphaModFix/>
          </a:blip>
          <a:srcRect b="0" l="0" r="0" t="0"/>
          <a:stretch/>
        </p:blipFill>
        <p:spPr>
          <a:xfrm>
            <a:off x="7744863" y="2880250"/>
            <a:ext cx="420000" cy="792000"/>
          </a:xfrm>
          <a:prstGeom prst="roundRect">
            <a:avLst>
              <a:gd fmla="val 16667" name="adj"/>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9" name="Shape 1569"/>
        <p:cNvGrpSpPr/>
        <p:nvPr/>
      </p:nvGrpSpPr>
      <p:grpSpPr>
        <a:xfrm>
          <a:off x="0" y="0"/>
          <a:ext cx="0" cy="0"/>
          <a:chOff x="0" y="0"/>
          <a:chExt cx="0" cy="0"/>
        </a:xfrm>
      </p:grpSpPr>
      <p:sp>
        <p:nvSpPr>
          <p:cNvPr id="1570" name="Google Shape;1570;p50"/>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4000"/>
              <a:t>Doctor edit Profile</a:t>
            </a:r>
            <a:endParaRPr sz="4000"/>
          </a:p>
        </p:txBody>
      </p:sp>
      <p:grpSp>
        <p:nvGrpSpPr>
          <p:cNvPr id="1571" name="Google Shape;1571;p50"/>
          <p:cNvGrpSpPr/>
          <p:nvPr/>
        </p:nvGrpSpPr>
        <p:grpSpPr>
          <a:xfrm>
            <a:off x="1693491" y="1234629"/>
            <a:ext cx="5497419" cy="3901783"/>
            <a:chOff x="4794566" y="1229221"/>
            <a:chExt cx="3492864" cy="2730238"/>
          </a:xfrm>
        </p:grpSpPr>
        <p:sp>
          <p:nvSpPr>
            <p:cNvPr id="1572" name="Google Shape;1572;p50"/>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3" name="Google Shape;1573;p50"/>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4" name="Google Shape;1574;p50"/>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575" name="Google Shape;1575;p50"/>
          <p:cNvPicPr preferRelativeResize="0"/>
          <p:nvPr/>
        </p:nvPicPr>
        <p:blipFill rotWithShape="1">
          <a:blip r:embed="rId3">
            <a:alphaModFix/>
          </a:blip>
          <a:srcRect b="0" l="0" r="0" t="0"/>
          <a:stretch/>
        </p:blipFill>
        <p:spPr>
          <a:xfrm>
            <a:off x="1955051" y="1396386"/>
            <a:ext cx="4974300" cy="2773800"/>
          </a:xfrm>
          <a:prstGeom prst="roundRect">
            <a:avLst>
              <a:gd fmla="val 10888" name="adj"/>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9" name="Shape 1579"/>
        <p:cNvGrpSpPr/>
        <p:nvPr/>
      </p:nvGrpSpPr>
      <p:grpSpPr>
        <a:xfrm>
          <a:off x="0" y="0"/>
          <a:ext cx="0" cy="0"/>
          <a:chOff x="0" y="0"/>
          <a:chExt cx="0" cy="0"/>
        </a:xfrm>
      </p:grpSpPr>
      <p:sp>
        <p:nvSpPr>
          <p:cNvPr id="1580" name="Google Shape;1580;p51"/>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4000"/>
              <a:t>Doctor Edit Schedule</a:t>
            </a:r>
            <a:endParaRPr sz="4000"/>
          </a:p>
        </p:txBody>
      </p:sp>
      <p:grpSp>
        <p:nvGrpSpPr>
          <p:cNvPr id="1581" name="Google Shape;1581;p51"/>
          <p:cNvGrpSpPr/>
          <p:nvPr/>
        </p:nvGrpSpPr>
        <p:grpSpPr>
          <a:xfrm>
            <a:off x="1691530" y="1177206"/>
            <a:ext cx="5497419" cy="3901783"/>
            <a:chOff x="4794566" y="1229221"/>
            <a:chExt cx="3492864" cy="2730238"/>
          </a:xfrm>
        </p:grpSpPr>
        <p:sp>
          <p:nvSpPr>
            <p:cNvPr id="1582" name="Google Shape;1582;p51"/>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3" name="Google Shape;1583;p51"/>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4" name="Google Shape;1584;p51"/>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585" name="Google Shape;1585;p51"/>
          <p:cNvPicPr preferRelativeResize="0"/>
          <p:nvPr/>
        </p:nvPicPr>
        <p:blipFill rotWithShape="1">
          <a:blip r:embed="rId3">
            <a:alphaModFix/>
          </a:blip>
          <a:srcRect b="0" l="0" r="0" t="0"/>
          <a:stretch/>
        </p:blipFill>
        <p:spPr>
          <a:xfrm>
            <a:off x="2019362" y="1368800"/>
            <a:ext cx="4841700" cy="2723400"/>
          </a:xfrm>
          <a:prstGeom prst="roundRect">
            <a:avLst>
              <a:gd fmla="val 11329" name="adj"/>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9" name="Shape 1589"/>
        <p:cNvGrpSpPr/>
        <p:nvPr/>
      </p:nvGrpSpPr>
      <p:grpSpPr>
        <a:xfrm>
          <a:off x="0" y="0"/>
          <a:ext cx="0" cy="0"/>
          <a:chOff x="0" y="0"/>
          <a:chExt cx="0" cy="0"/>
        </a:xfrm>
      </p:grpSpPr>
      <p:sp>
        <p:nvSpPr>
          <p:cNvPr id="1590" name="Google Shape;1590;p52"/>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4000"/>
              <a:t>Admin Home Page</a:t>
            </a:r>
            <a:endParaRPr sz="4000"/>
          </a:p>
        </p:txBody>
      </p:sp>
      <p:grpSp>
        <p:nvGrpSpPr>
          <p:cNvPr id="1591" name="Google Shape;1591;p52"/>
          <p:cNvGrpSpPr/>
          <p:nvPr/>
        </p:nvGrpSpPr>
        <p:grpSpPr>
          <a:xfrm>
            <a:off x="1691530" y="1177206"/>
            <a:ext cx="5497419" cy="3901783"/>
            <a:chOff x="4794566" y="1229221"/>
            <a:chExt cx="3492864" cy="2730238"/>
          </a:xfrm>
        </p:grpSpPr>
        <p:sp>
          <p:nvSpPr>
            <p:cNvPr id="1592" name="Google Shape;1592;p52"/>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3" name="Google Shape;1593;p52"/>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4" name="Google Shape;1594;p52"/>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595" name="Google Shape;1595;p52"/>
          <p:cNvPicPr preferRelativeResize="0"/>
          <p:nvPr/>
        </p:nvPicPr>
        <p:blipFill rotWithShape="1">
          <a:blip r:embed="rId3">
            <a:alphaModFix/>
          </a:blip>
          <a:srcRect b="0" l="0" r="0" t="0"/>
          <a:stretch/>
        </p:blipFill>
        <p:spPr>
          <a:xfrm>
            <a:off x="2044974" y="1377075"/>
            <a:ext cx="4790400" cy="2694600"/>
          </a:xfrm>
          <a:prstGeom prst="roundRect">
            <a:avLst>
              <a:gd fmla="val 12401" name="adj"/>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9" name="Shape 1599"/>
        <p:cNvGrpSpPr/>
        <p:nvPr/>
      </p:nvGrpSpPr>
      <p:grpSpPr>
        <a:xfrm>
          <a:off x="0" y="0"/>
          <a:ext cx="0" cy="0"/>
          <a:chOff x="0" y="0"/>
          <a:chExt cx="0" cy="0"/>
        </a:xfrm>
      </p:grpSpPr>
      <p:sp>
        <p:nvSpPr>
          <p:cNvPr id="1600" name="Google Shape;1600;p53"/>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4000"/>
              <a:t>Admin All Doctors</a:t>
            </a:r>
            <a:endParaRPr sz="4000"/>
          </a:p>
        </p:txBody>
      </p:sp>
      <p:grpSp>
        <p:nvGrpSpPr>
          <p:cNvPr id="1601" name="Google Shape;1601;p53"/>
          <p:cNvGrpSpPr/>
          <p:nvPr/>
        </p:nvGrpSpPr>
        <p:grpSpPr>
          <a:xfrm>
            <a:off x="1691530" y="1177206"/>
            <a:ext cx="5497419" cy="3901783"/>
            <a:chOff x="4794566" y="1229221"/>
            <a:chExt cx="3492864" cy="2730238"/>
          </a:xfrm>
        </p:grpSpPr>
        <p:sp>
          <p:nvSpPr>
            <p:cNvPr id="1602" name="Google Shape;1602;p53"/>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3" name="Google Shape;1603;p53"/>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4" name="Google Shape;1604;p53"/>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605" name="Google Shape;1605;p53"/>
          <p:cNvPicPr preferRelativeResize="0"/>
          <p:nvPr/>
        </p:nvPicPr>
        <p:blipFill rotWithShape="1">
          <a:blip r:embed="rId3">
            <a:alphaModFix/>
          </a:blip>
          <a:srcRect b="0" l="0" r="0" t="0"/>
          <a:stretch/>
        </p:blipFill>
        <p:spPr>
          <a:xfrm>
            <a:off x="2041425" y="1373075"/>
            <a:ext cx="4797600" cy="2698800"/>
          </a:xfrm>
          <a:prstGeom prst="roundRect">
            <a:avLst>
              <a:gd fmla="val 9855" name="adj"/>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9" name="Shape 1609"/>
        <p:cNvGrpSpPr/>
        <p:nvPr/>
      </p:nvGrpSpPr>
      <p:grpSpPr>
        <a:xfrm>
          <a:off x="0" y="0"/>
          <a:ext cx="0" cy="0"/>
          <a:chOff x="0" y="0"/>
          <a:chExt cx="0" cy="0"/>
        </a:xfrm>
      </p:grpSpPr>
      <p:sp>
        <p:nvSpPr>
          <p:cNvPr id="1610" name="Google Shape;1610;p54"/>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4000"/>
              <a:t>Admin Add Content</a:t>
            </a:r>
            <a:endParaRPr sz="4000"/>
          </a:p>
        </p:txBody>
      </p:sp>
      <p:grpSp>
        <p:nvGrpSpPr>
          <p:cNvPr id="1611" name="Google Shape;1611;p54"/>
          <p:cNvGrpSpPr/>
          <p:nvPr/>
        </p:nvGrpSpPr>
        <p:grpSpPr>
          <a:xfrm>
            <a:off x="1691530" y="1177206"/>
            <a:ext cx="5497419" cy="3901783"/>
            <a:chOff x="4794566" y="1229221"/>
            <a:chExt cx="3492864" cy="2730238"/>
          </a:xfrm>
        </p:grpSpPr>
        <p:sp>
          <p:nvSpPr>
            <p:cNvPr id="1612" name="Google Shape;1612;p54"/>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3" name="Google Shape;1613;p54"/>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4" name="Google Shape;1614;p54"/>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615" name="Google Shape;1615;p54"/>
          <p:cNvPicPr preferRelativeResize="0"/>
          <p:nvPr/>
        </p:nvPicPr>
        <p:blipFill rotWithShape="1">
          <a:blip r:embed="rId3">
            <a:alphaModFix/>
          </a:blip>
          <a:srcRect b="0" l="0" r="0" t="0"/>
          <a:stretch/>
        </p:blipFill>
        <p:spPr>
          <a:xfrm>
            <a:off x="2041296" y="1362725"/>
            <a:ext cx="4797900" cy="2698800"/>
          </a:xfrm>
          <a:prstGeom prst="roundRect">
            <a:avLst>
              <a:gd fmla="val 11378" name="adj"/>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9" name="Shape 1619"/>
        <p:cNvGrpSpPr/>
        <p:nvPr/>
      </p:nvGrpSpPr>
      <p:grpSpPr>
        <a:xfrm>
          <a:off x="0" y="0"/>
          <a:ext cx="0" cy="0"/>
          <a:chOff x="0" y="0"/>
          <a:chExt cx="0" cy="0"/>
        </a:xfrm>
      </p:grpSpPr>
      <p:sp>
        <p:nvSpPr>
          <p:cNvPr id="1620" name="Google Shape;1620;p55"/>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4000"/>
              <a:t>Admin All Content</a:t>
            </a:r>
            <a:endParaRPr sz="4000"/>
          </a:p>
        </p:txBody>
      </p:sp>
      <p:grpSp>
        <p:nvGrpSpPr>
          <p:cNvPr id="1621" name="Google Shape;1621;p55"/>
          <p:cNvGrpSpPr/>
          <p:nvPr/>
        </p:nvGrpSpPr>
        <p:grpSpPr>
          <a:xfrm>
            <a:off x="1691530" y="1177206"/>
            <a:ext cx="5497419" cy="3901783"/>
            <a:chOff x="4794566" y="1229221"/>
            <a:chExt cx="3492864" cy="2730238"/>
          </a:xfrm>
        </p:grpSpPr>
        <p:sp>
          <p:nvSpPr>
            <p:cNvPr id="1622" name="Google Shape;1622;p55"/>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3" name="Google Shape;1623;p55"/>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4" name="Google Shape;1624;p55"/>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625" name="Google Shape;1625;p55"/>
          <p:cNvPicPr preferRelativeResize="0"/>
          <p:nvPr/>
        </p:nvPicPr>
        <p:blipFill rotWithShape="1">
          <a:blip r:embed="rId3">
            <a:alphaModFix/>
          </a:blip>
          <a:srcRect b="0" l="0" r="0" t="0"/>
          <a:stretch/>
        </p:blipFill>
        <p:spPr>
          <a:xfrm>
            <a:off x="2051200" y="1353400"/>
            <a:ext cx="4778100" cy="2687700"/>
          </a:xfrm>
          <a:prstGeom prst="roundRect">
            <a:avLst>
              <a:gd fmla="val 10676" name="adj"/>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9" name="Shape 1629"/>
        <p:cNvGrpSpPr/>
        <p:nvPr/>
      </p:nvGrpSpPr>
      <p:grpSpPr>
        <a:xfrm>
          <a:off x="0" y="0"/>
          <a:ext cx="0" cy="0"/>
          <a:chOff x="0" y="0"/>
          <a:chExt cx="0" cy="0"/>
        </a:xfrm>
      </p:grpSpPr>
      <p:sp>
        <p:nvSpPr>
          <p:cNvPr id="1630" name="Google Shape;1630;p56"/>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4000"/>
              <a:t>Admin Reporting</a:t>
            </a:r>
            <a:endParaRPr sz="4000"/>
          </a:p>
        </p:txBody>
      </p:sp>
      <p:grpSp>
        <p:nvGrpSpPr>
          <p:cNvPr id="1631" name="Google Shape;1631;p56"/>
          <p:cNvGrpSpPr/>
          <p:nvPr/>
        </p:nvGrpSpPr>
        <p:grpSpPr>
          <a:xfrm>
            <a:off x="1691530" y="1177206"/>
            <a:ext cx="5497419" cy="3901783"/>
            <a:chOff x="4794566" y="1229221"/>
            <a:chExt cx="3492864" cy="2730238"/>
          </a:xfrm>
        </p:grpSpPr>
        <p:sp>
          <p:nvSpPr>
            <p:cNvPr id="1632" name="Google Shape;1632;p56"/>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3" name="Google Shape;1633;p56"/>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4" name="Google Shape;1634;p56"/>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635" name="Google Shape;1635;p56"/>
          <p:cNvPicPr preferRelativeResize="0"/>
          <p:nvPr/>
        </p:nvPicPr>
        <p:blipFill rotWithShape="1">
          <a:blip r:embed="rId3">
            <a:alphaModFix/>
          </a:blip>
          <a:srcRect b="0" l="0" r="0" t="0"/>
          <a:stretch/>
        </p:blipFill>
        <p:spPr>
          <a:xfrm>
            <a:off x="2007962" y="1325225"/>
            <a:ext cx="4864500" cy="2736300"/>
          </a:xfrm>
          <a:prstGeom prst="roundRect">
            <a:avLst>
              <a:gd fmla="val 10569" name="adj"/>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9" name="Shape 1639"/>
        <p:cNvGrpSpPr/>
        <p:nvPr/>
      </p:nvGrpSpPr>
      <p:grpSpPr>
        <a:xfrm>
          <a:off x="0" y="0"/>
          <a:ext cx="0" cy="0"/>
          <a:chOff x="0" y="0"/>
          <a:chExt cx="0" cy="0"/>
        </a:xfrm>
      </p:grpSpPr>
      <p:sp>
        <p:nvSpPr>
          <p:cNvPr id="1640" name="Google Shape;1640;p57"/>
          <p:cNvSpPr txBox="1"/>
          <p:nvPr>
            <p:ph type="title"/>
          </p:nvPr>
        </p:nvSpPr>
        <p:spPr>
          <a:xfrm>
            <a:off x="1538250" y="199925"/>
            <a:ext cx="60675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4000"/>
              <a:t>Admin Suggestion</a:t>
            </a:r>
            <a:endParaRPr sz="4000"/>
          </a:p>
        </p:txBody>
      </p:sp>
      <p:grpSp>
        <p:nvGrpSpPr>
          <p:cNvPr id="1641" name="Google Shape;1641;p57"/>
          <p:cNvGrpSpPr/>
          <p:nvPr/>
        </p:nvGrpSpPr>
        <p:grpSpPr>
          <a:xfrm>
            <a:off x="1691530" y="1177206"/>
            <a:ext cx="5497419" cy="3901783"/>
            <a:chOff x="4794566" y="1229221"/>
            <a:chExt cx="3492864" cy="2730238"/>
          </a:xfrm>
        </p:grpSpPr>
        <p:sp>
          <p:nvSpPr>
            <p:cNvPr id="1642" name="Google Shape;1642;p57"/>
            <p:cNvSpPr/>
            <p:nvPr/>
          </p:nvSpPr>
          <p:spPr>
            <a:xfrm>
              <a:off x="6010192" y="3526822"/>
              <a:ext cx="1061612" cy="432637"/>
            </a:xfrm>
            <a:custGeom>
              <a:rect b="b" l="l" r="r" t="t"/>
              <a:pathLst>
                <a:path extrusionOk="0" h="6128" w="15037">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3" name="Google Shape;1643;p57"/>
            <p:cNvSpPr/>
            <p:nvPr/>
          </p:nvSpPr>
          <p:spPr>
            <a:xfrm>
              <a:off x="4794566" y="1229221"/>
              <a:ext cx="3492864" cy="2297606"/>
            </a:xfrm>
            <a:custGeom>
              <a:rect b="b" l="l" r="r" t="t"/>
              <a:pathLst>
                <a:path extrusionOk="0" h="32544" w="49474">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4" name="Google Shape;1644;p57"/>
            <p:cNvSpPr/>
            <p:nvPr/>
          </p:nvSpPr>
          <p:spPr>
            <a:xfrm>
              <a:off x="6472417" y="3323532"/>
              <a:ext cx="137163" cy="137161"/>
            </a:xfrm>
            <a:custGeom>
              <a:rect b="b" l="l" r="r" t="t"/>
              <a:pathLst>
                <a:path extrusionOk="0" h="3020" w="3005">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645" name="Google Shape;1645;p57"/>
          <p:cNvPicPr preferRelativeResize="0"/>
          <p:nvPr/>
        </p:nvPicPr>
        <p:blipFill rotWithShape="1">
          <a:blip r:embed="rId3">
            <a:alphaModFix/>
          </a:blip>
          <a:srcRect b="0" l="0" r="0" t="0"/>
          <a:stretch/>
        </p:blipFill>
        <p:spPr>
          <a:xfrm>
            <a:off x="2007962" y="1325225"/>
            <a:ext cx="4864500" cy="2736300"/>
          </a:xfrm>
          <a:prstGeom prst="roundRect">
            <a:avLst>
              <a:gd fmla="val 10569" name="adj"/>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9" name="Shape 1649"/>
        <p:cNvGrpSpPr/>
        <p:nvPr/>
      </p:nvGrpSpPr>
      <p:grpSpPr>
        <a:xfrm>
          <a:off x="0" y="0"/>
          <a:ext cx="0" cy="0"/>
          <a:chOff x="0" y="0"/>
          <a:chExt cx="0" cy="0"/>
        </a:xfrm>
      </p:grpSpPr>
      <p:sp>
        <p:nvSpPr>
          <p:cNvPr id="1650" name="Google Shape;1650;p58"/>
          <p:cNvSpPr txBox="1"/>
          <p:nvPr>
            <p:ph idx="2" type="title"/>
          </p:nvPr>
        </p:nvSpPr>
        <p:spPr>
          <a:xfrm>
            <a:off x="428845" y="454191"/>
            <a:ext cx="5780567" cy="6909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
              <a:t>Future work</a:t>
            </a:r>
            <a:endParaRPr/>
          </a:p>
        </p:txBody>
      </p:sp>
      <p:sp>
        <p:nvSpPr>
          <p:cNvPr id="1651" name="Google Shape;1651;p58"/>
          <p:cNvSpPr txBox="1"/>
          <p:nvPr>
            <p:ph idx="1" type="subTitle"/>
          </p:nvPr>
        </p:nvSpPr>
        <p:spPr>
          <a:xfrm>
            <a:off x="1117125" y="1382925"/>
            <a:ext cx="5092200" cy="3351300"/>
          </a:xfrm>
          <a:prstGeom prst="rect">
            <a:avLst/>
          </a:prstGeom>
          <a:noFill/>
          <a:ln>
            <a:noFill/>
          </a:ln>
        </p:spPr>
        <p:txBody>
          <a:bodyPr anchorCtr="0" anchor="ctr" bIns="91425" lIns="91425" spcFirstLastPara="1" rIns="91425" wrap="square" tIns="91425">
            <a:noAutofit/>
          </a:bodyPr>
          <a:lstStyle/>
          <a:p>
            <a:pPr indent="-317500" lvl="0" marL="457200" rtl="0" algn="l">
              <a:lnSpc>
                <a:spcPct val="100000"/>
              </a:lnSpc>
              <a:spcBef>
                <a:spcPts val="0"/>
              </a:spcBef>
              <a:spcAft>
                <a:spcPts val="0"/>
              </a:spcAft>
              <a:buSzPts val="1400"/>
              <a:buNone/>
            </a:pPr>
            <a:r>
              <a:rPr lang="en">
                <a:solidFill>
                  <a:srgbClr val="263F37"/>
                </a:solidFill>
              </a:rPr>
              <a:t>     </a:t>
            </a:r>
            <a:r>
              <a:rPr lang="en" sz="1800">
                <a:solidFill>
                  <a:srgbClr val="263F37"/>
                </a:solidFill>
                <a:latin typeface="Calibri"/>
                <a:ea typeface="Calibri"/>
                <a:cs typeface="Calibri"/>
                <a:sym typeface="Calibri"/>
              </a:rPr>
              <a:t>We hope to expand our application soon to allow treatment for more than one person per session. For example, couples can conduct a session together in one chat, voice call, or video call, in addition to adding an interface for users that will enable them to add and track healthy habits in their lives, in addition to create a list Music helps relax and heal from anxiety , another suggestion is  to make a community forum in the system, podcast. </a:t>
            </a:r>
            <a:endParaRPr sz="1800">
              <a:solidFill>
                <a:srgbClr val="263F37"/>
              </a:solidFill>
              <a:latin typeface="Calibri"/>
              <a:ea typeface="Calibri"/>
              <a:cs typeface="Calibri"/>
              <a:sym typeface="Calibri"/>
            </a:endParaRPr>
          </a:p>
          <a:p>
            <a:pPr indent="-317500" lvl="0" marL="457200" rtl="0" algn="l">
              <a:lnSpc>
                <a:spcPct val="100000"/>
              </a:lnSpc>
              <a:spcBef>
                <a:spcPts val="0"/>
              </a:spcBef>
              <a:spcAft>
                <a:spcPts val="0"/>
              </a:spcAft>
              <a:buSzPts val="1400"/>
              <a:buNone/>
            </a:pPr>
            <a:r>
              <a:t/>
            </a:r>
            <a:endParaRPr>
              <a:solidFill>
                <a:srgbClr val="263F37"/>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5" name="Shape 1655"/>
        <p:cNvGrpSpPr/>
        <p:nvPr/>
      </p:nvGrpSpPr>
      <p:grpSpPr>
        <a:xfrm>
          <a:off x="0" y="0"/>
          <a:ext cx="0" cy="0"/>
          <a:chOff x="0" y="0"/>
          <a:chExt cx="0" cy="0"/>
        </a:xfrm>
      </p:grpSpPr>
      <p:sp>
        <p:nvSpPr>
          <p:cNvPr id="1656" name="Google Shape;1656;p59"/>
          <p:cNvSpPr txBox="1"/>
          <p:nvPr/>
        </p:nvSpPr>
        <p:spPr>
          <a:xfrm>
            <a:off x="361609" y="393679"/>
            <a:ext cx="5780567" cy="6909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accent6"/>
              </a:buClr>
              <a:buSzPts val="6000"/>
              <a:buFont typeface="Adamina"/>
              <a:buNone/>
            </a:pPr>
            <a:r>
              <a:rPr b="1" i="0" lang="en" sz="5000" u="none" cap="none" strike="noStrike">
                <a:solidFill>
                  <a:schemeClr val="accent6"/>
                </a:solidFill>
                <a:latin typeface="Adamina"/>
                <a:ea typeface="Adamina"/>
                <a:cs typeface="Adamina"/>
                <a:sym typeface="Adamina"/>
              </a:rPr>
              <a:t>Constraints :</a:t>
            </a:r>
            <a:endParaRPr/>
          </a:p>
        </p:txBody>
      </p:sp>
      <p:sp>
        <p:nvSpPr>
          <p:cNvPr id="1657" name="Google Shape;1657;p59"/>
          <p:cNvSpPr txBox="1"/>
          <p:nvPr/>
        </p:nvSpPr>
        <p:spPr>
          <a:xfrm>
            <a:off x="361609" y="1503997"/>
            <a:ext cx="8064600" cy="2785200"/>
          </a:xfrm>
          <a:prstGeom prst="rect">
            <a:avLst/>
          </a:prstGeom>
          <a:noFill/>
          <a:ln>
            <a:noFill/>
          </a:ln>
        </p:spPr>
        <p:txBody>
          <a:bodyPr anchorCtr="0" anchor="t" bIns="45700" lIns="91425" spcFirstLastPara="1" rIns="91425" wrap="square" tIns="45700">
            <a:spAutoFit/>
          </a:bodyPr>
          <a:lstStyle/>
          <a:p>
            <a:pPr indent="0" lvl="0" marL="1371600" marR="75565" rtl="0" algn="just">
              <a:lnSpc>
                <a:spcPct val="91000"/>
              </a:lnSpc>
              <a:spcBef>
                <a:spcPts val="0"/>
              </a:spcBef>
              <a:spcAft>
                <a:spcPts val="0"/>
              </a:spcAft>
              <a:buNone/>
            </a:pPr>
            <a:r>
              <a:rPr b="0" i="0" lang="en" sz="1800" u="none" cap="none" strike="noStrike">
                <a:solidFill>
                  <a:srgbClr val="263F37"/>
                </a:solidFill>
                <a:latin typeface="Calibri"/>
                <a:ea typeface="Calibri"/>
                <a:cs typeface="Calibri"/>
                <a:sym typeface="Calibri"/>
              </a:rPr>
              <a:t>Limited time .</a:t>
            </a:r>
            <a:endParaRPr b="0" i="0" sz="1800" u="none" cap="none" strike="noStrike">
              <a:solidFill>
                <a:srgbClr val="263F37"/>
              </a:solidFill>
              <a:latin typeface="Calibri"/>
              <a:ea typeface="Calibri"/>
              <a:cs typeface="Calibri"/>
              <a:sym typeface="Calibri"/>
            </a:endParaRPr>
          </a:p>
          <a:p>
            <a:pPr indent="0" lvl="0" marL="1371600" marR="75565" rtl="0" algn="just">
              <a:lnSpc>
                <a:spcPct val="91000"/>
              </a:lnSpc>
              <a:spcBef>
                <a:spcPts val="0"/>
              </a:spcBef>
              <a:spcAft>
                <a:spcPts val="0"/>
              </a:spcAft>
              <a:buNone/>
            </a:pPr>
            <a:r>
              <a:t/>
            </a:r>
            <a:endParaRPr sz="1800">
              <a:solidFill>
                <a:srgbClr val="263F37"/>
              </a:solidFill>
              <a:latin typeface="Calibri"/>
              <a:ea typeface="Calibri"/>
              <a:cs typeface="Calibri"/>
              <a:sym typeface="Calibri"/>
            </a:endParaRPr>
          </a:p>
          <a:p>
            <a:pPr indent="0" lvl="0" marL="1371600" marR="75565" rtl="0" algn="just">
              <a:lnSpc>
                <a:spcPct val="91000"/>
              </a:lnSpc>
              <a:spcBef>
                <a:spcPts val="905"/>
              </a:spcBef>
              <a:spcAft>
                <a:spcPts val="0"/>
              </a:spcAft>
              <a:buNone/>
            </a:pPr>
            <a:r>
              <a:rPr b="0" i="0" lang="en" sz="1800" u="none" cap="none" strike="noStrike">
                <a:solidFill>
                  <a:srgbClr val="263F37"/>
                </a:solidFill>
                <a:latin typeface="Calibri"/>
                <a:ea typeface="Calibri"/>
                <a:cs typeface="Calibri"/>
                <a:sym typeface="Calibri"/>
              </a:rPr>
              <a:t>We encountered challenges in linking the website and the mobile application with the same database, we stuck there for a while.</a:t>
            </a:r>
            <a:endParaRPr b="0" i="0" sz="1800" u="none" cap="none" strike="noStrike">
              <a:solidFill>
                <a:srgbClr val="263F37"/>
              </a:solidFill>
              <a:latin typeface="Calibri"/>
              <a:ea typeface="Calibri"/>
              <a:cs typeface="Calibri"/>
              <a:sym typeface="Calibri"/>
            </a:endParaRPr>
          </a:p>
          <a:p>
            <a:pPr indent="0" lvl="0" marL="1371600" marR="75565" rtl="0" algn="just">
              <a:lnSpc>
                <a:spcPct val="91000"/>
              </a:lnSpc>
              <a:spcBef>
                <a:spcPts val="905"/>
              </a:spcBef>
              <a:spcAft>
                <a:spcPts val="0"/>
              </a:spcAft>
              <a:buNone/>
            </a:pPr>
            <a:r>
              <a:t/>
            </a:r>
            <a:endParaRPr sz="1800">
              <a:solidFill>
                <a:srgbClr val="263F37"/>
              </a:solidFill>
              <a:latin typeface="Calibri"/>
              <a:ea typeface="Calibri"/>
              <a:cs typeface="Calibri"/>
              <a:sym typeface="Calibri"/>
            </a:endParaRPr>
          </a:p>
          <a:p>
            <a:pPr indent="0" lvl="0" marL="1371600" marR="74930" rtl="0" algn="just">
              <a:lnSpc>
                <a:spcPct val="93000"/>
              </a:lnSpc>
              <a:spcBef>
                <a:spcPts val="690"/>
              </a:spcBef>
              <a:spcAft>
                <a:spcPts val="0"/>
              </a:spcAft>
              <a:buNone/>
            </a:pPr>
            <a:r>
              <a:rPr b="0" i="0" lang="en" sz="1800" u="none" cap="none" strike="noStrike">
                <a:solidFill>
                  <a:srgbClr val="263F37"/>
                </a:solidFill>
                <a:latin typeface="Calibri"/>
                <a:ea typeface="Calibri"/>
                <a:cs typeface="Calibri"/>
                <a:sym typeface="Calibri"/>
              </a:rPr>
              <a:t>learning Node.js and Flutter.</a:t>
            </a:r>
            <a:endParaRPr b="0" i="0" sz="1800" u="none" cap="none" strike="noStrike">
              <a:solidFill>
                <a:srgbClr val="263F37"/>
              </a:solidFill>
              <a:latin typeface="Calibri"/>
              <a:ea typeface="Calibri"/>
              <a:cs typeface="Calibri"/>
              <a:sym typeface="Calibri"/>
            </a:endParaRPr>
          </a:p>
          <a:p>
            <a:pPr indent="0" lvl="0" marL="1371600" marR="74930" rtl="0" algn="just">
              <a:lnSpc>
                <a:spcPct val="93000"/>
              </a:lnSpc>
              <a:spcBef>
                <a:spcPts val="690"/>
              </a:spcBef>
              <a:spcAft>
                <a:spcPts val="0"/>
              </a:spcAft>
              <a:buNone/>
            </a:pPr>
            <a:r>
              <a:t/>
            </a:r>
            <a:endParaRPr sz="1800">
              <a:solidFill>
                <a:srgbClr val="263F37"/>
              </a:solidFill>
              <a:latin typeface="Calibri"/>
              <a:ea typeface="Calibri"/>
              <a:cs typeface="Calibri"/>
              <a:sym typeface="Calibri"/>
            </a:endParaRPr>
          </a:p>
          <a:p>
            <a:pPr indent="0" lvl="0" marL="1371600" marR="74930" rtl="0" algn="just">
              <a:lnSpc>
                <a:spcPct val="93000"/>
              </a:lnSpc>
              <a:spcBef>
                <a:spcPts val="690"/>
              </a:spcBef>
              <a:spcAft>
                <a:spcPts val="0"/>
              </a:spcAft>
              <a:buNone/>
            </a:pPr>
            <a:r>
              <a:rPr b="0" i="0" lang="en" sz="1800" u="none" cap="none" strike="noStrike">
                <a:solidFill>
                  <a:srgbClr val="263F37"/>
                </a:solidFill>
                <a:latin typeface="Calibri"/>
                <a:ea typeface="Calibri"/>
                <a:cs typeface="Calibri"/>
                <a:sym typeface="Calibri"/>
              </a:rPr>
              <a:t>Power outage.</a:t>
            </a:r>
            <a:endParaRPr/>
          </a:p>
          <a:p>
            <a:pPr indent="0" lvl="0" marL="0" marR="0" rtl="0" algn="l">
              <a:lnSpc>
                <a:spcPct val="100000"/>
              </a:lnSpc>
              <a:spcBef>
                <a:spcPts val="0"/>
              </a:spcBef>
              <a:spcAft>
                <a:spcPts val="0"/>
              </a:spcAft>
              <a:buNone/>
            </a:pPr>
            <a:r>
              <a:t/>
            </a:r>
            <a:endParaRPr b="0" i="0" sz="1050" u="none" cap="none" strike="noStrike">
              <a:solidFill>
                <a:srgbClr val="000000"/>
              </a:solidFill>
              <a:latin typeface="Arial"/>
              <a:ea typeface="Arial"/>
              <a:cs typeface="Arial"/>
              <a:sym typeface="Arial"/>
            </a:endParaRPr>
          </a:p>
        </p:txBody>
      </p:sp>
      <p:sp>
        <p:nvSpPr>
          <p:cNvPr id="1658" name="Google Shape;1658;p59"/>
          <p:cNvSpPr/>
          <p:nvPr/>
        </p:nvSpPr>
        <p:spPr>
          <a:xfrm>
            <a:off x="990377" y="1508200"/>
            <a:ext cx="416402" cy="381866"/>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9" name="Google Shape;1659;p59"/>
          <p:cNvSpPr/>
          <p:nvPr/>
        </p:nvSpPr>
        <p:spPr>
          <a:xfrm>
            <a:off x="990377" y="2270200"/>
            <a:ext cx="416402" cy="381866"/>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0" name="Google Shape;1660;p59"/>
          <p:cNvSpPr/>
          <p:nvPr/>
        </p:nvSpPr>
        <p:spPr>
          <a:xfrm>
            <a:off x="990377" y="3032200"/>
            <a:ext cx="416402" cy="381866"/>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1" name="Google Shape;1661;p59"/>
          <p:cNvSpPr/>
          <p:nvPr/>
        </p:nvSpPr>
        <p:spPr>
          <a:xfrm>
            <a:off x="990377" y="3718000"/>
            <a:ext cx="416402" cy="381866"/>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2" name="Shape 792"/>
        <p:cNvGrpSpPr/>
        <p:nvPr/>
      </p:nvGrpSpPr>
      <p:grpSpPr>
        <a:xfrm>
          <a:off x="0" y="0"/>
          <a:ext cx="0" cy="0"/>
          <a:chOff x="0" y="0"/>
          <a:chExt cx="0" cy="0"/>
        </a:xfrm>
      </p:grpSpPr>
      <p:sp>
        <p:nvSpPr>
          <p:cNvPr id="793" name="Google Shape;793;p6"/>
          <p:cNvSpPr/>
          <p:nvPr/>
        </p:nvSpPr>
        <p:spPr>
          <a:xfrm>
            <a:off x="6175624" y="1638975"/>
            <a:ext cx="1086401" cy="1097274"/>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 name="Google Shape;794;p6"/>
          <p:cNvSpPr/>
          <p:nvPr/>
        </p:nvSpPr>
        <p:spPr>
          <a:xfrm>
            <a:off x="1882274" y="1638975"/>
            <a:ext cx="1086401" cy="1097274"/>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 name="Google Shape;795;p6"/>
          <p:cNvSpPr txBox="1"/>
          <p:nvPr>
            <p:ph type="title"/>
          </p:nvPr>
        </p:nvSpPr>
        <p:spPr>
          <a:xfrm>
            <a:off x="968825" y="2874836"/>
            <a:ext cx="2913300" cy="365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300"/>
              <a:buNone/>
            </a:pPr>
            <a:r>
              <a:rPr lang="en"/>
              <a:t>Doctors</a:t>
            </a:r>
            <a:endParaRPr/>
          </a:p>
        </p:txBody>
      </p:sp>
      <p:sp>
        <p:nvSpPr>
          <p:cNvPr id="796" name="Google Shape;796;p6"/>
          <p:cNvSpPr txBox="1"/>
          <p:nvPr>
            <p:ph idx="4" type="title"/>
          </p:nvPr>
        </p:nvSpPr>
        <p:spPr>
          <a:xfrm>
            <a:off x="1723375" y="691900"/>
            <a:ext cx="61476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The Scope of the Application</a:t>
            </a:r>
            <a:endParaRPr/>
          </a:p>
        </p:txBody>
      </p:sp>
      <p:sp>
        <p:nvSpPr>
          <p:cNvPr id="797" name="Google Shape;797;p6"/>
          <p:cNvSpPr txBox="1"/>
          <p:nvPr>
            <p:ph idx="2" type="title"/>
          </p:nvPr>
        </p:nvSpPr>
        <p:spPr>
          <a:xfrm>
            <a:off x="5262175" y="2874836"/>
            <a:ext cx="2913300" cy="365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300"/>
              <a:buNone/>
            </a:pPr>
            <a:r>
              <a:rPr lang="en"/>
              <a:t>Patients</a:t>
            </a:r>
            <a:endParaRPr/>
          </a:p>
        </p:txBody>
      </p:sp>
      <p:grpSp>
        <p:nvGrpSpPr>
          <p:cNvPr id="798" name="Google Shape;798;p6"/>
          <p:cNvGrpSpPr/>
          <p:nvPr/>
        </p:nvGrpSpPr>
        <p:grpSpPr>
          <a:xfrm>
            <a:off x="2157518" y="1803294"/>
            <a:ext cx="535915" cy="616236"/>
            <a:chOff x="3133150" y="1774525"/>
            <a:chExt cx="844625" cy="968925"/>
          </a:xfrm>
        </p:grpSpPr>
        <p:sp>
          <p:nvSpPr>
            <p:cNvPr id="799" name="Google Shape;799;p6"/>
            <p:cNvSpPr/>
            <p:nvPr/>
          </p:nvSpPr>
          <p:spPr>
            <a:xfrm>
              <a:off x="3133150" y="1774525"/>
              <a:ext cx="844625" cy="968925"/>
            </a:xfrm>
            <a:custGeom>
              <a:rect b="b" l="l" r="r" t="t"/>
              <a:pathLst>
                <a:path extrusionOk="0" h="38757" w="33785">
                  <a:moveTo>
                    <a:pt x="16024" y="0"/>
                  </a:moveTo>
                  <a:lnTo>
                    <a:pt x="15452" y="20"/>
                  </a:lnTo>
                  <a:lnTo>
                    <a:pt x="14880" y="40"/>
                  </a:lnTo>
                  <a:lnTo>
                    <a:pt x="14307" y="99"/>
                  </a:lnTo>
                  <a:lnTo>
                    <a:pt x="13715" y="158"/>
                  </a:lnTo>
                  <a:lnTo>
                    <a:pt x="13025" y="277"/>
                  </a:lnTo>
                  <a:lnTo>
                    <a:pt x="12354" y="415"/>
                  </a:lnTo>
                  <a:lnTo>
                    <a:pt x="11683" y="553"/>
                  </a:lnTo>
                  <a:lnTo>
                    <a:pt x="11051" y="731"/>
                  </a:lnTo>
                  <a:lnTo>
                    <a:pt x="10420" y="928"/>
                  </a:lnTo>
                  <a:lnTo>
                    <a:pt x="9788" y="1165"/>
                  </a:lnTo>
                  <a:lnTo>
                    <a:pt x="9196" y="1401"/>
                  </a:lnTo>
                  <a:lnTo>
                    <a:pt x="8624" y="1658"/>
                  </a:lnTo>
                  <a:lnTo>
                    <a:pt x="8052" y="1934"/>
                  </a:lnTo>
                  <a:lnTo>
                    <a:pt x="7499" y="2230"/>
                  </a:lnTo>
                  <a:lnTo>
                    <a:pt x="6967" y="2546"/>
                  </a:lnTo>
                  <a:lnTo>
                    <a:pt x="6454" y="2881"/>
                  </a:lnTo>
                  <a:lnTo>
                    <a:pt x="5960" y="3237"/>
                  </a:lnTo>
                  <a:lnTo>
                    <a:pt x="5487" y="3612"/>
                  </a:lnTo>
                  <a:lnTo>
                    <a:pt x="5013" y="4006"/>
                  </a:lnTo>
                  <a:lnTo>
                    <a:pt x="4579" y="4401"/>
                  </a:lnTo>
                  <a:lnTo>
                    <a:pt x="4145" y="4835"/>
                  </a:lnTo>
                  <a:lnTo>
                    <a:pt x="3750" y="5269"/>
                  </a:lnTo>
                  <a:lnTo>
                    <a:pt x="3355" y="5723"/>
                  </a:lnTo>
                  <a:lnTo>
                    <a:pt x="3000" y="6197"/>
                  </a:lnTo>
                  <a:lnTo>
                    <a:pt x="2645" y="6670"/>
                  </a:lnTo>
                  <a:lnTo>
                    <a:pt x="2309" y="7164"/>
                  </a:lnTo>
                  <a:lnTo>
                    <a:pt x="2013" y="7677"/>
                  </a:lnTo>
                  <a:lnTo>
                    <a:pt x="1717" y="8210"/>
                  </a:lnTo>
                  <a:lnTo>
                    <a:pt x="1461" y="8742"/>
                  </a:lnTo>
                  <a:lnTo>
                    <a:pt x="1204" y="9295"/>
                  </a:lnTo>
                  <a:lnTo>
                    <a:pt x="987" y="9867"/>
                  </a:lnTo>
                  <a:lnTo>
                    <a:pt x="770" y="10439"/>
                  </a:lnTo>
                  <a:lnTo>
                    <a:pt x="593" y="11031"/>
                  </a:lnTo>
                  <a:lnTo>
                    <a:pt x="435" y="11623"/>
                  </a:lnTo>
                  <a:lnTo>
                    <a:pt x="297" y="12235"/>
                  </a:lnTo>
                  <a:lnTo>
                    <a:pt x="178" y="12867"/>
                  </a:lnTo>
                  <a:lnTo>
                    <a:pt x="99" y="13419"/>
                  </a:lnTo>
                  <a:lnTo>
                    <a:pt x="40" y="13972"/>
                  </a:lnTo>
                  <a:lnTo>
                    <a:pt x="20" y="14544"/>
                  </a:lnTo>
                  <a:lnTo>
                    <a:pt x="1" y="15116"/>
                  </a:lnTo>
                  <a:lnTo>
                    <a:pt x="1" y="15708"/>
                  </a:lnTo>
                  <a:lnTo>
                    <a:pt x="20" y="16300"/>
                  </a:lnTo>
                  <a:lnTo>
                    <a:pt x="80" y="16892"/>
                  </a:lnTo>
                  <a:lnTo>
                    <a:pt x="139" y="17484"/>
                  </a:lnTo>
                  <a:lnTo>
                    <a:pt x="218" y="18076"/>
                  </a:lnTo>
                  <a:lnTo>
                    <a:pt x="316" y="18668"/>
                  </a:lnTo>
                  <a:lnTo>
                    <a:pt x="435" y="19260"/>
                  </a:lnTo>
                  <a:lnTo>
                    <a:pt x="573" y="19852"/>
                  </a:lnTo>
                  <a:lnTo>
                    <a:pt x="731" y="20425"/>
                  </a:lnTo>
                  <a:lnTo>
                    <a:pt x="908" y="20997"/>
                  </a:lnTo>
                  <a:lnTo>
                    <a:pt x="1125" y="21569"/>
                  </a:lnTo>
                  <a:lnTo>
                    <a:pt x="1343" y="22122"/>
                  </a:lnTo>
                  <a:lnTo>
                    <a:pt x="1579" y="22674"/>
                  </a:lnTo>
                  <a:lnTo>
                    <a:pt x="1836" y="23207"/>
                  </a:lnTo>
                  <a:lnTo>
                    <a:pt x="2112" y="23740"/>
                  </a:lnTo>
                  <a:lnTo>
                    <a:pt x="2408" y="24253"/>
                  </a:lnTo>
                  <a:lnTo>
                    <a:pt x="2724" y="24746"/>
                  </a:lnTo>
                  <a:lnTo>
                    <a:pt x="3059" y="25220"/>
                  </a:lnTo>
                  <a:lnTo>
                    <a:pt x="3415" y="25674"/>
                  </a:lnTo>
                  <a:lnTo>
                    <a:pt x="3809" y="26108"/>
                  </a:lnTo>
                  <a:lnTo>
                    <a:pt x="4204" y="26522"/>
                  </a:lnTo>
                  <a:lnTo>
                    <a:pt x="4618" y="26897"/>
                  </a:lnTo>
                  <a:lnTo>
                    <a:pt x="5052" y="27272"/>
                  </a:lnTo>
                  <a:lnTo>
                    <a:pt x="5506" y="27608"/>
                  </a:lnTo>
                  <a:lnTo>
                    <a:pt x="6000" y="27923"/>
                  </a:lnTo>
                  <a:lnTo>
                    <a:pt x="6493" y="28200"/>
                  </a:lnTo>
                  <a:lnTo>
                    <a:pt x="7006" y="28456"/>
                  </a:lnTo>
                  <a:lnTo>
                    <a:pt x="7539" y="28673"/>
                  </a:lnTo>
                  <a:lnTo>
                    <a:pt x="7874" y="28890"/>
                  </a:lnTo>
                  <a:lnTo>
                    <a:pt x="8151" y="29147"/>
                  </a:lnTo>
                  <a:lnTo>
                    <a:pt x="8407" y="29423"/>
                  </a:lnTo>
                  <a:lnTo>
                    <a:pt x="8624" y="29739"/>
                  </a:lnTo>
                  <a:lnTo>
                    <a:pt x="8822" y="30054"/>
                  </a:lnTo>
                  <a:lnTo>
                    <a:pt x="8999" y="30410"/>
                  </a:lnTo>
                  <a:lnTo>
                    <a:pt x="9137" y="30785"/>
                  </a:lnTo>
                  <a:lnTo>
                    <a:pt x="9275" y="31160"/>
                  </a:lnTo>
                  <a:lnTo>
                    <a:pt x="9374" y="31574"/>
                  </a:lnTo>
                  <a:lnTo>
                    <a:pt x="9453" y="31988"/>
                  </a:lnTo>
                  <a:lnTo>
                    <a:pt x="9512" y="32403"/>
                  </a:lnTo>
                  <a:lnTo>
                    <a:pt x="9552" y="32817"/>
                  </a:lnTo>
                  <a:lnTo>
                    <a:pt x="9571" y="33251"/>
                  </a:lnTo>
                  <a:lnTo>
                    <a:pt x="9591" y="33685"/>
                  </a:lnTo>
                  <a:lnTo>
                    <a:pt x="9571" y="34120"/>
                  </a:lnTo>
                  <a:lnTo>
                    <a:pt x="9571" y="34534"/>
                  </a:lnTo>
                  <a:lnTo>
                    <a:pt x="9512" y="35363"/>
                  </a:lnTo>
                  <a:lnTo>
                    <a:pt x="9414" y="36152"/>
                  </a:lnTo>
                  <a:lnTo>
                    <a:pt x="9315" y="36863"/>
                  </a:lnTo>
                  <a:lnTo>
                    <a:pt x="9196" y="37494"/>
                  </a:lnTo>
                  <a:lnTo>
                    <a:pt x="9078" y="38027"/>
                  </a:lnTo>
                  <a:lnTo>
                    <a:pt x="8999" y="38421"/>
                  </a:lnTo>
                  <a:lnTo>
                    <a:pt x="8900" y="38757"/>
                  </a:lnTo>
                  <a:lnTo>
                    <a:pt x="18728" y="38757"/>
                  </a:lnTo>
                  <a:lnTo>
                    <a:pt x="22122" y="34080"/>
                  </a:lnTo>
                  <a:lnTo>
                    <a:pt x="28200" y="34080"/>
                  </a:lnTo>
                  <a:lnTo>
                    <a:pt x="28417" y="34060"/>
                  </a:lnTo>
                  <a:lnTo>
                    <a:pt x="28614" y="34041"/>
                  </a:lnTo>
                  <a:lnTo>
                    <a:pt x="28812" y="33981"/>
                  </a:lnTo>
                  <a:lnTo>
                    <a:pt x="29009" y="33922"/>
                  </a:lnTo>
                  <a:lnTo>
                    <a:pt x="29186" y="33824"/>
                  </a:lnTo>
                  <a:lnTo>
                    <a:pt x="29364" y="33725"/>
                  </a:lnTo>
                  <a:lnTo>
                    <a:pt x="29522" y="33607"/>
                  </a:lnTo>
                  <a:lnTo>
                    <a:pt x="29660" y="33468"/>
                  </a:lnTo>
                  <a:lnTo>
                    <a:pt x="29798" y="33330"/>
                  </a:lnTo>
                  <a:lnTo>
                    <a:pt x="29917" y="33172"/>
                  </a:lnTo>
                  <a:lnTo>
                    <a:pt x="30015" y="32995"/>
                  </a:lnTo>
                  <a:lnTo>
                    <a:pt x="30114" y="32817"/>
                  </a:lnTo>
                  <a:lnTo>
                    <a:pt x="30173" y="32620"/>
                  </a:lnTo>
                  <a:lnTo>
                    <a:pt x="30232" y="32423"/>
                  </a:lnTo>
                  <a:lnTo>
                    <a:pt x="30252" y="32225"/>
                  </a:lnTo>
                  <a:lnTo>
                    <a:pt x="30272" y="32008"/>
                  </a:lnTo>
                  <a:lnTo>
                    <a:pt x="30272" y="24983"/>
                  </a:lnTo>
                  <a:lnTo>
                    <a:pt x="32817" y="24983"/>
                  </a:lnTo>
                  <a:lnTo>
                    <a:pt x="32956" y="24944"/>
                  </a:lnTo>
                  <a:lnTo>
                    <a:pt x="33094" y="24904"/>
                  </a:lnTo>
                  <a:lnTo>
                    <a:pt x="33212" y="24845"/>
                  </a:lnTo>
                  <a:lnTo>
                    <a:pt x="33331" y="24766"/>
                  </a:lnTo>
                  <a:lnTo>
                    <a:pt x="33449" y="24687"/>
                  </a:lnTo>
                  <a:lnTo>
                    <a:pt x="33528" y="24588"/>
                  </a:lnTo>
                  <a:lnTo>
                    <a:pt x="33607" y="24470"/>
                  </a:lnTo>
                  <a:lnTo>
                    <a:pt x="33686" y="24352"/>
                  </a:lnTo>
                  <a:lnTo>
                    <a:pt x="33725" y="24213"/>
                  </a:lnTo>
                  <a:lnTo>
                    <a:pt x="33765" y="24095"/>
                  </a:lnTo>
                  <a:lnTo>
                    <a:pt x="33784" y="23957"/>
                  </a:lnTo>
                  <a:lnTo>
                    <a:pt x="33784" y="23819"/>
                  </a:lnTo>
                  <a:lnTo>
                    <a:pt x="33784" y="23661"/>
                  </a:lnTo>
                  <a:lnTo>
                    <a:pt x="33745" y="23523"/>
                  </a:lnTo>
                  <a:lnTo>
                    <a:pt x="33686" y="23385"/>
                  </a:lnTo>
                  <a:lnTo>
                    <a:pt x="32817" y="21510"/>
                  </a:lnTo>
                  <a:lnTo>
                    <a:pt x="31850" y="19418"/>
                  </a:lnTo>
                  <a:lnTo>
                    <a:pt x="31416" y="18392"/>
                  </a:lnTo>
                  <a:lnTo>
                    <a:pt x="31022" y="17445"/>
                  </a:lnTo>
                  <a:lnTo>
                    <a:pt x="30706" y="16616"/>
                  </a:lnTo>
                  <a:lnTo>
                    <a:pt x="30588" y="16261"/>
                  </a:lnTo>
                  <a:lnTo>
                    <a:pt x="30509" y="15945"/>
                  </a:lnTo>
                  <a:lnTo>
                    <a:pt x="30548" y="15156"/>
                  </a:lnTo>
                  <a:lnTo>
                    <a:pt x="30548" y="14366"/>
                  </a:lnTo>
                  <a:lnTo>
                    <a:pt x="30509" y="13597"/>
                  </a:lnTo>
                  <a:lnTo>
                    <a:pt x="30430" y="12827"/>
                  </a:lnTo>
                  <a:lnTo>
                    <a:pt x="30292" y="12058"/>
                  </a:lnTo>
                  <a:lnTo>
                    <a:pt x="30134" y="11308"/>
                  </a:lnTo>
                  <a:lnTo>
                    <a:pt x="29936" y="10578"/>
                  </a:lnTo>
                  <a:lnTo>
                    <a:pt x="29700" y="9867"/>
                  </a:lnTo>
                  <a:lnTo>
                    <a:pt x="29423" y="9157"/>
                  </a:lnTo>
                  <a:lnTo>
                    <a:pt x="29127" y="8486"/>
                  </a:lnTo>
                  <a:lnTo>
                    <a:pt x="28772" y="7815"/>
                  </a:lnTo>
                  <a:lnTo>
                    <a:pt x="28417" y="7164"/>
                  </a:lnTo>
                  <a:lnTo>
                    <a:pt x="28002" y="6532"/>
                  </a:lnTo>
                  <a:lnTo>
                    <a:pt x="27568" y="5920"/>
                  </a:lnTo>
                  <a:lnTo>
                    <a:pt x="27114" y="5348"/>
                  </a:lnTo>
                  <a:lnTo>
                    <a:pt x="26621" y="4776"/>
                  </a:lnTo>
                  <a:lnTo>
                    <a:pt x="26108" y="4243"/>
                  </a:lnTo>
                  <a:lnTo>
                    <a:pt x="25575" y="3750"/>
                  </a:lnTo>
                  <a:lnTo>
                    <a:pt x="25003" y="3256"/>
                  </a:lnTo>
                  <a:lnTo>
                    <a:pt x="24431" y="2803"/>
                  </a:lnTo>
                  <a:lnTo>
                    <a:pt x="23819" y="2388"/>
                  </a:lnTo>
                  <a:lnTo>
                    <a:pt x="23187" y="1993"/>
                  </a:lnTo>
                  <a:lnTo>
                    <a:pt x="22536" y="1619"/>
                  </a:lnTo>
                  <a:lnTo>
                    <a:pt x="21865" y="1303"/>
                  </a:lnTo>
                  <a:lnTo>
                    <a:pt x="21194" y="1007"/>
                  </a:lnTo>
                  <a:lnTo>
                    <a:pt x="20484" y="750"/>
                  </a:lnTo>
                  <a:lnTo>
                    <a:pt x="19774" y="533"/>
                  </a:lnTo>
                  <a:lnTo>
                    <a:pt x="19043" y="336"/>
                  </a:lnTo>
                  <a:lnTo>
                    <a:pt x="18313" y="198"/>
                  </a:lnTo>
                  <a:lnTo>
                    <a:pt x="17563" y="99"/>
                  </a:lnTo>
                  <a:lnTo>
                    <a:pt x="16794" y="20"/>
                  </a:lnTo>
                  <a:lnTo>
                    <a:pt x="16024"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 name="Google Shape;800;p6"/>
            <p:cNvSpPr/>
            <p:nvPr/>
          </p:nvSpPr>
          <p:spPr>
            <a:xfrm>
              <a:off x="3382775" y="1973825"/>
              <a:ext cx="140625" cy="308850"/>
            </a:xfrm>
            <a:custGeom>
              <a:rect b="b" l="l" r="r" t="t"/>
              <a:pathLst>
                <a:path extrusionOk="0" h="12354" w="5625">
                  <a:moveTo>
                    <a:pt x="2803" y="1"/>
                  </a:moveTo>
                  <a:lnTo>
                    <a:pt x="2428" y="316"/>
                  </a:lnTo>
                  <a:lnTo>
                    <a:pt x="2073" y="652"/>
                  </a:lnTo>
                  <a:lnTo>
                    <a:pt x="1658" y="1106"/>
                  </a:lnTo>
                  <a:lnTo>
                    <a:pt x="1441" y="1382"/>
                  </a:lnTo>
                  <a:lnTo>
                    <a:pt x="1205" y="1678"/>
                  </a:lnTo>
                  <a:lnTo>
                    <a:pt x="987" y="1994"/>
                  </a:lnTo>
                  <a:lnTo>
                    <a:pt x="751" y="2349"/>
                  </a:lnTo>
                  <a:lnTo>
                    <a:pt x="553" y="2724"/>
                  </a:lnTo>
                  <a:lnTo>
                    <a:pt x="356" y="3138"/>
                  </a:lnTo>
                  <a:lnTo>
                    <a:pt x="159" y="3572"/>
                  </a:lnTo>
                  <a:lnTo>
                    <a:pt x="1" y="4026"/>
                  </a:lnTo>
                  <a:lnTo>
                    <a:pt x="336" y="4322"/>
                  </a:lnTo>
                  <a:lnTo>
                    <a:pt x="652" y="4658"/>
                  </a:lnTo>
                  <a:lnTo>
                    <a:pt x="948" y="4993"/>
                  </a:lnTo>
                  <a:lnTo>
                    <a:pt x="1224" y="5348"/>
                  </a:lnTo>
                  <a:lnTo>
                    <a:pt x="1461" y="5684"/>
                  </a:lnTo>
                  <a:lnTo>
                    <a:pt x="1658" y="6019"/>
                  </a:lnTo>
                  <a:lnTo>
                    <a:pt x="1856" y="6355"/>
                  </a:lnTo>
                  <a:lnTo>
                    <a:pt x="2033" y="6710"/>
                  </a:lnTo>
                  <a:lnTo>
                    <a:pt x="2191" y="7065"/>
                  </a:lnTo>
                  <a:lnTo>
                    <a:pt x="2329" y="7440"/>
                  </a:lnTo>
                  <a:lnTo>
                    <a:pt x="2467" y="7815"/>
                  </a:lnTo>
                  <a:lnTo>
                    <a:pt x="2566" y="8190"/>
                  </a:lnTo>
                  <a:lnTo>
                    <a:pt x="2645" y="8585"/>
                  </a:lnTo>
                  <a:lnTo>
                    <a:pt x="2724" y="8960"/>
                  </a:lnTo>
                  <a:lnTo>
                    <a:pt x="2763" y="9354"/>
                  </a:lnTo>
                  <a:lnTo>
                    <a:pt x="2783" y="9749"/>
                  </a:lnTo>
                  <a:lnTo>
                    <a:pt x="2803" y="10144"/>
                  </a:lnTo>
                  <a:lnTo>
                    <a:pt x="2803" y="9749"/>
                  </a:lnTo>
                  <a:lnTo>
                    <a:pt x="2842" y="9354"/>
                  </a:lnTo>
                  <a:lnTo>
                    <a:pt x="2882" y="8960"/>
                  </a:lnTo>
                  <a:lnTo>
                    <a:pt x="2941" y="8585"/>
                  </a:lnTo>
                  <a:lnTo>
                    <a:pt x="3040" y="8190"/>
                  </a:lnTo>
                  <a:lnTo>
                    <a:pt x="3138" y="7815"/>
                  </a:lnTo>
                  <a:lnTo>
                    <a:pt x="3257" y="7440"/>
                  </a:lnTo>
                  <a:lnTo>
                    <a:pt x="3395" y="7065"/>
                  </a:lnTo>
                  <a:lnTo>
                    <a:pt x="3553" y="6710"/>
                  </a:lnTo>
                  <a:lnTo>
                    <a:pt x="3730" y="6355"/>
                  </a:lnTo>
                  <a:lnTo>
                    <a:pt x="3928" y="6019"/>
                  </a:lnTo>
                  <a:lnTo>
                    <a:pt x="4145" y="5684"/>
                  </a:lnTo>
                  <a:lnTo>
                    <a:pt x="4382" y="5348"/>
                  </a:lnTo>
                  <a:lnTo>
                    <a:pt x="4658" y="4974"/>
                  </a:lnTo>
                  <a:lnTo>
                    <a:pt x="4954" y="4638"/>
                  </a:lnTo>
                  <a:lnTo>
                    <a:pt x="5289" y="4303"/>
                  </a:lnTo>
                  <a:lnTo>
                    <a:pt x="5625" y="4007"/>
                  </a:lnTo>
                  <a:lnTo>
                    <a:pt x="5467" y="3533"/>
                  </a:lnTo>
                  <a:lnTo>
                    <a:pt x="5309" y="3099"/>
                  </a:lnTo>
                  <a:lnTo>
                    <a:pt x="5112" y="2684"/>
                  </a:lnTo>
                  <a:lnTo>
                    <a:pt x="4914" y="2310"/>
                  </a:lnTo>
                  <a:lnTo>
                    <a:pt x="4697" y="1974"/>
                  </a:lnTo>
                  <a:lnTo>
                    <a:pt x="4480" y="1658"/>
                  </a:lnTo>
                  <a:lnTo>
                    <a:pt x="4244" y="1382"/>
                  </a:lnTo>
                  <a:lnTo>
                    <a:pt x="4026" y="1126"/>
                  </a:lnTo>
                  <a:lnTo>
                    <a:pt x="3809" y="908"/>
                  </a:lnTo>
                  <a:lnTo>
                    <a:pt x="3592" y="711"/>
                  </a:lnTo>
                  <a:lnTo>
                    <a:pt x="3237" y="376"/>
                  </a:lnTo>
                  <a:lnTo>
                    <a:pt x="2961" y="159"/>
                  </a:lnTo>
                  <a:lnTo>
                    <a:pt x="2803" y="1"/>
                  </a:lnTo>
                  <a:close/>
                  <a:moveTo>
                    <a:pt x="2803" y="10144"/>
                  </a:moveTo>
                  <a:lnTo>
                    <a:pt x="2783" y="10538"/>
                  </a:lnTo>
                  <a:lnTo>
                    <a:pt x="2763" y="10933"/>
                  </a:lnTo>
                  <a:lnTo>
                    <a:pt x="2704" y="11328"/>
                  </a:lnTo>
                  <a:lnTo>
                    <a:pt x="2112" y="11762"/>
                  </a:lnTo>
                  <a:lnTo>
                    <a:pt x="2546" y="12137"/>
                  </a:lnTo>
                  <a:lnTo>
                    <a:pt x="2704" y="12275"/>
                  </a:lnTo>
                  <a:lnTo>
                    <a:pt x="2803" y="12354"/>
                  </a:lnTo>
                  <a:lnTo>
                    <a:pt x="3000" y="12176"/>
                  </a:lnTo>
                  <a:lnTo>
                    <a:pt x="3217" y="11999"/>
                  </a:lnTo>
                  <a:lnTo>
                    <a:pt x="3474" y="11742"/>
                  </a:lnTo>
                  <a:lnTo>
                    <a:pt x="2882" y="11328"/>
                  </a:lnTo>
                  <a:lnTo>
                    <a:pt x="2842" y="10933"/>
                  </a:lnTo>
                  <a:lnTo>
                    <a:pt x="2803" y="10538"/>
                  </a:lnTo>
                  <a:lnTo>
                    <a:pt x="2803" y="10144"/>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 name="Google Shape;801;p6"/>
            <p:cNvSpPr/>
            <p:nvPr/>
          </p:nvSpPr>
          <p:spPr>
            <a:xfrm>
              <a:off x="3133150" y="1774525"/>
              <a:ext cx="844625" cy="968925"/>
            </a:xfrm>
            <a:custGeom>
              <a:rect b="b" l="l" r="r" t="t"/>
              <a:pathLst>
                <a:path extrusionOk="0" fill="none" h="38757" w="33785">
                  <a:moveTo>
                    <a:pt x="18728" y="38757"/>
                  </a:moveTo>
                  <a:lnTo>
                    <a:pt x="22122" y="34080"/>
                  </a:lnTo>
                  <a:lnTo>
                    <a:pt x="28200" y="34080"/>
                  </a:lnTo>
                  <a:lnTo>
                    <a:pt x="28200" y="34080"/>
                  </a:lnTo>
                  <a:lnTo>
                    <a:pt x="28417" y="34060"/>
                  </a:lnTo>
                  <a:lnTo>
                    <a:pt x="28614" y="34041"/>
                  </a:lnTo>
                  <a:lnTo>
                    <a:pt x="28812" y="33981"/>
                  </a:lnTo>
                  <a:lnTo>
                    <a:pt x="29009" y="33922"/>
                  </a:lnTo>
                  <a:lnTo>
                    <a:pt x="29186" y="33824"/>
                  </a:lnTo>
                  <a:lnTo>
                    <a:pt x="29364" y="33725"/>
                  </a:lnTo>
                  <a:lnTo>
                    <a:pt x="29522" y="33607"/>
                  </a:lnTo>
                  <a:lnTo>
                    <a:pt x="29660" y="33468"/>
                  </a:lnTo>
                  <a:lnTo>
                    <a:pt x="29798" y="33330"/>
                  </a:lnTo>
                  <a:lnTo>
                    <a:pt x="29917" y="33172"/>
                  </a:lnTo>
                  <a:lnTo>
                    <a:pt x="30015" y="32995"/>
                  </a:lnTo>
                  <a:lnTo>
                    <a:pt x="30114" y="32817"/>
                  </a:lnTo>
                  <a:lnTo>
                    <a:pt x="30173" y="32620"/>
                  </a:lnTo>
                  <a:lnTo>
                    <a:pt x="30232" y="32423"/>
                  </a:lnTo>
                  <a:lnTo>
                    <a:pt x="30252" y="32225"/>
                  </a:lnTo>
                  <a:lnTo>
                    <a:pt x="30272" y="32008"/>
                  </a:lnTo>
                  <a:lnTo>
                    <a:pt x="30272" y="24983"/>
                  </a:lnTo>
                  <a:lnTo>
                    <a:pt x="32660" y="24983"/>
                  </a:lnTo>
                  <a:lnTo>
                    <a:pt x="32660" y="24983"/>
                  </a:lnTo>
                  <a:lnTo>
                    <a:pt x="32817" y="24983"/>
                  </a:lnTo>
                  <a:lnTo>
                    <a:pt x="32956" y="24944"/>
                  </a:lnTo>
                  <a:lnTo>
                    <a:pt x="33094" y="24904"/>
                  </a:lnTo>
                  <a:lnTo>
                    <a:pt x="33212" y="24845"/>
                  </a:lnTo>
                  <a:lnTo>
                    <a:pt x="33331" y="24766"/>
                  </a:lnTo>
                  <a:lnTo>
                    <a:pt x="33449" y="24687"/>
                  </a:lnTo>
                  <a:lnTo>
                    <a:pt x="33528" y="24588"/>
                  </a:lnTo>
                  <a:lnTo>
                    <a:pt x="33607" y="24470"/>
                  </a:lnTo>
                  <a:lnTo>
                    <a:pt x="33686" y="24352"/>
                  </a:lnTo>
                  <a:lnTo>
                    <a:pt x="33725" y="24213"/>
                  </a:lnTo>
                  <a:lnTo>
                    <a:pt x="33765" y="24095"/>
                  </a:lnTo>
                  <a:lnTo>
                    <a:pt x="33784" y="23957"/>
                  </a:lnTo>
                  <a:lnTo>
                    <a:pt x="33784" y="23819"/>
                  </a:lnTo>
                  <a:lnTo>
                    <a:pt x="33784" y="23661"/>
                  </a:lnTo>
                  <a:lnTo>
                    <a:pt x="33745" y="23523"/>
                  </a:lnTo>
                  <a:lnTo>
                    <a:pt x="33686" y="23385"/>
                  </a:lnTo>
                  <a:lnTo>
                    <a:pt x="33686" y="23385"/>
                  </a:lnTo>
                  <a:lnTo>
                    <a:pt x="32817" y="21510"/>
                  </a:lnTo>
                  <a:lnTo>
                    <a:pt x="31850" y="19418"/>
                  </a:lnTo>
                  <a:lnTo>
                    <a:pt x="31416" y="18392"/>
                  </a:lnTo>
                  <a:lnTo>
                    <a:pt x="31022" y="17445"/>
                  </a:lnTo>
                  <a:lnTo>
                    <a:pt x="30706" y="16616"/>
                  </a:lnTo>
                  <a:lnTo>
                    <a:pt x="30588" y="16261"/>
                  </a:lnTo>
                  <a:lnTo>
                    <a:pt x="30509" y="15945"/>
                  </a:lnTo>
                  <a:lnTo>
                    <a:pt x="30509" y="15945"/>
                  </a:lnTo>
                  <a:lnTo>
                    <a:pt x="30548" y="15156"/>
                  </a:lnTo>
                  <a:lnTo>
                    <a:pt x="30548" y="14366"/>
                  </a:lnTo>
                  <a:lnTo>
                    <a:pt x="30509" y="13597"/>
                  </a:lnTo>
                  <a:lnTo>
                    <a:pt x="30430" y="12827"/>
                  </a:lnTo>
                  <a:lnTo>
                    <a:pt x="30292" y="12058"/>
                  </a:lnTo>
                  <a:lnTo>
                    <a:pt x="30134" y="11308"/>
                  </a:lnTo>
                  <a:lnTo>
                    <a:pt x="29936" y="10578"/>
                  </a:lnTo>
                  <a:lnTo>
                    <a:pt x="29700" y="9867"/>
                  </a:lnTo>
                  <a:lnTo>
                    <a:pt x="29423" y="9157"/>
                  </a:lnTo>
                  <a:lnTo>
                    <a:pt x="29127" y="8486"/>
                  </a:lnTo>
                  <a:lnTo>
                    <a:pt x="28772" y="7815"/>
                  </a:lnTo>
                  <a:lnTo>
                    <a:pt x="28417" y="7164"/>
                  </a:lnTo>
                  <a:lnTo>
                    <a:pt x="28002" y="6532"/>
                  </a:lnTo>
                  <a:lnTo>
                    <a:pt x="27568" y="5920"/>
                  </a:lnTo>
                  <a:lnTo>
                    <a:pt x="27114" y="5348"/>
                  </a:lnTo>
                  <a:lnTo>
                    <a:pt x="26621" y="4776"/>
                  </a:lnTo>
                  <a:lnTo>
                    <a:pt x="26108" y="4243"/>
                  </a:lnTo>
                  <a:lnTo>
                    <a:pt x="25575" y="3750"/>
                  </a:lnTo>
                  <a:lnTo>
                    <a:pt x="25003" y="3256"/>
                  </a:lnTo>
                  <a:lnTo>
                    <a:pt x="24431" y="2803"/>
                  </a:lnTo>
                  <a:lnTo>
                    <a:pt x="23819" y="2388"/>
                  </a:lnTo>
                  <a:lnTo>
                    <a:pt x="23187" y="1993"/>
                  </a:lnTo>
                  <a:lnTo>
                    <a:pt x="22536" y="1619"/>
                  </a:lnTo>
                  <a:lnTo>
                    <a:pt x="21865" y="1303"/>
                  </a:lnTo>
                  <a:lnTo>
                    <a:pt x="21194" y="1007"/>
                  </a:lnTo>
                  <a:lnTo>
                    <a:pt x="20484" y="750"/>
                  </a:lnTo>
                  <a:lnTo>
                    <a:pt x="19774" y="533"/>
                  </a:lnTo>
                  <a:lnTo>
                    <a:pt x="19043" y="336"/>
                  </a:lnTo>
                  <a:lnTo>
                    <a:pt x="18313" y="198"/>
                  </a:lnTo>
                  <a:lnTo>
                    <a:pt x="17563" y="99"/>
                  </a:lnTo>
                  <a:lnTo>
                    <a:pt x="16794" y="20"/>
                  </a:lnTo>
                  <a:lnTo>
                    <a:pt x="16024" y="0"/>
                  </a:lnTo>
                  <a:lnTo>
                    <a:pt x="16024" y="0"/>
                  </a:lnTo>
                  <a:lnTo>
                    <a:pt x="15452" y="20"/>
                  </a:lnTo>
                  <a:lnTo>
                    <a:pt x="14880" y="40"/>
                  </a:lnTo>
                  <a:lnTo>
                    <a:pt x="14307" y="99"/>
                  </a:lnTo>
                  <a:lnTo>
                    <a:pt x="13715" y="158"/>
                  </a:lnTo>
                  <a:lnTo>
                    <a:pt x="13715" y="158"/>
                  </a:lnTo>
                  <a:lnTo>
                    <a:pt x="13025" y="277"/>
                  </a:lnTo>
                  <a:lnTo>
                    <a:pt x="12354" y="415"/>
                  </a:lnTo>
                  <a:lnTo>
                    <a:pt x="11683" y="553"/>
                  </a:lnTo>
                  <a:lnTo>
                    <a:pt x="11051" y="731"/>
                  </a:lnTo>
                  <a:lnTo>
                    <a:pt x="10420" y="928"/>
                  </a:lnTo>
                  <a:lnTo>
                    <a:pt x="9788" y="1165"/>
                  </a:lnTo>
                  <a:lnTo>
                    <a:pt x="9196" y="1401"/>
                  </a:lnTo>
                  <a:lnTo>
                    <a:pt x="8624" y="1658"/>
                  </a:lnTo>
                  <a:lnTo>
                    <a:pt x="8052" y="1934"/>
                  </a:lnTo>
                  <a:lnTo>
                    <a:pt x="7499" y="2230"/>
                  </a:lnTo>
                  <a:lnTo>
                    <a:pt x="6967" y="2546"/>
                  </a:lnTo>
                  <a:lnTo>
                    <a:pt x="6454" y="2881"/>
                  </a:lnTo>
                  <a:lnTo>
                    <a:pt x="5960" y="3237"/>
                  </a:lnTo>
                  <a:lnTo>
                    <a:pt x="5487" y="3612"/>
                  </a:lnTo>
                  <a:lnTo>
                    <a:pt x="5013" y="4006"/>
                  </a:lnTo>
                  <a:lnTo>
                    <a:pt x="4579" y="4401"/>
                  </a:lnTo>
                  <a:lnTo>
                    <a:pt x="4145" y="4835"/>
                  </a:lnTo>
                  <a:lnTo>
                    <a:pt x="3750" y="5269"/>
                  </a:lnTo>
                  <a:lnTo>
                    <a:pt x="3355" y="5723"/>
                  </a:lnTo>
                  <a:lnTo>
                    <a:pt x="3000" y="6197"/>
                  </a:lnTo>
                  <a:lnTo>
                    <a:pt x="2645" y="6670"/>
                  </a:lnTo>
                  <a:lnTo>
                    <a:pt x="2309" y="7164"/>
                  </a:lnTo>
                  <a:lnTo>
                    <a:pt x="2013" y="7677"/>
                  </a:lnTo>
                  <a:lnTo>
                    <a:pt x="1717" y="8210"/>
                  </a:lnTo>
                  <a:lnTo>
                    <a:pt x="1461" y="8742"/>
                  </a:lnTo>
                  <a:lnTo>
                    <a:pt x="1204" y="9295"/>
                  </a:lnTo>
                  <a:lnTo>
                    <a:pt x="987" y="9867"/>
                  </a:lnTo>
                  <a:lnTo>
                    <a:pt x="770" y="10439"/>
                  </a:lnTo>
                  <a:lnTo>
                    <a:pt x="593" y="11031"/>
                  </a:lnTo>
                  <a:lnTo>
                    <a:pt x="435" y="11623"/>
                  </a:lnTo>
                  <a:lnTo>
                    <a:pt x="297" y="12235"/>
                  </a:lnTo>
                  <a:lnTo>
                    <a:pt x="178" y="12867"/>
                  </a:lnTo>
                  <a:lnTo>
                    <a:pt x="178" y="12867"/>
                  </a:lnTo>
                  <a:lnTo>
                    <a:pt x="99" y="13419"/>
                  </a:lnTo>
                  <a:lnTo>
                    <a:pt x="40" y="13972"/>
                  </a:lnTo>
                  <a:lnTo>
                    <a:pt x="20" y="14544"/>
                  </a:lnTo>
                  <a:lnTo>
                    <a:pt x="1" y="15116"/>
                  </a:lnTo>
                  <a:lnTo>
                    <a:pt x="1" y="15708"/>
                  </a:lnTo>
                  <a:lnTo>
                    <a:pt x="20" y="16300"/>
                  </a:lnTo>
                  <a:lnTo>
                    <a:pt x="80" y="16892"/>
                  </a:lnTo>
                  <a:lnTo>
                    <a:pt x="139" y="17484"/>
                  </a:lnTo>
                  <a:lnTo>
                    <a:pt x="218" y="18076"/>
                  </a:lnTo>
                  <a:lnTo>
                    <a:pt x="316" y="18668"/>
                  </a:lnTo>
                  <a:lnTo>
                    <a:pt x="435" y="19260"/>
                  </a:lnTo>
                  <a:lnTo>
                    <a:pt x="573" y="19852"/>
                  </a:lnTo>
                  <a:lnTo>
                    <a:pt x="731" y="20425"/>
                  </a:lnTo>
                  <a:lnTo>
                    <a:pt x="908" y="20997"/>
                  </a:lnTo>
                  <a:lnTo>
                    <a:pt x="1125" y="21569"/>
                  </a:lnTo>
                  <a:lnTo>
                    <a:pt x="1343" y="22122"/>
                  </a:lnTo>
                  <a:lnTo>
                    <a:pt x="1579" y="22674"/>
                  </a:lnTo>
                  <a:lnTo>
                    <a:pt x="1836" y="23207"/>
                  </a:lnTo>
                  <a:lnTo>
                    <a:pt x="2112" y="23740"/>
                  </a:lnTo>
                  <a:lnTo>
                    <a:pt x="2408" y="24253"/>
                  </a:lnTo>
                  <a:lnTo>
                    <a:pt x="2724" y="24746"/>
                  </a:lnTo>
                  <a:lnTo>
                    <a:pt x="3059" y="25220"/>
                  </a:lnTo>
                  <a:lnTo>
                    <a:pt x="3415" y="25674"/>
                  </a:lnTo>
                  <a:lnTo>
                    <a:pt x="3809" y="26108"/>
                  </a:lnTo>
                  <a:lnTo>
                    <a:pt x="4204" y="26522"/>
                  </a:lnTo>
                  <a:lnTo>
                    <a:pt x="4618" y="26897"/>
                  </a:lnTo>
                  <a:lnTo>
                    <a:pt x="5052" y="27272"/>
                  </a:lnTo>
                  <a:lnTo>
                    <a:pt x="5506" y="27608"/>
                  </a:lnTo>
                  <a:lnTo>
                    <a:pt x="6000" y="27923"/>
                  </a:lnTo>
                  <a:lnTo>
                    <a:pt x="6493" y="28200"/>
                  </a:lnTo>
                  <a:lnTo>
                    <a:pt x="7006" y="28456"/>
                  </a:lnTo>
                  <a:lnTo>
                    <a:pt x="7539" y="28673"/>
                  </a:lnTo>
                  <a:lnTo>
                    <a:pt x="7539" y="28673"/>
                  </a:lnTo>
                  <a:lnTo>
                    <a:pt x="7874" y="28890"/>
                  </a:lnTo>
                  <a:lnTo>
                    <a:pt x="8151" y="29147"/>
                  </a:lnTo>
                  <a:lnTo>
                    <a:pt x="8407" y="29423"/>
                  </a:lnTo>
                  <a:lnTo>
                    <a:pt x="8624" y="29739"/>
                  </a:lnTo>
                  <a:lnTo>
                    <a:pt x="8822" y="30054"/>
                  </a:lnTo>
                  <a:lnTo>
                    <a:pt x="8999" y="30410"/>
                  </a:lnTo>
                  <a:lnTo>
                    <a:pt x="9137" y="30785"/>
                  </a:lnTo>
                  <a:lnTo>
                    <a:pt x="9275" y="31160"/>
                  </a:lnTo>
                  <a:lnTo>
                    <a:pt x="9374" y="31574"/>
                  </a:lnTo>
                  <a:lnTo>
                    <a:pt x="9453" y="31988"/>
                  </a:lnTo>
                  <a:lnTo>
                    <a:pt x="9512" y="32403"/>
                  </a:lnTo>
                  <a:lnTo>
                    <a:pt x="9552" y="32817"/>
                  </a:lnTo>
                  <a:lnTo>
                    <a:pt x="9571" y="33251"/>
                  </a:lnTo>
                  <a:lnTo>
                    <a:pt x="9591" y="33685"/>
                  </a:lnTo>
                  <a:lnTo>
                    <a:pt x="9571" y="34120"/>
                  </a:lnTo>
                  <a:lnTo>
                    <a:pt x="9571" y="34534"/>
                  </a:lnTo>
                  <a:lnTo>
                    <a:pt x="9512" y="35363"/>
                  </a:lnTo>
                  <a:lnTo>
                    <a:pt x="9414" y="36152"/>
                  </a:lnTo>
                  <a:lnTo>
                    <a:pt x="9315" y="36863"/>
                  </a:lnTo>
                  <a:lnTo>
                    <a:pt x="9196" y="37494"/>
                  </a:lnTo>
                  <a:lnTo>
                    <a:pt x="9078" y="38027"/>
                  </a:lnTo>
                  <a:lnTo>
                    <a:pt x="8999" y="38421"/>
                  </a:lnTo>
                  <a:lnTo>
                    <a:pt x="8900" y="38757"/>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 name="Google Shape;802;p6"/>
            <p:cNvSpPr/>
            <p:nvPr/>
          </p:nvSpPr>
          <p:spPr>
            <a:xfrm>
              <a:off x="3716275" y="2138100"/>
              <a:ext cx="134225" cy="58750"/>
            </a:xfrm>
            <a:custGeom>
              <a:rect b="b" l="l" r="r" t="t"/>
              <a:pathLst>
                <a:path extrusionOk="0" h="2350" w="5369">
                  <a:moveTo>
                    <a:pt x="2684" y="1"/>
                  </a:moveTo>
                  <a:lnTo>
                    <a:pt x="2349" y="21"/>
                  </a:lnTo>
                  <a:lnTo>
                    <a:pt x="2013" y="60"/>
                  </a:lnTo>
                  <a:lnTo>
                    <a:pt x="1698" y="139"/>
                  </a:lnTo>
                  <a:lnTo>
                    <a:pt x="1382" y="258"/>
                  </a:lnTo>
                  <a:lnTo>
                    <a:pt x="1066" y="396"/>
                  </a:lnTo>
                  <a:lnTo>
                    <a:pt x="770" y="573"/>
                  </a:lnTo>
                  <a:lnTo>
                    <a:pt x="494" y="771"/>
                  </a:lnTo>
                  <a:lnTo>
                    <a:pt x="237" y="1007"/>
                  </a:lnTo>
                  <a:lnTo>
                    <a:pt x="119" y="1126"/>
                  </a:lnTo>
                  <a:lnTo>
                    <a:pt x="60" y="1264"/>
                  </a:lnTo>
                  <a:lnTo>
                    <a:pt x="20" y="1422"/>
                  </a:lnTo>
                  <a:lnTo>
                    <a:pt x="1" y="1560"/>
                  </a:lnTo>
                  <a:lnTo>
                    <a:pt x="20" y="1718"/>
                  </a:lnTo>
                  <a:lnTo>
                    <a:pt x="60" y="1856"/>
                  </a:lnTo>
                  <a:lnTo>
                    <a:pt x="119" y="1994"/>
                  </a:lnTo>
                  <a:lnTo>
                    <a:pt x="218" y="2132"/>
                  </a:lnTo>
                  <a:lnTo>
                    <a:pt x="356" y="2231"/>
                  </a:lnTo>
                  <a:lnTo>
                    <a:pt x="494" y="2290"/>
                  </a:lnTo>
                  <a:lnTo>
                    <a:pt x="632" y="2349"/>
                  </a:lnTo>
                  <a:lnTo>
                    <a:pt x="928" y="2349"/>
                  </a:lnTo>
                  <a:lnTo>
                    <a:pt x="1086" y="2290"/>
                  </a:lnTo>
                  <a:lnTo>
                    <a:pt x="1224" y="2231"/>
                  </a:lnTo>
                  <a:lnTo>
                    <a:pt x="1343" y="2132"/>
                  </a:lnTo>
                  <a:lnTo>
                    <a:pt x="1481" y="1994"/>
                  </a:lnTo>
                  <a:lnTo>
                    <a:pt x="1639" y="1876"/>
                  </a:lnTo>
                  <a:lnTo>
                    <a:pt x="1796" y="1797"/>
                  </a:lnTo>
                  <a:lnTo>
                    <a:pt x="1974" y="1718"/>
                  </a:lnTo>
                  <a:lnTo>
                    <a:pt x="2132" y="1659"/>
                  </a:lnTo>
                  <a:lnTo>
                    <a:pt x="2309" y="1599"/>
                  </a:lnTo>
                  <a:lnTo>
                    <a:pt x="2507" y="1580"/>
                  </a:lnTo>
                  <a:lnTo>
                    <a:pt x="2862" y="1580"/>
                  </a:lnTo>
                  <a:lnTo>
                    <a:pt x="3040" y="1599"/>
                  </a:lnTo>
                  <a:lnTo>
                    <a:pt x="3217" y="1659"/>
                  </a:lnTo>
                  <a:lnTo>
                    <a:pt x="3395" y="1718"/>
                  </a:lnTo>
                  <a:lnTo>
                    <a:pt x="3553" y="1797"/>
                  </a:lnTo>
                  <a:lnTo>
                    <a:pt x="3711" y="1876"/>
                  </a:lnTo>
                  <a:lnTo>
                    <a:pt x="3868" y="1994"/>
                  </a:lnTo>
                  <a:lnTo>
                    <a:pt x="4007" y="2132"/>
                  </a:lnTo>
                  <a:lnTo>
                    <a:pt x="4145" y="2231"/>
                  </a:lnTo>
                  <a:lnTo>
                    <a:pt x="4283" y="2290"/>
                  </a:lnTo>
                  <a:lnTo>
                    <a:pt x="4421" y="2349"/>
                  </a:lnTo>
                  <a:lnTo>
                    <a:pt x="4717" y="2349"/>
                  </a:lnTo>
                  <a:lnTo>
                    <a:pt x="4875" y="2290"/>
                  </a:lnTo>
                  <a:lnTo>
                    <a:pt x="5013" y="2231"/>
                  </a:lnTo>
                  <a:lnTo>
                    <a:pt x="5131" y="2132"/>
                  </a:lnTo>
                  <a:lnTo>
                    <a:pt x="5230" y="1994"/>
                  </a:lnTo>
                  <a:lnTo>
                    <a:pt x="5309" y="1856"/>
                  </a:lnTo>
                  <a:lnTo>
                    <a:pt x="5348" y="1718"/>
                  </a:lnTo>
                  <a:lnTo>
                    <a:pt x="5368" y="1560"/>
                  </a:lnTo>
                  <a:lnTo>
                    <a:pt x="5348" y="1422"/>
                  </a:lnTo>
                  <a:lnTo>
                    <a:pt x="5309" y="1264"/>
                  </a:lnTo>
                  <a:lnTo>
                    <a:pt x="5230" y="1126"/>
                  </a:lnTo>
                  <a:lnTo>
                    <a:pt x="5131" y="1007"/>
                  </a:lnTo>
                  <a:lnTo>
                    <a:pt x="4875" y="771"/>
                  </a:lnTo>
                  <a:lnTo>
                    <a:pt x="4579" y="573"/>
                  </a:lnTo>
                  <a:lnTo>
                    <a:pt x="4283" y="396"/>
                  </a:lnTo>
                  <a:lnTo>
                    <a:pt x="3987" y="258"/>
                  </a:lnTo>
                  <a:lnTo>
                    <a:pt x="3671" y="139"/>
                  </a:lnTo>
                  <a:lnTo>
                    <a:pt x="3336" y="60"/>
                  </a:lnTo>
                  <a:lnTo>
                    <a:pt x="3020" y="21"/>
                  </a:lnTo>
                  <a:lnTo>
                    <a:pt x="268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3" name="Google Shape;803;p6"/>
            <p:cNvSpPr/>
            <p:nvPr/>
          </p:nvSpPr>
          <p:spPr>
            <a:xfrm>
              <a:off x="3280650" y="2234300"/>
              <a:ext cx="344375" cy="115475"/>
            </a:xfrm>
            <a:custGeom>
              <a:rect b="b" l="l" r="r" t="t"/>
              <a:pathLst>
                <a:path extrusionOk="0" h="4619" w="13775">
                  <a:moveTo>
                    <a:pt x="2566" y="1"/>
                  </a:moveTo>
                  <a:lnTo>
                    <a:pt x="1994" y="198"/>
                  </a:lnTo>
                  <a:lnTo>
                    <a:pt x="1501" y="396"/>
                  </a:lnTo>
                  <a:lnTo>
                    <a:pt x="1067" y="613"/>
                  </a:lnTo>
                  <a:lnTo>
                    <a:pt x="869" y="731"/>
                  </a:lnTo>
                  <a:lnTo>
                    <a:pt x="692" y="850"/>
                  </a:lnTo>
                  <a:lnTo>
                    <a:pt x="534" y="968"/>
                  </a:lnTo>
                  <a:lnTo>
                    <a:pt x="396" y="1086"/>
                  </a:lnTo>
                  <a:lnTo>
                    <a:pt x="277" y="1224"/>
                  </a:lnTo>
                  <a:lnTo>
                    <a:pt x="179" y="1343"/>
                  </a:lnTo>
                  <a:lnTo>
                    <a:pt x="100" y="1481"/>
                  </a:lnTo>
                  <a:lnTo>
                    <a:pt x="40" y="1639"/>
                  </a:lnTo>
                  <a:lnTo>
                    <a:pt x="1" y="1777"/>
                  </a:lnTo>
                  <a:lnTo>
                    <a:pt x="1" y="1935"/>
                  </a:lnTo>
                  <a:lnTo>
                    <a:pt x="1" y="2073"/>
                  </a:lnTo>
                  <a:lnTo>
                    <a:pt x="40" y="2211"/>
                  </a:lnTo>
                  <a:lnTo>
                    <a:pt x="80" y="2349"/>
                  </a:lnTo>
                  <a:lnTo>
                    <a:pt x="139" y="2487"/>
                  </a:lnTo>
                  <a:lnTo>
                    <a:pt x="218" y="2606"/>
                  </a:lnTo>
                  <a:lnTo>
                    <a:pt x="297" y="2744"/>
                  </a:lnTo>
                  <a:lnTo>
                    <a:pt x="415" y="2862"/>
                  </a:lnTo>
                  <a:lnTo>
                    <a:pt x="534" y="2981"/>
                  </a:lnTo>
                  <a:lnTo>
                    <a:pt x="830" y="3218"/>
                  </a:lnTo>
                  <a:lnTo>
                    <a:pt x="1165" y="3435"/>
                  </a:lnTo>
                  <a:lnTo>
                    <a:pt x="1560" y="3632"/>
                  </a:lnTo>
                  <a:lnTo>
                    <a:pt x="2014" y="3829"/>
                  </a:lnTo>
                  <a:lnTo>
                    <a:pt x="2507" y="4007"/>
                  </a:lnTo>
                  <a:lnTo>
                    <a:pt x="3040" y="4165"/>
                  </a:lnTo>
                  <a:lnTo>
                    <a:pt x="3592" y="4283"/>
                  </a:lnTo>
                  <a:lnTo>
                    <a:pt x="4204" y="4402"/>
                  </a:lnTo>
                  <a:lnTo>
                    <a:pt x="4836" y="4500"/>
                  </a:lnTo>
                  <a:lnTo>
                    <a:pt x="5487" y="4559"/>
                  </a:lnTo>
                  <a:lnTo>
                    <a:pt x="6178" y="4599"/>
                  </a:lnTo>
                  <a:lnTo>
                    <a:pt x="6888" y="4619"/>
                  </a:lnTo>
                  <a:lnTo>
                    <a:pt x="7579" y="4599"/>
                  </a:lnTo>
                  <a:lnTo>
                    <a:pt x="8269" y="4559"/>
                  </a:lnTo>
                  <a:lnTo>
                    <a:pt x="8940" y="4500"/>
                  </a:lnTo>
                  <a:lnTo>
                    <a:pt x="9572" y="4402"/>
                  </a:lnTo>
                  <a:lnTo>
                    <a:pt x="10164" y="4283"/>
                  </a:lnTo>
                  <a:lnTo>
                    <a:pt x="10736" y="4165"/>
                  </a:lnTo>
                  <a:lnTo>
                    <a:pt x="11269" y="4007"/>
                  </a:lnTo>
                  <a:lnTo>
                    <a:pt x="11762" y="3829"/>
                  </a:lnTo>
                  <a:lnTo>
                    <a:pt x="12196" y="3632"/>
                  </a:lnTo>
                  <a:lnTo>
                    <a:pt x="12591" y="3435"/>
                  </a:lnTo>
                  <a:lnTo>
                    <a:pt x="12946" y="3218"/>
                  </a:lnTo>
                  <a:lnTo>
                    <a:pt x="13222" y="2981"/>
                  </a:lnTo>
                  <a:lnTo>
                    <a:pt x="13361" y="2862"/>
                  </a:lnTo>
                  <a:lnTo>
                    <a:pt x="13459" y="2744"/>
                  </a:lnTo>
                  <a:lnTo>
                    <a:pt x="13558" y="2606"/>
                  </a:lnTo>
                  <a:lnTo>
                    <a:pt x="13637" y="2487"/>
                  </a:lnTo>
                  <a:lnTo>
                    <a:pt x="13696" y="2349"/>
                  </a:lnTo>
                  <a:lnTo>
                    <a:pt x="13735" y="2211"/>
                  </a:lnTo>
                  <a:lnTo>
                    <a:pt x="13755" y="2073"/>
                  </a:lnTo>
                  <a:lnTo>
                    <a:pt x="13775" y="1935"/>
                  </a:lnTo>
                  <a:lnTo>
                    <a:pt x="13755" y="1777"/>
                  </a:lnTo>
                  <a:lnTo>
                    <a:pt x="13716" y="1639"/>
                  </a:lnTo>
                  <a:lnTo>
                    <a:pt x="13676" y="1481"/>
                  </a:lnTo>
                  <a:lnTo>
                    <a:pt x="13597" y="1343"/>
                  </a:lnTo>
                  <a:lnTo>
                    <a:pt x="13499" y="1224"/>
                  </a:lnTo>
                  <a:lnTo>
                    <a:pt x="13380" y="1086"/>
                  </a:lnTo>
                  <a:lnTo>
                    <a:pt x="13242" y="968"/>
                  </a:lnTo>
                  <a:lnTo>
                    <a:pt x="13084" y="850"/>
                  </a:lnTo>
                  <a:lnTo>
                    <a:pt x="12907" y="731"/>
                  </a:lnTo>
                  <a:lnTo>
                    <a:pt x="12709" y="613"/>
                  </a:lnTo>
                  <a:lnTo>
                    <a:pt x="12275" y="396"/>
                  </a:lnTo>
                  <a:lnTo>
                    <a:pt x="11762" y="198"/>
                  </a:lnTo>
                  <a:lnTo>
                    <a:pt x="1121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 name="Google Shape;804;p6"/>
            <p:cNvSpPr/>
            <p:nvPr/>
          </p:nvSpPr>
          <p:spPr>
            <a:xfrm>
              <a:off x="3280650" y="2234300"/>
              <a:ext cx="344375" cy="115475"/>
            </a:xfrm>
            <a:custGeom>
              <a:rect b="b" l="l" r="r" t="t"/>
              <a:pathLst>
                <a:path extrusionOk="0" fill="none" h="4619" w="13775">
                  <a:moveTo>
                    <a:pt x="2566" y="1"/>
                  </a:moveTo>
                  <a:lnTo>
                    <a:pt x="2566" y="1"/>
                  </a:lnTo>
                  <a:lnTo>
                    <a:pt x="1994" y="198"/>
                  </a:lnTo>
                  <a:lnTo>
                    <a:pt x="1501" y="396"/>
                  </a:lnTo>
                  <a:lnTo>
                    <a:pt x="1067" y="613"/>
                  </a:lnTo>
                  <a:lnTo>
                    <a:pt x="869" y="731"/>
                  </a:lnTo>
                  <a:lnTo>
                    <a:pt x="692" y="850"/>
                  </a:lnTo>
                  <a:lnTo>
                    <a:pt x="534" y="968"/>
                  </a:lnTo>
                  <a:lnTo>
                    <a:pt x="396" y="1086"/>
                  </a:lnTo>
                  <a:lnTo>
                    <a:pt x="277" y="1224"/>
                  </a:lnTo>
                  <a:lnTo>
                    <a:pt x="179" y="1343"/>
                  </a:lnTo>
                  <a:lnTo>
                    <a:pt x="100" y="1481"/>
                  </a:lnTo>
                  <a:lnTo>
                    <a:pt x="40" y="1639"/>
                  </a:lnTo>
                  <a:lnTo>
                    <a:pt x="1" y="1777"/>
                  </a:lnTo>
                  <a:lnTo>
                    <a:pt x="1" y="1935"/>
                  </a:lnTo>
                  <a:lnTo>
                    <a:pt x="1" y="1935"/>
                  </a:lnTo>
                  <a:lnTo>
                    <a:pt x="1" y="2073"/>
                  </a:lnTo>
                  <a:lnTo>
                    <a:pt x="40" y="2211"/>
                  </a:lnTo>
                  <a:lnTo>
                    <a:pt x="80" y="2349"/>
                  </a:lnTo>
                  <a:lnTo>
                    <a:pt x="139" y="2487"/>
                  </a:lnTo>
                  <a:lnTo>
                    <a:pt x="218" y="2606"/>
                  </a:lnTo>
                  <a:lnTo>
                    <a:pt x="297" y="2744"/>
                  </a:lnTo>
                  <a:lnTo>
                    <a:pt x="415" y="2862"/>
                  </a:lnTo>
                  <a:lnTo>
                    <a:pt x="534" y="2981"/>
                  </a:lnTo>
                  <a:lnTo>
                    <a:pt x="830" y="3218"/>
                  </a:lnTo>
                  <a:lnTo>
                    <a:pt x="1165" y="3435"/>
                  </a:lnTo>
                  <a:lnTo>
                    <a:pt x="1560" y="3632"/>
                  </a:lnTo>
                  <a:lnTo>
                    <a:pt x="2014" y="3829"/>
                  </a:lnTo>
                  <a:lnTo>
                    <a:pt x="2507" y="4007"/>
                  </a:lnTo>
                  <a:lnTo>
                    <a:pt x="3040" y="4165"/>
                  </a:lnTo>
                  <a:lnTo>
                    <a:pt x="3592" y="4283"/>
                  </a:lnTo>
                  <a:lnTo>
                    <a:pt x="4204" y="4402"/>
                  </a:lnTo>
                  <a:lnTo>
                    <a:pt x="4836" y="4500"/>
                  </a:lnTo>
                  <a:lnTo>
                    <a:pt x="5487" y="4559"/>
                  </a:lnTo>
                  <a:lnTo>
                    <a:pt x="6178" y="4599"/>
                  </a:lnTo>
                  <a:lnTo>
                    <a:pt x="6888" y="4619"/>
                  </a:lnTo>
                  <a:lnTo>
                    <a:pt x="6888" y="4619"/>
                  </a:lnTo>
                  <a:lnTo>
                    <a:pt x="7579" y="4599"/>
                  </a:lnTo>
                  <a:lnTo>
                    <a:pt x="8269" y="4559"/>
                  </a:lnTo>
                  <a:lnTo>
                    <a:pt x="8940" y="4500"/>
                  </a:lnTo>
                  <a:lnTo>
                    <a:pt x="9572" y="4402"/>
                  </a:lnTo>
                  <a:lnTo>
                    <a:pt x="10164" y="4283"/>
                  </a:lnTo>
                  <a:lnTo>
                    <a:pt x="10736" y="4165"/>
                  </a:lnTo>
                  <a:lnTo>
                    <a:pt x="11269" y="4007"/>
                  </a:lnTo>
                  <a:lnTo>
                    <a:pt x="11762" y="3829"/>
                  </a:lnTo>
                  <a:lnTo>
                    <a:pt x="12196" y="3632"/>
                  </a:lnTo>
                  <a:lnTo>
                    <a:pt x="12591" y="3435"/>
                  </a:lnTo>
                  <a:lnTo>
                    <a:pt x="12946" y="3218"/>
                  </a:lnTo>
                  <a:lnTo>
                    <a:pt x="13222" y="2981"/>
                  </a:lnTo>
                  <a:lnTo>
                    <a:pt x="13361" y="2862"/>
                  </a:lnTo>
                  <a:lnTo>
                    <a:pt x="13459" y="2744"/>
                  </a:lnTo>
                  <a:lnTo>
                    <a:pt x="13558" y="2606"/>
                  </a:lnTo>
                  <a:lnTo>
                    <a:pt x="13637" y="2487"/>
                  </a:lnTo>
                  <a:lnTo>
                    <a:pt x="13696" y="2349"/>
                  </a:lnTo>
                  <a:lnTo>
                    <a:pt x="13735" y="2211"/>
                  </a:lnTo>
                  <a:lnTo>
                    <a:pt x="13755" y="2073"/>
                  </a:lnTo>
                  <a:lnTo>
                    <a:pt x="13775" y="1935"/>
                  </a:lnTo>
                  <a:lnTo>
                    <a:pt x="13775" y="1935"/>
                  </a:lnTo>
                  <a:lnTo>
                    <a:pt x="13755" y="1777"/>
                  </a:lnTo>
                  <a:lnTo>
                    <a:pt x="13716" y="1639"/>
                  </a:lnTo>
                  <a:lnTo>
                    <a:pt x="13676" y="1481"/>
                  </a:lnTo>
                  <a:lnTo>
                    <a:pt x="13597" y="1343"/>
                  </a:lnTo>
                  <a:lnTo>
                    <a:pt x="13499" y="1224"/>
                  </a:lnTo>
                  <a:lnTo>
                    <a:pt x="13380" y="1086"/>
                  </a:lnTo>
                  <a:lnTo>
                    <a:pt x="13242" y="968"/>
                  </a:lnTo>
                  <a:lnTo>
                    <a:pt x="13084" y="850"/>
                  </a:lnTo>
                  <a:lnTo>
                    <a:pt x="12907" y="731"/>
                  </a:lnTo>
                  <a:lnTo>
                    <a:pt x="12709" y="613"/>
                  </a:lnTo>
                  <a:lnTo>
                    <a:pt x="12275" y="396"/>
                  </a:lnTo>
                  <a:lnTo>
                    <a:pt x="11762" y="198"/>
                  </a:lnTo>
                  <a:lnTo>
                    <a:pt x="11210" y="1"/>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5" name="Google Shape;805;p6"/>
            <p:cNvSpPr/>
            <p:nvPr/>
          </p:nvSpPr>
          <p:spPr>
            <a:xfrm>
              <a:off x="3382775" y="1973825"/>
              <a:ext cx="140625" cy="308850"/>
            </a:xfrm>
            <a:custGeom>
              <a:rect b="b" l="l" r="r" t="t"/>
              <a:pathLst>
                <a:path extrusionOk="0" h="12354" w="5625">
                  <a:moveTo>
                    <a:pt x="2803" y="1"/>
                  </a:moveTo>
                  <a:lnTo>
                    <a:pt x="2428" y="316"/>
                  </a:lnTo>
                  <a:lnTo>
                    <a:pt x="2073" y="652"/>
                  </a:lnTo>
                  <a:lnTo>
                    <a:pt x="1658" y="1106"/>
                  </a:lnTo>
                  <a:lnTo>
                    <a:pt x="1441" y="1382"/>
                  </a:lnTo>
                  <a:lnTo>
                    <a:pt x="1205" y="1678"/>
                  </a:lnTo>
                  <a:lnTo>
                    <a:pt x="987" y="1994"/>
                  </a:lnTo>
                  <a:lnTo>
                    <a:pt x="751" y="2349"/>
                  </a:lnTo>
                  <a:lnTo>
                    <a:pt x="553" y="2724"/>
                  </a:lnTo>
                  <a:lnTo>
                    <a:pt x="356" y="3138"/>
                  </a:lnTo>
                  <a:lnTo>
                    <a:pt x="159" y="3572"/>
                  </a:lnTo>
                  <a:lnTo>
                    <a:pt x="1" y="4026"/>
                  </a:lnTo>
                  <a:lnTo>
                    <a:pt x="336" y="4322"/>
                  </a:lnTo>
                  <a:lnTo>
                    <a:pt x="652" y="4658"/>
                  </a:lnTo>
                  <a:lnTo>
                    <a:pt x="948" y="4993"/>
                  </a:lnTo>
                  <a:lnTo>
                    <a:pt x="1224" y="5348"/>
                  </a:lnTo>
                  <a:lnTo>
                    <a:pt x="1461" y="5684"/>
                  </a:lnTo>
                  <a:lnTo>
                    <a:pt x="1658" y="6019"/>
                  </a:lnTo>
                  <a:lnTo>
                    <a:pt x="1856" y="6355"/>
                  </a:lnTo>
                  <a:lnTo>
                    <a:pt x="2033" y="6710"/>
                  </a:lnTo>
                  <a:lnTo>
                    <a:pt x="2191" y="7065"/>
                  </a:lnTo>
                  <a:lnTo>
                    <a:pt x="2329" y="7440"/>
                  </a:lnTo>
                  <a:lnTo>
                    <a:pt x="2467" y="7815"/>
                  </a:lnTo>
                  <a:lnTo>
                    <a:pt x="2566" y="8190"/>
                  </a:lnTo>
                  <a:lnTo>
                    <a:pt x="2645" y="8585"/>
                  </a:lnTo>
                  <a:lnTo>
                    <a:pt x="2724" y="8960"/>
                  </a:lnTo>
                  <a:lnTo>
                    <a:pt x="2763" y="9354"/>
                  </a:lnTo>
                  <a:lnTo>
                    <a:pt x="2783" y="9749"/>
                  </a:lnTo>
                  <a:lnTo>
                    <a:pt x="2803" y="10144"/>
                  </a:lnTo>
                  <a:lnTo>
                    <a:pt x="2803" y="9749"/>
                  </a:lnTo>
                  <a:lnTo>
                    <a:pt x="2842" y="9354"/>
                  </a:lnTo>
                  <a:lnTo>
                    <a:pt x="2882" y="8960"/>
                  </a:lnTo>
                  <a:lnTo>
                    <a:pt x="2941" y="8585"/>
                  </a:lnTo>
                  <a:lnTo>
                    <a:pt x="3040" y="8190"/>
                  </a:lnTo>
                  <a:lnTo>
                    <a:pt x="3138" y="7815"/>
                  </a:lnTo>
                  <a:lnTo>
                    <a:pt x="3257" y="7440"/>
                  </a:lnTo>
                  <a:lnTo>
                    <a:pt x="3395" y="7065"/>
                  </a:lnTo>
                  <a:lnTo>
                    <a:pt x="3553" y="6710"/>
                  </a:lnTo>
                  <a:lnTo>
                    <a:pt x="3730" y="6355"/>
                  </a:lnTo>
                  <a:lnTo>
                    <a:pt x="3928" y="6019"/>
                  </a:lnTo>
                  <a:lnTo>
                    <a:pt x="4145" y="5684"/>
                  </a:lnTo>
                  <a:lnTo>
                    <a:pt x="4382" y="5348"/>
                  </a:lnTo>
                  <a:lnTo>
                    <a:pt x="4658" y="4974"/>
                  </a:lnTo>
                  <a:lnTo>
                    <a:pt x="4954" y="4638"/>
                  </a:lnTo>
                  <a:lnTo>
                    <a:pt x="5289" y="4303"/>
                  </a:lnTo>
                  <a:lnTo>
                    <a:pt x="5625" y="4007"/>
                  </a:lnTo>
                  <a:lnTo>
                    <a:pt x="5467" y="3533"/>
                  </a:lnTo>
                  <a:lnTo>
                    <a:pt x="5309" y="3099"/>
                  </a:lnTo>
                  <a:lnTo>
                    <a:pt x="5112" y="2684"/>
                  </a:lnTo>
                  <a:lnTo>
                    <a:pt x="4914" y="2310"/>
                  </a:lnTo>
                  <a:lnTo>
                    <a:pt x="4697" y="1974"/>
                  </a:lnTo>
                  <a:lnTo>
                    <a:pt x="4480" y="1658"/>
                  </a:lnTo>
                  <a:lnTo>
                    <a:pt x="4244" y="1382"/>
                  </a:lnTo>
                  <a:lnTo>
                    <a:pt x="4026" y="1126"/>
                  </a:lnTo>
                  <a:lnTo>
                    <a:pt x="3809" y="908"/>
                  </a:lnTo>
                  <a:lnTo>
                    <a:pt x="3592" y="711"/>
                  </a:lnTo>
                  <a:lnTo>
                    <a:pt x="3237" y="376"/>
                  </a:lnTo>
                  <a:lnTo>
                    <a:pt x="2961" y="159"/>
                  </a:lnTo>
                  <a:lnTo>
                    <a:pt x="2803" y="1"/>
                  </a:lnTo>
                  <a:close/>
                  <a:moveTo>
                    <a:pt x="2803" y="10144"/>
                  </a:moveTo>
                  <a:lnTo>
                    <a:pt x="2783" y="10538"/>
                  </a:lnTo>
                  <a:lnTo>
                    <a:pt x="2763" y="10933"/>
                  </a:lnTo>
                  <a:lnTo>
                    <a:pt x="2704" y="11328"/>
                  </a:lnTo>
                  <a:lnTo>
                    <a:pt x="2112" y="11762"/>
                  </a:lnTo>
                  <a:lnTo>
                    <a:pt x="2546" y="12137"/>
                  </a:lnTo>
                  <a:lnTo>
                    <a:pt x="2704" y="12275"/>
                  </a:lnTo>
                  <a:lnTo>
                    <a:pt x="2803" y="12354"/>
                  </a:lnTo>
                  <a:lnTo>
                    <a:pt x="3000" y="12176"/>
                  </a:lnTo>
                  <a:lnTo>
                    <a:pt x="3217" y="11999"/>
                  </a:lnTo>
                  <a:lnTo>
                    <a:pt x="3474" y="11742"/>
                  </a:lnTo>
                  <a:lnTo>
                    <a:pt x="2882" y="11328"/>
                  </a:lnTo>
                  <a:lnTo>
                    <a:pt x="2842" y="10933"/>
                  </a:lnTo>
                  <a:lnTo>
                    <a:pt x="2803" y="10538"/>
                  </a:lnTo>
                  <a:lnTo>
                    <a:pt x="2803" y="10144"/>
                  </a:lnTo>
                  <a:close/>
                </a:path>
              </a:pathLst>
            </a:custGeom>
            <a:solidFill>
              <a:srgbClr val="261E35">
                <a:alpha val="1529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6" name="Google Shape;806;p6"/>
            <p:cNvSpPr/>
            <p:nvPr/>
          </p:nvSpPr>
          <p:spPr>
            <a:xfrm>
              <a:off x="3452825" y="2024150"/>
              <a:ext cx="190475" cy="244725"/>
            </a:xfrm>
            <a:custGeom>
              <a:rect b="b" l="l" r="r" t="t"/>
              <a:pathLst>
                <a:path extrusionOk="0" h="9789" w="7619">
                  <a:moveTo>
                    <a:pt x="7460" y="1"/>
                  </a:moveTo>
                  <a:lnTo>
                    <a:pt x="6848" y="79"/>
                  </a:lnTo>
                  <a:lnTo>
                    <a:pt x="6454" y="158"/>
                  </a:lnTo>
                  <a:lnTo>
                    <a:pt x="6059" y="257"/>
                  </a:lnTo>
                  <a:lnTo>
                    <a:pt x="5684" y="375"/>
                  </a:lnTo>
                  <a:lnTo>
                    <a:pt x="5309" y="514"/>
                  </a:lnTo>
                  <a:lnTo>
                    <a:pt x="4934" y="652"/>
                  </a:lnTo>
                  <a:lnTo>
                    <a:pt x="4579" y="829"/>
                  </a:lnTo>
                  <a:lnTo>
                    <a:pt x="4224" y="1007"/>
                  </a:lnTo>
                  <a:lnTo>
                    <a:pt x="3888" y="1204"/>
                  </a:lnTo>
                  <a:lnTo>
                    <a:pt x="3553" y="1421"/>
                  </a:lnTo>
                  <a:lnTo>
                    <a:pt x="3237" y="1638"/>
                  </a:lnTo>
                  <a:lnTo>
                    <a:pt x="2922" y="1895"/>
                  </a:lnTo>
                  <a:lnTo>
                    <a:pt x="2626" y="2151"/>
                  </a:lnTo>
                  <a:lnTo>
                    <a:pt x="2349" y="2428"/>
                  </a:lnTo>
                  <a:lnTo>
                    <a:pt x="2073" y="2704"/>
                  </a:lnTo>
                  <a:lnTo>
                    <a:pt x="1816" y="3020"/>
                  </a:lnTo>
                  <a:lnTo>
                    <a:pt x="1580" y="3335"/>
                  </a:lnTo>
                  <a:lnTo>
                    <a:pt x="1343" y="3671"/>
                  </a:lnTo>
                  <a:lnTo>
                    <a:pt x="1126" y="4006"/>
                  </a:lnTo>
                  <a:lnTo>
                    <a:pt x="928" y="4342"/>
                  </a:lnTo>
                  <a:lnTo>
                    <a:pt x="751" y="4697"/>
                  </a:lnTo>
                  <a:lnTo>
                    <a:pt x="593" y="5052"/>
                  </a:lnTo>
                  <a:lnTo>
                    <a:pt x="455" y="5427"/>
                  </a:lnTo>
                  <a:lnTo>
                    <a:pt x="336" y="5802"/>
                  </a:lnTo>
                  <a:lnTo>
                    <a:pt x="238" y="6177"/>
                  </a:lnTo>
                  <a:lnTo>
                    <a:pt x="139" y="6572"/>
                  </a:lnTo>
                  <a:lnTo>
                    <a:pt x="80" y="6947"/>
                  </a:lnTo>
                  <a:lnTo>
                    <a:pt x="40" y="7341"/>
                  </a:lnTo>
                  <a:lnTo>
                    <a:pt x="1" y="7736"/>
                  </a:lnTo>
                  <a:lnTo>
                    <a:pt x="1" y="8131"/>
                  </a:lnTo>
                  <a:lnTo>
                    <a:pt x="1" y="8525"/>
                  </a:lnTo>
                  <a:lnTo>
                    <a:pt x="40" y="8920"/>
                  </a:lnTo>
                  <a:lnTo>
                    <a:pt x="80" y="9315"/>
                  </a:lnTo>
                  <a:lnTo>
                    <a:pt x="731" y="9788"/>
                  </a:lnTo>
                  <a:lnTo>
                    <a:pt x="1126" y="9709"/>
                  </a:lnTo>
                  <a:lnTo>
                    <a:pt x="1520" y="9611"/>
                  </a:lnTo>
                  <a:lnTo>
                    <a:pt x="1915" y="9492"/>
                  </a:lnTo>
                  <a:lnTo>
                    <a:pt x="2290" y="9354"/>
                  </a:lnTo>
                  <a:lnTo>
                    <a:pt x="2665" y="9216"/>
                  </a:lnTo>
                  <a:lnTo>
                    <a:pt x="3020" y="9058"/>
                  </a:lnTo>
                  <a:lnTo>
                    <a:pt x="3375" y="8861"/>
                  </a:lnTo>
                  <a:lnTo>
                    <a:pt x="3711" y="8664"/>
                  </a:lnTo>
                  <a:lnTo>
                    <a:pt x="4046" y="8446"/>
                  </a:lnTo>
                  <a:lnTo>
                    <a:pt x="4362" y="8229"/>
                  </a:lnTo>
                  <a:lnTo>
                    <a:pt x="4678" y="7973"/>
                  </a:lnTo>
                  <a:lnTo>
                    <a:pt x="4974" y="7716"/>
                  </a:lnTo>
                  <a:lnTo>
                    <a:pt x="5270" y="7440"/>
                  </a:lnTo>
                  <a:lnTo>
                    <a:pt x="5546" y="7144"/>
                  </a:lnTo>
                  <a:lnTo>
                    <a:pt x="5803" y="6848"/>
                  </a:lnTo>
                  <a:lnTo>
                    <a:pt x="6039" y="6532"/>
                  </a:lnTo>
                  <a:lnTo>
                    <a:pt x="6276" y="6197"/>
                  </a:lnTo>
                  <a:lnTo>
                    <a:pt x="6493" y="5861"/>
                  </a:lnTo>
                  <a:lnTo>
                    <a:pt x="6691" y="5506"/>
                  </a:lnTo>
                  <a:lnTo>
                    <a:pt x="6868" y="5151"/>
                  </a:lnTo>
                  <a:lnTo>
                    <a:pt x="7026" y="4796"/>
                  </a:lnTo>
                  <a:lnTo>
                    <a:pt x="7164" y="4421"/>
                  </a:lnTo>
                  <a:lnTo>
                    <a:pt x="7283" y="4066"/>
                  </a:lnTo>
                  <a:lnTo>
                    <a:pt x="7381" y="3671"/>
                  </a:lnTo>
                  <a:lnTo>
                    <a:pt x="7480" y="3296"/>
                  </a:lnTo>
                  <a:lnTo>
                    <a:pt x="7539" y="2901"/>
                  </a:lnTo>
                  <a:lnTo>
                    <a:pt x="7579" y="2526"/>
                  </a:lnTo>
                  <a:lnTo>
                    <a:pt x="7618" y="2132"/>
                  </a:lnTo>
                  <a:lnTo>
                    <a:pt x="7618" y="1737"/>
                  </a:lnTo>
                  <a:lnTo>
                    <a:pt x="7618" y="1342"/>
                  </a:lnTo>
                  <a:lnTo>
                    <a:pt x="7579" y="928"/>
                  </a:lnTo>
                  <a:lnTo>
                    <a:pt x="7539" y="533"/>
                  </a:lnTo>
                  <a:lnTo>
                    <a:pt x="7460"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 name="Google Shape;807;p6"/>
            <p:cNvSpPr/>
            <p:nvPr/>
          </p:nvSpPr>
          <p:spPr>
            <a:xfrm>
              <a:off x="3261925" y="2024150"/>
              <a:ext cx="190925" cy="244725"/>
            </a:xfrm>
            <a:custGeom>
              <a:rect b="b" l="l" r="r" t="t"/>
              <a:pathLst>
                <a:path extrusionOk="0" h="9789" w="7637">
                  <a:moveTo>
                    <a:pt x="178" y="1"/>
                  </a:moveTo>
                  <a:lnTo>
                    <a:pt x="99" y="533"/>
                  </a:lnTo>
                  <a:lnTo>
                    <a:pt x="40" y="928"/>
                  </a:lnTo>
                  <a:lnTo>
                    <a:pt x="20" y="1342"/>
                  </a:lnTo>
                  <a:lnTo>
                    <a:pt x="0" y="1737"/>
                  </a:lnTo>
                  <a:lnTo>
                    <a:pt x="20" y="2132"/>
                  </a:lnTo>
                  <a:lnTo>
                    <a:pt x="40" y="2526"/>
                  </a:lnTo>
                  <a:lnTo>
                    <a:pt x="79" y="2901"/>
                  </a:lnTo>
                  <a:lnTo>
                    <a:pt x="158" y="3296"/>
                  </a:lnTo>
                  <a:lnTo>
                    <a:pt x="237" y="3671"/>
                  </a:lnTo>
                  <a:lnTo>
                    <a:pt x="336" y="4066"/>
                  </a:lnTo>
                  <a:lnTo>
                    <a:pt x="474" y="4421"/>
                  </a:lnTo>
                  <a:lnTo>
                    <a:pt x="612" y="4796"/>
                  </a:lnTo>
                  <a:lnTo>
                    <a:pt x="770" y="5151"/>
                  </a:lnTo>
                  <a:lnTo>
                    <a:pt x="947" y="5506"/>
                  </a:lnTo>
                  <a:lnTo>
                    <a:pt x="1145" y="5861"/>
                  </a:lnTo>
                  <a:lnTo>
                    <a:pt x="1342" y="6197"/>
                  </a:lnTo>
                  <a:lnTo>
                    <a:pt x="1579" y="6532"/>
                  </a:lnTo>
                  <a:lnTo>
                    <a:pt x="1835" y="6848"/>
                  </a:lnTo>
                  <a:lnTo>
                    <a:pt x="2092" y="7144"/>
                  </a:lnTo>
                  <a:lnTo>
                    <a:pt x="2368" y="7440"/>
                  </a:lnTo>
                  <a:lnTo>
                    <a:pt x="2644" y="7716"/>
                  </a:lnTo>
                  <a:lnTo>
                    <a:pt x="2940" y="7973"/>
                  </a:lnTo>
                  <a:lnTo>
                    <a:pt x="3256" y="8229"/>
                  </a:lnTo>
                  <a:lnTo>
                    <a:pt x="3572" y="8446"/>
                  </a:lnTo>
                  <a:lnTo>
                    <a:pt x="3907" y="8664"/>
                  </a:lnTo>
                  <a:lnTo>
                    <a:pt x="4263" y="8861"/>
                  </a:lnTo>
                  <a:lnTo>
                    <a:pt x="4618" y="9058"/>
                  </a:lnTo>
                  <a:lnTo>
                    <a:pt x="4973" y="9216"/>
                  </a:lnTo>
                  <a:lnTo>
                    <a:pt x="5348" y="9354"/>
                  </a:lnTo>
                  <a:lnTo>
                    <a:pt x="5723" y="9492"/>
                  </a:lnTo>
                  <a:lnTo>
                    <a:pt x="6098" y="9611"/>
                  </a:lnTo>
                  <a:lnTo>
                    <a:pt x="6492" y="9709"/>
                  </a:lnTo>
                  <a:lnTo>
                    <a:pt x="6907" y="9788"/>
                  </a:lnTo>
                  <a:lnTo>
                    <a:pt x="7538" y="9315"/>
                  </a:lnTo>
                  <a:lnTo>
                    <a:pt x="7597" y="8920"/>
                  </a:lnTo>
                  <a:lnTo>
                    <a:pt x="7617" y="8525"/>
                  </a:lnTo>
                  <a:lnTo>
                    <a:pt x="7637" y="8131"/>
                  </a:lnTo>
                  <a:lnTo>
                    <a:pt x="7617" y="7736"/>
                  </a:lnTo>
                  <a:lnTo>
                    <a:pt x="7597" y="7341"/>
                  </a:lnTo>
                  <a:lnTo>
                    <a:pt x="7558" y="6947"/>
                  </a:lnTo>
                  <a:lnTo>
                    <a:pt x="7479" y="6572"/>
                  </a:lnTo>
                  <a:lnTo>
                    <a:pt x="7400" y="6177"/>
                  </a:lnTo>
                  <a:lnTo>
                    <a:pt x="7301" y="5802"/>
                  </a:lnTo>
                  <a:lnTo>
                    <a:pt x="7163" y="5427"/>
                  </a:lnTo>
                  <a:lnTo>
                    <a:pt x="7025" y="5052"/>
                  </a:lnTo>
                  <a:lnTo>
                    <a:pt x="6867" y="4697"/>
                  </a:lnTo>
                  <a:lnTo>
                    <a:pt x="6690" y="4342"/>
                  </a:lnTo>
                  <a:lnTo>
                    <a:pt x="6492" y="4006"/>
                  </a:lnTo>
                  <a:lnTo>
                    <a:pt x="6295" y="3671"/>
                  </a:lnTo>
                  <a:lnTo>
                    <a:pt x="6058" y="3335"/>
                  </a:lnTo>
                  <a:lnTo>
                    <a:pt x="5821" y="3020"/>
                  </a:lnTo>
                  <a:lnTo>
                    <a:pt x="5545" y="2704"/>
                  </a:lnTo>
                  <a:lnTo>
                    <a:pt x="5289" y="2428"/>
                  </a:lnTo>
                  <a:lnTo>
                    <a:pt x="4993" y="2151"/>
                  </a:lnTo>
                  <a:lnTo>
                    <a:pt x="4697" y="1895"/>
                  </a:lnTo>
                  <a:lnTo>
                    <a:pt x="4401" y="1638"/>
                  </a:lnTo>
                  <a:lnTo>
                    <a:pt x="4065" y="1421"/>
                  </a:lnTo>
                  <a:lnTo>
                    <a:pt x="3749" y="1204"/>
                  </a:lnTo>
                  <a:lnTo>
                    <a:pt x="3414" y="1007"/>
                  </a:lnTo>
                  <a:lnTo>
                    <a:pt x="3059" y="829"/>
                  </a:lnTo>
                  <a:lnTo>
                    <a:pt x="2704" y="652"/>
                  </a:lnTo>
                  <a:lnTo>
                    <a:pt x="2329" y="514"/>
                  </a:lnTo>
                  <a:lnTo>
                    <a:pt x="1954" y="375"/>
                  </a:lnTo>
                  <a:lnTo>
                    <a:pt x="1579" y="257"/>
                  </a:lnTo>
                  <a:lnTo>
                    <a:pt x="1184" y="158"/>
                  </a:lnTo>
                  <a:lnTo>
                    <a:pt x="789" y="79"/>
                  </a:lnTo>
                  <a:lnTo>
                    <a:pt x="178"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08" name="Google Shape;808;p6"/>
          <p:cNvGrpSpPr/>
          <p:nvPr/>
        </p:nvGrpSpPr>
        <p:grpSpPr>
          <a:xfrm>
            <a:off x="6410799" y="1878858"/>
            <a:ext cx="616052" cy="617508"/>
            <a:chOff x="4280650" y="1737025"/>
            <a:chExt cx="970925" cy="970925"/>
          </a:xfrm>
        </p:grpSpPr>
        <p:sp>
          <p:nvSpPr>
            <p:cNvPr id="809" name="Google Shape;809;p6"/>
            <p:cNvSpPr/>
            <p:nvPr/>
          </p:nvSpPr>
          <p:spPr>
            <a:xfrm>
              <a:off x="4280650" y="1782425"/>
              <a:ext cx="671950" cy="632475"/>
            </a:xfrm>
            <a:custGeom>
              <a:rect b="b" l="l" r="r" t="t"/>
              <a:pathLst>
                <a:path extrusionOk="0" h="25299" w="26878">
                  <a:moveTo>
                    <a:pt x="13439" y="0"/>
                  </a:moveTo>
                  <a:lnTo>
                    <a:pt x="12887" y="20"/>
                  </a:lnTo>
                  <a:lnTo>
                    <a:pt x="12354" y="59"/>
                  </a:lnTo>
                  <a:lnTo>
                    <a:pt x="11801" y="138"/>
                  </a:lnTo>
                  <a:lnTo>
                    <a:pt x="11269" y="237"/>
                  </a:lnTo>
                  <a:lnTo>
                    <a:pt x="10755" y="355"/>
                  </a:lnTo>
                  <a:lnTo>
                    <a:pt x="10242" y="493"/>
                  </a:lnTo>
                  <a:lnTo>
                    <a:pt x="9749" y="671"/>
                  </a:lnTo>
                  <a:lnTo>
                    <a:pt x="9256" y="868"/>
                  </a:lnTo>
                  <a:lnTo>
                    <a:pt x="8782" y="1085"/>
                  </a:lnTo>
                  <a:lnTo>
                    <a:pt x="8309" y="1322"/>
                  </a:lnTo>
                  <a:lnTo>
                    <a:pt x="7855" y="1579"/>
                  </a:lnTo>
                  <a:lnTo>
                    <a:pt x="7421" y="1855"/>
                  </a:lnTo>
                  <a:lnTo>
                    <a:pt x="7006" y="2151"/>
                  </a:lnTo>
                  <a:lnTo>
                    <a:pt x="6592" y="2487"/>
                  </a:lnTo>
                  <a:lnTo>
                    <a:pt x="6197" y="2822"/>
                  </a:lnTo>
                  <a:lnTo>
                    <a:pt x="5822" y="3177"/>
                  </a:lnTo>
                  <a:lnTo>
                    <a:pt x="5467" y="3552"/>
                  </a:lnTo>
                  <a:lnTo>
                    <a:pt x="5131" y="3947"/>
                  </a:lnTo>
                  <a:lnTo>
                    <a:pt x="4796" y="4361"/>
                  </a:lnTo>
                  <a:lnTo>
                    <a:pt x="4500" y="4776"/>
                  </a:lnTo>
                  <a:lnTo>
                    <a:pt x="4224" y="5210"/>
                  </a:lnTo>
                  <a:lnTo>
                    <a:pt x="3967" y="5664"/>
                  </a:lnTo>
                  <a:lnTo>
                    <a:pt x="3730" y="6137"/>
                  </a:lnTo>
                  <a:lnTo>
                    <a:pt x="3513" y="6611"/>
                  </a:lnTo>
                  <a:lnTo>
                    <a:pt x="3316" y="7104"/>
                  </a:lnTo>
                  <a:lnTo>
                    <a:pt x="3138" y="7598"/>
                  </a:lnTo>
                  <a:lnTo>
                    <a:pt x="3000" y="8111"/>
                  </a:lnTo>
                  <a:lnTo>
                    <a:pt x="2882" y="8624"/>
                  </a:lnTo>
                  <a:lnTo>
                    <a:pt x="2783" y="9156"/>
                  </a:lnTo>
                  <a:lnTo>
                    <a:pt x="2704" y="9689"/>
                  </a:lnTo>
                  <a:lnTo>
                    <a:pt x="2665" y="10242"/>
                  </a:lnTo>
                  <a:lnTo>
                    <a:pt x="2645" y="10794"/>
                  </a:lnTo>
                  <a:lnTo>
                    <a:pt x="2645" y="17149"/>
                  </a:lnTo>
                  <a:lnTo>
                    <a:pt x="2369" y="17287"/>
                  </a:lnTo>
                  <a:lnTo>
                    <a:pt x="2092" y="17445"/>
                  </a:lnTo>
                  <a:lnTo>
                    <a:pt x="1836" y="17602"/>
                  </a:lnTo>
                  <a:lnTo>
                    <a:pt x="1579" y="17800"/>
                  </a:lnTo>
                  <a:lnTo>
                    <a:pt x="1343" y="17997"/>
                  </a:lnTo>
                  <a:lnTo>
                    <a:pt x="1126" y="18214"/>
                  </a:lnTo>
                  <a:lnTo>
                    <a:pt x="928" y="18451"/>
                  </a:lnTo>
                  <a:lnTo>
                    <a:pt x="751" y="18707"/>
                  </a:lnTo>
                  <a:lnTo>
                    <a:pt x="573" y="18964"/>
                  </a:lnTo>
                  <a:lnTo>
                    <a:pt x="435" y="19240"/>
                  </a:lnTo>
                  <a:lnTo>
                    <a:pt x="297" y="19536"/>
                  </a:lnTo>
                  <a:lnTo>
                    <a:pt x="198" y="19832"/>
                  </a:lnTo>
                  <a:lnTo>
                    <a:pt x="119" y="20148"/>
                  </a:lnTo>
                  <a:lnTo>
                    <a:pt x="60" y="20464"/>
                  </a:lnTo>
                  <a:lnTo>
                    <a:pt x="20" y="20779"/>
                  </a:lnTo>
                  <a:lnTo>
                    <a:pt x="1" y="21115"/>
                  </a:lnTo>
                  <a:lnTo>
                    <a:pt x="20" y="21490"/>
                  </a:lnTo>
                  <a:lnTo>
                    <a:pt x="60" y="21865"/>
                  </a:lnTo>
                  <a:lnTo>
                    <a:pt x="139" y="22220"/>
                  </a:lnTo>
                  <a:lnTo>
                    <a:pt x="257" y="22575"/>
                  </a:lnTo>
                  <a:lnTo>
                    <a:pt x="395" y="22891"/>
                  </a:lnTo>
                  <a:lnTo>
                    <a:pt x="553" y="23226"/>
                  </a:lnTo>
                  <a:lnTo>
                    <a:pt x="751" y="23522"/>
                  </a:lnTo>
                  <a:lnTo>
                    <a:pt x="948" y="23799"/>
                  </a:lnTo>
                  <a:lnTo>
                    <a:pt x="1185" y="24075"/>
                  </a:lnTo>
                  <a:lnTo>
                    <a:pt x="1441" y="24312"/>
                  </a:lnTo>
                  <a:lnTo>
                    <a:pt x="1718" y="24549"/>
                  </a:lnTo>
                  <a:lnTo>
                    <a:pt x="2014" y="24746"/>
                  </a:lnTo>
                  <a:lnTo>
                    <a:pt x="2310" y="24924"/>
                  </a:lnTo>
                  <a:lnTo>
                    <a:pt x="2645" y="25081"/>
                  </a:lnTo>
                  <a:lnTo>
                    <a:pt x="2980" y="25200"/>
                  </a:lnTo>
                  <a:lnTo>
                    <a:pt x="3336" y="25298"/>
                  </a:lnTo>
                  <a:lnTo>
                    <a:pt x="23602" y="25279"/>
                  </a:lnTo>
                  <a:lnTo>
                    <a:pt x="23937" y="25180"/>
                  </a:lnTo>
                  <a:lnTo>
                    <a:pt x="24273" y="25062"/>
                  </a:lnTo>
                  <a:lnTo>
                    <a:pt x="24608" y="24904"/>
                  </a:lnTo>
                  <a:lnTo>
                    <a:pt x="24904" y="24726"/>
                  </a:lnTo>
                  <a:lnTo>
                    <a:pt x="25200" y="24529"/>
                  </a:lnTo>
                  <a:lnTo>
                    <a:pt x="25457" y="24292"/>
                  </a:lnTo>
                  <a:lnTo>
                    <a:pt x="25713" y="24055"/>
                  </a:lnTo>
                  <a:lnTo>
                    <a:pt x="25950" y="23799"/>
                  </a:lnTo>
                  <a:lnTo>
                    <a:pt x="26148" y="23503"/>
                  </a:lnTo>
                  <a:lnTo>
                    <a:pt x="26345" y="23207"/>
                  </a:lnTo>
                  <a:lnTo>
                    <a:pt x="26503" y="22891"/>
                  </a:lnTo>
                  <a:lnTo>
                    <a:pt x="26641" y="22556"/>
                  </a:lnTo>
                  <a:lnTo>
                    <a:pt x="26740" y="22220"/>
                  </a:lnTo>
                  <a:lnTo>
                    <a:pt x="26819" y="21865"/>
                  </a:lnTo>
                  <a:lnTo>
                    <a:pt x="26878" y="21490"/>
                  </a:lnTo>
                  <a:lnTo>
                    <a:pt x="26878" y="21115"/>
                  </a:lnTo>
                  <a:lnTo>
                    <a:pt x="26878" y="20779"/>
                  </a:lnTo>
                  <a:lnTo>
                    <a:pt x="26838" y="20464"/>
                  </a:lnTo>
                  <a:lnTo>
                    <a:pt x="26779" y="20148"/>
                  </a:lnTo>
                  <a:lnTo>
                    <a:pt x="26680" y="19832"/>
                  </a:lnTo>
                  <a:lnTo>
                    <a:pt x="26582" y="19536"/>
                  </a:lnTo>
                  <a:lnTo>
                    <a:pt x="26463" y="19240"/>
                  </a:lnTo>
                  <a:lnTo>
                    <a:pt x="26305" y="18964"/>
                  </a:lnTo>
                  <a:lnTo>
                    <a:pt x="26148" y="18707"/>
                  </a:lnTo>
                  <a:lnTo>
                    <a:pt x="25950" y="18451"/>
                  </a:lnTo>
                  <a:lnTo>
                    <a:pt x="25753" y="18214"/>
                  </a:lnTo>
                  <a:lnTo>
                    <a:pt x="25536" y="17997"/>
                  </a:lnTo>
                  <a:lnTo>
                    <a:pt x="25299" y="17800"/>
                  </a:lnTo>
                  <a:lnTo>
                    <a:pt x="25062" y="17602"/>
                  </a:lnTo>
                  <a:lnTo>
                    <a:pt x="24786" y="17445"/>
                  </a:lnTo>
                  <a:lnTo>
                    <a:pt x="24510" y="17287"/>
                  </a:lnTo>
                  <a:lnTo>
                    <a:pt x="24233" y="17149"/>
                  </a:lnTo>
                  <a:lnTo>
                    <a:pt x="24233" y="10794"/>
                  </a:lnTo>
                  <a:lnTo>
                    <a:pt x="24214" y="10242"/>
                  </a:lnTo>
                  <a:lnTo>
                    <a:pt x="24174" y="9689"/>
                  </a:lnTo>
                  <a:lnTo>
                    <a:pt x="24115" y="9156"/>
                  </a:lnTo>
                  <a:lnTo>
                    <a:pt x="24016" y="8624"/>
                  </a:lnTo>
                  <a:lnTo>
                    <a:pt x="23898" y="8111"/>
                  </a:lnTo>
                  <a:lnTo>
                    <a:pt x="23740" y="7598"/>
                  </a:lnTo>
                  <a:lnTo>
                    <a:pt x="23582" y="7104"/>
                  </a:lnTo>
                  <a:lnTo>
                    <a:pt x="23385" y="6611"/>
                  </a:lnTo>
                  <a:lnTo>
                    <a:pt x="23168" y="6137"/>
                  </a:lnTo>
                  <a:lnTo>
                    <a:pt x="22931" y="5664"/>
                  </a:lnTo>
                  <a:lnTo>
                    <a:pt x="22674" y="5210"/>
                  </a:lnTo>
                  <a:lnTo>
                    <a:pt x="22378" y="4776"/>
                  </a:lnTo>
                  <a:lnTo>
                    <a:pt x="22082" y="4361"/>
                  </a:lnTo>
                  <a:lnTo>
                    <a:pt x="21767" y="3947"/>
                  </a:lnTo>
                  <a:lnTo>
                    <a:pt x="21431" y="3552"/>
                  </a:lnTo>
                  <a:lnTo>
                    <a:pt x="21056" y="3177"/>
                  </a:lnTo>
                  <a:lnTo>
                    <a:pt x="20681" y="2822"/>
                  </a:lnTo>
                  <a:lnTo>
                    <a:pt x="20306" y="2487"/>
                  </a:lnTo>
                  <a:lnTo>
                    <a:pt x="19892" y="2151"/>
                  </a:lnTo>
                  <a:lnTo>
                    <a:pt x="19458" y="1855"/>
                  </a:lnTo>
                  <a:lnTo>
                    <a:pt x="19024" y="1579"/>
                  </a:lnTo>
                  <a:lnTo>
                    <a:pt x="18570" y="1322"/>
                  </a:lnTo>
                  <a:lnTo>
                    <a:pt x="18116" y="1085"/>
                  </a:lnTo>
                  <a:lnTo>
                    <a:pt x="17642" y="868"/>
                  </a:lnTo>
                  <a:lnTo>
                    <a:pt x="17149" y="671"/>
                  </a:lnTo>
                  <a:lnTo>
                    <a:pt x="16636" y="493"/>
                  </a:lnTo>
                  <a:lnTo>
                    <a:pt x="16123" y="355"/>
                  </a:lnTo>
                  <a:lnTo>
                    <a:pt x="15610" y="237"/>
                  </a:lnTo>
                  <a:lnTo>
                    <a:pt x="15077" y="138"/>
                  </a:lnTo>
                  <a:lnTo>
                    <a:pt x="14544" y="59"/>
                  </a:lnTo>
                  <a:lnTo>
                    <a:pt x="13992" y="20"/>
                  </a:lnTo>
                  <a:lnTo>
                    <a:pt x="1343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 name="Google Shape;810;p6"/>
            <p:cNvSpPr/>
            <p:nvPr/>
          </p:nvSpPr>
          <p:spPr>
            <a:xfrm>
              <a:off x="4280650" y="1782425"/>
              <a:ext cx="671950" cy="632475"/>
            </a:xfrm>
            <a:custGeom>
              <a:rect b="b" l="l" r="r" t="t"/>
              <a:pathLst>
                <a:path extrusionOk="0" fill="none" h="25299" w="26878">
                  <a:moveTo>
                    <a:pt x="23602" y="25279"/>
                  </a:moveTo>
                  <a:lnTo>
                    <a:pt x="23602" y="25279"/>
                  </a:lnTo>
                  <a:lnTo>
                    <a:pt x="23937" y="25180"/>
                  </a:lnTo>
                  <a:lnTo>
                    <a:pt x="24273" y="25062"/>
                  </a:lnTo>
                  <a:lnTo>
                    <a:pt x="24608" y="24904"/>
                  </a:lnTo>
                  <a:lnTo>
                    <a:pt x="24904" y="24726"/>
                  </a:lnTo>
                  <a:lnTo>
                    <a:pt x="25200" y="24529"/>
                  </a:lnTo>
                  <a:lnTo>
                    <a:pt x="25457" y="24292"/>
                  </a:lnTo>
                  <a:lnTo>
                    <a:pt x="25713" y="24055"/>
                  </a:lnTo>
                  <a:lnTo>
                    <a:pt x="25950" y="23799"/>
                  </a:lnTo>
                  <a:lnTo>
                    <a:pt x="26148" y="23503"/>
                  </a:lnTo>
                  <a:lnTo>
                    <a:pt x="26345" y="23207"/>
                  </a:lnTo>
                  <a:lnTo>
                    <a:pt x="26503" y="22891"/>
                  </a:lnTo>
                  <a:lnTo>
                    <a:pt x="26641" y="22556"/>
                  </a:lnTo>
                  <a:lnTo>
                    <a:pt x="26740" y="22220"/>
                  </a:lnTo>
                  <a:lnTo>
                    <a:pt x="26819" y="21865"/>
                  </a:lnTo>
                  <a:lnTo>
                    <a:pt x="26878" y="21490"/>
                  </a:lnTo>
                  <a:lnTo>
                    <a:pt x="26878" y="21115"/>
                  </a:lnTo>
                  <a:lnTo>
                    <a:pt x="26878" y="21115"/>
                  </a:lnTo>
                  <a:lnTo>
                    <a:pt x="26878" y="20779"/>
                  </a:lnTo>
                  <a:lnTo>
                    <a:pt x="26838" y="20464"/>
                  </a:lnTo>
                  <a:lnTo>
                    <a:pt x="26779" y="20148"/>
                  </a:lnTo>
                  <a:lnTo>
                    <a:pt x="26680" y="19832"/>
                  </a:lnTo>
                  <a:lnTo>
                    <a:pt x="26582" y="19536"/>
                  </a:lnTo>
                  <a:lnTo>
                    <a:pt x="26463" y="19240"/>
                  </a:lnTo>
                  <a:lnTo>
                    <a:pt x="26305" y="18964"/>
                  </a:lnTo>
                  <a:lnTo>
                    <a:pt x="26148" y="18707"/>
                  </a:lnTo>
                  <a:lnTo>
                    <a:pt x="25950" y="18451"/>
                  </a:lnTo>
                  <a:lnTo>
                    <a:pt x="25753" y="18214"/>
                  </a:lnTo>
                  <a:lnTo>
                    <a:pt x="25536" y="17997"/>
                  </a:lnTo>
                  <a:lnTo>
                    <a:pt x="25299" y="17800"/>
                  </a:lnTo>
                  <a:lnTo>
                    <a:pt x="25062" y="17602"/>
                  </a:lnTo>
                  <a:lnTo>
                    <a:pt x="24786" y="17445"/>
                  </a:lnTo>
                  <a:lnTo>
                    <a:pt x="24510" y="17287"/>
                  </a:lnTo>
                  <a:lnTo>
                    <a:pt x="24233" y="17149"/>
                  </a:lnTo>
                  <a:lnTo>
                    <a:pt x="24233" y="10794"/>
                  </a:lnTo>
                  <a:lnTo>
                    <a:pt x="24233" y="10794"/>
                  </a:lnTo>
                  <a:lnTo>
                    <a:pt x="24214" y="10242"/>
                  </a:lnTo>
                  <a:lnTo>
                    <a:pt x="24174" y="9689"/>
                  </a:lnTo>
                  <a:lnTo>
                    <a:pt x="24115" y="9156"/>
                  </a:lnTo>
                  <a:lnTo>
                    <a:pt x="24016" y="8624"/>
                  </a:lnTo>
                  <a:lnTo>
                    <a:pt x="23898" y="8111"/>
                  </a:lnTo>
                  <a:lnTo>
                    <a:pt x="23740" y="7598"/>
                  </a:lnTo>
                  <a:lnTo>
                    <a:pt x="23582" y="7104"/>
                  </a:lnTo>
                  <a:lnTo>
                    <a:pt x="23385" y="6611"/>
                  </a:lnTo>
                  <a:lnTo>
                    <a:pt x="23168" y="6137"/>
                  </a:lnTo>
                  <a:lnTo>
                    <a:pt x="22931" y="5664"/>
                  </a:lnTo>
                  <a:lnTo>
                    <a:pt x="22674" y="5210"/>
                  </a:lnTo>
                  <a:lnTo>
                    <a:pt x="22378" y="4776"/>
                  </a:lnTo>
                  <a:lnTo>
                    <a:pt x="22082" y="4361"/>
                  </a:lnTo>
                  <a:lnTo>
                    <a:pt x="21767" y="3947"/>
                  </a:lnTo>
                  <a:lnTo>
                    <a:pt x="21431" y="3552"/>
                  </a:lnTo>
                  <a:lnTo>
                    <a:pt x="21056" y="3177"/>
                  </a:lnTo>
                  <a:lnTo>
                    <a:pt x="20681" y="2822"/>
                  </a:lnTo>
                  <a:lnTo>
                    <a:pt x="20306" y="2487"/>
                  </a:lnTo>
                  <a:lnTo>
                    <a:pt x="19892" y="2151"/>
                  </a:lnTo>
                  <a:lnTo>
                    <a:pt x="19458" y="1855"/>
                  </a:lnTo>
                  <a:lnTo>
                    <a:pt x="19024" y="1579"/>
                  </a:lnTo>
                  <a:lnTo>
                    <a:pt x="18570" y="1322"/>
                  </a:lnTo>
                  <a:lnTo>
                    <a:pt x="18116" y="1085"/>
                  </a:lnTo>
                  <a:lnTo>
                    <a:pt x="17642" y="868"/>
                  </a:lnTo>
                  <a:lnTo>
                    <a:pt x="17149" y="671"/>
                  </a:lnTo>
                  <a:lnTo>
                    <a:pt x="16636" y="493"/>
                  </a:lnTo>
                  <a:lnTo>
                    <a:pt x="16123" y="355"/>
                  </a:lnTo>
                  <a:lnTo>
                    <a:pt x="15610" y="237"/>
                  </a:lnTo>
                  <a:lnTo>
                    <a:pt x="15077" y="138"/>
                  </a:lnTo>
                  <a:lnTo>
                    <a:pt x="14544" y="59"/>
                  </a:lnTo>
                  <a:lnTo>
                    <a:pt x="13992" y="20"/>
                  </a:lnTo>
                  <a:lnTo>
                    <a:pt x="13439" y="0"/>
                  </a:lnTo>
                  <a:lnTo>
                    <a:pt x="13439" y="0"/>
                  </a:lnTo>
                  <a:lnTo>
                    <a:pt x="12887" y="20"/>
                  </a:lnTo>
                  <a:lnTo>
                    <a:pt x="12354" y="59"/>
                  </a:lnTo>
                  <a:lnTo>
                    <a:pt x="11801" y="138"/>
                  </a:lnTo>
                  <a:lnTo>
                    <a:pt x="11269" y="237"/>
                  </a:lnTo>
                  <a:lnTo>
                    <a:pt x="10755" y="355"/>
                  </a:lnTo>
                  <a:lnTo>
                    <a:pt x="10242" y="493"/>
                  </a:lnTo>
                  <a:lnTo>
                    <a:pt x="9749" y="671"/>
                  </a:lnTo>
                  <a:lnTo>
                    <a:pt x="9256" y="868"/>
                  </a:lnTo>
                  <a:lnTo>
                    <a:pt x="8782" y="1085"/>
                  </a:lnTo>
                  <a:lnTo>
                    <a:pt x="8309" y="1322"/>
                  </a:lnTo>
                  <a:lnTo>
                    <a:pt x="7855" y="1579"/>
                  </a:lnTo>
                  <a:lnTo>
                    <a:pt x="7421" y="1855"/>
                  </a:lnTo>
                  <a:lnTo>
                    <a:pt x="7006" y="2151"/>
                  </a:lnTo>
                  <a:lnTo>
                    <a:pt x="6592" y="2487"/>
                  </a:lnTo>
                  <a:lnTo>
                    <a:pt x="6197" y="2822"/>
                  </a:lnTo>
                  <a:lnTo>
                    <a:pt x="5822" y="3177"/>
                  </a:lnTo>
                  <a:lnTo>
                    <a:pt x="5467" y="3552"/>
                  </a:lnTo>
                  <a:lnTo>
                    <a:pt x="5131" y="3947"/>
                  </a:lnTo>
                  <a:lnTo>
                    <a:pt x="4796" y="4361"/>
                  </a:lnTo>
                  <a:lnTo>
                    <a:pt x="4500" y="4776"/>
                  </a:lnTo>
                  <a:lnTo>
                    <a:pt x="4224" y="5210"/>
                  </a:lnTo>
                  <a:lnTo>
                    <a:pt x="3967" y="5664"/>
                  </a:lnTo>
                  <a:lnTo>
                    <a:pt x="3730" y="6137"/>
                  </a:lnTo>
                  <a:lnTo>
                    <a:pt x="3513" y="6611"/>
                  </a:lnTo>
                  <a:lnTo>
                    <a:pt x="3316" y="7104"/>
                  </a:lnTo>
                  <a:lnTo>
                    <a:pt x="3138" y="7598"/>
                  </a:lnTo>
                  <a:lnTo>
                    <a:pt x="3000" y="8111"/>
                  </a:lnTo>
                  <a:lnTo>
                    <a:pt x="2882" y="8624"/>
                  </a:lnTo>
                  <a:lnTo>
                    <a:pt x="2783" y="9156"/>
                  </a:lnTo>
                  <a:lnTo>
                    <a:pt x="2704" y="9689"/>
                  </a:lnTo>
                  <a:lnTo>
                    <a:pt x="2665" y="10242"/>
                  </a:lnTo>
                  <a:lnTo>
                    <a:pt x="2645" y="10794"/>
                  </a:lnTo>
                  <a:lnTo>
                    <a:pt x="2645" y="17149"/>
                  </a:lnTo>
                  <a:lnTo>
                    <a:pt x="2645" y="17149"/>
                  </a:lnTo>
                  <a:lnTo>
                    <a:pt x="2369" y="17287"/>
                  </a:lnTo>
                  <a:lnTo>
                    <a:pt x="2092" y="17445"/>
                  </a:lnTo>
                  <a:lnTo>
                    <a:pt x="1836" y="17602"/>
                  </a:lnTo>
                  <a:lnTo>
                    <a:pt x="1579" y="17800"/>
                  </a:lnTo>
                  <a:lnTo>
                    <a:pt x="1343" y="17997"/>
                  </a:lnTo>
                  <a:lnTo>
                    <a:pt x="1126" y="18214"/>
                  </a:lnTo>
                  <a:lnTo>
                    <a:pt x="928" y="18451"/>
                  </a:lnTo>
                  <a:lnTo>
                    <a:pt x="751" y="18707"/>
                  </a:lnTo>
                  <a:lnTo>
                    <a:pt x="573" y="18964"/>
                  </a:lnTo>
                  <a:lnTo>
                    <a:pt x="435" y="19240"/>
                  </a:lnTo>
                  <a:lnTo>
                    <a:pt x="297" y="19536"/>
                  </a:lnTo>
                  <a:lnTo>
                    <a:pt x="198" y="19832"/>
                  </a:lnTo>
                  <a:lnTo>
                    <a:pt x="119" y="20148"/>
                  </a:lnTo>
                  <a:lnTo>
                    <a:pt x="60" y="20464"/>
                  </a:lnTo>
                  <a:lnTo>
                    <a:pt x="20" y="20779"/>
                  </a:lnTo>
                  <a:lnTo>
                    <a:pt x="1" y="21115"/>
                  </a:lnTo>
                  <a:lnTo>
                    <a:pt x="1" y="21115"/>
                  </a:lnTo>
                  <a:lnTo>
                    <a:pt x="20" y="21490"/>
                  </a:lnTo>
                  <a:lnTo>
                    <a:pt x="60" y="21865"/>
                  </a:lnTo>
                  <a:lnTo>
                    <a:pt x="139" y="22220"/>
                  </a:lnTo>
                  <a:lnTo>
                    <a:pt x="257" y="22575"/>
                  </a:lnTo>
                  <a:lnTo>
                    <a:pt x="395" y="22891"/>
                  </a:lnTo>
                  <a:lnTo>
                    <a:pt x="553" y="23226"/>
                  </a:lnTo>
                  <a:lnTo>
                    <a:pt x="751" y="23522"/>
                  </a:lnTo>
                  <a:lnTo>
                    <a:pt x="948" y="23799"/>
                  </a:lnTo>
                  <a:lnTo>
                    <a:pt x="1185" y="24075"/>
                  </a:lnTo>
                  <a:lnTo>
                    <a:pt x="1441" y="24312"/>
                  </a:lnTo>
                  <a:lnTo>
                    <a:pt x="1718" y="24549"/>
                  </a:lnTo>
                  <a:lnTo>
                    <a:pt x="2014" y="24746"/>
                  </a:lnTo>
                  <a:lnTo>
                    <a:pt x="2310" y="24924"/>
                  </a:lnTo>
                  <a:lnTo>
                    <a:pt x="2645" y="25081"/>
                  </a:lnTo>
                  <a:lnTo>
                    <a:pt x="2980" y="25200"/>
                  </a:lnTo>
                  <a:lnTo>
                    <a:pt x="3336" y="25298"/>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 name="Google Shape;811;p6"/>
            <p:cNvSpPr/>
            <p:nvPr/>
          </p:nvSpPr>
          <p:spPr>
            <a:xfrm>
              <a:off x="4333450" y="2010825"/>
              <a:ext cx="566850" cy="697125"/>
            </a:xfrm>
            <a:custGeom>
              <a:rect b="b" l="l" r="r" t="t"/>
              <a:pathLst>
                <a:path extrusionOk="0" h="27885" w="22674">
                  <a:moveTo>
                    <a:pt x="3868" y="1"/>
                  </a:moveTo>
                  <a:lnTo>
                    <a:pt x="3868" y="3632"/>
                  </a:lnTo>
                  <a:lnTo>
                    <a:pt x="3631" y="3730"/>
                  </a:lnTo>
                  <a:lnTo>
                    <a:pt x="3414" y="3868"/>
                  </a:lnTo>
                  <a:lnTo>
                    <a:pt x="3236" y="4026"/>
                  </a:lnTo>
                  <a:lnTo>
                    <a:pt x="3059" y="4224"/>
                  </a:lnTo>
                  <a:lnTo>
                    <a:pt x="2940" y="4441"/>
                  </a:lnTo>
                  <a:lnTo>
                    <a:pt x="2842" y="4658"/>
                  </a:lnTo>
                  <a:lnTo>
                    <a:pt x="2763" y="4914"/>
                  </a:lnTo>
                  <a:lnTo>
                    <a:pt x="2743" y="5171"/>
                  </a:lnTo>
                  <a:lnTo>
                    <a:pt x="2763" y="5329"/>
                  </a:lnTo>
                  <a:lnTo>
                    <a:pt x="2783" y="5467"/>
                  </a:lnTo>
                  <a:lnTo>
                    <a:pt x="2802" y="5625"/>
                  </a:lnTo>
                  <a:lnTo>
                    <a:pt x="2862" y="5743"/>
                  </a:lnTo>
                  <a:lnTo>
                    <a:pt x="2901" y="5881"/>
                  </a:lnTo>
                  <a:lnTo>
                    <a:pt x="2980" y="6000"/>
                  </a:lnTo>
                  <a:lnTo>
                    <a:pt x="3059" y="6118"/>
                  </a:lnTo>
                  <a:lnTo>
                    <a:pt x="3138" y="6237"/>
                  </a:lnTo>
                  <a:lnTo>
                    <a:pt x="3236" y="6335"/>
                  </a:lnTo>
                  <a:lnTo>
                    <a:pt x="3335" y="6434"/>
                  </a:lnTo>
                  <a:lnTo>
                    <a:pt x="3454" y="6513"/>
                  </a:lnTo>
                  <a:lnTo>
                    <a:pt x="3572" y="6592"/>
                  </a:lnTo>
                  <a:lnTo>
                    <a:pt x="3690" y="6651"/>
                  </a:lnTo>
                  <a:lnTo>
                    <a:pt x="3829" y="6710"/>
                  </a:lnTo>
                  <a:lnTo>
                    <a:pt x="3967" y="6750"/>
                  </a:lnTo>
                  <a:lnTo>
                    <a:pt x="4105" y="6769"/>
                  </a:lnTo>
                  <a:lnTo>
                    <a:pt x="4243" y="7243"/>
                  </a:lnTo>
                  <a:lnTo>
                    <a:pt x="4421" y="7697"/>
                  </a:lnTo>
                  <a:lnTo>
                    <a:pt x="4618" y="8131"/>
                  </a:lnTo>
                  <a:lnTo>
                    <a:pt x="4835" y="8565"/>
                  </a:lnTo>
                  <a:lnTo>
                    <a:pt x="5091" y="8960"/>
                  </a:lnTo>
                  <a:lnTo>
                    <a:pt x="5368" y="9354"/>
                  </a:lnTo>
                  <a:lnTo>
                    <a:pt x="5664" y="9729"/>
                  </a:lnTo>
                  <a:lnTo>
                    <a:pt x="5979" y="10085"/>
                  </a:lnTo>
                  <a:lnTo>
                    <a:pt x="6315" y="10420"/>
                  </a:lnTo>
                  <a:lnTo>
                    <a:pt x="6690" y="10716"/>
                  </a:lnTo>
                  <a:lnTo>
                    <a:pt x="7065" y="11012"/>
                  </a:lnTo>
                  <a:lnTo>
                    <a:pt x="7459" y="11269"/>
                  </a:lnTo>
                  <a:lnTo>
                    <a:pt x="7874" y="11505"/>
                  </a:lnTo>
                  <a:lnTo>
                    <a:pt x="8308" y="11722"/>
                  </a:lnTo>
                  <a:lnTo>
                    <a:pt x="8762" y="11900"/>
                  </a:lnTo>
                  <a:lnTo>
                    <a:pt x="9216" y="12058"/>
                  </a:lnTo>
                  <a:lnTo>
                    <a:pt x="8841" y="15472"/>
                  </a:lnTo>
                  <a:lnTo>
                    <a:pt x="3533" y="15472"/>
                  </a:lnTo>
                  <a:lnTo>
                    <a:pt x="3177" y="15492"/>
                  </a:lnTo>
                  <a:lnTo>
                    <a:pt x="2822" y="15531"/>
                  </a:lnTo>
                  <a:lnTo>
                    <a:pt x="2487" y="15630"/>
                  </a:lnTo>
                  <a:lnTo>
                    <a:pt x="2151" y="15748"/>
                  </a:lnTo>
                  <a:lnTo>
                    <a:pt x="1855" y="15886"/>
                  </a:lnTo>
                  <a:lnTo>
                    <a:pt x="1559" y="16064"/>
                  </a:lnTo>
                  <a:lnTo>
                    <a:pt x="1283" y="16281"/>
                  </a:lnTo>
                  <a:lnTo>
                    <a:pt x="1026" y="16498"/>
                  </a:lnTo>
                  <a:lnTo>
                    <a:pt x="809" y="16754"/>
                  </a:lnTo>
                  <a:lnTo>
                    <a:pt x="592" y="17031"/>
                  </a:lnTo>
                  <a:lnTo>
                    <a:pt x="415" y="17307"/>
                  </a:lnTo>
                  <a:lnTo>
                    <a:pt x="276" y="17623"/>
                  </a:lnTo>
                  <a:lnTo>
                    <a:pt x="158" y="17958"/>
                  </a:lnTo>
                  <a:lnTo>
                    <a:pt x="59" y="18294"/>
                  </a:lnTo>
                  <a:lnTo>
                    <a:pt x="20" y="18649"/>
                  </a:lnTo>
                  <a:lnTo>
                    <a:pt x="0" y="19004"/>
                  </a:lnTo>
                  <a:lnTo>
                    <a:pt x="0" y="27884"/>
                  </a:lnTo>
                  <a:lnTo>
                    <a:pt x="22674" y="27884"/>
                  </a:lnTo>
                  <a:lnTo>
                    <a:pt x="22674" y="19004"/>
                  </a:lnTo>
                  <a:lnTo>
                    <a:pt x="22654" y="18649"/>
                  </a:lnTo>
                  <a:lnTo>
                    <a:pt x="22595" y="18294"/>
                  </a:lnTo>
                  <a:lnTo>
                    <a:pt x="22516" y="17958"/>
                  </a:lnTo>
                  <a:lnTo>
                    <a:pt x="22398" y="17623"/>
                  </a:lnTo>
                  <a:lnTo>
                    <a:pt x="22240" y="17307"/>
                  </a:lnTo>
                  <a:lnTo>
                    <a:pt x="22062" y="17031"/>
                  </a:lnTo>
                  <a:lnTo>
                    <a:pt x="21865" y="16754"/>
                  </a:lnTo>
                  <a:lnTo>
                    <a:pt x="21628" y="16498"/>
                  </a:lnTo>
                  <a:lnTo>
                    <a:pt x="21372" y="16281"/>
                  </a:lnTo>
                  <a:lnTo>
                    <a:pt x="21115" y="16064"/>
                  </a:lnTo>
                  <a:lnTo>
                    <a:pt x="20819" y="15886"/>
                  </a:lnTo>
                  <a:lnTo>
                    <a:pt x="20503" y="15748"/>
                  </a:lnTo>
                  <a:lnTo>
                    <a:pt x="20188" y="15630"/>
                  </a:lnTo>
                  <a:lnTo>
                    <a:pt x="19852" y="15531"/>
                  </a:lnTo>
                  <a:lnTo>
                    <a:pt x="19497" y="15492"/>
                  </a:lnTo>
                  <a:lnTo>
                    <a:pt x="19122" y="15472"/>
                  </a:lnTo>
                  <a:lnTo>
                    <a:pt x="13814" y="15472"/>
                  </a:lnTo>
                  <a:lnTo>
                    <a:pt x="13439" y="12058"/>
                  </a:lnTo>
                  <a:lnTo>
                    <a:pt x="13912" y="11900"/>
                  </a:lnTo>
                  <a:lnTo>
                    <a:pt x="14346" y="11722"/>
                  </a:lnTo>
                  <a:lnTo>
                    <a:pt x="14781" y="11505"/>
                  </a:lnTo>
                  <a:lnTo>
                    <a:pt x="15195" y="11269"/>
                  </a:lnTo>
                  <a:lnTo>
                    <a:pt x="15590" y="11012"/>
                  </a:lnTo>
                  <a:lnTo>
                    <a:pt x="15984" y="10716"/>
                  </a:lnTo>
                  <a:lnTo>
                    <a:pt x="16340" y="10420"/>
                  </a:lnTo>
                  <a:lnTo>
                    <a:pt x="16675" y="10085"/>
                  </a:lnTo>
                  <a:lnTo>
                    <a:pt x="17010" y="9729"/>
                  </a:lnTo>
                  <a:lnTo>
                    <a:pt x="17306" y="9354"/>
                  </a:lnTo>
                  <a:lnTo>
                    <a:pt x="17583" y="8960"/>
                  </a:lnTo>
                  <a:lnTo>
                    <a:pt x="17820" y="8565"/>
                  </a:lnTo>
                  <a:lnTo>
                    <a:pt x="18056" y="8131"/>
                  </a:lnTo>
                  <a:lnTo>
                    <a:pt x="18254" y="7697"/>
                  </a:lnTo>
                  <a:lnTo>
                    <a:pt x="18412" y="7243"/>
                  </a:lnTo>
                  <a:lnTo>
                    <a:pt x="18550" y="6769"/>
                  </a:lnTo>
                  <a:lnTo>
                    <a:pt x="18688" y="6750"/>
                  </a:lnTo>
                  <a:lnTo>
                    <a:pt x="18826" y="6710"/>
                  </a:lnTo>
                  <a:lnTo>
                    <a:pt x="18964" y="6651"/>
                  </a:lnTo>
                  <a:lnTo>
                    <a:pt x="19082" y="6592"/>
                  </a:lnTo>
                  <a:lnTo>
                    <a:pt x="19221" y="6513"/>
                  </a:lnTo>
                  <a:lnTo>
                    <a:pt x="19319" y="6434"/>
                  </a:lnTo>
                  <a:lnTo>
                    <a:pt x="19418" y="6335"/>
                  </a:lnTo>
                  <a:lnTo>
                    <a:pt x="19517" y="6237"/>
                  </a:lnTo>
                  <a:lnTo>
                    <a:pt x="19615" y="6118"/>
                  </a:lnTo>
                  <a:lnTo>
                    <a:pt x="19694" y="6000"/>
                  </a:lnTo>
                  <a:lnTo>
                    <a:pt x="19753" y="5881"/>
                  </a:lnTo>
                  <a:lnTo>
                    <a:pt x="19813" y="5743"/>
                  </a:lnTo>
                  <a:lnTo>
                    <a:pt x="19852" y="5625"/>
                  </a:lnTo>
                  <a:lnTo>
                    <a:pt x="19892" y="5467"/>
                  </a:lnTo>
                  <a:lnTo>
                    <a:pt x="19911" y="5329"/>
                  </a:lnTo>
                  <a:lnTo>
                    <a:pt x="19911" y="5171"/>
                  </a:lnTo>
                  <a:lnTo>
                    <a:pt x="19892" y="4914"/>
                  </a:lnTo>
                  <a:lnTo>
                    <a:pt x="19832" y="4658"/>
                  </a:lnTo>
                  <a:lnTo>
                    <a:pt x="19734" y="4441"/>
                  </a:lnTo>
                  <a:lnTo>
                    <a:pt x="19596" y="4224"/>
                  </a:lnTo>
                  <a:lnTo>
                    <a:pt x="19438" y="4026"/>
                  </a:lnTo>
                  <a:lnTo>
                    <a:pt x="19240" y="3868"/>
                  </a:lnTo>
                  <a:lnTo>
                    <a:pt x="19023" y="3730"/>
                  </a:lnTo>
                  <a:lnTo>
                    <a:pt x="18806" y="3632"/>
                  </a:lnTo>
                  <a:lnTo>
                    <a:pt x="18806" y="99"/>
                  </a:lnTo>
                  <a:lnTo>
                    <a:pt x="3868"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 name="Google Shape;812;p6"/>
            <p:cNvSpPr/>
            <p:nvPr/>
          </p:nvSpPr>
          <p:spPr>
            <a:xfrm>
              <a:off x="4333450" y="2010825"/>
              <a:ext cx="566850" cy="697125"/>
            </a:xfrm>
            <a:custGeom>
              <a:rect b="b" l="l" r="r" t="t"/>
              <a:pathLst>
                <a:path extrusionOk="0" fill="none" h="27885" w="22674">
                  <a:moveTo>
                    <a:pt x="3868" y="1"/>
                  </a:moveTo>
                  <a:lnTo>
                    <a:pt x="3868" y="3632"/>
                  </a:lnTo>
                  <a:lnTo>
                    <a:pt x="3868" y="3632"/>
                  </a:lnTo>
                  <a:lnTo>
                    <a:pt x="3631" y="3730"/>
                  </a:lnTo>
                  <a:lnTo>
                    <a:pt x="3414" y="3868"/>
                  </a:lnTo>
                  <a:lnTo>
                    <a:pt x="3236" y="4026"/>
                  </a:lnTo>
                  <a:lnTo>
                    <a:pt x="3059" y="4224"/>
                  </a:lnTo>
                  <a:lnTo>
                    <a:pt x="2940" y="4441"/>
                  </a:lnTo>
                  <a:lnTo>
                    <a:pt x="2842" y="4658"/>
                  </a:lnTo>
                  <a:lnTo>
                    <a:pt x="2763" y="4914"/>
                  </a:lnTo>
                  <a:lnTo>
                    <a:pt x="2743" y="5171"/>
                  </a:lnTo>
                  <a:lnTo>
                    <a:pt x="2743" y="5171"/>
                  </a:lnTo>
                  <a:lnTo>
                    <a:pt x="2763" y="5329"/>
                  </a:lnTo>
                  <a:lnTo>
                    <a:pt x="2783" y="5467"/>
                  </a:lnTo>
                  <a:lnTo>
                    <a:pt x="2802" y="5625"/>
                  </a:lnTo>
                  <a:lnTo>
                    <a:pt x="2862" y="5743"/>
                  </a:lnTo>
                  <a:lnTo>
                    <a:pt x="2901" y="5881"/>
                  </a:lnTo>
                  <a:lnTo>
                    <a:pt x="2980" y="6000"/>
                  </a:lnTo>
                  <a:lnTo>
                    <a:pt x="3059" y="6118"/>
                  </a:lnTo>
                  <a:lnTo>
                    <a:pt x="3138" y="6237"/>
                  </a:lnTo>
                  <a:lnTo>
                    <a:pt x="3236" y="6335"/>
                  </a:lnTo>
                  <a:lnTo>
                    <a:pt x="3335" y="6434"/>
                  </a:lnTo>
                  <a:lnTo>
                    <a:pt x="3454" y="6513"/>
                  </a:lnTo>
                  <a:lnTo>
                    <a:pt x="3572" y="6592"/>
                  </a:lnTo>
                  <a:lnTo>
                    <a:pt x="3690" y="6651"/>
                  </a:lnTo>
                  <a:lnTo>
                    <a:pt x="3829" y="6710"/>
                  </a:lnTo>
                  <a:lnTo>
                    <a:pt x="3967" y="6750"/>
                  </a:lnTo>
                  <a:lnTo>
                    <a:pt x="4105" y="6769"/>
                  </a:lnTo>
                  <a:lnTo>
                    <a:pt x="4105" y="6769"/>
                  </a:lnTo>
                  <a:lnTo>
                    <a:pt x="4243" y="7243"/>
                  </a:lnTo>
                  <a:lnTo>
                    <a:pt x="4421" y="7697"/>
                  </a:lnTo>
                  <a:lnTo>
                    <a:pt x="4618" y="8131"/>
                  </a:lnTo>
                  <a:lnTo>
                    <a:pt x="4835" y="8565"/>
                  </a:lnTo>
                  <a:lnTo>
                    <a:pt x="5091" y="8960"/>
                  </a:lnTo>
                  <a:lnTo>
                    <a:pt x="5368" y="9354"/>
                  </a:lnTo>
                  <a:lnTo>
                    <a:pt x="5664" y="9729"/>
                  </a:lnTo>
                  <a:lnTo>
                    <a:pt x="5979" y="10085"/>
                  </a:lnTo>
                  <a:lnTo>
                    <a:pt x="6315" y="10420"/>
                  </a:lnTo>
                  <a:lnTo>
                    <a:pt x="6690" y="10716"/>
                  </a:lnTo>
                  <a:lnTo>
                    <a:pt x="7065" y="11012"/>
                  </a:lnTo>
                  <a:lnTo>
                    <a:pt x="7459" y="11269"/>
                  </a:lnTo>
                  <a:lnTo>
                    <a:pt x="7874" y="11505"/>
                  </a:lnTo>
                  <a:lnTo>
                    <a:pt x="8308" y="11722"/>
                  </a:lnTo>
                  <a:lnTo>
                    <a:pt x="8762" y="11900"/>
                  </a:lnTo>
                  <a:lnTo>
                    <a:pt x="9216" y="12058"/>
                  </a:lnTo>
                  <a:lnTo>
                    <a:pt x="8841" y="15472"/>
                  </a:lnTo>
                  <a:lnTo>
                    <a:pt x="3533" y="15472"/>
                  </a:lnTo>
                  <a:lnTo>
                    <a:pt x="3533" y="15472"/>
                  </a:lnTo>
                  <a:lnTo>
                    <a:pt x="3177" y="15492"/>
                  </a:lnTo>
                  <a:lnTo>
                    <a:pt x="2822" y="15531"/>
                  </a:lnTo>
                  <a:lnTo>
                    <a:pt x="2487" y="15630"/>
                  </a:lnTo>
                  <a:lnTo>
                    <a:pt x="2151" y="15748"/>
                  </a:lnTo>
                  <a:lnTo>
                    <a:pt x="1855" y="15886"/>
                  </a:lnTo>
                  <a:lnTo>
                    <a:pt x="1559" y="16064"/>
                  </a:lnTo>
                  <a:lnTo>
                    <a:pt x="1283" y="16281"/>
                  </a:lnTo>
                  <a:lnTo>
                    <a:pt x="1026" y="16498"/>
                  </a:lnTo>
                  <a:lnTo>
                    <a:pt x="809" y="16754"/>
                  </a:lnTo>
                  <a:lnTo>
                    <a:pt x="592" y="17031"/>
                  </a:lnTo>
                  <a:lnTo>
                    <a:pt x="415" y="17307"/>
                  </a:lnTo>
                  <a:lnTo>
                    <a:pt x="276" y="17623"/>
                  </a:lnTo>
                  <a:lnTo>
                    <a:pt x="158" y="17958"/>
                  </a:lnTo>
                  <a:lnTo>
                    <a:pt x="59" y="18294"/>
                  </a:lnTo>
                  <a:lnTo>
                    <a:pt x="20" y="18649"/>
                  </a:lnTo>
                  <a:lnTo>
                    <a:pt x="0" y="19004"/>
                  </a:lnTo>
                  <a:lnTo>
                    <a:pt x="0" y="27884"/>
                  </a:lnTo>
                  <a:lnTo>
                    <a:pt x="22674" y="27884"/>
                  </a:lnTo>
                  <a:lnTo>
                    <a:pt x="22674" y="19004"/>
                  </a:lnTo>
                  <a:lnTo>
                    <a:pt x="22674" y="19004"/>
                  </a:lnTo>
                  <a:lnTo>
                    <a:pt x="22654" y="18649"/>
                  </a:lnTo>
                  <a:lnTo>
                    <a:pt x="22595" y="18294"/>
                  </a:lnTo>
                  <a:lnTo>
                    <a:pt x="22516" y="17958"/>
                  </a:lnTo>
                  <a:lnTo>
                    <a:pt x="22398" y="17623"/>
                  </a:lnTo>
                  <a:lnTo>
                    <a:pt x="22240" y="17307"/>
                  </a:lnTo>
                  <a:lnTo>
                    <a:pt x="22062" y="17031"/>
                  </a:lnTo>
                  <a:lnTo>
                    <a:pt x="21865" y="16754"/>
                  </a:lnTo>
                  <a:lnTo>
                    <a:pt x="21628" y="16498"/>
                  </a:lnTo>
                  <a:lnTo>
                    <a:pt x="21372" y="16281"/>
                  </a:lnTo>
                  <a:lnTo>
                    <a:pt x="21115" y="16064"/>
                  </a:lnTo>
                  <a:lnTo>
                    <a:pt x="20819" y="15886"/>
                  </a:lnTo>
                  <a:lnTo>
                    <a:pt x="20503" y="15748"/>
                  </a:lnTo>
                  <a:lnTo>
                    <a:pt x="20188" y="15630"/>
                  </a:lnTo>
                  <a:lnTo>
                    <a:pt x="19852" y="15531"/>
                  </a:lnTo>
                  <a:lnTo>
                    <a:pt x="19497" y="15492"/>
                  </a:lnTo>
                  <a:lnTo>
                    <a:pt x="19122" y="15472"/>
                  </a:lnTo>
                  <a:lnTo>
                    <a:pt x="13814" y="15472"/>
                  </a:lnTo>
                  <a:lnTo>
                    <a:pt x="13439" y="12058"/>
                  </a:lnTo>
                  <a:lnTo>
                    <a:pt x="13439" y="12058"/>
                  </a:lnTo>
                  <a:lnTo>
                    <a:pt x="13912" y="11900"/>
                  </a:lnTo>
                  <a:lnTo>
                    <a:pt x="14346" y="11722"/>
                  </a:lnTo>
                  <a:lnTo>
                    <a:pt x="14781" y="11505"/>
                  </a:lnTo>
                  <a:lnTo>
                    <a:pt x="15195" y="11269"/>
                  </a:lnTo>
                  <a:lnTo>
                    <a:pt x="15590" y="11012"/>
                  </a:lnTo>
                  <a:lnTo>
                    <a:pt x="15984" y="10716"/>
                  </a:lnTo>
                  <a:lnTo>
                    <a:pt x="16340" y="10420"/>
                  </a:lnTo>
                  <a:lnTo>
                    <a:pt x="16675" y="10085"/>
                  </a:lnTo>
                  <a:lnTo>
                    <a:pt x="17010" y="9729"/>
                  </a:lnTo>
                  <a:lnTo>
                    <a:pt x="17306" y="9354"/>
                  </a:lnTo>
                  <a:lnTo>
                    <a:pt x="17583" y="8960"/>
                  </a:lnTo>
                  <a:lnTo>
                    <a:pt x="17820" y="8565"/>
                  </a:lnTo>
                  <a:lnTo>
                    <a:pt x="18056" y="8131"/>
                  </a:lnTo>
                  <a:lnTo>
                    <a:pt x="18254" y="7697"/>
                  </a:lnTo>
                  <a:lnTo>
                    <a:pt x="18412" y="7243"/>
                  </a:lnTo>
                  <a:lnTo>
                    <a:pt x="18550" y="6769"/>
                  </a:lnTo>
                  <a:lnTo>
                    <a:pt x="18550" y="6769"/>
                  </a:lnTo>
                  <a:lnTo>
                    <a:pt x="18688" y="6750"/>
                  </a:lnTo>
                  <a:lnTo>
                    <a:pt x="18826" y="6710"/>
                  </a:lnTo>
                  <a:lnTo>
                    <a:pt x="18964" y="6651"/>
                  </a:lnTo>
                  <a:lnTo>
                    <a:pt x="19082" y="6592"/>
                  </a:lnTo>
                  <a:lnTo>
                    <a:pt x="19221" y="6513"/>
                  </a:lnTo>
                  <a:lnTo>
                    <a:pt x="19319" y="6434"/>
                  </a:lnTo>
                  <a:lnTo>
                    <a:pt x="19418" y="6335"/>
                  </a:lnTo>
                  <a:lnTo>
                    <a:pt x="19517" y="6237"/>
                  </a:lnTo>
                  <a:lnTo>
                    <a:pt x="19615" y="6118"/>
                  </a:lnTo>
                  <a:lnTo>
                    <a:pt x="19694" y="6000"/>
                  </a:lnTo>
                  <a:lnTo>
                    <a:pt x="19753" y="5881"/>
                  </a:lnTo>
                  <a:lnTo>
                    <a:pt x="19813" y="5743"/>
                  </a:lnTo>
                  <a:lnTo>
                    <a:pt x="19852" y="5625"/>
                  </a:lnTo>
                  <a:lnTo>
                    <a:pt x="19892" y="5467"/>
                  </a:lnTo>
                  <a:lnTo>
                    <a:pt x="19911" y="5329"/>
                  </a:lnTo>
                  <a:lnTo>
                    <a:pt x="19911" y="5171"/>
                  </a:lnTo>
                  <a:lnTo>
                    <a:pt x="19911" y="5171"/>
                  </a:lnTo>
                  <a:lnTo>
                    <a:pt x="19892" y="4914"/>
                  </a:lnTo>
                  <a:lnTo>
                    <a:pt x="19832" y="4658"/>
                  </a:lnTo>
                  <a:lnTo>
                    <a:pt x="19734" y="4441"/>
                  </a:lnTo>
                  <a:lnTo>
                    <a:pt x="19596" y="4224"/>
                  </a:lnTo>
                  <a:lnTo>
                    <a:pt x="19438" y="4026"/>
                  </a:lnTo>
                  <a:lnTo>
                    <a:pt x="19240" y="3868"/>
                  </a:lnTo>
                  <a:lnTo>
                    <a:pt x="19023" y="3730"/>
                  </a:lnTo>
                  <a:lnTo>
                    <a:pt x="18806" y="3632"/>
                  </a:lnTo>
                  <a:lnTo>
                    <a:pt x="18806" y="99"/>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 name="Google Shape;813;p6"/>
            <p:cNvSpPr/>
            <p:nvPr/>
          </p:nvSpPr>
          <p:spPr>
            <a:xfrm>
              <a:off x="4430125" y="1853450"/>
              <a:ext cx="373000" cy="227450"/>
            </a:xfrm>
            <a:custGeom>
              <a:rect b="b" l="l" r="r" t="t"/>
              <a:pathLst>
                <a:path extrusionOk="0" h="9098" w="14920">
                  <a:moveTo>
                    <a:pt x="7460" y="1"/>
                  </a:moveTo>
                  <a:lnTo>
                    <a:pt x="7066" y="20"/>
                  </a:lnTo>
                  <a:lnTo>
                    <a:pt x="6691" y="40"/>
                  </a:lnTo>
                  <a:lnTo>
                    <a:pt x="6316" y="99"/>
                  </a:lnTo>
                  <a:lnTo>
                    <a:pt x="5960" y="159"/>
                  </a:lnTo>
                  <a:lnTo>
                    <a:pt x="5586" y="238"/>
                  </a:lnTo>
                  <a:lnTo>
                    <a:pt x="5230" y="336"/>
                  </a:lnTo>
                  <a:lnTo>
                    <a:pt x="4895" y="455"/>
                  </a:lnTo>
                  <a:lnTo>
                    <a:pt x="4559" y="593"/>
                  </a:lnTo>
                  <a:lnTo>
                    <a:pt x="4224" y="731"/>
                  </a:lnTo>
                  <a:lnTo>
                    <a:pt x="3908" y="908"/>
                  </a:lnTo>
                  <a:lnTo>
                    <a:pt x="3592" y="1086"/>
                  </a:lnTo>
                  <a:lnTo>
                    <a:pt x="3296" y="1283"/>
                  </a:lnTo>
                  <a:lnTo>
                    <a:pt x="3000" y="1481"/>
                  </a:lnTo>
                  <a:lnTo>
                    <a:pt x="2724" y="1698"/>
                  </a:lnTo>
                  <a:lnTo>
                    <a:pt x="2448" y="1935"/>
                  </a:lnTo>
                  <a:lnTo>
                    <a:pt x="2191" y="2191"/>
                  </a:lnTo>
                  <a:lnTo>
                    <a:pt x="1935" y="2448"/>
                  </a:lnTo>
                  <a:lnTo>
                    <a:pt x="1698" y="2724"/>
                  </a:lnTo>
                  <a:lnTo>
                    <a:pt x="1481" y="3000"/>
                  </a:lnTo>
                  <a:lnTo>
                    <a:pt x="1284" y="3296"/>
                  </a:lnTo>
                  <a:lnTo>
                    <a:pt x="1086" y="3592"/>
                  </a:lnTo>
                  <a:lnTo>
                    <a:pt x="909" y="3908"/>
                  </a:lnTo>
                  <a:lnTo>
                    <a:pt x="731" y="4224"/>
                  </a:lnTo>
                  <a:lnTo>
                    <a:pt x="593" y="4559"/>
                  </a:lnTo>
                  <a:lnTo>
                    <a:pt x="455" y="4895"/>
                  </a:lnTo>
                  <a:lnTo>
                    <a:pt x="336" y="5230"/>
                  </a:lnTo>
                  <a:lnTo>
                    <a:pt x="238" y="5585"/>
                  </a:lnTo>
                  <a:lnTo>
                    <a:pt x="159" y="5960"/>
                  </a:lnTo>
                  <a:lnTo>
                    <a:pt x="80" y="6315"/>
                  </a:lnTo>
                  <a:lnTo>
                    <a:pt x="40" y="6690"/>
                  </a:lnTo>
                  <a:lnTo>
                    <a:pt x="21" y="7065"/>
                  </a:lnTo>
                  <a:lnTo>
                    <a:pt x="1" y="7460"/>
                  </a:lnTo>
                  <a:lnTo>
                    <a:pt x="1" y="9098"/>
                  </a:lnTo>
                  <a:lnTo>
                    <a:pt x="218" y="9078"/>
                  </a:lnTo>
                  <a:lnTo>
                    <a:pt x="475" y="9058"/>
                  </a:lnTo>
                  <a:lnTo>
                    <a:pt x="810" y="9019"/>
                  </a:lnTo>
                  <a:lnTo>
                    <a:pt x="1205" y="8920"/>
                  </a:lnTo>
                  <a:lnTo>
                    <a:pt x="1639" y="8802"/>
                  </a:lnTo>
                  <a:lnTo>
                    <a:pt x="2112" y="8644"/>
                  </a:lnTo>
                  <a:lnTo>
                    <a:pt x="2349" y="8545"/>
                  </a:lnTo>
                  <a:lnTo>
                    <a:pt x="2586" y="8427"/>
                  </a:lnTo>
                  <a:lnTo>
                    <a:pt x="2843" y="8289"/>
                  </a:lnTo>
                  <a:lnTo>
                    <a:pt x="3079" y="8131"/>
                  </a:lnTo>
                  <a:lnTo>
                    <a:pt x="3316" y="7953"/>
                  </a:lnTo>
                  <a:lnTo>
                    <a:pt x="3533" y="7776"/>
                  </a:lnTo>
                  <a:lnTo>
                    <a:pt x="3750" y="7559"/>
                  </a:lnTo>
                  <a:lnTo>
                    <a:pt x="3967" y="7342"/>
                  </a:lnTo>
                  <a:lnTo>
                    <a:pt x="4165" y="7085"/>
                  </a:lnTo>
                  <a:lnTo>
                    <a:pt x="4362" y="6809"/>
                  </a:lnTo>
                  <a:lnTo>
                    <a:pt x="4520" y="6513"/>
                  </a:lnTo>
                  <a:lnTo>
                    <a:pt x="4678" y="6197"/>
                  </a:lnTo>
                  <a:lnTo>
                    <a:pt x="4816" y="5842"/>
                  </a:lnTo>
                  <a:lnTo>
                    <a:pt x="4915" y="5467"/>
                  </a:lnTo>
                  <a:lnTo>
                    <a:pt x="5013" y="5072"/>
                  </a:lnTo>
                  <a:lnTo>
                    <a:pt x="5072" y="4638"/>
                  </a:lnTo>
                  <a:lnTo>
                    <a:pt x="5112" y="4184"/>
                  </a:lnTo>
                  <a:lnTo>
                    <a:pt x="5112" y="3691"/>
                  </a:lnTo>
                  <a:lnTo>
                    <a:pt x="5132" y="4007"/>
                  </a:lnTo>
                  <a:lnTo>
                    <a:pt x="5191" y="4322"/>
                  </a:lnTo>
                  <a:lnTo>
                    <a:pt x="5250" y="4618"/>
                  </a:lnTo>
                  <a:lnTo>
                    <a:pt x="5349" y="4895"/>
                  </a:lnTo>
                  <a:lnTo>
                    <a:pt x="5487" y="5191"/>
                  </a:lnTo>
                  <a:lnTo>
                    <a:pt x="5625" y="5467"/>
                  </a:lnTo>
                  <a:lnTo>
                    <a:pt x="5803" y="5723"/>
                  </a:lnTo>
                  <a:lnTo>
                    <a:pt x="6000" y="5980"/>
                  </a:lnTo>
                  <a:lnTo>
                    <a:pt x="6197" y="6217"/>
                  </a:lnTo>
                  <a:lnTo>
                    <a:pt x="6434" y="6454"/>
                  </a:lnTo>
                  <a:lnTo>
                    <a:pt x="6671" y="6690"/>
                  </a:lnTo>
                  <a:lnTo>
                    <a:pt x="6947" y="6907"/>
                  </a:lnTo>
                  <a:lnTo>
                    <a:pt x="7223" y="7105"/>
                  </a:lnTo>
                  <a:lnTo>
                    <a:pt x="7500" y="7302"/>
                  </a:lnTo>
                  <a:lnTo>
                    <a:pt x="7815" y="7499"/>
                  </a:lnTo>
                  <a:lnTo>
                    <a:pt x="8131" y="7677"/>
                  </a:lnTo>
                  <a:lnTo>
                    <a:pt x="8447" y="7835"/>
                  </a:lnTo>
                  <a:lnTo>
                    <a:pt x="8782" y="7993"/>
                  </a:lnTo>
                  <a:lnTo>
                    <a:pt x="9118" y="8151"/>
                  </a:lnTo>
                  <a:lnTo>
                    <a:pt x="9473" y="8289"/>
                  </a:lnTo>
                  <a:lnTo>
                    <a:pt x="10164" y="8526"/>
                  </a:lnTo>
                  <a:lnTo>
                    <a:pt x="10894" y="8723"/>
                  </a:lnTo>
                  <a:lnTo>
                    <a:pt x="11604" y="8881"/>
                  </a:lnTo>
                  <a:lnTo>
                    <a:pt x="12315" y="8999"/>
                  </a:lnTo>
                  <a:lnTo>
                    <a:pt x="13005" y="9078"/>
                  </a:lnTo>
                  <a:lnTo>
                    <a:pt x="13657" y="9098"/>
                  </a:lnTo>
                  <a:lnTo>
                    <a:pt x="14919" y="9098"/>
                  </a:lnTo>
                  <a:lnTo>
                    <a:pt x="14919" y="7460"/>
                  </a:lnTo>
                  <a:lnTo>
                    <a:pt x="14919" y="7065"/>
                  </a:lnTo>
                  <a:lnTo>
                    <a:pt x="14880" y="6690"/>
                  </a:lnTo>
                  <a:lnTo>
                    <a:pt x="14841" y="6315"/>
                  </a:lnTo>
                  <a:lnTo>
                    <a:pt x="14781" y="5960"/>
                  </a:lnTo>
                  <a:lnTo>
                    <a:pt x="14702" y="5585"/>
                  </a:lnTo>
                  <a:lnTo>
                    <a:pt x="14584" y="5230"/>
                  </a:lnTo>
                  <a:lnTo>
                    <a:pt x="14485" y="4895"/>
                  </a:lnTo>
                  <a:lnTo>
                    <a:pt x="14347" y="4559"/>
                  </a:lnTo>
                  <a:lnTo>
                    <a:pt x="14189" y="4224"/>
                  </a:lnTo>
                  <a:lnTo>
                    <a:pt x="14031" y="3908"/>
                  </a:lnTo>
                  <a:lnTo>
                    <a:pt x="13854" y="3592"/>
                  </a:lnTo>
                  <a:lnTo>
                    <a:pt x="13657" y="3296"/>
                  </a:lnTo>
                  <a:lnTo>
                    <a:pt x="13439" y="3000"/>
                  </a:lnTo>
                  <a:lnTo>
                    <a:pt x="13222" y="2724"/>
                  </a:lnTo>
                  <a:lnTo>
                    <a:pt x="12986" y="2448"/>
                  </a:lnTo>
                  <a:lnTo>
                    <a:pt x="12749" y="2191"/>
                  </a:lnTo>
                  <a:lnTo>
                    <a:pt x="12492" y="1935"/>
                  </a:lnTo>
                  <a:lnTo>
                    <a:pt x="12216" y="1698"/>
                  </a:lnTo>
                  <a:lnTo>
                    <a:pt x="11940" y="1481"/>
                  </a:lnTo>
                  <a:lnTo>
                    <a:pt x="11644" y="1283"/>
                  </a:lnTo>
                  <a:lnTo>
                    <a:pt x="11348" y="1086"/>
                  </a:lnTo>
                  <a:lnTo>
                    <a:pt x="11032" y="908"/>
                  </a:lnTo>
                  <a:lnTo>
                    <a:pt x="10716" y="731"/>
                  </a:lnTo>
                  <a:lnTo>
                    <a:pt x="10381" y="593"/>
                  </a:lnTo>
                  <a:lnTo>
                    <a:pt x="10045" y="455"/>
                  </a:lnTo>
                  <a:lnTo>
                    <a:pt x="9690" y="336"/>
                  </a:lnTo>
                  <a:lnTo>
                    <a:pt x="9335" y="238"/>
                  </a:lnTo>
                  <a:lnTo>
                    <a:pt x="8980" y="159"/>
                  </a:lnTo>
                  <a:lnTo>
                    <a:pt x="8624" y="99"/>
                  </a:lnTo>
                  <a:lnTo>
                    <a:pt x="8250" y="40"/>
                  </a:lnTo>
                  <a:lnTo>
                    <a:pt x="7875" y="20"/>
                  </a:lnTo>
                  <a:lnTo>
                    <a:pt x="7480" y="1"/>
                  </a:lnTo>
                  <a:close/>
                </a:path>
              </a:pathLst>
            </a:custGeom>
            <a:solidFill>
              <a:schemeClr val="dk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 name="Google Shape;814;p6"/>
            <p:cNvSpPr/>
            <p:nvPr/>
          </p:nvSpPr>
          <p:spPr>
            <a:xfrm>
              <a:off x="4579625" y="2208175"/>
              <a:ext cx="74025" cy="46400"/>
            </a:xfrm>
            <a:custGeom>
              <a:rect b="b" l="l" r="r" t="t"/>
              <a:pathLst>
                <a:path extrusionOk="0" h="1856" w="2961">
                  <a:moveTo>
                    <a:pt x="1322" y="0"/>
                  </a:moveTo>
                  <a:lnTo>
                    <a:pt x="1145" y="20"/>
                  </a:lnTo>
                  <a:lnTo>
                    <a:pt x="987" y="59"/>
                  </a:lnTo>
                  <a:lnTo>
                    <a:pt x="829" y="119"/>
                  </a:lnTo>
                  <a:lnTo>
                    <a:pt x="671" y="197"/>
                  </a:lnTo>
                  <a:lnTo>
                    <a:pt x="513" y="276"/>
                  </a:lnTo>
                  <a:lnTo>
                    <a:pt x="375" y="395"/>
                  </a:lnTo>
                  <a:lnTo>
                    <a:pt x="237" y="513"/>
                  </a:lnTo>
                  <a:lnTo>
                    <a:pt x="138" y="632"/>
                  </a:lnTo>
                  <a:lnTo>
                    <a:pt x="59" y="770"/>
                  </a:lnTo>
                  <a:lnTo>
                    <a:pt x="20" y="908"/>
                  </a:lnTo>
                  <a:lnTo>
                    <a:pt x="0" y="1066"/>
                  </a:lnTo>
                  <a:lnTo>
                    <a:pt x="20" y="1224"/>
                  </a:lnTo>
                  <a:lnTo>
                    <a:pt x="59" y="1362"/>
                  </a:lnTo>
                  <a:lnTo>
                    <a:pt x="138" y="1500"/>
                  </a:lnTo>
                  <a:lnTo>
                    <a:pt x="237" y="1618"/>
                  </a:lnTo>
                  <a:lnTo>
                    <a:pt x="355" y="1717"/>
                  </a:lnTo>
                  <a:lnTo>
                    <a:pt x="494" y="1796"/>
                  </a:lnTo>
                  <a:lnTo>
                    <a:pt x="651" y="1835"/>
                  </a:lnTo>
                  <a:lnTo>
                    <a:pt x="790" y="1855"/>
                  </a:lnTo>
                  <a:lnTo>
                    <a:pt x="947" y="1835"/>
                  </a:lnTo>
                  <a:lnTo>
                    <a:pt x="1086" y="1796"/>
                  </a:lnTo>
                  <a:lnTo>
                    <a:pt x="1224" y="1717"/>
                  </a:lnTo>
                  <a:lnTo>
                    <a:pt x="1362" y="1618"/>
                  </a:lnTo>
                  <a:lnTo>
                    <a:pt x="1421" y="1579"/>
                  </a:lnTo>
                  <a:lnTo>
                    <a:pt x="1559" y="1579"/>
                  </a:lnTo>
                  <a:lnTo>
                    <a:pt x="1618" y="1618"/>
                  </a:lnTo>
                  <a:lnTo>
                    <a:pt x="1737" y="1717"/>
                  </a:lnTo>
                  <a:lnTo>
                    <a:pt x="1875" y="1796"/>
                  </a:lnTo>
                  <a:lnTo>
                    <a:pt x="2033" y="1835"/>
                  </a:lnTo>
                  <a:lnTo>
                    <a:pt x="2171" y="1855"/>
                  </a:lnTo>
                  <a:lnTo>
                    <a:pt x="2329" y="1835"/>
                  </a:lnTo>
                  <a:lnTo>
                    <a:pt x="2467" y="1796"/>
                  </a:lnTo>
                  <a:lnTo>
                    <a:pt x="2605" y="1717"/>
                  </a:lnTo>
                  <a:lnTo>
                    <a:pt x="2723" y="1618"/>
                  </a:lnTo>
                  <a:lnTo>
                    <a:pt x="2842" y="1500"/>
                  </a:lnTo>
                  <a:lnTo>
                    <a:pt x="2901" y="1362"/>
                  </a:lnTo>
                  <a:lnTo>
                    <a:pt x="2940" y="1224"/>
                  </a:lnTo>
                  <a:lnTo>
                    <a:pt x="2960" y="1066"/>
                  </a:lnTo>
                  <a:lnTo>
                    <a:pt x="2940" y="908"/>
                  </a:lnTo>
                  <a:lnTo>
                    <a:pt x="2901" y="770"/>
                  </a:lnTo>
                  <a:lnTo>
                    <a:pt x="2842" y="632"/>
                  </a:lnTo>
                  <a:lnTo>
                    <a:pt x="2723" y="513"/>
                  </a:lnTo>
                  <a:lnTo>
                    <a:pt x="2605" y="395"/>
                  </a:lnTo>
                  <a:lnTo>
                    <a:pt x="2447" y="276"/>
                  </a:lnTo>
                  <a:lnTo>
                    <a:pt x="2309" y="197"/>
                  </a:lnTo>
                  <a:lnTo>
                    <a:pt x="2151" y="119"/>
                  </a:lnTo>
                  <a:lnTo>
                    <a:pt x="1993" y="59"/>
                  </a:lnTo>
                  <a:lnTo>
                    <a:pt x="1816" y="20"/>
                  </a:lnTo>
                  <a:lnTo>
                    <a:pt x="1658"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 name="Google Shape;815;p6"/>
            <p:cNvSpPr/>
            <p:nvPr/>
          </p:nvSpPr>
          <p:spPr>
            <a:xfrm>
              <a:off x="4660025" y="2116900"/>
              <a:ext cx="74025" cy="46900"/>
            </a:xfrm>
            <a:custGeom>
              <a:rect b="b" l="l" r="r" t="t"/>
              <a:pathLst>
                <a:path extrusionOk="0" h="1876" w="2961">
                  <a:moveTo>
                    <a:pt x="790" y="0"/>
                  </a:moveTo>
                  <a:lnTo>
                    <a:pt x="632" y="20"/>
                  </a:lnTo>
                  <a:lnTo>
                    <a:pt x="494" y="60"/>
                  </a:lnTo>
                  <a:lnTo>
                    <a:pt x="356" y="139"/>
                  </a:lnTo>
                  <a:lnTo>
                    <a:pt x="238" y="237"/>
                  </a:lnTo>
                  <a:lnTo>
                    <a:pt x="119" y="356"/>
                  </a:lnTo>
                  <a:lnTo>
                    <a:pt x="60" y="494"/>
                  </a:lnTo>
                  <a:lnTo>
                    <a:pt x="21" y="652"/>
                  </a:lnTo>
                  <a:lnTo>
                    <a:pt x="1" y="790"/>
                  </a:lnTo>
                  <a:lnTo>
                    <a:pt x="21" y="948"/>
                  </a:lnTo>
                  <a:lnTo>
                    <a:pt x="60" y="1086"/>
                  </a:lnTo>
                  <a:lnTo>
                    <a:pt x="119" y="1224"/>
                  </a:lnTo>
                  <a:lnTo>
                    <a:pt x="238" y="1342"/>
                  </a:lnTo>
                  <a:lnTo>
                    <a:pt x="356" y="1461"/>
                  </a:lnTo>
                  <a:lnTo>
                    <a:pt x="494" y="1579"/>
                  </a:lnTo>
                  <a:lnTo>
                    <a:pt x="652" y="1658"/>
                  </a:lnTo>
                  <a:lnTo>
                    <a:pt x="810" y="1737"/>
                  </a:lnTo>
                  <a:lnTo>
                    <a:pt x="968" y="1796"/>
                  </a:lnTo>
                  <a:lnTo>
                    <a:pt x="1126" y="1836"/>
                  </a:lnTo>
                  <a:lnTo>
                    <a:pt x="1303" y="1855"/>
                  </a:lnTo>
                  <a:lnTo>
                    <a:pt x="1481" y="1875"/>
                  </a:lnTo>
                  <a:lnTo>
                    <a:pt x="1658" y="1855"/>
                  </a:lnTo>
                  <a:lnTo>
                    <a:pt x="1816" y="1836"/>
                  </a:lnTo>
                  <a:lnTo>
                    <a:pt x="1994" y="1796"/>
                  </a:lnTo>
                  <a:lnTo>
                    <a:pt x="2152" y="1737"/>
                  </a:lnTo>
                  <a:lnTo>
                    <a:pt x="2310" y="1658"/>
                  </a:lnTo>
                  <a:lnTo>
                    <a:pt x="2448" y="1579"/>
                  </a:lnTo>
                  <a:lnTo>
                    <a:pt x="2586" y="1461"/>
                  </a:lnTo>
                  <a:lnTo>
                    <a:pt x="2724" y="1342"/>
                  </a:lnTo>
                  <a:lnTo>
                    <a:pt x="2823" y="1224"/>
                  </a:lnTo>
                  <a:lnTo>
                    <a:pt x="2902" y="1086"/>
                  </a:lnTo>
                  <a:lnTo>
                    <a:pt x="2941" y="948"/>
                  </a:lnTo>
                  <a:lnTo>
                    <a:pt x="2961" y="790"/>
                  </a:lnTo>
                  <a:lnTo>
                    <a:pt x="2941" y="652"/>
                  </a:lnTo>
                  <a:lnTo>
                    <a:pt x="2902" y="494"/>
                  </a:lnTo>
                  <a:lnTo>
                    <a:pt x="2823" y="356"/>
                  </a:lnTo>
                  <a:lnTo>
                    <a:pt x="2724" y="237"/>
                  </a:lnTo>
                  <a:lnTo>
                    <a:pt x="2606" y="139"/>
                  </a:lnTo>
                  <a:lnTo>
                    <a:pt x="2467" y="60"/>
                  </a:lnTo>
                  <a:lnTo>
                    <a:pt x="2310" y="20"/>
                  </a:lnTo>
                  <a:lnTo>
                    <a:pt x="2171" y="0"/>
                  </a:lnTo>
                  <a:lnTo>
                    <a:pt x="2014" y="20"/>
                  </a:lnTo>
                  <a:lnTo>
                    <a:pt x="1875" y="60"/>
                  </a:lnTo>
                  <a:lnTo>
                    <a:pt x="1737" y="139"/>
                  </a:lnTo>
                  <a:lnTo>
                    <a:pt x="1599" y="237"/>
                  </a:lnTo>
                  <a:lnTo>
                    <a:pt x="1540" y="277"/>
                  </a:lnTo>
                  <a:lnTo>
                    <a:pt x="1481" y="296"/>
                  </a:lnTo>
                  <a:lnTo>
                    <a:pt x="1422" y="277"/>
                  </a:lnTo>
                  <a:lnTo>
                    <a:pt x="1343" y="237"/>
                  </a:lnTo>
                  <a:lnTo>
                    <a:pt x="1224" y="139"/>
                  </a:lnTo>
                  <a:lnTo>
                    <a:pt x="1086" y="60"/>
                  </a:lnTo>
                  <a:lnTo>
                    <a:pt x="948" y="20"/>
                  </a:lnTo>
                  <a:lnTo>
                    <a:pt x="790"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 name="Google Shape;816;p6"/>
            <p:cNvSpPr/>
            <p:nvPr/>
          </p:nvSpPr>
          <p:spPr>
            <a:xfrm>
              <a:off x="4499700" y="2116900"/>
              <a:ext cx="74025" cy="46900"/>
            </a:xfrm>
            <a:custGeom>
              <a:rect b="b" l="l" r="r" t="t"/>
              <a:pathLst>
                <a:path extrusionOk="0" h="1876" w="2961">
                  <a:moveTo>
                    <a:pt x="790" y="0"/>
                  </a:moveTo>
                  <a:lnTo>
                    <a:pt x="632" y="20"/>
                  </a:lnTo>
                  <a:lnTo>
                    <a:pt x="494" y="60"/>
                  </a:lnTo>
                  <a:lnTo>
                    <a:pt x="356" y="139"/>
                  </a:lnTo>
                  <a:lnTo>
                    <a:pt x="217" y="237"/>
                  </a:lnTo>
                  <a:lnTo>
                    <a:pt x="119" y="356"/>
                  </a:lnTo>
                  <a:lnTo>
                    <a:pt x="60" y="494"/>
                  </a:lnTo>
                  <a:lnTo>
                    <a:pt x="0" y="652"/>
                  </a:lnTo>
                  <a:lnTo>
                    <a:pt x="0" y="790"/>
                  </a:lnTo>
                  <a:lnTo>
                    <a:pt x="0" y="948"/>
                  </a:lnTo>
                  <a:lnTo>
                    <a:pt x="60" y="1086"/>
                  </a:lnTo>
                  <a:lnTo>
                    <a:pt x="119" y="1224"/>
                  </a:lnTo>
                  <a:lnTo>
                    <a:pt x="217" y="1342"/>
                  </a:lnTo>
                  <a:lnTo>
                    <a:pt x="356" y="1480"/>
                  </a:lnTo>
                  <a:lnTo>
                    <a:pt x="494" y="1579"/>
                  </a:lnTo>
                  <a:lnTo>
                    <a:pt x="652" y="1658"/>
                  </a:lnTo>
                  <a:lnTo>
                    <a:pt x="809" y="1737"/>
                  </a:lnTo>
                  <a:lnTo>
                    <a:pt x="967" y="1796"/>
                  </a:lnTo>
                  <a:lnTo>
                    <a:pt x="1145" y="1836"/>
                  </a:lnTo>
                  <a:lnTo>
                    <a:pt x="1303" y="1855"/>
                  </a:lnTo>
                  <a:lnTo>
                    <a:pt x="1480" y="1875"/>
                  </a:lnTo>
                  <a:lnTo>
                    <a:pt x="1638" y="1855"/>
                  </a:lnTo>
                  <a:lnTo>
                    <a:pt x="1816" y="1836"/>
                  </a:lnTo>
                  <a:lnTo>
                    <a:pt x="1974" y="1796"/>
                  </a:lnTo>
                  <a:lnTo>
                    <a:pt x="2132" y="1737"/>
                  </a:lnTo>
                  <a:lnTo>
                    <a:pt x="2289" y="1658"/>
                  </a:lnTo>
                  <a:lnTo>
                    <a:pt x="2447" y="1579"/>
                  </a:lnTo>
                  <a:lnTo>
                    <a:pt x="2585" y="1480"/>
                  </a:lnTo>
                  <a:lnTo>
                    <a:pt x="2724" y="1342"/>
                  </a:lnTo>
                  <a:lnTo>
                    <a:pt x="2822" y="1224"/>
                  </a:lnTo>
                  <a:lnTo>
                    <a:pt x="2901" y="1086"/>
                  </a:lnTo>
                  <a:lnTo>
                    <a:pt x="2941" y="948"/>
                  </a:lnTo>
                  <a:lnTo>
                    <a:pt x="2960" y="790"/>
                  </a:lnTo>
                  <a:lnTo>
                    <a:pt x="2941" y="652"/>
                  </a:lnTo>
                  <a:lnTo>
                    <a:pt x="2901" y="494"/>
                  </a:lnTo>
                  <a:lnTo>
                    <a:pt x="2822" y="356"/>
                  </a:lnTo>
                  <a:lnTo>
                    <a:pt x="2724" y="237"/>
                  </a:lnTo>
                  <a:lnTo>
                    <a:pt x="2605" y="139"/>
                  </a:lnTo>
                  <a:lnTo>
                    <a:pt x="2467" y="60"/>
                  </a:lnTo>
                  <a:lnTo>
                    <a:pt x="2309" y="20"/>
                  </a:lnTo>
                  <a:lnTo>
                    <a:pt x="2171" y="0"/>
                  </a:lnTo>
                  <a:lnTo>
                    <a:pt x="2013" y="20"/>
                  </a:lnTo>
                  <a:lnTo>
                    <a:pt x="1875" y="60"/>
                  </a:lnTo>
                  <a:lnTo>
                    <a:pt x="1737" y="139"/>
                  </a:lnTo>
                  <a:lnTo>
                    <a:pt x="1599" y="237"/>
                  </a:lnTo>
                  <a:lnTo>
                    <a:pt x="1540" y="277"/>
                  </a:lnTo>
                  <a:lnTo>
                    <a:pt x="1480" y="296"/>
                  </a:lnTo>
                  <a:lnTo>
                    <a:pt x="1401" y="277"/>
                  </a:lnTo>
                  <a:lnTo>
                    <a:pt x="1342" y="237"/>
                  </a:lnTo>
                  <a:lnTo>
                    <a:pt x="1224" y="139"/>
                  </a:lnTo>
                  <a:lnTo>
                    <a:pt x="1086" y="60"/>
                  </a:lnTo>
                  <a:lnTo>
                    <a:pt x="928" y="20"/>
                  </a:lnTo>
                  <a:lnTo>
                    <a:pt x="790"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 name="Google Shape;817;p6"/>
            <p:cNvSpPr/>
            <p:nvPr/>
          </p:nvSpPr>
          <p:spPr>
            <a:xfrm>
              <a:off x="4333450" y="2500725"/>
              <a:ext cx="566850" cy="207225"/>
            </a:xfrm>
            <a:custGeom>
              <a:rect b="b" l="l" r="r" t="t"/>
              <a:pathLst>
                <a:path extrusionOk="0" h="8289" w="22674">
                  <a:moveTo>
                    <a:pt x="0" y="0"/>
                  </a:moveTo>
                  <a:lnTo>
                    <a:pt x="0" y="3809"/>
                  </a:lnTo>
                  <a:lnTo>
                    <a:pt x="4105" y="3809"/>
                  </a:lnTo>
                  <a:lnTo>
                    <a:pt x="4105" y="8288"/>
                  </a:lnTo>
                  <a:lnTo>
                    <a:pt x="18569" y="8288"/>
                  </a:lnTo>
                  <a:lnTo>
                    <a:pt x="18569" y="3809"/>
                  </a:lnTo>
                  <a:lnTo>
                    <a:pt x="22674" y="3809"/>
                  </a:lnTo>
                  <a:lnTo>
                    <a:pt x="22674"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8" name="Google Shape;818;p6"/>
            <p:cNvSpPr/>
            <p:nvPr/>
          </p:nvSpPr>
          <p:spPr>
            <a:xfrm>
              <a:off x="4959000" y="1737025"/>
              <a:ext cx="292575" cy="501250"/>
            </a:xfrm>
            <a:custGeom>
              <a:rect b="b" l="l" r="r" t="t"/>
              <a:pathLst>
                <a:path extrusionOk="0" h="20050" w="11703">
                  <a:moveTo>
                    <a:pt x="4914" y="1"/>
                  </a:moveTo>
                  <a:lnTo>
                    <a:pt x="0" y="10972"/>
                  </a:lnTo>
                  <a:lnTo>
                    <a:pt x="4322" y="10972"/>
                  </a:lnTo>
                  <a:lnTo>
                    <a:pt x="1757" y="20050"/>
                  </a:lnTo>
                  <a:lnTo>
                    <a:pt x="11702" y="7322"/>
                  </a:lnTo>
                  <a:lnTo>
                    <a:pt x="6690" y="7322"/>
                  </a:lnTo>
                  <a:lnTo>
                    <a:pt x="10755"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19" name="Google Shape;819;p6"/>
          <p:cNvGrpSpPr/>
          <p:nvPr/>
        </p:nvGrpSpPr>
        <p:grpSpPr>
          <a:xfrm>
            <a:off x="4233488" y="3210687"/>
            <a:ext cx="677025" cy="1839438"/>
            <a:chOff x="6909776" y="2415188"/>
            <a:chExt cx="677025" cy="1839438"/>
          </a:xfrm>
        </p:grpSpPr>
        <p:sp>
          <p:nvSpPr>
            <p:cNvPr id="820" name="Google Shape;820;p6"/>
            <p:cNvSpPr/>
            <p:nvPr/>
          </p:nvSpPr>
          <p:spPr>
            <a:xfrm>
              <a:off x="6909776" y="4151001"/>
              <a:ext cx="677025" cy="103625"/>
            </a:xfrm>
            <a:custGeom>
              <a:rect b="b" l="l" r="r" t="t"/>
              <a:pathLst>
                <a:path extrusionOk="0" h="4145" w="27081">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09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1" name="Google Shape;821;p6"/>
            <p:cNvSpPr/>
            <p:nvPr/>
          </p:nvSpPr>
          <p:spPr>
            <a:xfrm>
              <a:off x="7045338" y="2415188"/>
              <a:ext cx="280950" cy="1180575"/>
            </a:xfrm>
            <a:custGeom>
              <a:rect b="b" l="l" r="r" t="t"/>
              <a:pathLst>
                <a:path extrusionOk="0" h="47223" w="11238">
                  <a:moveTo>
                    <a:pt x="4279" y="1"/>
                  </a:moveTo>
                  <a:lnTo>
                    <a:pt x="4164" y="20"/>
                  </a:lnTo>
                  <a:lnTo>
                    <a:pt x="4067" y="58"/>
                  </a:lnTo>
                  <a:lnTo>
                    <a:pt x="3952" y="97"/>
                  </a:lnTo>
                  <a:lnTo>
                    <a:pt x="3875" y="155"/>
                  </a:lnTo>
                  <a:lnTo>
                    <a:pt x="3778" y="232"/>
                  </a:lnTo>
                  <a:lnTo>
                    <a:pt x="3701" y="309"/>
                  </a:lnTo>
                  <a:lnTo>
                    <a:pt x="3643" y="405"/>
                  </a:lnTo>
                  <a:lnTo>
                    <a:pt x="3585" y="521"/>
                  </a:lnTo>
                  <a:lnTo>
                    <a:pt x="3161" y="1735"/>
                  </a:lnTo>
                  <a:lnTo>
                    <a:pt x="2930" y="2448"/>
                  </a:lnTo>
                  <a:lnTo>
                    <a:pt x="2679" y="3239"/>
                  </a:lnTo>
                  <a:lnTo>
                    <a:pt x="2410" y="4106"/>
                  </a:lnTo>
                  <a:lnTo>
                    <a:pt x="2159" y="5050"/>
                  </a:lnTo>
                  <a:lnTo>
                    <a:pt x="1889" y="6053"/>
                  </a:lnTo>
                  <a:lnTo>
                    <a:pt x="1639" y="7132"/>
                  </a:lnTo>
                  <a:lnTo>
                    <a:pt x="1388" y="8269"/>
                  </a:lnTo>
                  <a:lnTo>
                    <a:pt x="1138" y="9484"/>
                  </a:lnTo>
                  <a:lnTo>
                    <a:pt x="906" y="10736"/>
                  </a:lnTo>
                  <a:lnTo>
                    <a:pt x="714" y="12066"/>
                  </a:lnTo>
                  <a:lnTo>
                    <a:pt x="521" y="13435"/>
                  </a:lnTo>
                  <a:lnTo>
                    <a:pt x="347" y="14861"/>
                  </a:lnTo>
                  <a:lnTo>
                    <a:pt x="212" y="16345"/>
                  </a:lnTo>
                  <a:lnTo>
                    <a:pt x="116" y="17887"/>
                  </a:lnTo>
                  <a:lnTo>
                    <a:pt x="39" y="19468"/>
                  </a:lnTo>
                  <a:lnTo>
                    <a:pt x="0" y="21087"/>
                  </a:lnTo>
                  <a:lnTo>
                    <a:pt x="20" y="22744"/>
                  </a:lnTo>
                  <a:lnTo>
                    <a:pt x="39" y="23592"/>
                  </a:lnTo>
                  <a:lnTo>
                    <a:pt x="77" y="24460"/>
                  </a:lnTo>
                  <a:lnTo>
                    <a:pt x="135" y="25327"/>
                  </a:lnTo>
                  <a:lnTo>
                    <a:pt x="193" y="26194"/>
                  </a:lnTo>
                  <a:lnTo>
                    <a:pt x="270" y="27081"/>
                  </a:lnTo>
                  <a:lnTo>
                    <a:pt x="347" y="27968"/>
                  </a:lnTo>
                  <a:lnTo>
                    <a:pt x="444" y="28873"/>
                  </a:lnTo>
                  <a:lnTo>
                    <a:pt x="579" y="29779"/>
                  </a:lnTo>
                  <a:lnTo>
                    <a:pt x="694" y="30705"/>
                  </a:lnTo>
                  <a:lnTo>
                    <a:pt x="848" y="31630"/>
                  </a:lnTo>
                  <a:lnTo>
                    <a:pt x="1022" y="32555"/>
                  </a:lnTo>
                  <a:lnTo>
                    <a:pt x="1195" y="33499"/>
                  </a:lnTo>
                  <a:lnTo>
                    <a:pt x="1388" y="34444"/>
                  </a:lnTo>
                  <a:lnTo>
                    <a:pt x="1600" y="35388"/>
                  </a:lnTo>
                  <a:lnTo>
                    <a:pt x="1831" y="36352"/>
                  </a:lnTo>
                  <a:lnTo>
                    <a:pt x="2082" y="37316"/>
                  </a:lnTo>
                  <a:lnTo>
                    <a:pt x="2352" y="38299"/>
                  </a:lnTo>
                  <a:lnTo>
                    <a:pt x="2641" y="39262"/>
                  </a:lnTo>
                  <a:lnTo>
                    <a:pt x="2949" y="40245"/>
                  </a:lnTo>
                  <a:lnTo>
                    <a:pt x="3277" y="41228"/>
                  </a:lnTo>
                  <a:lnTo>
                    <a:pt x="3643" y="42231"/>
                  </a:lnTo>
                  <a:lnTo>
                    <a:pt x="4009" y="43214"/>
                  </a:lnTo>
                  <a:lnTo>
                    <a:pt x="4395" y="44216"/>
                  </a:lnTo>
                  <a:lnTo>
                    <a:pt x="4819" y="45218"/>
                  </a:lnTo>
                  <a:lnTo>
                    <a:pt x="5243" y="46220"/>
                  </a:lnTo>
                  <a:lnTo>
                    <a:pt x="5706" y="47223"/>
                  </a:lnTo>
                  <a:lnTo>
                    <a:pt x="9483" y="47223"/>
                  </a:lnTo>
                  <a:lnTo>
                    <a:pt x="9560" y="46914"/>
                  </a:lnTo>
                  <a:lnTo>
                    <a:pt x="9734" y="46008"/>
                  </a:lnTo>
                  <a:lnTo>
                    <a:pt x="9984" y="44582"/>
                  </a:lnTo>
                  <a:lnTo>
                    <a:pt x="10119" y="43676"/>
                  </a:lnTo>
                  <a:lnTo>
                    <a:pt x="10274" y="42655"/>
                  </a:lnTo>
                  <a:lnTo>
                    <a:pt x="10428" y="41517"/>
                  </a:lnTo>
                  <a:lnTo>
                    <a:pt x="10582" y="40303"/>
                  </a:lnTo>
                  <a:lnTo>
                    <a:pt x="10717" y="38973"/>
                  </a:lnTo>
                  <a:lnTo>
                    <a:pt x="10852" y="37547"/>
                  </a:lnTo>
                  <a:lnTo>
                    <a:pt x="10987" y="36063"/>
                  </a:lnTo>
                  <a:lnTo>
                    <a:pt x="11083" y="34482"/>
                  </a:lnTo>
                  <a:lnTo>
                    <a:pt x="11160" y="32844"/>
                  </a:lnTo>
                  <a:lnTo>
                    <a:pt x="11218" y="31129"/>
                  </a:lnTo>
                  <a:lnTo>
                    <a:pt x="11237" y="29375"/>
                  </a:lnTo>
                  <a:lnTo>
                    <a:pt x="11218" y="27544"/>
                  </a:lnTo>
                  <a:lnTo>
                    <a:pt x="11179" y="25693"/>
                  </a:lnTo>
                  <a:lnTo>
                    <a:pt x="11083" y="23785"/>
                  </a:lnTo>
                  <a:lnTo>
                    <a:pt x="11006" y="22841"/>
                  </a:lnTo>
                  <a:lnTo>
                    <a:pt x="10929" y="21858"/>
                  </a:lnTo>
                  <a:lnTo>
                    <a:pt x="10852" y="20894"/>
                  </a:lnTo>
                  <a:lnTo>
                    <a:pt x="10736" y="19911"/>
                  </a:lnTo>
                  <a:lnTo>
                    <a:pt x="10620" y="18928"/>
                  </a:lnTo>
                  <a:lnTo>
                    <a:pt x="10486" y="17945"/>
                  </a:lnTo>
                  <a:lnTo>
                    <a:pt x="10351" y="16943"/>
                  </a:lnTo>
                  <a:lnTo>
                    <a:pt x="10177" y="15960"/>
                  </a:lnTo>
                  <a:lnTo>
                    <a:pt x="10004" y="14957"/>
                  </a:lnTo>
                  <a:lnTo>
                    <a:pt x="9811" y="13955"/>
                  </a:lnTo>
                  <a:lnTo>
                    <a:pt x="9599" y="12972"/>
                  </a:lnTo>
                  <a:lnTo>
                    <a:pt x="9368" y="11970"/>
                  </a:lnTo>
                  <a:lnTo>
                    <a:pt x="9117" y="10987"/>
                  </a:lnTo>
                  <a:lnTo>
                    <a:pt x="8847" y="9985"/>
                  </a:lnTo>
                  <a:lnTo>
                    <a:pt x="8558" y="9002"/>
                  </a:lnTo>
                  <a:lnTo>
                    <a:pt x="8250" y="8019"/>
                  </a:lnTo>
                  <a:lnTo>
                    <a:pt x="7922" y="7055"/>
                  </a:lnTo>
                  <a:lnTo>
                    <a:pt x="7575" y="6072"/>
                  </a:lnTo>
                  <a:lnTo>
                    <a:pt x="7209" y="5108"/>
                  </a:lnTo>
                  <a:lnTo>
                    <a:pt x="6823" y="4164"/>
                  </a:lnTo>
                  <a:lnTo>
                    <a:pt x="6419" y="3200"/>
                  </a:lnTo>
                  <a:lnTo>
                    <a:pt x="5975" y="2275"/>
                  </a:lnTo>
                  <a:lnTo>
                    <a:pt x="5513" y="1331"/>
                  </a:lnTo>
                  <a:lnTo>
                    <a:pt x="5031" y="425"/>
                  </a:lnTo>
                  <a:lnTo>
                    <a:pt x="4973" y="309"/>
                  </a:lnTo>
                  <a:lnTo>
                    <a:pt x="4896" y="232"/>
                  </a:lnTo>
                  <a:lnTo>
                    <a:pt x="4800" y="155"/>
                  </a:lnTo>
                  <a:lnTo>
                    <a:pt x="4703" y="97"/>
                  </a:lnTo>
                  <a:lnTo>
                    <a:pt x="4607" y="39"/>
                  </a:lnTo>
                  <a:lnTo>
                    <a:pt x="4491" y="20"/>
                  </a:lnTo>
                  <a:lnTo>
                    <a:pt x="4395"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2" name="Google Shape;822;p6"/>
            <p:cNvSpPr/>
            <p:nvPr/>
          </p:nvSpPr>
          <p:spPr>
            <a:xfrm>
              <a:off x="7156163" y="2642638"/>
              <a:ext cx="78075" cy="893375"/>
            </a:xfrm>
            <a:custGeom>
              <a:rect b="b" l="l" r="r" t="t"/>
              <a:pathLst>
                <a:path extrusionOk="0" h="35735" w="3123">
                  <a:moveTo>
                    <a:pt x="135" y="0"/>
                  </a:moveTo>
                  <a:lnTo>
                    <a:pt x="78" y="19"/>
                  </a:lnTo>
                  <a:lnTo>
                    <a:pt x="39" y="58"/>
                  </a:lnTo>
                  <a:lnTo>
                    <a:pt x="0" y="116"/>
                  </a:lnTo>
                  <a:lnTo>
                    <a:pt x="0" y="174"/>
                  </a:lnTo>
                  <a:lnTo>
                    <a:pt x="2834" y="35600"/>
                  </a:lnTo>
                  <a:lnTo>
                    <a:pt x="2853" y="35657"/>
                  </a:lnTo>
                  <a:lnTo>
                    <a:pt x="2872" y="35696"/>
                  </a:lnTo>
                  <a:lnTo>
                    <a:pt x="2930" y="35735"/>
                  </a:lnTo>
                  <a:lnTo>
                    <a:pt x="2988" y="35735"/>
                  </a:lnTo>
                  <a:lnTo>
                    <a:pt x="3046" y="35715"/>
                  </a:lnTo>
                  <a:lnTo>
                    <a:pt x="3104" y="35696"/>
                  </a:lnTo>
                  <a:lnTo>
                    <a:pt x="3123" y="35638"/>
                  </a:lnTo>
                  <a:lnTo>
                    <a:pt x="3123" y="35580"/>
                  </a:lnTo>
                  <a:lnTo>
                    <a:pt x="309" y="154"/>
                  </a:lnTo>
                  <a:lnTo>
                    <a:pt x="290" y="96"/>
                  </a:lnTo>
                  <a:lnTo>
                    <a:pt x="251" y="39"/>
                  </a:lnTo>
                  <a:lnTo>
                    <a:pt x="193" y="19"/>
                  </a:lnTo>
                  <a:lnTo>
                    <a:pt x="13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3" name="Google Shape;823;p6"/>
            <p:cNvSpPr/>
            <p:nvPr/>
          </p:nvSpPr>
          <p:spPr>
            <a:xfrm>
              <a:off x="6966788" y="3478163"/>
              <a:ext cx="558975" cy="79050"/>
            </a:xfrm>
            <a:custGeom>
              <a:rect b="b" l="l" r="r" t="t"/>
              <a:pathLst>
                <a:path extrusionOk="0" h="3162" w="22359">
                  <a:moveTo>
                    <a:pt x="10043" y="1"/>
                  </a:moveTo>
                  <a:lnTo>
                    <a:pt x="8925" y="20"/>
                  </a:lnTo>
                  <a:lnTo>
                    <a:pt x="7865" y="58"/>
                  </a:lnTo>
                  <a:lnTo>
                    <a:pt x="6824" y="116"/>
                  </a:lnTo>
                  <a:lnTo>
                    <a:pt x="5860" y="193"/>
                  </a:lnTo>
                  <a:lnTo>
                    <a:pt x="4935" y="271"/>
                  </a:lnTo>
                  <a:lnTo>
                    <a:pt x="4068" y="348"/>
                  </a:lnTo>
                  <a:lnTo>
                    <a:pt x="3277" y="463"/>
                  </a:lnTo>
                  <a:lnTo>
                    <a:pt x="2545" y="579"/>
                  </a:lnTo>
                  <a:lnTo>
                    <a:pt x="1909" y="695"/>
                  </a:lnTo>
                  <a:lnTo>
                    <a:pt x="1350" y="829"/>
                  </a:lnTo>
                  <a:lnTo>
                    <a:pt x="887" y="964"/>
                  </a:lnTo>
                  <a:lnTo>
                    <a:pt x="502" y="1099"/>
                  </a:lnTo>
                  <a:lnTo>
                    <a:pt x="348" y="1176"/>
                  </a:lnTo>
                  <a:lnTo>
                    <a:pt x="232" y="1254"/>
                  </a:lnTo>
                  <a:lnTo>
                    <a:pt x="136" y="1331"/>
                  </a:lnTo>
                  <a:lnTo>
                    <a:pt x="59" y="1408"/>
                  </a:lnTo>
                  <a:lnTo>
                    <a:pt x="20" y="1485"/>
                  </a:lnTo>
                  <a:lnTo>
                    <a:pt x="1" y="1581"/>
                  </a:lnTo>
                  <a:lnTo>
                    <a:pt x="20" y="1658"/>
                  </a:lnTo>
                  <a:lnTo>
                    <a:pt x="59" y="1735"/>
                  </a:lnTo>
                  <a:lnTo>
                    <a:pt x="136" y="1812"/>
                  </a:lnTo>
                  <a:lnTo>
                    <a:pt x="232" y="1890"/>
                  </a:lnTo>
                  <a:lnTo>
                    <a:pt x="348" y="1967"/>
                  </a:lnTo>
                  <a:lnTo>
                    <a:pt x="502" y="2044"/>
                  </a:lnTo>
                  <a:lnTo>
                    <a:pt x="887" y="2198"/>
                  </a:lnTo>
                  <a:lnTo>
                    <a:pt x="1350" y="2333"/>
                  </a:lnTo>
                  <a:lnTo>
                    <a:pt x="1909" y="2449"/>
                  </a:lnTo>
                  <a:lnTo>
                    <a:pt x="2545" y="2583"/>
                  </a:lnTo>
                  <a:lnTo>
                    <a:pt x="3277" y="2699"/>
                  </a:lnTo>
                  <a:lnTo>
                    <a:pt x="4068" y="2795"/>
                  </a:lnTo>
                  <a:lnTo>
                    <a:pt x="4935" y="2892"/>
                  </a:lnTo>
                  <a:lnTo>
                    <a:pt x="5860" y="2969"/>
                  </a:lnTo>
                  <a:lnTo>
                    <a:pt x="6824" y="3027"/>
                  </a:lnTo>
                  <a:lnTo>
                    <a:pt x="7865" y="3085"/>
                  </a:lnTo>
                  <a:lnTo>
                    <a:pt x="8925" y="3123"/>
                  </a:lnTo>
                  <a:lnTo>
                    <a:pt x="10043" y="3142"/>
                  </a:lnTo>
                  <a:lnTo>
                    <a:pt x="11180" y="3162"/>
                  </a:lnTo>
                  <a:lnTo>
                    <a:pt x="12317" y="3142"/>
                  </a:lnTo>
                  <a:lnTo>
                    <a:pt x="13435" y="3123"/>
                  </a:lnTo>
                  <a:lnTo>
                    <a:pt x="14514" y="3085"/>
                  </a:lnTo>
                  <a:lnTo>
                    <a:pt x="15536" y="3027"/>
                  </a:lnTo>
                  <a:lnTo>
                    <a:pt x="16519" y="2969"/>
                  </a:lnTo>
                  <a:lnTo>
                    <a:pt x="17444" y="2892"/>
                  </a:lnTo>
                  <a:lnTo>
                    <a:pt x="18292" y="2795"/>
                  </a:lnTo>
                  <a:lnTo>
                    <a:pt x="19082" y="2699"/>
                  </a:lnTo>
                  <a:lnTo>
                    <a:pt x="19815" y="2583"/>
                  </a:lnTo>
                  <a:lnTo>
                    <a:pt x="20451" y="2449"/>
                  </a:lnTo>
                  <a:lnTo>
                    <a:pt x="21010" y="2333"/>
                  </a:lnTo>
                  <a:lnTo>
                    <a:pt x="21491" y="2198"/>
                  </a:lnTo>
                  <a:lnTo>
                    <a:pt x="21858" y="2044"/>
                  </a:lnTo>
                  <a:lnTo>
                    <a:pt x="22012" y="1967"/>
                  </a:lnTo>
                  <a:lnTo>
                    <a:pt x="22147" y="1890"/>
                  </a:lnTo>
                  <a:lnTo>
                    <a:pt x="22243" y="1812"/>
                  </a:lnTo>
                  <a:lnTo>
                    <a:pt x="22301" y="1735"/>
                  </a:lnTo>
                  <a:lnTo>
                    <a:pt x="22359" y="1658"/>
                  </a:lnTo>
                  <a:lnTo>
                    <a:pt x="22359" y="1581"/>
                  </a:lnTo>
                  <a:lnTo>
                    <a:pt x="22359" y="1485"/>
                  </a:lnTo>
                  <a:lnTo>
                    <a:pt x="22301" y="1408"/>
                  </a:lnTo>
                  <a:lnTo>
                    <a:pt x="22243" y="1331"/>
                  </a:lnTo>
                  <a:lnTo>
                    <a:pt x="22147" y="1254"/>
                  </a:lnTo>
                  <a:lnTo>
                    <a:pt x="22012" y="1176"/>
                  </a:lnTo>
                  <a:lnTo>
                    <a:pt x="21858" y="1099"/>
                  </a:lnTo>
                  <a:lnTo>
                    <a:pt x="21491" y="964"/>
                  </a:lnTo>
                  <a:lnTo>
                    <a:pt x="21010" y="829"/>
                  </a:lnTo>
                  <a:lnTo>
                    <a:pt x="20451" y="695"/>
                  </a:lnTo>
                  <a:lnTo>
                    <a:pt x="19815" y="579"/>
                  </a:lnTo>
                  <a:lnTo>
                    <a:pt x="19082" y="463"/>
                  </a:lnTo>
                  <a:lnTo>
                    <a:pt x="18292" y="348"/>
                  </a:lnTo>
                  <a:lnTo>
                    <a:pt x="17444" y="271"/>
                  </a:lnTo>
                  <a:lnTo>
                    <a:pt x="16519" y="193"/>
                  </a:lnTo>
                  <a:lnTo>
                    <a:pt x="15536" y="116"/>
                  </a:lnTo>
                  <a:lnTo>
                    <a:pt x="14514" y="58"/>
                  </a:lnTo>
                  <a:lnTo>
                    <a:pt x="13435" y="20"/>
                  </a:lnTo>
                  <a:lnTo>
                    <a:pt x="1231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 name="Google Shape;824;p6"/>
            <p:cNvSpPr/>
            <p:nvPr/>
          </p:nvSpPr>
          <p:spPr>
            <a:xfrm>
              <a:off x="7330113" y="3119188"/>
              <a:ext cx="204800" cy="502600"/>
            </a:xfrm>
            <a:custGeom>
              <a:rect b="b" l="l" r="r" t="t"/>
              <a:pathLst>
                <a:path extrusionOk="0" h="20104" w="8192">
                  <a:moveTo>
                    <a:pt x="7151" y="0"/>
                  </a:moveTo>
                  <a:lnTo>
                    <a:pt x="7036" y="20"/>
                  </a:lnTo>
                  <a:lnTo>
                    <a:pt x="6939" y="58"/>
                  </a:lnTo>
                  <a:lnTo>
                    <a:pt x="6843" y="97"/>
                  </a:lnTo>
                  <a:lnTo>
                    <a:pt x="6746" y="155"/>
                  </a:lnTo>
                  <a:lnTo>
                    <a:pt x="6400" y="444"/>
                  </a:lnTo>
                  <a:lnTo>
                    <a:pt x="6053" y="752"/>
                  </a:lnTo>
                  <a:lnTo>
                    <a:pt x="5725" y="1041"/>
                  </a:lnTo>
                  <a:lnTo>
                    <a:pt x="5417" y="1369"/>
                  </a:lnTo>
                  <a:lnTo>
                    <a:pt x="5108" y="1677"/>
                  </a:lnTo>
                  <a:lnTo>
                    <a:pt x="4819" y="2024"/>
                  </a:lnTo>
                  <a:lnTo>
                    <a:pt x="4530" y="2352"/>
                  </a:lnTo>
                  <a:lnTo>
                    <a:pt x="4260" y="2699"/>
                  </a:lnTo>
                  <a:lnTo>
                    <a:pt x="4009" y="3065"/>
                  </a:lnTo>
                  <a:lnTo>
                    <a:pt x="3759" y="3412"/>
                  </a:lnTo>
                  <a:lnTo>
                    <a:pt x="3528" y="3797"/>
                  </a:lnTo>
                  <a:lnTo>
                    <a:pt x="3296" y="4164"/>
                  </a:lnTo>
                  <a:lnTo>
                    <a:pt x="2872" y="4915"/>
                  </a:lnTo>
                  <a:lnTo>
                    <a:pt x="2487" y="5706"/>
                  </a:lnTo>
                  <a:lnTo>
                    <a:pt x="2140" y="6496"/>
                  </a:lnTo>
                  <a:lnTo>
                    <a:pt x="1812" y="7286"/>
                  </a:lnTo>
                  <a:lnTo>
                    <a:pt x="1523" y="8096"/>
                  </a:lnTo>
                  <a:lnTo>
                    <a:pt x="1273" y="8905"/>
                  </a:lnTo>
                  <a:lnTo>
                    <a:pt x="1041" y="9695"/>
                  </a:lnTo>
                  <a:lnTo>
                    <a:pt x="849" y="10505"/>
                  </a:lnTo>
                  <a:lnTo>
                    <a:pt x="675" y="11295"/>
                  </a:lnTo>
                  <a:lnTo>
                    <a:pt x="540" y="12066"/>
                  </a:lnTo>
                  <a:lnTo>
                    <a:pt x="405" y="12818"/>
                  </a:lnTo>
                  <a:lnTo>
                    <a:pt x="309" y="13550"/>
                  </a:lnTo>
                  <a:lnTo>
                    <a:pt x="212" y="14263"/>
                  </a:lnTo>
                  <a:lnTo>
                    <a:pt x="155" y="14938"/>
                  </a:lnTo>
                  <a:lnTo>
                    <a:pt x="97" y="15593"/>
                  </a:lnTo>
                  <a:lnTo>
                    <a:pt x="58" y="16210"/>
                  </a:lnTo>
                  <a:lnTo>
                    <a:pt x="20" y="17309"/>
                  </a:lnTo>
                  <a:lnTo>
                    <a:pt x="0" y="18215"/>
                  </a:lnTo>
                  <a:lnTo>
                    <a:pt x="20" y="18908"/>
                  </a:lnTo>
                  <a:lnTo>
                    <a:pt x="39" y="19487"/>
                  </a:lnTo>
                  <a:lnTo>
                    <a:pt x="2044" y="20103"/>
                  </a:lnTo>
                  <a:lnTo>
                    <a:pt x="2660" y="19410"/>
                  </a:lnTo>
                  <a:lnTo>
                    <a:pt x="3219" y="18716"/>
                  </a:lnTo>
                  <a:lnTo>
                    <a:pt x="3740" y="18003"/>
                  </a:lnTo>
                  <a:lnTo>
                    <a:pt x="4222" y="17289"/>
                  </a:lnTo>
                  <a:lnTo>
                    <a:pt x="4684" y="16576"/>
                  </a:lnTo>
                  <a:lnTo>
                    <a:pt x="5089" y="15863"/>
                  </a:lnTo>
                  <a:lnTo>
                    <a:pt x="5474" y="15131"/>
                  </a:lnTo>
                  <a:lnTo>
                    <a:pt x="5821" y="14417"/>
                  </a:lnTo>
                  <a:lnTo>
                    <a:pt x="6149" y="13704"/>
                  </a:lnTo>
                  <a:lnTo>
                    <a:pt x="6438" y="12991"/>
                  </a:lnTo>
                  <a:lnTo>
                    <a:pt x="6708" y="12278"/>
                  </a:lnTo>
                  <a:lnTo>
                    <a:pt x="6958" y="11584"/>
                  </a:lnTo>
                  <a:lnTo>
                    <a:pt x="7170" y="10890"/>
                  </a:lnTo>
                  <a:lnTo>
                    <a:pt x="7344" y="10196"/>
                  </a:lnTo>
                  <a:lnTo>
                    <a:pt x="7517" y="9522"/>
                  </a:lnTo>
                  <a:lnTo>
                    <a:pt x="7672" y="8847"/>
                  </a:lnTo>
                  <a:lnTo>
                    <a:pt x="7787" y="8192"/>
                  </a:lnTo>
                  <a:lnTo>
                    <a:pt x="7884" y="7556"/>
                  </a:lnTo>
                  <a:lnTo>
                    <a:pt x="7980" y="6939"/>
                  </a:lnTo>
                  <a:lnTo>
                    <a:pt x="8057" y="6322"/>
                  </a:lnTo>
                  <a:lnTo>
                    <a:pt x="8096" y="5725"/>
                  </a:lnTo>
                  <a:lnTo>
                    <a:pt x="8134" y="5147"/>
                  </a:lnTo>
                  <a:lnTo>
                    <a:pt x="8192" y="4067"/>
                  </a:lnTo>
                  <a:lnTo>
                    <a:pt x="8192" y="3065"/>
                  </a:lnTo>
                  <a:lnTo>
                    <a:pt x="8153" y="2159"/>
                  </a:lnTo>
                  <a:lnTo>
                    <a:pt x="8096" y="1369"/>
                  </a:lnTo>
                  <a:lnTo>
                    <a:pt x="8038" y="694"/>
                  </a:lnTo>
                  <a:lnTo>
                    <a:pt x="8019" y="579"/>
                  </a:lnTo>
                  <a:lnTo>
                    <a:pt x="7980" y="482"/>
                  </a:lnTo>
                  <a:lnTo>
                    <a:pt x="7922" y="386"/>
                  </a:lnTo>
                  <a:lnTo>
                    <a:pt x="7864" y="289"/>
                  </a:lnTo>
                  <a:lnTo>
                    <a:pt x="7807" y="212"/>
                  </a:lnTo>
                  <a:lnTo>
                    <a:pt x="7729" y="155"/>
                  </a:lnTo>
                  <a:lnTo>
                    <a:pt x="7633" y="97"/>
                  </a:lnTo>
                  <a:lnTo>
                    <a:pt x="7537" y="58"/>
                  </a:lnTo>
                  <a:lnTo>
                    <a:pt x="7440" y="20"/>
                  </a:lnTo>
                  <a:lnTo>
                    <a:pt x="7344"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5" name="Google Shape;825;p6"/>
            <p:cNvSpPr/>
            <p:nvPr/>
          </p:nvSpPr>
          <p:spPr>
            <a:xfrm>
              <a:off x="7390338" y="3207838"/>
              <a:ext cx="95450" cy="289625"/>
            </a:xfrm>
            <a:custGeom>
              <a:rect b="b" l="l" r="r" t="t"/>
              <a:pathLst>
                <a:path extrusionOk="0" h="11585" w="3818">
                  <a:moveTo>
                    <a:pt x="3663" y="1"/>
                  </a:moveTo>
                  <a:lnTo>
                    <a:pt x="3605" y="20"/>
                  </a:lnTo>
                  <a:lnTo>
                    <a:pt x="3566" y="59"/>
                  </a:lnTo>
                  <a:lnTo>
                    <a:pt x="3528" y="97"/>
                  </a:lnTo>
                  <a:lnTo>
                    <a:pt x="3239" y="926"/>
                  </a:lnTo>
                  <a:lnTo>
                    <a:pt x="2776" y="2333"/>
                  </a:lnTo>
                  <a:lnTo>
                    <a:pt x="1620" y="6072"/>
                  </a:lnTo>
                  <a:lnTo>
                    <a:pt x="1" y="11392"/>
                  </a:lnTo>
                  <a:lnTo>
                    <a:pt x="1" y="11450"/>
                  </a:lnTo>
                  <a:lnTo>
                    <a:pt x="20" y="11508"/>
                  </a:lnTo>
                  <a:lnTo>
                    <a:pt x="59" y="11546"/>
                  </a:lnTo>
                  <a:lnTo>
                    <a:pt x="97" y="11585"/>
                  </a:lnTo>
                  <a:lnTo>
                    <a:pt x="193" y="11585"/>
                  </a:lnTo>
                  <a:lnTo>
                    <a:pt x="232" y="11565"/>
                  </a:lnTo>
                  <a:lnTo>
                    <a:pt x="271" y="11527"/>
                  </a:lnTo>
                  <a:lnTo>
                    <a:pt x="290" y="11488"/>
                  </a:lnTo>
                  <a:lnTo>
                    <a:pt x="1870" y="6284"/>
                  </a:lnTo>
                  <a:lnTo>
                    <a:pt x="3046" y="2487"/>
                  </a:lnTo>
                  <a:lnTo>
                    <a:pt x="3509" y="1061"/>
                  </a:lnTo>
                  <a:lnTo>
                    <a:pt x="3798" y="213"/>
                  </a:lnTo>
                  <a:lnTo>
                    <a:pt x="3817" y="155"/>
                  </a:lnTo>
                  <a:lnTo>
                    <a:pt x="3798" y="97"/>
                  </a:lnTo>
                  <a:lnTo>
                    <a:pt x="3778" y="59"/>
                  </a:lnTo>
                  <a:lnTo>
                    <a:pt x="3721" y="20"/>
                  </a:lnTo>
                  <a:lnTo>
                    <a:pt x="366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6" name="Google Shape;826;p6"/>
            <p:cNvSpPr/>
            <p:nvPr/>
          </p:nvSpPr>
          <p:spPr>
            <a:xfrm>
              <a:off x="7187963" y="2662388"/>
              <a:ext cx="265525" cy="915550"/>
            </a:xfrm>
            <a:custGeom>
              <a:rect b="b" l="l" r="r" t="t"/>
              <a:pathLst>
                <a:path extrusionOk="0" h="36622" w="10621">
                  <a:moveTo>
                    <a:pt x="7344" y="0"/>
                  </a:moveTo>
                  <a:lnTo>
                    <a:pt x="7209" y="39"/>
                  </a:lnTo>
                  <a:lnTo>
                    <a:pt x="7093" y="77"/>
                  </a:lnTo>
                  <a:lnTo>
                    <a:pt x="6978" y="135"/>
                  </a:lnTo>
                  <a:lnTo>
                    <a:pt x="6881" y="212"/>
                  </a:lnTo>
                  <a:lnTo>
                    <a:pt x="6785" y="309"/>
                  </a:lnTo>
                  <a:lnTo>
                    <a:pt x="6708" y="424"/>
                  </a:lnTo>
                  <a:lnTo>
                    <a:pt x="6110" y="1446"/>
                  </a:lnTo>
                  <a:lnTo>
                    <a:pt x="5783" y="2043"/>
                  </a:lnTo>
                  <a:lnTo>
                    <a:pt x="5436" y="2699"/>
                  </a:lnTo>
                  <a:lnTo>
                    <a:pt x="5070" y="3393"/>
                  </a:lnTo>
                  <a:lnTo>
                    <a:pt x="4703" y="4144"/>
                  </a:lnTo>
                  <a:lnTo>
                    <a:pt x="4318" y="4954"/>
                  </a:lnTo>
                  <a:lnTo>
                    <a:pt x="3933" y="5802"/>
                  </a:lnTo>
                  <a:lnTo>
                    <a:pt x="3547" y="6688"/>
                  </a:lnTo>
                  <a:lnTo>
                    <a:pt x="3162" y="7633"/>
                  </a:lnTo>
                  <a:lnTo>
                    <a:pt x="2795" y="8635"/>
                  </a:lnTo>
                  <a:lnTo>
                    <a:pt x="2429" y="9657"/>
                  </a:lnTo>
                  <a:lnTo>
                    <a:pt x="2082" y="10736"/>
                  </a:lnTo>
                  <a:lnTo>
                    <a:pt x="1735" y="11835"/>
                  </a:lnTo>
                  <a:lnTo>
                    <a:pt x="1427" y="12991"/>
                  </a:lnTo>
                  <a:lnTo>
                    <a:pt x="1118" y="14167"/>
                  </a:lnTo>
                  <a:lnTo>
                    <a:pt x="868" y="15381"/>
                  </a:lnTo>
                  <a:lnTo>
                    <a:pt x="617" y="16634"/>
                  </a:lnTo>
                  <a:lnTo>
                    <a:pt x="425" y="17906"/>
                  </a:lnTo>
                  <a:lnTo>
                    <a:pt x="251" y="19217"/>
                  </a:lnTo>
                  <a:lnTo>
                    <a:pt x="116" y="20547"/>
                  </a:lnTo>
                  <a:lnTo>
                    <a:pt x="78" y="21221"/>
                  </a:lnTo>
                  <a:lnTo>
                    <a:pt x="39" y="21915"/>
                  </a:lnTo>
                  <a:lnTo>
                    <a:pt x="20" y="22609"/>
                  </a:lnTo>
                  <a:lnTo>
                    <a:pt x="1" y="23303"/>
                  </a:lnTo>
                  <a:lnTo>
                    <a:pt x="1" y="23997"/>
                  </a:lnTo>
                  <a:lnTo>
                    <a:pt x="20" y="24710"/>
                  </a:lnTo>
                  <a:lnTo>
                    <a:pt x="39" y="25423"/>
                  </a:lnTo>
                  <a:lnTo>
                    <a:pt x="78" y="26136"/>
                  </a:lnTo>
                  <a:lnTo>
                    <a:pt x="135" y="26869"/>
                  </a:lnTo>
                  <a:lnTo>
                    <a:pt x="213" y="27582"/>
                  </a:lnTo>
                  <a:lnTo>
                    <a:pt x="290" y="28314"/>
                  </a:lnTo>
                  <a:lnTo>
                    <a:pt x="386" y="29066"/>
                  </a:lnTo>
                  <a:lnTo>
                    <a:pt x="502" y="29798"/>
                  </a:lnTo>
                  <a:lnTo>
                    <a:pt x="637" y="30550"/>
                  </a:lnTo>
                  <a:lnTo>
                    <a:pt x="791" y="31282"/>
                  </a:lnTo>
                  <a:lnTo>
                    <a:pt x="964" y="32034"/>
                  </a:lnTo>
                  <a:lnTo>
                    <a:pt x="1138" y="32805"/>
                  </a:lnTo>
                  <a:lnTo>
                    <a:pt x="1350" y="33557"/>
                  </a:lnTo>
                  <a:lnTo>
                    <a:pt x="1562" y="34309"/>
                  </a:lnTo>
                  <a:lnTo>
                    <a:pt x="1793" y="35080"/>
                  </a:lnTo>
                  <a:lnTo>
                    <a:pt x="2063" y="35850"/>
                  </a:lnTo>
                  <a:lnTo>
                    <a:pt x="2333" y="36621"/>
                  </a:lnTo>
                  <a:lnTo>
                    <a:pt x="5686" y="36621"/>
                  </a:lnTo>
                  <a:lnTo>
                    <a:pt x="5802" y="36429"/>
                  </a:lnTo>
                  <a:lnTo>
                    <a:pt x="6072" y="35889"/>
                  </a:lnTo>
                  <a:lnTo>
                    <a:pt x="6477" y="35002"/>
                  </a:lnTo>
                  <a:lnTo>
                    <a:pt x="6727" y="34443"/>
                  </a:lnTo>
                  <a:lnTo>
                    <a:pt x="6997" y="33807"/>
                  </a:lnTo>
                  <a:lnTo>
                    <a:pt x="7286" y="33094"/>
                  </a:lnTo>
                  <a:lnTo>
                    <a:pt x="7595" y="32304"/>
                  </a:lnTo>
                  <a:lnTo>
                    <a:pt x="7903" y="31437"/>
                  </a:lnTo>
                  <a:lnTo>
                    <a:pt x="8211" y="30492"/>
                  </a:lnTo>
                  <a:lnTo>
                    <a:pt x="8520" y="29509"/>
                  </a:lnTo>
                  <a:lnTo>
                    <a:pt x="8828" y="28430"/>
                  </a:lnTo>
                  <a:lnTo>
                    <a:pt x="9137" y="27312"/>
                  </a:lnTo>
                  <a:lnTo>
                    <a:pt x="9406" y="26117"/>
                  </a:lnTo>
                  <a:lnTo>
                    <a:pt x="9676" y="24864"/>
                  </a:lnTo>
                  <a:lnTo>
                    <a:pt x="9927" y="23573"/>
                  </a:lnTo>
                  <a:lnTo>
                    <a:pt x="10139" y="22204"/>
                  </a:lnTo>
                  <a:lnTo>
                    <a:pt x="10312" y="20797"/>
                  </a:lnTo>
                  <a:lnTo>
                    <a:pt x="10466" y="19332"/>
                  </a:lnTo>
                  <a:lnTo>
                    <a:pt x="10524" y="18581"/>
                  </a:lnTo>
                  <a:lnTo>
                    <a:pt x="10563" y="17829"/>
                  </a:lnTo>
                  <a:lnTo>
                    <a:pt x="10601" y="17058"/>
                  </a:lnTo>
                  <a:lnTo>
                    <a:pt x="10621" y="16268"/>
                  </a:lnTo>
                  <a:lnTo>
                    <a:pt x="10621" y="15478"/>
                  </a:lnTo>
                  <a:lnTo>
                    <a:pt x="10621" y="14687"/>
                  </a:lnTo>
                  <a:lnTo>
                    <a:pt x="10601" y="13859"/>
                  </a:lnTo>
                  <a:lnTo>
                    <a:pt x="10582" y="13049"/>
                  </a:lnTo>
                  <a:lnTo>
                    <a:pt x="10544" y="12201"/>
                  </a:lnTo>
                  <a:lnTo>
                    <a:pt x="10466" y="11372"/>
                  </a:lnTo>
                  <a:lnTo>
                    <a:pt x="10389" y="10524"/>
                  </a:lnTo>
                  <a:lnTo>
                    <a:pt x="10312" y="9657"/>
                  </a:lnTo>
                  <a:lnTo>
                    <a:pt x="10197" y="8789"/>
                  </a:lnTo>
                  <a:lnTo>
                    <a:pt x="10062" y="7903"/>
                  </a:lnTo>
                  <a:lnTo>
                    <a:pt x="9927" y="7016"/>
                  </a:lnTo>
                  <a:lnTo>
                    <a:pt x="9753" y="6130"/>
                  </a:lnTo>
                  <a:lnTo>
                    <a:pt x="9580" y="5224"/>
                  </a:lnTo>
                  <a:lnTo>
                    <a:pt x="9368" y="4318"/>
                  </a:lnTo>
                  <a:lnTo>
                    <a:pt x="9156" y="3412"/>
                  </a:lnTo>
                  <a:lnTo>
                    <a:pt x="8905" y="2487"/>
                  </a:lnTo>
                  <a:lnTo>
                    <a:pt x="8635" y="1562"/>
                  </a:lnTo>
                  <a:lnTo>
                    <a:pt x="8346" y="617"/>
                  </a:lnTo>
                  <a:lnTo>
                    <a:pt x="8288" y="482"/>
                  </a:lnTo>
                  <a:lnTo>
                    <a:pt x="8231" y="367"/>
                  </a:lnTo>
                  <a:lnTo>
                    <a:pt x="8134" y="270"/>
                  </a:lnTo>
                  <a:lnTo>
                    <a:pt x="8057" y="174"/>
                  </a:lnTo>
                  <a:lnTo>
                    <a:pt x="7942" y="116"/>
                  </a:lnTo>
                  <a:lnTo>
                    <a:pt x="7826" y="58"/>
                  </a:lnTo>
                  <a:lnTo>
                    <a:pt x="7710" y="20"/>
                  </a:lnTo>
                  <a:lnTo>
                    <a:pt x="759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 name="Google Shape;827;p6"/>
            <p:cNvSpPr/>
            <p:nvPr/>
          </p:nvSpPr>
          <p:spPr>
            <a:xfrm>
              <a:off x="7278563" y="2871513"/>
              <a:ext cx="78550" cy="643300"/>
            </a:xfrm>
            <a:custGeom>
              <a:rect b="b" l="l" r="r" t="t"/>
              <a:pathLst>
                <a:path extrusionOk="0" h="25732" w="3142">
                  <a:moveTo>
                    <a:pt x="2949" y="0"/>
                  </a:moveTo>
                  <a:lnTo>
                    <a:pt x="2891" y="20"/>
                  </a:lnTo>
                  <a:lnTo>
                    <a:pt x="2853" y="77"/>
                  </a:lnTo>
                  <a:lnTo>
                    <a:pt x="2833" y="135"/>
                  </a:lnTo>
                  <a:lnTo>
                    <a:pt x="0" y="25558"/>
                  </a:lnTo>
                  <a:lnTo>
                    <a:pt x="19" y="25616"/>
                  </a:lnTo>
                  <a:lnTo>
                    <a:pt x="39" y="25674"/>
                  </a:lnTo>
                  <a:lnTo>
                    <a:pt x="77" y="25712"/>
                  </a:lnTo>
                  <a:lnTo>
                    <a:pt x="135" y="25732"/>
                  </a:lnTo>
                  <a:lnTo>
                    <a:pt x="212" y="25732"/>
                  </a:lnTo>
                  <a:lnTo>
                    <a:pt x="251" y="25693"/>
                  </a:lnTo>
                  <a:lnTo>
                    <a:pt x="289" y="25654"/>
                  </a:lnTo>
                  <a:lnTo>
                    <a:pt x="309" y="25597"/>
                  </a:lnTo>
                  <a:lnTo>
                    <a:pt x="3142" y="155"/>
                  </a:lnTo>
                  <a:lnTo>
                    <a:pt x="3123" y="97"/>
                  </a:lnTo>
                  <a:lnTo>
                    <a:pt x="3103" y="58"/>
                  </a:lnTo>
                  <a:lnTo>
                    <a:pt x="3065" y="20"/>
                  </a:lnTo>
                  <a:lnTo>
                    <a:pt x="3007" y="0"/>
                  </a:lnTo>
                  <a:close/>
                </a:path>
              </a:pathLst>
            </a:custGeom>
            <a:solidFill>
              <a:srgbClr val="3030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 name="Google Shape;828;p6"/>
            <p:cNvSpPr/>
            <p:nvPr/>
          </p:nvSpPr>
          <p:spPr>
            <a:xfrm>
              <a:off x="6949438" y="2778988"/>
              <a:ext cx="276625" cy="811950"/>
            </a:xfrm>
            <a:custGeom>
              <a:rect b="b" l="l" r="r" t="t"/>
              <a:pathLst>
                <a:path extrusionOk="0" h="32478" w="11065">
                  <a:moveTo>
                    <a:pt x="2121" y="1"/>
                  </a:moveTo>
                  <a:lnTo>
                    <a:pt x="2005" y="39"/>
                  </a:lnTo>
                  <a:lnTo>
                    <a:pt x="1890" y="59"/>
                  </a:lnTo>
                  <a:lnTo>
                    <a:pt x="1793" y="116"/>
                  </a:lnTo>
                  <a:lnTo>
                    <a:pt x="1697" y="174"/>
                  </a:lnTo>
                  <a:lnTo>
                    <a:pt x="1620" y="251"/>
                  </a:lnTo>
                  <a:lnTo>
                    <a:pt x="1562" y="348"/>
                  </a:lnTo>
                  <a:lnTo>
                    <a:pt x="1504" y="444"/>
                  </a:lnTo>
                  <a:lnTo>
                    <a:pt x="1466" y="540"/>
                  </a:lnTo>
                  <a:lnTo>
                    <a:pt x="1234" y="1562"/>
                  </a:lnTo>
                  <a:lnTo>
                    <a:pt x="1022" y="2583"/>
                  </a:lnTo>
                  <a:lnTo>
                    <a:pt x="830" y="3566"/>
                  </a:lnTo>
                  <a:lnTo>
                    <a:pt x="675" y="4530"/>
                  </a:lnTo>
                  <a:lnTo>
                    <a:pt x="521" y="5494"/>
                  </a:lnTo>
                  <a:lnTo>
                    <a:pt x="406" y="6419"/>
                  </a:lnTo>
                  <a:lnTo>
                    <a:pt x="290" y="7344"/>
                  </a:lnTo>
                  <a:lnTo>
                    <a:pt x="194" y="8250"/>
                  </a:lnTo>
                  <a:lnTo>
                    <a:pt x="136" y="9117"/>
                  </a:lnTo>
                  <a:lnTo>
                    <a:pt x="78" y="9985"/>
                  </a:lnTo>
                  <a:lnTo>
                    <a:pt x="39" y="10833"/>
                  </a:lnTo>
                  <a:lnTo>
                    <a:pt x="20" y="11681"/>
                  </a:lnTo>
                  <a:lnTo>
                    <a:pt x="1" y="12490"/>
                  </a:lnTo>
                  <a:lnTo>
                    <a:pt x="20" y="13281"/>
                  </a:lnTo>
                  <a:lnTo>
                    <a:pt x="39" y="14071"/>
                  </a:lnTo>
                  <a:lnTo>
                    <a:pt x="78" y="14823"/>
                  </a:lnTo>
                  <a:lnTo>
                    <a:pt x="116" y="15574"/>
                  </a:lnTo>
                  <a:lnTo>
                    <a:pt x="194" y="16307"/>
                  </a:lnTo>
                  <a:lnTo>
                    <a:pt x="271" y="17020"/>
                  </a:lnTo>
                  <a:lnTo>
                    <a:pt x="348" y="17714"/>
                  </a:lnTo>
                  <a:lnTo>
                    <a:pt x="444" y="18388"/>
                  </a:lnTo>
                  <a:lnTo>
                    <a:pt x="540" y="19063"/>
                  </a:lnTo>
                  <a:lnTo>
                    <a:pt x="656" y="19699"/>
                  </a:lnTo>
                  <a:lnTo>
                    <a:pt x="791" y="20335"/>
                  </a:lnTo>
                  <a:lnTo>
                    <a:pt x="1061" y="21549"/>
                  </a:lnTo>
                  <a:lnTo>
                    <a:pt x="1369" y="22687"/>
                  </a:lnTo>
                  <a:lnTo>
                    <a:pt x="1697" y="23766"/>
                  </a:lnTo>
                  <a:lnTo>
                    <a:pt x="2044" y="24768"/>
                  </a:lnTo>
                  <a:lnTo>
                    <a:pt x="2410" y="25732"/>
                  </a:lnTo>
                  <a:lnTo>
                    <a:pt x="2776" y="26618"/>
                  </a:lnTo>
                  <a:lnTo>
                    <a:pt x="3162" y="27428"/>
                  </a:lnTo>
                  <a:lnTo>
                    <a:pt x="3528" y="28180"/>
                  </a:lnTo>
                  <a:lnTo>
                    <a:pt x="3913" y="28874"/>
                  </a:lnTo>
                  <a:lnTo>
                    <a:pt x="4280" y="29510"/>
                  </a:lnTo>
                  <a:lnTo>
                    <a:pt x="4627" y="30088"/>
                  </a:lnTo>
                  <a:lnTo>
                    <a:pt x="4974" y="30589"/>
                  </a:lnTo>
                  <a:lnTo>
                    <a:pt x="5282" y="31032"/>
                  </a:lnTo>
                  <a:lnTo>
                    <a:pt x="5571" y="31418"/>
                  </a:lnTo>
                  <a:lnTo>
                    <a:pt x="6053" y="32015"/>
                  </a:lnTo>
                  <a:lnTo>
                    <a:pt x="6361" y="32362"/>
                  </a:lnTo>
                  <a:lnTo>
                    <a:pt x="6477" y="32478"/>
                  </a:lnTo>
                  <a:lnTo>
                    <a:pt x="10833" y="31765"/>
                  </a:lnTo>
                  <a:lnTo>
                    <a:pt x="10891" y="31071"/>
                  </a:lnTo>
                  <a:lnTo>
                    <a:pt x="10949" y="30377"/>
                  </a:lnTo>
                  <a:lnTo>
                    <a:pt x="11026" y="28989"/>
                  </a:lnTo>
                  <a:lnTo>
                    <a:pt x="11064" y="27640"/>
                  </a:lnTo>
                  <a:lnTo>
                    <a:pt x="11045" y="26291"/>
                  </a:lnTo>
                  <a:lnTo>
                    <a:pt x="11006" y="24980"/>
                  </a:lnTo>
                  <a:lnTo>
                    <a:pt x="10910" y="23670"/>
                  </a:lnTo>
                  <a:lnTo>
                    <a:pt x="10794" y="22397"/>
                  </a:lnTo>
                  <a:lnTo>
                    <a:pt x="10640" y="21145"/>
                  </a:lnTo>
                  <a:lnTo>
                    <a:pt x="10447" y="19911"/>
                  </a:lnTo>
                  <a:lnTo>
                    <a:pt x="10235" y="18697"/>
                  </a:lnTo>
                  <a:lnTo>
                    <a:pt x="9985" y="17521"/>
                  </a:lnTo>
                  <a:lnTo>
                    <a:pt x="9734" y="16365"/>
                  </a:lnTo>
                  <a:lnTo>
                    <a:pt x="9445" y="15227"/>
                  </a:lnTo>
                  <a:lnTo>
                    <a:pt x="9137" y="14129"/>
                  </a:lnTo>
                  <a:lnTo>
                    <a:pt x="8809" y="13069"/>
                  </a:lnTo>
                  <a:lnTo>
                    <a:pt x="8462" y="12028"/>
                  </a:lnTo>
                  <a:lnTo>
                    <a:pt x="8115" y="11006"/>
                  </a:lnTo>
                  <a:lnTo>
                    <a:pt x="7749" y="10043"/>
                  </a:lnTo>
                  <a:lnTo>
                    <a:pt x="7383" y="9098"/>
                  </a:lnTo>
                  <a:lnTo>
                    <a:pt x="7017" y="8192"/>
                  </a:lnTo>
                  <a:lnTo>
                    <a:pt x="6631" y="7306"/>
                  </a:lnTo>
                  <a:lnTo>
                    <a:pt x="6265" y="6477"/>
                  </a:lnTo>
                  <a:lnTo>
                    <a:pt x="5879" y="5687"/>
                  </a:lnTo>
                  <a:lnTo>
                    <a:pt x="5513" y="4916"/>
                  </a:lnTo>
                  <a:lnTo>
                    <a:pt x="5147" y="4202"/>
                  </a:lnTo>
                  <a:lnTo>
                    <a:pt x="4781" y="3509"/>
                  </a:lnTo>
                  <a:lnTo>
                    <a:pt x="4087" y="2275"/>
                  </a:lnTo>
                  <a:lnTo>
                    <a:pt x="3470" y="1234"/>
                  </a:lnTo>
                  <a:lnTo>
                    <a:pt x="2930" y="348"/>
                  </a:lnTo>
                  <a:lnTo>
                    <a:pt x="2853" y="251"/>
                  </a:lnTo>
                  <a:lnTo>
                    <a:pt x="2757" y="174"/>
                  </a:lnTo>
                  <a:lnTo>
                    <a:pt x="2680" y="116"/>
                  </a:lnTo>
                  <a:lnTo>
                    <a:pt x="2564" y="59"/>
                  </a:lnTo>
                  <a:lnTo>
                    <a:pt x="2449" y="20"/>
                  </a:lnTo>
                  <a:lnTo>
                    <a:pt x="2352"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 name="Google Shape;829;p6"/>
            <p:cNvSpPr/>
            <p:nvPr/>
          </p:nvSpPr>
          <p:spPr>
            <a:xfrm>
              <a:off x="7007738" y="2998713"/>
              <a:ext cx="141700" cy="517075"/>
            </a:xfrm>
            <a:custGeom>
              <a:rect b="b" l="l" r="r" t="t"/>
              <a:pathLst>
                <a:path extrusionOk="0" h="20683" w="5668">
                  <a:moveTo>
                    <a:pt x="117" y="1"/>
                  </a:moveTo>
                  <a:lnTo>
                    <a:pt x="59" y="20"/>
                  </a:lnTo>
                  <a:lnTo>
                    <a:pt x="20" y="78"/>
                  </a:lnTo>
                  <a:lnTo>
                    <a:pt x="1" y="116"/>
                  </a:lnTo>
                  <a:lnTo>
                    <a:pt x="20" y="174"/>
                  </a:lnTo>
                  <a:lnTo>
                    <a:pt x="5379" y="20566"/>
                  </a:lnTo>
                  <a:lnTo>
                    <a:pt x="5398" y="20605"/>
                  </a:lnTo>
                  <a:lnTo>
                    <a:pt x="5436" y="20644"/>
                  </a:lnTo>
                  <a:lnTo>
                    <a:pt x="5475" y="20663"/>
                  </a:lnTo>
                  <a:lnTo>
                    <a:pt x="5533" y="20682"/>
                  </a:lnTo>
                  <a:lnTo>
                    <a:pt x="5571" y="20663"/>
                  </a:lnTo>
                  <a:lnTo>
                    <a:pt x="5610" y="20644"/>
                  </a:lnTo>
                  <a:lnTo>
                    <a:pt x="5648" y="20605"/>
                  </a:lnTo>
                  <a:lnTo>
                    <a:pt x="5668" y="20547"/>
                  </a:lnTo>
                  <a:lnTo>
                    <a:pt x="5668" y="20489"/>
                  </a:lnTo>
                  <a:lnTo>
                    <a:pt x="309" y="116"/>
                  </a:lnTo>
                  <a:lnTo>
                    <a:pt x="271" y="59"/>
                  </a:lnTo>
                  <a:lnTo>
                    <a:pt x="232" y="20"/>
                  </a:lnTo>
                  <a:lnTo>
                    <a:pt x="17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 name="Google Shape;830;p6"/>
            <p:cNvSpPr/>
            <p:nvPr/>
          </p:nvSpPr>
          <p:spPr>
            <a:xfrm>
              <a:off x="6966788" y="3517688"/>
              <a:ext cx="558975" cy="711225"/>
            </a:xfrm>
            <a:custGeom>
              <a:rect b="b" l="l" r="r" t="t"/>
              <a:pathLst>
                <a:path extrusionOk="0" h="28449" w="22359">
                  <a:moveTo>
                    <a:pt x="22359" y="0"/>
                  </a:moveTo>
                  <a:lnTo>
                    <a:pt x="22350" y="89"/>
                  </a:lnTo>
                  <a:lnTo>
                    <a:pt x="22350" y="89"/>
                  </a:lnTo>
                  <a:lnTo>
                    <a:pt x="22359" y="77"/>
                  </a:lnTo>
                  <a:lnTo>
                    <a:pt x="22359" y="0"/>
                  </a:lnTo>
                  <a:close/>
                  <a:moveTo>
                    <a:pt x="1" y="0"/>
                  </a:moveTo>
                  <a:lnTo>
                    <a:pt x="2757" y="27466"/>
                  </a:lnTo>
                  <a:lnTo>
                    <a:pt x="2757" y="27485"/>
                  </a:lnTo>
                  <a:lnTo>
                    <a:pt x="2795" y="27524"/>
                  </a:lnTo>
                  <a:lnTo>
                    <a:pt x="2930" y="27582"/>
                  </a:lnTo>
                  <a:lnTo>
                    <a:pt x="3123" y="27659"/>
                  </a:lnTo>
                  <a:lnTo>
                    <a:pt x="3412" y="27755"/>
                  </a:lnTo>
                  <a:lnTo>
                    <a:pt x="3778" y="27832"/>
                  </a:lnTo>
                  <a:lnTo>
                    <a:pt x="4183" y="27909"/>
                  </a:lnTo>
                  <a:lnTo>
                    <a:pt x="4684" y="27986"/>
                  </a:lnTo>
                  <a:lnTo>
                    <a:pt x="5224" y="28064"/>
                  </a:lnTo>
                  <a:lnTo>
                    <a:pt x="6477" y="28218"/>
                  </a:lnTo>
                  <a:lnTo>
                    <a:pt x="7171" y="28276"/>
                  </a:lnTo>
                  <a:lnTo>
                    <a:pt x="7903" y="28333"/>
                  </a:lnTo>
                  <a:lnTo>
                    <a:pt x="8674" y="28391"/>
                  </a:lnTo>
                  <a:lnTo>
                    <a:pt x="9484" y="28410"/>
                  </a:lnTo>
                  <a:lnTo>
                    <a:pt x="10312" y="28449"/>
                  </a:lnTo>
                  <a:lnTo>
                    <a:pt x="12047" y="28449"/>
                  </a:lnTo>
                  <a:lnTo>
                    <a:pt x="12876" y="28410"/>
                  </a:lnTo>
                  <a:lnTo>
                    <a:pt x="13685" y="28391"/>
                  </a:lnTo>
                  <a:lnTo>
                    <a:pt x="14456" y="28333"/>
                  </a:lnTo>
                  <a:lnTo>
                    <a:pt x="15208" y="28276"/>
                  </a:lnTo>
                  <a:lnTo>
                    <a:pt x="15902" y="28218"/>
                  </a:lnTo>
                  <a:lnTo>
                    <a:pt x="17135" y="28064"/>
                  </a:lnTo>
                  <a:lnTo>
                    <a:pt x="17694" y="27986"/>
                  </a:lnTo>
                  <a:lnTo>
                    <a:pt x="18176" y="27909"/>
                  </a:lnTo>
                  <a:lnTo>
                    <a:pt x="18600" y="27832"/>
                  </a:lnTo>
                  <a:lnTo>
                    <a:pt x="18947" y="27755"/>
                  </a:lnTo>
                  <a:lnTo>
                    <a:pt x="19236" y="27659"/>
                  </a:lnTo>
                  <a:lnTo>
                    <a:pt x="19448" y="27582"/>
                  </a:lnTo>
                  <a:lnTo>
                    <a:pt x="19564" y="27524"/>
                  </a:lnTo>
                  <a:lnTo>
                    <a:pt x="19603" y="27485"/>
                  </a:lnTo>
                  <a:lnTo>
                    <a:pt x="19622" y="27466"/>
                  </a:lnTo>
                  <a:lnTo>
                    <a:pt x="22350" y="89"/>
                  </a:lnTo>
                  <a:lnTo>
                    <a:pt x="22350" y="89"/>
                  </a:lnTo>
                  <a:lnTo>
                    <a:pt x="22301" y="154"/>
                  </a:lnTo>
                  <a:lnTo>
                    <a:pt x="22243" y="231"/>
                  </a:lnTo>
                  <a:lnTo>
                    <a:pt x="22147" y="309"/>
                  </a:lnTo>
                  <a:lnTo>
                    <a:pt x="22012" y="386"/>
                  </a:lnTo>
                  <a:lnTo>
                    <a:pt x="21858" y="463"/>
                  </a:lnTo>
                  <a:lnTo>
                    <a:pt x="21491" y="617"/>
                  </a:lnTo>
                  <a:lnTo>
                    <a:pt x="21010" y="752"/>
                  </a:lnTo>
                  <a:lnTo>
                    <a:pt x="20451" y="868"/>
                  </a:lnTo>
                  <a:lnTo>
                    <a:pt x="19815" y="1002"/>
                  </a:lnTo>
                  <a:lnTo>
                    <a:pt x="19082" y="1118"/>
                  </a:lnTo>
                  <a:lnTo>
                    <a:pt x="18292" y="1214"/>
                  </a:lnTo>
                  <a:lnTo>
                    <a:pt x="17444" y="1311"/>
                  </a:lnTo>
                  <a:lnTo>
                    <a:pt x="16519" y="1388"/>
                  </a:lnTo>
                  <a:lnTo>
                    <a:pt x="15536" y="1446"/>
                  </a:lnTo>
                  <a:lnTo>
                    <a:pt x="14514" y="1504"/>
                  </a:lnTo>
                  <a:lnTo>
                    <a:pt x="13435" y="1542"/>
                  </a:lnTo>
                  <a:lnTo>
                    <a:pt x="12317" y="1561"/>
                  </a:lnTo>
                  <a:lnTo>
                    <a:pt x="11180" y="1581"/>
                  </a:lnTo>
                  <a:lnTo>
                    <a:pt x="10043" y="1561"/>
                  </a:lnTo>
                  <a:lnTo>
                    <a:pt x="8925" y="1542"/>
                  </a:lnTo>
                  <a:lnTo>
                    <a:pt x="7865" y="1504"/>
                  </a:lnTo>
                  <a:lnTo>
                    <a:pt x="6824" y="1446"/>
                  </a:lnTo>
                  <a:lnTo>
                    <a:pt x="5860" y="1388"/>
                  </a:lnTo>
                  <a:lnTo>
                    <a:pt x="4935" y="1311"/>
                  </a:lnTo>
                  <a:lnTo>
                    <a:pt x="4068" y="1214"/>
                  </a:lnTo>
                  <a:lnTo>
                    <a:pt x="3277" y="1118"/>
                  </a:lnTo>
                  <a:lnTo>
                    <a:pt x="2545" y="1002"/>
                  </a:lnTo>
                  <a:lnTo>
                    <a:pt x="1909" y="868"/>
                  </a:lnTo>
                  <a:lnTo>
                    <a:pt x="1350" y="752"/>
                  </a:lnTo>
                  <a:lnTo>
                    <a:pt x="887" y="617"/>
                  </a:lnTo>
                  <a:lnTo>
                    <a:pt x="502" y="463"/>
                  </a:lnTo>
                  <a:lnTo>
                    <a:pt x="348" y="386"/>
                  </a:lnTo>
                  <a:lnTo>
                    <a:pt x="232" y="309"/>
                  </a:lnTo>
                  <a:lnTo>
                    <a:pt x="136" y="231"/>
                  </a:lnTo>
                  <a:lnTo>
                    <a:pt x="59" y="154"/>
                  </a:lnTo>
                  <a:lnTo>
                    <a:pt x="20" y="77"/>
                  </a:lnTo>
                  <a:lnTo>
                    <a:pt x="1"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31" name="Google Shape;831;p6"/>
          <p:cNvGrpSpPr/>
          <p:nvPr/>
        </p:nvGrpSpPr>
        <p:grpSpPr>
          <a:xfrm>
            <a:off x="2266494" y="2360800"/>
            <a:ext cx="535904" cy="375450"/>
            <a:chOff x="1722925" y="1866600"/>
            <a:chExt cx="371975" cy="375450"/>
          </a:xfrm>
        </p:grpSpPr>
        <p:sp>
          <p:nvSpPr>
            <p:cNvPr id="832" name="Google Shape;832;p6"/>
            <p:cNvSpPr/>
            <p:nvPr/>
          </p:nvSpPr>
          <p:spPr>
            <a:xfrm>
              <a:off x="1812725" y="2071700"/>
              <a:ext cx="201000" cy="170350"/>
            </a:xfrm>
            <a:custGeom>
              <a:rect b="b" l="l" r="r" t="t"/>
              <a:pathLst>
                <a:path extrusionOk="0" h="6814" w="8040">
                  <a:moveTo>
                    <a:pt x="0" y="2857"/>
                  </a:moveTo>
                  <a:cubicBezTo>
                    <a:pt x="233" y="5328"/>
                    <a:pt x="4601" y="7865"/>
                    <a:pt x="6572" y="6357"/>
                  </a:cubicBezTo>
                  <a:cubicBezTo>
                    <a:pt x="8277" y="5053"/>
                    <a:pt x="8314" y="2023"/>
                    <a:pt x="7596" y="0"/>
                  </a:cubicBezTo>
                </a:path>
              </a:pathLst>
            </a:cu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3" name="Google Shape;833;p6"/>
            <p:cNvSpPr/>
            <p:nvPr/>
          </p:nvSpPr>
          <p:spPr>
            <a:xfrm>
              <a:off x="1722925" y="1988650"/>
              <a:ext cx="181525" cy="154700"/>
            </a:xfrm>
            <a:custGeom>
              <a:rect b="b" l="l" r="r" t="t"/>
              <a:pathLst>
                <a:path extrusionOk="0" h="6188" w="7261">
                  <a:moveTo>
                    <a:pt x="0" y="1"/>
                  </a:moveTo>
                  <a:lnTo>
                    <a:pt x="0" y="998"/>
                  </a:lnTo>
                  <a:lnTo>
                    <a:pt x="0" y="1356"/>
                  </a:lnTo>
                  <a:lnTo>
                    <a:pt x="51" y="1662"/>
                  </a:lnTo>
                  <a:lnTo>
                    <a:pt x="128" y="1995"/>
                  </a:lnTo>
                  <a:lnTo>
                    <a:pt x="230" y="2302"/>
                  </a:lnTo>
                  <a:lnTo>
                    <a:pt x="358" y="2583"/>
                  </a:lnTo>
                  <a:lnTo>
                    <a:pt x="511" y="2864"/>
                  </a:lnTo>
                  <a:lnTo>
                    <a:pt x="665" y="3120"/>
                  </a:lnTo>
                  <a:lnTo>
                    <a:pt x="869" y="3375"/>
                  </a:lnTo>
                  <a:lnTo>
                    <a:pt x="1074" y="3605"/>
                  </a:lnTo>
                  <a:lnTo>
                    <a:pt x="1304" y="3810"/>
                  </a:lnTo>
                  <a:lnTo>
                    <a:pt x="1559" y="4014"/>
                  </a:lnTo>
                  <a:lnTo>
                    <a:pt x="1841" y="4168"/>
                  </a:lnTo>
                  <a:lnTo>
                    <a:pt x="2122" y="4321"/>
                  </a:lnTo>
                  <a:lnTo>
                    <a:pt x="2403" y="4423"/>
                  </a:lnTo>
                  <a:lnTo>
                    <a:pt x="2710" y="4526"/>
                  </a:lnTo>
                  <a:lnTo>
                    <a:pt x="3042" y="4602"/>
                  </a:lnTo>
                  <a:lnTo>
                    <a:pt x="3042" y="6187"/>
                  </a:lnTo>
                  <a:lnTo>
                    <a:pt x="4218" y="6187"/>
                  </a:lnTo>
                  <a:lnTo>
                    <a:pt x="4218" y="4602"/>
                  </a:lnTo>
                  <a:lnTo>
                    <a:pt x="4550" y="4526"/>
                  </a:lnTo>
                  <a:lnTo>
                    <a:pt x="4857" y="4423"/>
                  </a:lnTo>
                  <a:lnTo>
                    <a:pt x="5138" y="4321"/>
                  </a:lnTo>
                  <a:lnTo>
                    <a:pt x="5420" y="4168"/>
                  </a:lnTo>
                  <a:lnTo>
                    <a:pt x="5701" y="4014"/>
                  </a:lnTo>
                  <a:lnTo>
                    <a:pt x="5931" y="3810"/>
                  </a:lnTo>
                  <a:lnTo>
                    <a:pt x="6186" y="3605"/>
                  </a:lnTo>
                  <a:lnTo>
                    <a:pt x="6391" y="3375"/>
                  </a:lnTo>
                  <a:lnTo>
                    <a:pt x="6595" y="3120"/>
                  </a:lnTo>
                  <a:lnTo>
                    <a:pt x="6749" y="2864"/>
                  </a:lnTo>
                  <a:lnTo>
                    <a:pt x="6902" y="2583"/>
                  </a:lnTo>
                  <a:lnTo>
                    <a:pt x="7030" y="2302"/>
                  </a:lnTo>
                  <a:lnTo>
                    <a:pt x="7132" y="1995"/>
                  </a:lnTo>
                  <a:lnTo>
                    <a:pt x="7209" y="1662"/>
                  </a:lnTo>
                  <a:lnTo>
                    <a:pt x="7260" y="1356"/>
                  </a:lnTo>
                  <a:lnTo>
                    <a:pt x="7260" y="998"/>
                  </a:lnTo>
                  <a:lnTo>
                    <a:pt x="7260" y="1"/>
                  </a:lnTo>
                  <a:lnTo>
                    <a:pt x="6084" y="1"/>
                  </a:lnTo>
                  <a:lnTo>
                    <a:pt x="6084" y="998"/>
                  </a:lnTo>
                  <a:lnTo>
                    <a:pt x="6084" y="1253"/>
                  </a:lnTo>
                  <a:lnTo>
                    <a:pt x="6033" y="1509"/>
                  </a:lnTo>
                  <a:lnTo>
                    <a:pt x="5982" y="1739"/>
                  </a:lnTo>
                  <a:lnTo>
                    <a:pt x="5905" y="1969"/>
                  </a:lnTo>
                  <a:lnTo>
                    <a:pt x="5803" y="2174"/>
                  </a:lnTo>
                  <a:lnTo>
                    <a:pt x="5675" y="2378"/>
                  </a:lnTo>
                  <a:lnTo>
                    <a:pt x="5522" y="2583"/>
                  </a:lnTo>
                  <a:lnTo>
                    <a:pt x="5368" y="2762"/>
                  </a:lnTo>
                  <a:lnTo>
                    <a:pt x="5189" y="2915"/>
                  </a:lnTo>
                  <a:lnTo>
                    <a:pt x="5011" y="3043"/>
                  </a:lnTo>
                  <a:lnTo>
                    <a:pt x="4806" y="3171"/>
                  </a:lnTo>
                  <a:lnTo>
                    <a:pt x="4576" y="3273"/>
                  </a:lnTo>
                  <a:lnTo>
                    <a:pt x="4371" y="3350"/>
                  </a:lnTo>
                  <a:lnTo>
                    <a:pt x="4116" y="3426"/>
                  </a:lnTo>
                  <a:lnTo>
                    <a:pt x="3886" y="3452"/>
                  </a:lnTo>
                  <a:lnTo>
                    <a:pt x="3630" y="3477"/>
                  </a:lnTo>
                  <a:lnTo>
                    <a:pt x="3374" y="3452"/>
                  </a:lnTo>
                  <a:lnTo>
                    <a:pt x="3144" y="3426"/>
                  </a:lnTo>
                  <a:lnTo>
                    <a:pt x="2889" y="3350"/>
                  </a:lnTo>
                  <a:lnTo>
                    <a:pt x="2659" y="3273"/>
                  </a:lnTo>
                  <a:lnTo>
                    <a:pt x="2454" y="3171"/>
                  </a:lnTo>
                  <a:lnTo>
                    <a:pt x="2250" y="3043"/>
                  </a:lnTo>
                  <a:lnTo>
                    <a:pt x="2071" y="2915"/>
                  </a:lnTo>
                  <a:lnTo>
                    <a:pt x="1892" y="2762"/>
                  </a:lnTo>
                  <a:lnTo>
                    <a:pt x="1738" y="2583"/>
                  </a:lnTo>
                  <a:lnTo>
                    <a:pt x="1585" y="2378"/>
                  </a:lnTo>
                  <a:lnTo>
                    <a:pt x="1457" y="2174"/>
                  </a:lnTo>
                  <a:lnTo>
                    <a:pt x="1355" y="1969"/>
                  </a:lnTo>
                  <a:lnTo>
                    <a:pt x="1278" y="1739"/>
                  </a:lnTo>
                  <a:lnTo>
                    <a:pt x="1202" y="1509"/>
                  </a:lnTo>
                  <a:lnTo>
                    <a:pt x="1176" y="1253"/>
                  </a:lnTo>
                  <a:lnTo>
                    <a:pt x="1176" y="998"/>
                  </a:lnTo>
                  <a:lnTo>
                    <a:pt x="1176"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4" name="Google Shape;834;p6"/>
            <p:cNvSpPr/>
            <p:nvPr/>
          </p:nvSpPr>
          <p:spPr>
            <a:xfrm>
              <a:off x="1915275" y="1866600"/>
              <a:ext cx="179625" cy="125925"/>
            </a:xfrm>
            <a:custGeom>
              <a:rect b="b" l="l" r="r" t="t"/>
              <a:pathLst>
                <a:path extrusionOk="0" h="5037" w="7185">
                  <a:moveTo>
                    <a:pt x="1739" y="0"/>
                  </a:moveTo>
                  <a:lnTo>
                    <a:pt x="1535" y="51"/>
                  </a:lnTo>
                  <a:lnTo>
                    <a:pt x="1356" y="102"/>
                  </a:lnTo>
                  <a:lnTo>
                    <a:pt x="1177" y="154"/>
                  </a:lnTo>
                  <a:lnTo>
                    <a:pt x="998" y="256"/>
                  </a:lnTo>
                  <a:lnTo>
                    <a:pt x="844" y="358"/>
                  </a:lnTo>
                  <a:lnTo>
                    <a:pt x="691" y="486"/>
                  </a:lnTo>
                  <a:lnTo>
                    <a:pt x="538" y="614"/>
                  </a:lnTo>
                  <a:lnTo>
                    <a:pt x="435" y="767"/>
                  </a:lnTo>
                  <a:lnTo>
                    <a:pt x="307" y="920"/>
                  </a:lnTo>
                  <a:lnTo>
                    <a:pt x="231" y="1125"/>
                  </a:lnTo>
                  <a:lnTo>
                    <a:pt x="154" y="1304"/>
                  </a:lnTo>
                  <a:lnTo>
                    <a:pt x="77" y="1508"/>
                  </a:lnTo>
                  <a:lnTo>
                    <a:pt x="52" y="1738"/>
                  </a:lnTo>
                  <a:lnTo>
                    <a:pt x="26" y="1969"/>
                  </a:lnTo>
                  <a:lnTo>
                    <a:pt x="1" y="2199"/>
                  </a:lnTo>
                  <a:lnTo>
                    <a:pt x="26" y="2429"/>
                  </a:lnTo>
                  <a:lnTo>
                    <a:pt x="52" y="2633"/>
                  </a:lnTo>
                  <a:lnTo>
                    <a:pt x="77" y="2838"/>
                  </a:lnTo>
                  <a:lnTo>
                    <a:pt x="154" y="3017"/>
                  </a:lnTo>
                  <a:lnTo>
                    <a:pt x="231" y="3196"/>
                  </a:lnTo>
                  <a:lnTo>
                    <a:pt x="307" y="3375"/>
                  </a:lnTo>
                  <a:lnTo>
                    <a:pt x="538" y="3707"/>
                  </a:lnTo>
                  <a:lnTo>
                    <a:pt x="819" y="4014"/>
                  </a:lnTo>
                  <a:lnTo>
                    <a:pt x="1151" y="4295"/>
                  </a:lnTo>
                  <a:lnTo>
                    <a:pt x="1944" y="4934"/>
                  </a:lnTo>
                  <a:lnTo>
                    <a:pt x="5190" y="5036"/>
                  </a:lnTo>
                  <a:lnTo>
                    <a:pt x="5983" y="4372"/>
                  </a:lnTo>
                  <a:lnTo>
                    <a:pt x="6340" y="4039"/>
                  </a:lnTo>
                  <a:lnTo>
                    <a:pt x="6622" y="3732"/>
                  </a:lnTo>
                  <a:lnTo>
                    <a:pt x="6852" y="3400"/>
                  </a:lnTo>
                  <a:lnTo>
                    <a:pt x="6954" y="3221"/>
                  </a:lnTo>
                  <a:lnTo>
                    <a:pt x="7031" y="3042"/>
                  </a:lnTo>
                  <a:lnTo>
                    <a:pt x="7107" y="2838"/>
                  </a:lnTo>
                  <a:lnTo>
                    <a:pt x="7159" y="2633"/>
                  </a:lnTo>
                  <a:lnTo>
                    <a:pt x="7184" y="2429"/>
                  </a:lnTo>
                  <a:lnTo>
                    <a:pt x="7184" y="2199"/>
                  </a:lnTo>
                  <a:lnTo>
                    <a:pt x="7184" y="1969"/>
                  </a:lnTo>
                  <a:lnTo>
                    <a:pt x="7159" y="1738"/>
                  </a:lnTo>
                  <a:lnTo>
                    <a:pt x="7107" y="1508"/>
                  </a:lnTo>
                  <a:lnTo>
                    <a:pt x="7031" y="1304"/>
                  </a:lnTo>
                  <a:lnTo>
                    <a:pt x="6954" y="1125"/>
                  </a:lnTo>
                  <a:lnTo>
                    <a:pt x="6877" y="920"/>
                  </a:lnTo>
                  <a:lnTo>
                    <a:pt x="6775" y="767"/>
                  </a:lnTo>
                  <a:lnTo>
                    <a:pt x="6647" y="614"/>
                  </a:lnTo>
                  <a:lnTo>
                    <a:pt x="6494" y="486"/>
                  </a:lnTo>
                  <a:lnTo>
                    <a:pt x="6366" y="358"/>
                  </a:lnTo>
                  <a:lnTo>
                    <a:pt x="6187" y="256"/>
                  </a:lnTo>
                  <a:lnTo>
                    <a:pt x="6034" y="154"/>
                  </a:lnTo>
                  <a:lnTo>
                    <a:pt x="5829" y="102"/>
                  </a:lnTo>
                  <a:lnTo>
                    <a:pt x="5650" y="51"/>
                  </a:lnTo>
                  <a:lnTo>
                    <a:pt x="5446" y="0"/>
                  </a:lnTo>
                  <a:lnTo>
                    <a:pt x="5241" y="0"/>
                  </a:lnTo>
                  <a:lnTo>
                    <a:pt x="4986" y="26"/>
                  </a:lnTo>
                  <a:lnTo>
                    <a:pt x="4730" y="51"/>
                  </a:lnTo>
                  <a:lnTo>
                    <a:pt x="4500" y="128"/>
                  </a:lnTo>
                  <a:lnTo>
                    <a:pt x="4295" y="256"/>
                  </a:lnTo>
                  <a:lnTo>
                    <a:pt x="4091" y="384"/>
                  </a:lnTo>
                  <a:lnTo>
                    <a:pt x="3912" y="511"/>
                  </a:lnTo>
                  <a:lnTo>
                    <a:pt x="3733" y="690"/>
                  </a:lnTo>
                  <a:lnTo>
                    <a:pt x="3580" y="895"/>
                  </a:lnTo>
                  <a:lnTo>
                    <a:pt x="3452" y="690"/>
                  </a:lnTo>
                  <a:lnTo>
                    <a:pt x="3273" y="511"/>
                  </a:lnTo>
                  <a:lnTo>
                    <a:pt x="3094" y="384"/>
                  </a:lnTo>
                  <a:lnTo>
                    <a:pt x="2889" y="256"/>
                  </a:lnTo>
                  <a:lnTo>
                    <a:pt x="2685" y="128"/>
                  </a:lnTo>
                  <a:lnTo>
                    <a:pt x="2455" y="51"/>
                  </a:lnTo>
                  <a:lnTo>
                    <a:pt x="2199" y="26"/>
                  </a:lnTo>
                  <a:lnTo>
                    <a:pt x="1969"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 name="Google Shape;835;p6"/>
            <p:cNvSpPr/>
            <p:nvPr/>
          </p:nvSpPr>
          <p:spPr>
            <a:xfrm>
              <a:off x="1915275" y="1866600"/>
              <a:ext cx="179625" cy="125925"/>
            </a:xfrm>
            <a:custGeom>
              <a:rect b="b" l="l" r="r" t="t"/>
              <a:pathLst>
                <a:path extrusionOk="0" fill="none" h="5037" w="7185">
                  <a:moveTo>
                    <a:pt x="5190" y="5036"/>
                  </a:moveTo>
                  <a:lnTo>
                    <a:pt x="5190" y="5036"/>
                  </a:lnTo>
                  <a:lnTo>
                    <a:pt x="5983" y="4372"/>
                  </a:lnTo>
                  <a:lnTo>
                    <a:pt x="6340" y="4039"/>
                  </a:lnTo>
                  <a:lnTo>
                    <a:pt x="6622" y="3732"/>
                  </a:lnTo>
                  <a:lnTo>
                    <a:pt x="6852" y="3400"/>
                  </a:lnTo>
                  <a:lnTo>
                    <a:pt x="6954" y="3221"/>
                  </a:lnTo>
                  <a:lnTo>
                    <a:pt x="7031" y="3042"/>
                  </a:lnTo>
                  <a:lnTo>
                    <a:pt x="7107" y="2838"/>
                  </a:lnTo>
                  <a:lnTo>
                    <a:pt x="7159" y="2633"/>
                  </a:lnTo>
                  <a:lnTo>
                    <a:pt x="7184" y="2429"/>
                  </a:lnTo>
                  <a:lnTo>
                    <a:pt x="7184" y="2199"/>
                  </a:lnTo>
                  <a:lnTo>
                    <a:pt x="7184" y="2199"/>
                  </a:lnTo>
                  <a:lnTo>
                    <a:pt x="7184" y="1969"/>
                  </a:lnTo>
                  <a:lnTo>
                    <a:pt x="7159" y="1738"/>
                  </a:lnTo>
                  <a:lnTo>
                    <a:pt x="7107" y="1508"/>
                  </a:lnTo>
                  <a:lnTo>
                    <a:pt x="7031" y="1304"/>
                  </a:lnTo>
                  <a:lnTo>
                    <a:pt x="6954" y="1125"/>
                  </a:lnTo>
                  <a:lnTo>
                    <a:pt x="6877" y="920"/>
                  </a:lnTo>
                  <a:lnTo>
                    <a:pt x="6775" y="767"/>
                  </a:lnTo>
                  <a:lnTo>
                    <a:pt x="6647" y="614"/>
                  </a:lnTo>
                  <a:lnTo>
                    <a:pt x="6494" y="486"/>
                  </a:lnTo>
                  <a:lnTo>
                    <a:pt x="6366" y="358"/>
                  </a:lnTo>
                  <a:lnTo>
                    <a:pt x="6187" y="256"/>
                  </a:lnTo>
                  <a:lnTo>
                    <a:pt x="6034" y="154"/>
                  </a:lnTo>
                  <a:lnTo>
                    <a:pt x="5829" y="102"/>
                  </a:lnTo>
                  <a:lnTo>
                    <a:pt x="5650" y="51"/>
                  </a:lnTo>
                  <a:lnTo>
                    <a:pt x="5446" y="0"/>
                  </a:lnTo>
                  <a:lnTo>
                    <a:pt x="5241" y="0"/>
                  </a:lnTo>
                  <a:lnTo>
                    <a:pt x="5241" y="0"/>
                  </a:lnTo>
                  <a:lnTo>
                    <a:pt x="4986" y="26"/>
                  </a:lnTo>
                  <a:lnTo>
                    <a:pt x="4730" y="51"/>
                  </a:lnTo>
                  <a:lnTo>
                    <a:pt x="4500" y="128"/>
                  </a:lnTo>
                  <a:lnTo>
                    <a:pt x="4295" y="256"/>
                  </a:lnTo>
                  <a:lnTo>
                    <a:pt x="4091" y="384"/>
                  </a:lnTo>
                  <a:lnTo>
                    <a:pt x="3912" y="511"/>
                  </a:lnTo>
                  <a:lnTo>
                    <a:pt x="3733" y="690"/>
                  </a:lnTo>
                  <a:lnTo>
                    <a:pt x="3580" y="895"/>
                  </a:lnTo>
                  <a:lnTo>
                    <a:pt x="3580" y="895"/>
                  </a:lnTo>
                  <a:lnTo>
                    <a:pt x="3452" y="690"/>
                  </a:lnTo>
                  <a:lnTo>
                    <a:pt x="3273" y="511"/>
                  </a:lnTo>
                  <a:lnTo>
                    <a:pt x="3094" y="384"/>
                  </a:lnTo>
                  <a:lnTo>
                    <a:pt x="2889" y="256"/>
                  </a:lnTo>
                  <a:lnTo>
                    <a:pt x="2685" y="128"/>
                  </a:lnTo>
                  <a:lnTo>
                    <a:pt x="2455" y="51"/>
                  </a:lnTo>
                  <a:lnTo>
                    <a:pt x="2199" y="26"/>
                  </a:lnTo>
                  <a:lnTo>
                    <a:pt x="1969" y="0"/>
                  </a:lnTo>
                  <a:lnTo>
                    <a:pt x="1969" y="0"/>
                  </a:lnTo>
                  <a:lnTo>
                    <a:pt x="1739" y="0"/>
                  </a:lnTo>
                  <a:lnTo>
                    <a:pt x="1535" y="51"/>
                  </a:lnTo>
                  <a:lnTo>
                    <a:pt x="1356" y="102"/>
                  </a:lnTo>
                  <a:lnTo>
                    <a:pt x="1177" y="154"/>
                  </a:lnTo>
                  <a:lnTo>
                    <a:pt x="998" y="256"/>
                  </a:lnTo>
                  <a:lnTo>
                    <a:pt x="844" y="358"/>
                  </a:lnTo>
                  <a:lnTo>
                    <a:pt x="691" y="486"/>
                  </a:lnTo>
                  <a:lnTo>
                    <a:pt x="538" y="614"/>
                  </a:lnTo>
                  <a:lnTo>
                    <a:pt x="435" y="767"/>
                  </a:lnTo>
                  <a:lnTo>
                    <a:pt x="307" y="920"/>
                  </a:lnTo>
                  <a:lnTo>
                    <a:pt x="231" y="1125"/>
                  </a:lnTo>
                  <a:lnTo>
                    <a:pt x="154" y="1304"/>
                  </a:lnTo>
                  <a:lnTo>
                    <a:pt x="77" y="1508"/>
                  </a:lnTo>
                  <a:lnTo>
                    <a:pt x="52" y="1738"/>
                  </a:lnTo>
                  <a:lnTo>
                    <a:pt x="26" y="1969"/>
                  </a:lnTo>
                  <a:lnTo>
                    <a:pt x="1" y="2199"/>
                  </a:lnTo>
                  <a:lnTo>
                    <a:pt x="1" y="2199"/>
                  </a:lnTo>
                  <a:lnTo>
                    <a:pt x="26" y="2429"/>
                  </a:lnTo>
                  <a:lnTo>
                    <a:pt x="52" y="2633"/>
                  </a:lnTo>
                  <a:lnTo>
                    <a:pt x="77" y="2838"/>
                  </a:lnTo>
                  <a:lnTo>
                    <a:pt x="154" y="3017"/>
                  </a:lnTo>
                  <a:lnTo>
                    <a:pt x="231" y="3196"/>
                  </a:lnTo>
                  <a:lnTo>
                    <a:pt x="307" y="3375"/>
                  </a:lnTo>
                  <a:lnTo>
                    <a:pt x="538" y="3707"/>
                  </a:lnTo>
                  <a:lnTo>
                    <a:pt x="819" y="4014"/>
                  </a:lnTo>
                  <a:lnTo>
                    <a:pt x="1151" y="4295"/>
                  </a:lnTo>
                  <a:lnTo>
                    <a:pt x="1944" y="4934"/>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 name="Google Shape;836;p6"/>
            <p:cNvSpPr/>
            <p:nvPr/>
          </p:nvSpPr>
          <p:spPr>
            <a:xfrm>
              <a:off x="1954275" y="1971400"/>
              <a:ext cx="97800" cy="98450"/>
            </a:xfrm>
            <a:custGeom>
              <a:rect b="b" l="l" r="r" t="t"/>
              <a:pathLst>
                <a:path extrusionOk="0" h="3938" w="3912">
                  <a:moveTo>
                    <a:pt x="1764" y="1"/>
                  </a:moveTo>
                  <a:lnTo>
                    <a:pt x="1559" y="52"/>
                  </a:lnTo>
                  <a:lnTo>
                    <a:pt x="1381" y="103"/>
                  </a:lnTo>
                  <a:lnTo>
                    <a:pt x="1202" y="154"/>
                  </a:lnTo>
                  <a:lnTo>
                    <a:pt x="1023" y="231"/>
                  </a:lnTo>
                  <a:lnTo>
                    <a:pt x="869" y="333"/>
                  </a:lnTo>
                  <a:lnTo>
                    <a:pt x="716" y="461"/>
                  </a:lnTo>
                  <a:lnTo>
                    <a:pt x="562" y="589"/>
                  </a:lnTo>
                  <a:lnTo>
                    <a:pt x="460" y="716"/>
                  </a:lnTo>
                  <a:lnTo>
                    <a:pt x="332" y="870"/>
                  </a:lnTo>
                  <a:lnTo>
                    <a:pt x="230" y="1023"/>
                  </a:lnTo>
                  <a:lnTo>
                    <a:pt x="153" y="1202"/>
                  </a:lnTo>
                  <a:lnTo>
                    <a:pt x="77" y="1381"/>
                  </a:lnTo>
                  <a:lnTo>
                    <a:pt x="51" y="1560"/>
                  </a:lnTo>
                  <a:lnTo>
                    <a:pt x="0" y="1764"/>
                  </a:lnTo>
                  <a:lnTo>
                    <a:pt x="0" y="1969"/>
                  </a:lnTo>
                  <a:lnTo>
                    <a:pt x="0" y="2173"/>
                  </a:lnTo>
                  <a:lnTo>
                    <a:pt x="51" y="2352"/>
                  </a:lnTo>
                  <a:lnTo>
                    <a:pt x="77" y="2557"/>
                  </a:lnTo>
                  <a:lnTo>
                    <a:pt x="153" y="2736"/>
                  </a:lnTo>
                  <a:lnTo>
                    <a:pt x="230" y="2889"/>
                  </a:lnTo>
                  <a:lnTo>
                    <a:pt x="332" y="3068"/>
                  </a:lnTo>
                  <a:lnTo>
                    <a:pt x="460" y="3222"/>
                  </a:lnTo>
                  <a:lnTo>
                    <a:pt x="562" y="3349"/>
                  </a:lnTo>
                  <a:lnTo>
                    <a:pt x="716" y="3477"/>
                  </a:lnTo>
                  <a:lnTo>
                    <a:pt x="869" y="3579"/>
                  </a:lnTo>
                  <a:lnTo>
                    <a:pt x="1023" y="3682"/>
                  </a:lnTo>
                  <a:lnTo>
                    <a:pt x="1202" y="3784"/>
                  </a:lnTo>
                  <a:lnTo>
                    <a:pt x="1381" y="3835"/>
                  </a:lnTo>
                  <a:lnTo>
                    <a:pt x="1559" y="3886"/>
                  </a:lnTo>
                  <a:lnTo>
                    <a:pt x="1764" y="3912"/>
                  </a:lnTo>
                  <a:lnTo>
                    <a:pt x="1968" y="3937"/>
                  </a:lnTo>
                  <a:lnTo>
                    <a:pt x="2173" y="3912"/>
                  </a:lnTo>
                  <a:lnTo>
                    <a:pt x="2352" y="3886"/>
                  </a:lnTo>
                  <a:lnTo>
                    <a:pt x="2556" y="3835"/>
                  </a:lnTo>
                  <a:lnTo>
                    <a:pt x="2735" y="3784"/>
                  </a:lnTo>
                  <a:lnTo>
                    <a:pt x="2889" y="3682"/>
                  </a:lnTo>
                  <a:lnTo>
                    <a:pt x="3068" y="3579"/>
                  </a:lnTo>
                  <a:lnTo>
                    <a:pt x="3221" y="3477"/>
                  </a:lnTo>
                  <a:lnTo>
                    <a:pt x="3349" y="3349"/>
                  </a:lnTo>
                  <a:lnTo>
                    <a:pt x="3477" y="3222"/>
                  </a:lnTo>
                  <a:lnTo>
                    <a:pt x="3579" y="3068"/>
                  </a:lnTo>
                  <a:lnTo>
                    <a:pt x="3681" y="2889"/>
                  </a:lnTo>
                  <a:lnTo>
                    <a:pt x="3758" y="2736"/>
                  </a:lnTo>
                  <a:lnTo>
                    <a:pt x="3835" y="2557"/>
                  </a:lnTo>
                  <a:lnTo>
                    <a:pt x="3886" y="2352"/>
                  </a:lnTo>
                  <a:lnTo>
                    <a:pt x="3911" y="2173"/>
                  </a:lnTo>
                  <a:lnTo>
                    <a:pt x="3911" y="1969"/>
                  </a:lnTo>
                  <a:lnTo>
                    <a:pt x="3911" y="1764"/>
                  </a:lnTo>
                  <a:lnTo>
                    <a:pt x="3886" y="1560"/>
                  </a:lnTo>
                  <a:lnTo>
                    <a:pt x="3835" y="1381"/>
                  </a:lnTo>
                  <a:lnTo>
                    <a:pt x="3758" y="1202"/>
                  </a:lnTo>
                  <a:lnTo>
                    <a:pt x="3681" y="1023"/>
                  </a:lnTo>
                  <a:lnTo>
                    <a:pt x="3579" y="870"/>
                  </a:lnTo>
                  <a:lnTo>
                    <a:pt x="3477" y="716"/>
                  </a:lnTo>
                  <a:lnTo>
                    <a:pt x="3349" y="589"/>
                  </a:lnTo>
                  <a:lnTo>
                    <a:pt x="3221" y="461"/>
                  </a:lnTo>
                  <a:lnTo>
                    <a:pt x="3068" y="333"/>
                  </a:lnTo>
                  <a:lnTo>
                    <a:pt x="2889" y="231"/>
                  </a:lnTo>
                  <a:lnTo>
                    <a:pt x="2735" y="154"/>
                  </a:lnTo>
                  <a:lnTo>
                    <a:pt x="2556" y="103"/>
                  </a:lnTo>
                  <a:lnTo>
                    <a:pt x="2352" y="52"/>
                  </a:lnTo>
                  <a:lnTo>
                    <a:pt x="2173"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 name="Google Shape;837;p6"/>
            <p:cNvSpPr/>
            <p:nvPr/>
          </p:nvSpPr>
          <p:spPr>
            <a:xfrm>
              <a:off x="1984300" y="2001450"/>
              <a:ext cx="37725" cy="37725"/>
            </a:xfrm>
            <a:custGeom>
              <a:rect b="b" l="l" r="r" t="t"/>
              <a:pathLst>
                <a:path extrusionOk="0" h="1509" w="1509">
                  <a:moveTo>
                    <a:pt x="767" y="0"/>
                  </a:moveTo>
                  <a:lnTo>
                    <a:pt x="614" y="26"/>
                  </a:lnTo>
                  <a:lnTo>
                    <a:pt x="461" y="77"/>
                  </a:lnTo>
                  <a:lnTo>
                    <a:pt x="333" y="128"/>
                  </a:lnTo>
                  <a:lnTo>
                    <a:pt x="231" y="230"/>
                  </a:lnTo>
                  <a:lnTo>
                    <a:pt x="128" y="332"/>
                  </a:lnTo>
                  <a:lnTo>
                    <a:pt x="77" y="460"/>
                  </a:lnTo>
                  <a:lnTo>
                    <a:pt x="26" y="614"/>
                  </a:lnTo>
                  <a:lnTo>
                    <a:pt x="1" y="767"/>
                  </a:lnTo>
                  <a:lnTo>
                    <a:pt x="26" y="920"/>
                  </a:lnTo>
                  <a:lnTo>
                    <a:pt x="77" y="1048"/>
                  </a:lnTo>
                  <a:lnTo>
                    <a:pt x="128" y="1176"/>
                  </a:lnTo>
                  <a:lnTo>
                    <a:pt x="231" y="1304"/>
                  </a:lnTo>
                  <a:lnTo>
                    <a:pt x="333" y="1380"/>
                  </a:lnTo>
                  <a:lnTo>
                    <a:pt x="461" y="1457"/>
                  </a:lnTo>
                  <a:lnTo>
                    <a:pt x="614" y="1508"/>
                  </a:lnTo>
                  <a:lnTo>
                    <a:pt x="921" y="1508"/>
                  </a:lnTo>
                  <a:lnTo>
                    <a:pt x="1049" y="1457"/>
                  </a:lnTo>
                  <a:lnTo>
                    <a:pt x="1177" y="1380"/>
                  </a:lnTo>
                  <a:lnTo>
                    <a:pt x="1304" y="1304"/>
                  </a:lnTo>
                  <a:lnTo>
                    <a:pt x="1381" y="1176"/>
                  </a:lnTo>
                  <a:lnTo>
                    <a:pt x="1458" y="1048"/>
                  </a:lnTo>
                  <a:lnTo>
                    <a:pt x="1509" y="920"/>
                  </a:lnTo>
                  <a:lnTo>
                    <a:pt x="1509" y="767"/>
                  </a:lnTo>
                  <a:lnTo>
                    <a:pt x="1509" y="614"/>
                  </a:lnTo>
                  <a:lnTo>
                    <a:pt x="1458" y="460"/>
                  </a:lnTo>
                  <a:lnTo>
                    <a:pt x="1381" y="332"/>
                  </a:lnTo>
                  <a:lnTo>
                    <a:pt x="1304" y="230"/>
                  </a:lnTo>
                  <a:lnTo>
                    <a:pt x="1177" y="128"/>
                  </a:lnTo>
                  <a:lnTo>
                    <a:pt x="1049" y="77"/>
                  </a:lnTo>
                  <a:lnTo>
                    <a:pt x="921" y="26"/>
                  </a:lnTo>
                  <a:lnTo>
                    <a:pt x="76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838" name="Google Shape;838;p6"/>
            <p:cNvCxnSpPr/>
            <p:nvPr/>
          </p:nvCxnSpPr>
          <p:spPr>
            <a:xfrm rot="10800000">
              <a:off x="1735925" y="1918125"/>
              <a:ext cx="0" cy="71400"/>
            </a:xfrm>
            <a:prstGeom prst="straightConnector1">
              <a:avLst/>
            </a:prstGeom>
            <a:noFill/>
            <a:ln cap="flat" cmpd="sng" w="9525">
              <a:solidFill>
                <a:schemeClr val="accent6"/>
              </a:solidFill>
              <a:prstDash val="solid"/>
              <a:round/>
              <a:headEnd len="sm" w="sm" type="none"/>
              <a:tailEnd len="sm" w="sm" type="none"/>
            </a:ln>
          </p:spPr>
        </p:cxnSp>
        <p:cxnSp>
          <p:nvCxnSpPr>
            <p:cNvPr id="839" name="Google Shape;839;p6"/>
            <p:cNvCxnSpPr/>
            <p:nvPr/>
          </p:nvCxnSpPr>
          <p:spPr>
            <a:xfrm>
              <a:off x="1732950" y="1921675"/>
              <a:ext cx="38700" cy="0"/>
            </a:xfrm>
            <a:prstGeom prst="straightConnector1">
              <a:avLst/>
            </a:prstGeom>
            <a:noFill/>
            <a:ln cap="flat" cmpd="sng" w="9525">
              <a:solidFill>
                <a:schemeClr val="accent6"/>
              </a:solidFill>
              <a:prstDash val="solid"/>
              <a:round/>
              <a:headEnd len="sm" w="sm" type="none"/>
              <a:tailEnd len="sm" w="sm" type="none"/>
            </a:ln>
          </p:spPr>
        </p:cxnSp>
        <p:cxnSp>
          <p:nvCxnSpPr>
            <p:cNvPr id="840" name="Google Shape;840;p6"/>
            <p:cNvCxnSpPr/>
            <p:nvPr/>
          </p:nvCxnSpPr>
          <p:spPr>
            <a:xfrm rot="10800000">
              <a:off x="1887750" y="1918125"/>
              <a:ext cx="0" cy="71400"/>
            </a:xfrm>
            <a:prstGeom prst="straightConnector1">
              <a:avLst/>
            </a:prstGeom>
            <a:noFill/>
            <a:ln cap="flat" cmpd="sng" w="9525">
              <a:solidFill>
                <a:schemeClr val="accent6"/>
              </a:solidFill>
              <a:prstDash val="solid"/>
              <a:round/>
              <a:headEnd len="sm" w="sm" type="none"/>
              <a:tailEnd len="sm" w="sm" type="none"/>
            </a:ln>
          </p:spPr>
        </p:cxnSp>
        <p:cxnSp>
          <p:nvCxnSpPr>
            <p:cNvPr id="841" name="Google Shape;841;p6"/>
            <p:cNvCxnSpPr/>
            <p:nvPr/>
          </p:nvCxnSpPr>
          <p:spPr>
            <a:xfrm rot="10800000">
              <a:off x="1852025" y="1921675"/>
              <a:ext cx="38700" cy="0"/>
            </a:xfrm>
            <a:prstGeom prst="straightConnector1">
              <a:avLst/>
            </a:prstGeom>
            <a:noFill/>
            <a:ln cap="flat" cmpd="sng" w="9525">
              <a:solidFill>
                <a:schemeClr val="accent6"/>
              </a:solidFill>
              <a:prstDash val="solid"/>
              <a:round/>
              <a:headEnd len="sm" w="sm" type="none"/>
              <a:tailEnd len="sm" w="sm" type="none"/>
            </a:ln>
          </p:spPr>
        </p:cxnSp>
        <p:sp>
          <p:nvSpPr>
            <p:cNvPr id="842" name="Google Shape;842;p6"/>
            <p:cNvSpPr/>
            <p:nvPr/>
          </p:nvSpPr>
          <p:spPr>
            <a:xfrm>
              <a:off x="1758700" y="1903025"/>
              <a:ext cx="24325" cy="35800"/>
            </a:xfrm>
            <a:custGeom>
              <a:rect b="b" l="l" r="r" t="t"/>
              <a:pathLst>
                <a:path extrusionOk="0" h="1432" w="973">
                  <a:moveTo>
                    <a:pt x="1" y="0"/>
                  </a:moveTo>
                  <a:lnTo>
                    <a:pt x="1" y="1432"/>
                  </a:lnTo>
                  <a:lnTo>
                    <a:pt x="435" y="1432"/>
                  </a:lnTo>
                  <a:lnTo>
                    <a:pt x="563" y="1381"/>
                  </a:lnTo>
                  <a:lnTo>
                    <a:pt x="691" y="1330"/>
                  </a:lnTo>
                  <a:lnTo>
                    <a:pt x="793" y="1253"/>
                  </a:lnTo>
                  <a:lnTo>
                    <a:pt x="870" y="1151"/>
                  </a:lnTo>
                  <a:lnTo>
                    <a:pt x="921" y="1023"/>
                  </a:lnTo>
                  <a:lnTo>
                    <a:pt x="972" y="921"/>
                  </a:lnTo>
                  <a:lnTo>
                    <a:pt x="972" y="767"/>
                  </a:lnTo>
                  <a:lnTo>
                    <a:pt x="972" y="665"/>
                  </a:lnTo>
                  <a:lnTo>
                    <a:pt x="972" y="512"/>
                  </a:lnTo>
                  <a:lnTo>
                    <a:pt x="921" y="384"/>
                  </a:lnTo>
                  <a:lnTo>
                    <a:pt x="870" y="281"/>
                  </a:lnTo>
                  <a:lnTo>
                    <a:pt x="793" y="179"/>
                  </a:lnTo>
                  <a:lnTo>
                    <a:pt x="691" y="103"/>
                  </a:lnTo>
                  <a:lnTo>
                    <a:pt x="563" y="51"/>
                  </a:lnTo>
                  <a:lnTo>
                    <a:pt x="435"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 name="Google Shape;843;p6"/>
            <p:cNvSpPr/>
            <p:nvPr/>
          </p:nvSpPr>
          <p:spPr>
            <a:xfrm>
              <a:off x="1844350" y="1903025"/>
              <a:ext cx="23650" cy="35800"/>
            </a:xfrm>
            <a:custGeom>
              <a:rect b="b" l="l" r="r" t="t"/>
              <a:pathLst>
                <a:path extrusionOk="0" h="1432" w="946">
                  <a:moveTo>
                    <a:pt x="511" y="0"/>
                  </a:moveTo>
                  <a:lnTo>
                    <a:pt x="409" y="51"/>
                  </a:lnTo>
                  <a:lnTo>
                    <a:pt x="281" y="103"/>
                  </a:lnTo>
                  <a:lnTo>
                    <a:pt x="179" y="179"/>
                  </a:lnTo>
                  <a:lnTo>
                    <a:pt x="102" y="281"/>
                  </a:lnTo>
                  <a:lnTo>
                    <a:pt x="51" y="384"/>
                  </a:lnTo>
                  <a:lnTo>
                    <a:pt x="0" y="512"/>
                  </a:lnTo>
                  <a:lnTo>
                    <a:pt x="0" y="665"/>
                  </a:lnTo>
                  <a:lnTo>
                    <a:pt x="0" y="767"/>
                  </a:lnTo>
                  <a:lnTo>
                    <a:pt x="0" y="921"/>
                  </a:lnTo>
                  <a:lnTo>
                    <a:pt x="51" y="1023"/>
                  </a:lnTo>
                  <a:lnTo>
                    <a:pt x="102" y="1151"/>
                  </a:lnTo>
                  <a:lnTo>
                    <a:pt x="179" y="1253"/>
                  </a:lnTo>
                  <a:lnTo>
                    <a:pt x="281" y="1330"/>
                  </a:lnTo>
                  <a:lnTo>
                    <a:pt x="409" y="1381"/>
                  </a:lnTo>
                  <a:lnTo>
                    <a:pt x="511" y="1432"/>
                  </a:lnTo>
                  <a:lnTo>
                    <a:pt x="946" y="1432"/>
                  </a:lnTo>
                  <a:lnTo>
                    <a:pt x="946"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5" name="Shape 1665"/>
        <p:cNvGrpSpPr/>
        <p:nvPr/>
      </p:nvGrpSpPr>
      <p:grpSpPr>
        <a:xfrm>
          <a:off x="0" y="0"/>
          <a:ext cx="0" cy="0"/>
          <a:chOff x="0" y="0"/>
          <a:chExt cx="0" cy="0"/>
        </a:xfrm>
      </p:grpSpPr>
      <p:sp>
        <p:nvSpPr>
          <p:cNvPr id="1666" name="Google Shape;1666;p60"/>
          <p:cNvSpPr txBox="1"/>
          <p:nvPr>
            <p:ph idx="4" type="title"/>
          </p:nvPr>
        </p:nvSpPr>
        <p:spPr>
          <a:xfrm>
            <a:off x="3864200" y="1072900"/>
            <a:ext cx="4026300" cy="45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 sz="7500"/>
              <a:t>Thanks!</a:t>
            </a:r>
            <a:endParaRPr/>
          </a:p>
        </p:txBody>
      </p:sp>
      <p:sp>
        <p:nvSpPr>
          <p:cNvPr id="1667" name="Google Shape;1667;p60"/>
          <p:cNvSpPr/>
          <p:nvPr/>
        </p:nvSpPr>
        <p:spPr>
          <a:xfrm>
            <a:off x="846925" y="1392476"/>
            <a:ext cx="3535179" cy="2964830"/>
          </a:xfrm>
          <a:custGeom>
            <a:rect b="b" l="l" r="r" t="t"/>
            <a:pathLst>
              <a:path extrusionOk="0" h="80277" w="96616">
                <a:moveTo>
                  <a:pt x="52905" y="1"/>
                </a:moveTo>
                <a:lnTo>
                  <a:pt x="51386" y="20"/>
                </a:lnTo>
                <a:lnTo>
                  <a:pt x="49866" y="80"/>
                </a:lnTo>
                <a:lnTo>
                  <a:pt x="48327" y="159"/>
                </a:lnTo>
                <a:lnTo>
                  <a:pt x="46808" y="277"/>
                </a:lnTo>
                <a:lnTo>
                  <a:pt x="45288" y="395"/>
                </a:lnTo>
                <a:lnTo>
                  <a:pt x="43769" y="573"/>
                </a:lnTo>
                <a:lnTo>
                  <a:pt x="42249" y="751"/>
                </a:lnTo>
                <a:lnTo>
                  <a:pt x="40730" y="968"/>
                </a:lnTo>
                <a:lnTo>
                  <a:pt x="39230" y="1204"/>
                </a:lnTo>
                <a:lnTo>
                  <a:pt x="37711" y="1461"/>
                </a:lnTo>
                <a:lnTo>
                  <a:pt x="36211" y="1757"/>
                </a:lnTo>
                <a:lnTo>
                  <a:pt x="34711" y="2053"/>
                </a:lnTo>
                <a:lnTo>
                  <a:pt x="33211" y="2388"/>
                </a:lnTo>
                <a:lnTo>
                  <a:pt x="31712" y="2724"/>
                </a:lnTo>
                <a:lnTo>
                  <a:pt x="30232" y="3099"/>
                </a:lnTo>
                <a:lnTo>
                  <a:pt x="28752" y="3494"/>
                </a:lnTo>
                <a:lnTo>
                  <a:pt x="27272" y="3888"/>
                </a:lnTo>
                <a:lnTo>
                  <a:pt x="25811" y="4322"/>
                </a:lnTo>
                <a:lnTo>
                  <a:pt x="24351" y="4756"/>
                </a:lnTo>
                <a:lnTo>
                  <a:pt x="22891" y="5230"/>
                </a:lnTo>
                <a:lnTo>
                  <a:pt x="21450" y="5704"/>
                </a:lnTo>
                <a:lnTo>
                  <a:pt x="20010" y="6197"/>
                </a:lnTo>
                <a:lnTo>
                  <a:pt x="18845" y="6611"/>
                </a:lnTo>
                <a:lnTo>
                  <a:pt x="17681" y="7065"/>
                </a:lnTo>
                <a:lnTo>
                  <a:pt x="16497" y="7539"/>
                </a:lnTo>
                <a:lnTo>
                  <a:pt x="15353" y="8052"/>
                </a:lnTo>
                <a:lnTo>
                  <a:pt x="14208" y="8604"/>
                </a:lnTo>
                <a:lnTo>
                  <a:pt x="13636" y="8881"/>
                </a:lnTo>
                <a:lnTo>
                  <a:pt x="13083" y="9196"/>
                </a:lnTo>
                <a:lnTo>
                  <a:pt x="12531" y="9492"/>
                </a:lnTo>
                <a:lnTo>
                  <a:pt x="11998" y="9808"/>
                </a:lnTo>
                <a:lnTo>
                  <a:pt x="11465" y="10144"/>
                </a:lnTo>
                <a:lnTo>
                  <a:pt x="10952" y="10479"/>
                </a:lnTo>
                <a:lnTo>
                  <a:pt x="10439" y="10834"/>
                </a:lnTo>
                <a:lnTo>
                  <a:pt x="9946" y="11190"/>
                </a:lnTo>
                <a:lnTo>
                  <a:pt x="9452" y="11565"/>
                </a:lnTo>
                <a:lnTo>
                  <a:pt x="8979" y="11959"/>
                </a:lnTo>
                <a:lnTo>
                  <a:pt x="8525" y="12354"/>
                </a:lnTo>
                <a:lnTo>
                  <a:pt x="8091" y="12768"/>
                </a:lnTo>
                <a:lnTo>
                  <a:pt x="7676" y="13202"/>
                </a:lnTo>
                <a:lnTo>
                  <a:pt x="7262" y="13637"/>
                </a:lnTo>
                <a:lnTo>
                  <a:pt x="6887" y="14110"/>
                </a:lnTo>
                <a:lnTo>
                  <a:pt x="6512" y="14564"/>
                </a:lnTo>
                <a:lnTo>
                  <a:pt x="6157" y="15057"/>
                </a:lnTo>
                <a:lnTo>
                  <a:pt x="5841" y="15570"/>
                </a:lnTo>
                <a:lnTo>
                  <a:pt x="5525" y="16083"/>
                </a:lnTo>
                <a:lnTo>
                  <a:pt x="5249" y="16616"/>
                </a:lnTo>
                <a:lnTo>
                  <a:pt x="4973" y="17169"/>
                </a:lnTo>
                <a:lnTo>
                  <a:pt x="4756" y="17741"/>
                </a:lnTo>
                <a:lnTo>
                  <a:pt x="4499" y="18412"/>
                </a:lnTo>
                <a:lnTo>
                  <a:pt x="4302" y="19122"/>
                </a:lnTo>
                <a:lnTo>
                  <a:pt x="4124" y="19813"/>
                </a:lnTo>
                <a:lnTo>
                  <a:pt x="3986" y="20524"/>
                </a:lnTo>
                <a:lnTo>
                  <a:pt x="3868" y="21254"/>
                </a:lnTo>
                <a:lnTo>
                  <a:pt x="3789" y="21964"/>
                </a:lnTo>
                <a:lnTo>
                  <a:pt x="3710" y="22694"/>
                </a:lnTo>
                <a:lnTo>
                  <a:pt x="3670" y="23424"/>
                </a:lnTo>
                <a:lnTo>
                  <a:pt x="3631" y="24154"/>
                </a:lnTo>
                <a:lnTo>
                  <a:pt x="3611" y="24885"/>
                </a:lnTo>
                <a:lnTo>
                  <a:pt x="3591" y="26365"/>
                </a:lnTo>
                <a:lnTo>
                  <a:pt x="3552" y="27845"/>
                </a:lnTo>
                <a:lnTo>
                  <a:pt x="3513" y="29305"/>
                </a:lnTo>
                <a:lnTo>
                  <a:pt x="3453" y="30331"/>
                </a:lnTo>
                <a:lnTo>
                  <a:pt x="3355" y="31357"/>
                </a:lnTo>
                <a:lnTo>
                  <a:pt x="3256" y="32383"/>
                </a:lnTo>
                <a:lnTo>
                  <a:pt x="3118" y="33409"/>
                </a:lnTo>
                <a:lnTo>
                  <a:pt x="2980" y="34416"/>
                </a:lnTo>
                <a:lnTo>
                  <a:pt x="2822" y="35442"/>
                </a:lnTo>
                <a:lnTo>
                  <a:pt x="2467" y="37494"/>
                </a:lnTo>
                <a:lnTo>
                  <a:pt x="2072" y="39527"/>
                </a:lnTo>
                <a:lnTo>
                  <a:pt x="1677" y="41579"/>
                </a:lnTo>
                <a:lnTo>
                  <a:pt x="1283" y="43612"/>
                </a:lnTo>
                <a:lnTo>
                  <a:pt x="908" y="45644"/>
                </a:lnTo>
                <a:lnTo>
                  <a:pt x="730" y="46651"/>
                </a:lnTo>
                <a:lnTo>
                  <a:pt x="572" y="47677"/>
                </a:lnTo>
                <a:lnTo>
                  <a:pt x="434" y="48683"/>
                </a:lnTo>
                <a:lnTo>
                  <a:pt x="296" y="49690"/>
                </a:lnTo>
                <a:lnTo>
                  <a:pt x="197" y="50696"/>
                </a:lnTo>
                <a:lnTo>
                  <a:pt x="99" y="51722"/>
                </a:lnTo>
                <a:lnTo>
                  <a:pt x="39" y="52729"/>
                </a:lnTo>
                <a:lnTo>
                  <a:pt x="0" y="53715"/>
                </a:lnTo>
                <a:lnTo>
                  <a:pt x="0" y="54722"/>
                </a:lnTo>
                <a:lnTo>
                  <a:pt x="20" y="55728"/>
                </a:lnTo>
                <a:lnTo>
                  <a:pt x="79" y="56715"/>
                </a:lnTo>
                <a:lnTo>
                  <a:pt x="158" y="57721"/>
                </a:lnTo>
                <a:lnTo>
                  <a:pt x="296" y="58708"/>
                </a:lnTo>
                <a:lnTo>
                  <a:pt x="454" y="59714"/>
                </a:lnTo>
                <a:lnTo>
                  <a:pt x="671" y="60701"/>
                </a:lnTo>
                <a:lnTo>
                  <a:pt x="927" y="61688"/>
                </a:lnTo>
                <a:lnTo>
                  <a:pt x="1164" y="62477"/>
                </a:lnTo>
                <a:lnTo>
                  <a:pt x="1441" y="63247"/>
                </a:lnTo>
                <a:lnTo>
                  <a:pt x="1737" y="64016"/>
                </a:lnTo>
                <a:lnTo>
                  <a:pt x="2072" y="64786"/>
                </a:lnTo>
                <a:lnTo>
                  <a:pt x="2427" y="65516"/>
                </a:lnTo>
                <a:lnTo>
                  <a:pt x="2822" y="66246"/>
                </a:lnTo>
                <a:lnTo>
                  <a:pt x="3236" y="66956"/>
                </a:lnTo>
                <a:lnTo>
                  <a:pt x="3690" y="67647"/>
                </a:lnTo>
                <a:lnTo>
                  <a:pt x="4164" y="68338"/>
                </a:lnTo>
                <a:lnTo>
                  <a:pt x="4657" y="68989"/>
                </a:lnTo>
                <a:lnTo>
                  <a:pt x="5170" y="69640"/>
                </a:lnTo>
                <a:lnTo>
                  <a:pt x="5703" y="70272"/>
                </a:lnTo>
                <a:lnTo>
                  <a:pt x="6275" y="70864"/>
                </a:lnTo>
                <a:lnTo>
                  <a:pt x="6867" y="71456"/>
                </a:lnTo>
                <a:lnTo>
                  <a:pt x="7459" y="72028"/>
                </a:lnTo>
                <a:lnTo>
                  <a:pt x="8091" y="72561"/>
                </a:lnTo>
                <a:lnTo>
                  <a:pt x="8742" y="73094"/>
                </a:lnTo>
                <a:lnTo>
                  <a:pt x="9393" y="73587"/>
                </a:lnTo>
                <a:lnTo>
                  <a:pt x="10084" y="74060"/>
                </a:lnTo>
                <a:lnTo>
                  <a:pt x="10774" y="74514"/>
                </a:lnTo>
                <a:lnTo>
                  <a:pt x="11485" y="74929"/>
                </a:lnTo>
                <a:lnTo>
                  <a:pt x="12195" y="75343"/>
                </a:lnTo>
                <a:lnTo>
                  <a:pt x="12945" y="75698"/>
                </a:lnTo>
                <a:lnTo>
                  <a:pt x="13695" y="76054"/>
                </a:lnTo>
                <a:lnTo>
                  <a:pt x="14465" y="76369"/>
                </a:lnTo>
                <a:lnTo>
                  <a:pt x="15234" y="76646"/>
                </a:lnTo>
                <a:lnTo>
                  <a:pt x="16024" y="76922"/>
                </a:lnTo>
                <a:lnTo>
                  <a:pt x="16813" y="77139"/>
                </a:lnTo>
                <a:lnTo>
                  <a:pt x="17602" y="77336"/>
                </a:lnTo>
                <a:lnTo>
                  <a:pt x="18411" y="77494"/>
                </a:lnTo>
                <a:lnTo>
                  <a:pt x="19240" y="77632"/>
                </a:lnTo>
                <a:lnTo>
                  <a:pt x="20049" y="77731"/>
                </a:lnTo>
                <a:lnTo>
                  <a:pt x="20937" y="77810"/>
                </a:lnTo>
                <a:lnTo>
                  <a:pt x="21825" y="77849"/>
                </a:lnTo>
                <a:lnTo>
                  <a:pt x="23621" y="77849"/>
                </a:lnTo>
                <a:lnTo>
                  <a:pt x="24509" y="77810"/>
                </a:lnTo>
                <a:lnTo>
                  <a:pt x="25397" y="77770"/>
                </a:lnTo>
                <a:lnTo>
                  <a:pt x="27173" y="77632"/>
                </a:lnTo>
                <a:lnTo>
                  <a:pt x="28949" y="77474"/>
                </a:lnTo>
                <a:lnTo>
                  <a:pt x="30745" y="77336"/>
                </a:lnTo>
                <a:lnTo>
                  <a:pt x="31633" y="77277"/>
                </a:lnTo>
                <a:lnTo>
                  <a:pt x="32521" y="77218"/>
                </a:lnTo>
                <a:lnTo>
                  <a:pt x="33409" y="77198"/>
                </a:lnTo>
                <a:lnTo>
                  <a:pt x="34297" y="77178"/>
                </a:lnTo>
                <a:lnTo>
                  <a:pt x="35461" y="77218"/>
                </a:lnTo>
                <a:lnTo>
                  <a:pt x="36606" y="77277"/>
                </a:lnTo>
                <a:lnTo>
                  <a:pt x="37750" y="77376"/>
                </a:lnTo>
                <a:lnTo>
                  <a:pt x="38895" y="77514"/>
                </a:lnTo>
                <a:lnTo>
                  <a:pt x="40039" y="77672"/>
                </a:lnTo>
                <a:lnTo>
                  <a:pt x="41184" y="77849"/>
                </a:lnTo>
                <a:lnTo>
                  <a:pt x="42309" y="78047"/>
                </a:lnTo>
                <a:lnTo>
                  <a:pt x="43453" y="78264"/>
                </a:lnTo>
                <a:lnTo>
                  <a:pt x="45722" y="78718"/>
                </a:lnTo>
                <a:lnTo>
                  <a:pt x="47992" y="79171"/>
                </a:lnTo>
                <a:lnTo>
                  <a:pt x="50261" y="79606"/>
                </a:lnTo>
                <a:lnTo>
                  <a:pt x="51406" y="79803"/>
                </a:lnTo>
                <a:lnTo>
                  <a:pt x="52550" y="79981"/>
                </a:lnTo>
                <a:lnTo>
                  <a:pt x="53182" y="80079"/>
                </a:lnTo>
                <a:lnTo>
                  <a:pt x="53813" y="80138"/>
                </a:lnTo>
                <a:lnTo>
                  <a:pt x="54445" y="80198"/>
                </a:lnTo>
                <a:lnTo>
                  <a:pt x="55076" y="80237"/>
                </a:lnTo>
                <a:lnTo>
                  <a:pt x="55688" y="80277"/>
                </a:lnTo>
                <a:lnTo>
                  <a:pt x="57543" y="80277"/>
                </a:lnTo>
                <a:lnTo>
                  <a:pt x="58786" y="80217"/>
                </a:lnTo>
                <a:lnTo>
                  <a:pt x="59990" y="80138"/>
                </a:lnTo>
                <a:lnTo>
                  <a:pt x="61213" y="80020"/>
                </a:lnTo>
                <a:lnTo>
                  <a:pt x="62417" y="79882"/>
                </a:lnTo>
                <a:lnTo>
                  <a:pt x="63621" y="79724"/>
                </a:lnTo>
                <a:lnTo>
                  <a:pt x="64824" y="79566"/>
                </a:lnTo>
                <a:lnTo>
                  <a:pt x="67232" y="79231"/>
                </a:lnTo>
                <a:lnTo>
                  <a:pt x="68436" y="79073"/>
                </a:lnTo>
                <a:lnTo>
                  <a:pt x="69659" y="78935"/>
                </a:lnTo>
                <a:lnTo>
                  <a:pt x="70863" y="78797"/>
                </a:lnTo>
                <a:lnTo>
                  <a:pt x="72086" y="78718"/>
                </a:lnTo>
                <a:lnTo>
                  <a:pt x="72659" y="78658"/>
                </a:lnTo>
                <a:lnTo>
                  <a:pt x="73251" y="78579"/>
                </a:lnTo>
                <a:lnTo>
                  <a:pt x="73843" y="78481"/>
                </a:lnTo>
                <a:lnTo>
                  <a:pt x="74454" y="78362"/>
                </a:lnTo>
                <a:lnTo>
                  <a:pt x="75066" y="78205"/>
                </a:lnTo>
                <a:lnTo>
                  <a:pt x="75698" y="78027"/>
                </a:lnTo>
                <a:lnTo>
                  <a:pt x="76329" y="77830"/>
                </a:lnTo>
                <a:lnTo>
                  <a:pt x="76961" y="77613"/>
                </a:lnTo>
                <a:lnTo>
                  <a:pt x="77592" y="77376"/>
                </a:lnTo>
                <a:lnTo>
                  <a:pt x="78243" y="77119"/>
                </a:lnTo>
                <a:lnTo>
                  <a:pt x="78875" y="76843"/>
                </a:lnTo>
                <a:lnTo>
                  <a:pt x="79526" y="76547"/>
                </a:lnTo>
                <a:lnTo>
                  <a:pt x="80157" y="76251"/>
                </a:lnTo>
                <a:lnTo>
                  <a:pt x="80809" y="75915"/>
                </a:lnTo>
                <a:lnTo>
                  <a:pt x="81440" y="75600"/>
                </a:lnTo>
                <a:lnTo>
                  <a:pt x="82072" y="75245"/>
                </a:lnTo>
                <a:lnTo>
                  <a:pt x="82683" y="74889"/>
                </a:lnTo>
                <a:lnTo>
                  <a:pt x="83295" y="74514"/>
                </a:lnTo>
                <a:lnTo>
                  <a:pt x="83907" y="74139"/>
                </a:lnTo>
                <a:lnTo>
                  <a:pt x="84518" y="73745"/>
                </a:lnTo>
                <a:lnTo>
                  <a:pt x="85683" y="72955"/>
                </a:lnTo>
                <a:lnTo>
                  <a:pt x="86788" y="72146"/>
                </a:lnTo>
                <a:lnTo>
                  <a:pt x="87853" y="71318"/>
                </a:lnTo>
                <a:lnTo>
                  <a:pt x="88347" y="70903"/>
                </a:lnTo>
                <a:lnTo>
                  <a:pt x="88840" y="70469"/>
                </a:lnTo>
                <a:lnTo>
                  <a:pt x="89294" y="70055"/>
                </a:lnTo>
                <a:lnTo>
                  <a:pt x="89748" y="69640"/>
                </a:lnTo>
                <a:lnTo>
                  <a:pt x="90162" y="69246"/>
                </a:lnTo>
                <a:lnTo>
                  <a:pt x="90557" y="68831"/>
                </a:lnTo>
                <a:lnTo>
                  <a:pt x="90971" y="68397"/>
                </a:lnTo>
                <a:lnTo>
                  <a:pt x="91366" y="67943"/>
                </a:lnTo>
                <a:lnTo>
                  <a:pt x="91741" y="67470"/>
                </a:lnTo>
                <a:lnTo>
                  <a:pt x="92116" y="66996"/>
                </a:lnTo>
                <a:lnTo>
                  <a:pt x="92471" y="66503"/>
                </a:lnTo>
                <a:lnTo>
                  <a:pt x="92807" y="66009"/>
                </a:lnTo>
                <a:lnTo>
                  <a:pt x="93142" y="65516"/>
                </a:lnTo>
                <a:lnTo>
                  <a:pt x="93458" y="65003"/>
                </a:lnTo>
                <a:lnTo>
                  <a:pt x="93754" y="64470"/>
                </a:lnTo>
                <a:lnTo>
                  <a:pt x="94050" y="63937"/>
                </a:lnTo>
                <a:lnTo>
                  <a:pt x="94326" y="63404"/>
                </a:lnTo>
                <a:lnTo>
                  <a:pt x="94583" y="62872"/>
                </a:lnTo>
                <a:lnTo>
                  <a:pt x="94819" y="62319"/>
                </a:lnTo>
                <a:lnTo>
                  <a:pt x="95056" y="61747"/>
                </a:lnTo>
                <a:lnTo>
                  <a:pt x="95253" y="61194"/>
                </a:lnTo>
                <a:lnTo>
                  <a:pt x="95471" y="60622"/>
                </a:lnTo>
                <a:lnTo>
                  <a:pt x="95648" y="60050"/>
                </a:lnTo>
                <a:lnTo>
                  <a:pt x="95806" y="59477"/>
                </a:lnTo>
                <a:lnTo>
                  <a:pt x="95964" y="58885"/>
                </a:lnTo>
                <a:lnTo>
                  <a:pt x="96102" y="58293"/>
                </a:lnTo>
                <a:lnTo>
                  <a:pt x="96220" y="57701"/>
                </a:lnTo>
                <a:lnTo>
                  <a:pt x="96319" y="57109"/>
                </a:lnTo>
                <a:lnTo>
                  <a:pt x="96418" y="56517"/>
                </a:lnTo>
                <a:lnTo>
                  <a:pt x="96497" y="55925"/>
                </a:lnTo>
                <a:lnTo>
                  <a:pt x="96556" y="55314"/>
                </a:lnTo>
                <a:lnTo>
                  <a:pt x="96595" y="54722"/>
                </a:lnTo>
                <a:lnTo>
                  <a:pt x="96615" y="54110"/>
                </a:lnTo>
                <a:lnTo>
                  <a:pt x="96615" y="53518"/>
                </a:lnTo>
                <a:lnTo>
                  <a:pt x="96615" y="52906"/>
                </a:lnTo>
                <a:lnTo>
                  <a:pt x="96576" y="52314"/>
                </a:lnTo>
                <a:lnTo>
                  <a:pt x="96536" y="51702"/>
                </a:lnTo>
                <a:lnTo>
                  <a:pt x="96477" y="51110"/>
                </a:lnTo>
                <a:lnTo>
                  <a:pt x="96339" y="50124"/>
                </a:lnTo>
                <a:lnTo>
                  <a:pt x="96161" y="49137"/>
                </a:lnTo>
                <a:lnTo>
                  <a:pt x="95964" y="48150"/>
                </a:lnTo>
                <a:lnTo>
                  <a:pt x="95727" y="47183"/>
                </a:lnTo>
                <a:lnTo>
                  <a:pt x="95471" y="46217"/>
                </a:lnTo>
                <a:lnTo>
                  <a:pt x="95194" y="45250"/>
                </a:lnTo>
                <a:lnTo>
                  <a:pt x="94661" y="43316"/>
                </a:lnTo>
                <a:lnTo>
                  <a:pt x="94405" y="42349"/>
                </a:lnTo>
                <a:lnTo>
                  <a:pt x="94148" y="41362"/>
                </a:lnTo>
                <a:lnTo>
                  <a:pt x="93912" y="40395"/>
                </a:lnTo>
                <a:lnTo>
                  <a:pt x="93714" y="39428"/>
                </a:lnTo>
                <a:lnTo>
                  <a:pt x="93556" y="38442"/>
                </a:lnTo>
                <a:lnTo>
                  <a:pt x="93418" y="37455"/>
                </a:lnTo>
                <a:lnTo>
                  <a:pt x="93359" y="36962"/>
                </a:lnTo>
                <a:lnTo>
                  <a:pt x="93339" y="36468"/>
                </a:lnTo>
                <a:lnTo>
                  <a:pt x="93300" y="35975"/>
                </a:lnTo>
                <a:lnTo>
                  <a:pt x="93300" y="35482"/>
                </a:lnTo>
                <a:lnTo>
                  <a:pt x="93300" y="34870"/>
                </a:lnTo>
                <a:lnTo>
                  <a:pt x="93339" y="34278"/>
                </a:lnTo>
                <a:lnTo>
                  <a:pt x="93379" y="33686"/>
                </a:lnTo>
                <a:lnTo>
                  <a:pt x="93438" y="33074"/>
                </a:lnTo>
                <a:lnTo>
                  <a:pt x="93576" y="31890"/>
                </a:lnTo>
                <a:lnTo>
                  <a:pt x="93754" y="30706"/>
                </a:lnTo>
                <a:lnTo>
                  <a:pt x="93951" y="29502"/>
                </a:lnTo>
                <a:lnTo>
                  <a:pt x="94109" y="28318"/>
                </a:lnTo>
                <a:lnTo>
                  <a:pt x="94247" y="27134"/>
                </a:lnTo>
                <a:lnTo>
                  <a:pt x="94306" y="26523"/>
                </a:lnTo>
                <a:lnTo>
                  <a:pt x="94346" y="25930"/>
                </a:lnTo>
                <a:lnTo>
                  <a:pt x="94365" y="25279"/>
                </a:lnTo>
                <a:lnTo>
                  <a:pt x="94365" y="24648"/>
                </a:lnTo>
                <a:lnTo>
                  <a:pt x="94326" y="24036"/>
                </a:lnTo>
                <a:lnTo>
                  <a:pt x="94287" y="23424"/>
                </a:lnTo>
                <a:lnTo>
                  <a:pt x="94208" y="22813"/>
                </a:lnTo>
                <a:lnTo>
                  <a:pt x="94129" y="22201"/>
                </a:lnTo>
                <a:lnTo>
                  <a:pt x="94010" y="21609"/>
                </a:lnTo>
                <a:lnTo>
                  <a:pt x="93872" y="21037"/>
                </a:lnTo>
                <a:lnTo>
                  <a:pt x="93714" y="20445"/>
                </a:lnTo>
                <a:lnTo>
                  <a:pt x="93537" y="19892"/>
                </a:lnTo>
                <a:lnTo>
                  <a:pt x="93359" y="19320"/>
                </a:lnTo>
                <a:lnTo>
                  <a:pt x="93142" y="18767"/>
                </a:lnTo>
                <a:lnTo>
                  <a:pt x="92905" y="18234"/>
                </a:lnTo>
                <a:lnTo>
                  <a:pt x="92668" y="17682"/>
                </a:lnTo>
                <a:lnTo>
                  <a:pt x="92392" y="17169"/>
                </a:lnTo>
                <a:lnTo>
                  <a:pt x="92116" y="16636"/>
                </a:lnTo>
                <a:lnTo>
                  <a:pt x="91820" y="16123"/>
                </a:lnTo>
                <a:lnTo>
                  <a:pt x="91504" y="15630"/>
                </a:lnTo>
                <a:lnTo>
                  <a:pt x="91169" y="15136"/>
                </a:lnTo>
                <a:lnTo>
                  <a:pt x="90833" y="14643"/>
                </a:lnTo>
                <a:lnTo>
                  <a:pt x="90458" y="14169"/>
                </a:lnTo>
                <a:lnTo>
                  <a:pt x="90083" y="13696"/>
                </a:lnTo>
                <a:lnTo>
                  <a:pt x="89708" y="13222"/>
                </a:lnTo>
                <a:lnTo>
                  <a:pt x="89314" y="12768"/>
                </a:lnTo>
                <a:lnTo>
                  <a:pt x="88899" y="12334"/>
                </a:lnTo>
                <a:lnTo>
                  <a:pt x="88465" y="11880"/>
                </a:lnTo>
                <a:lnTo>
                  <a:pt x="88031" y="11466"/>
                </a:lnTo>
                <a:lnTo>
                  <a:pt x="87597" y="11032"/>
                </a:lnTo>
                <a:lnTo>
                  <a:pt x="87123" y="10617"/>
                </a:lnTo>
                <a:lnTo>
                  <a:pt x="86669" y="10223"/>
                </a:lnTo>
                <a:lnTo>
                  <a:pt x="86176" y="9828"/>
                </a:lnTo>
                <a:lnTo>
                  <a:pt x="85702" y="9433"/>
                </a:lnTo>
                <a:lnTo>
                  <a:pt x="84696" y="8683"/>
                </a:lnTo>
                <a:lnTo>
                  <a:pt x="83670" y="7953"/>
                </a:lnTo>
                <a:lnTo>
                  <a:pt x="82604" y="7282"/>
                </a:lnTo>
                <a:lnTo>
                  <a:pt x="81539" y="6631"/>
                </a:lnTo>
                <a:lnTo>
                  <a:pt x="80434" y="6000"/>
                </a:lnTo>
                <a:lnTo>
                  <a:pt x="79309" y="5427"/>
                </a:lnTo>
                <a:lnTo>
                  <a:pt x="78184" y="4875"/>
                </a:lnTo>
                <a:lnTo>
                  <a:pt x="77039" y="4362"/>
                </a:lnTo>
                <a:lnTo>
                  <a:pt x="75895" y="3868"/>
                </a:lnTo>
                <a:lnTo>
                  <a:pt x="74750" y="3415"/>
                </a:lnTo>
                <a:lnTo>
                  <a:pt x="73606" y="3000"/>
                </a:lnTo>
                <a:lnTo>
                  <a:pt x="72481" y="2625"/>
                </a:lnTo>
                <a:lnTo>
                  <a:pt x="71356" y="2290"/>
                </a:lnTo>
                <a:lnTo>
                  <a:pt x="70251" y="1974"/>
                </a:lnTo>
                <a:lnTo>
                  <a:pt x="69146" y="1698"/>
                </a:lnTo>
                <a:lnTo>
                  <a:pt x="68080" y="1461"/>
                </a:lnTo>
                <a:lnTo>
                  <a:pt x="66581" y="1165"/>
                </a:lnTo>
                <a:lnTo>
                  <a:pt x="65081" y="908"/>
                </a:lnTo>
                <a:lnTo>
                  <a:pt x="63562" y="672"/>
                </a:lnTo>
                <a:lnTo>
                  <a:pt x="62042" y="494"/>
                </a:lnTo>
                <a:lnTo>
                  <a:pt x="60523" y="336"/>
                </a:lnTo>
                <a:lnTo>
                  <a:pt x="59003" y="198"/>
                </a:lnTo>
                <a:lnTo>
                  <a:pt x="57484" y="99"/>
                </a:lnTo>
                <a:lnTo>
                  <a:pt x="55964" y="40"/>
                </a:lnTo>
                <a:lnTo>
                  <a:pt x="54445"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668" name="Google Shape;1668;p60"/>
          <p:cNvGrpSpPr/>
          <p:nvPr/>
        </p:nvGrpSpPr>
        <p:grpSpPr>
          <a:xfrm>
            <a:off x="1031775" y="1686996"/>
            <a:ext cx="3540275" cy="3005460"/>
            <a:chOff x="4826719" y="1508084"/>
            <a:chExt cx="3252435" cy="2735469"/>
          </a:xfrm>
        </p:grpSpPr>
        <p:sp>
          <p:nvSpPr>
            <p:cNvPr id="1669" name="Google Shape;1669;p60"/>
            <p:cNvSpPr/>
            <p:nvPr/>
          </p:nvSpPr>
          <p:spPr>
            <a:xfrm>
              <a:off x="5932474" y="3762713"/>
              <a:ext cx="1635455" cy="375828"/>
            </a:xfrm>
            <a:custGeom>
              <a:rect b="b" l="l" r="r" t="t"/>
              <a:pathLst>
                <a:path extrusionOk="0" h="13783" w="96487">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137"/>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0" name="Google Shape;1670;p60"/>
            <p:cNvSpPr/>
            <p:nvPr/>
          </p:nvSpPr>
          <p:spPr>
            <a:xfrm>
              <a:off x="4875199" y="3867725"/>
              <a:ext cx="1635455" cy="375828"/>
            </a:xfrm>
            <a:custGeom>
              <a:rect b="b" l="l" r="r" t="t"/>
              <a:pathLst>
                <a:path extrusionOk="0" h="13783" w="96487">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137"/>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1" name="Google Shape;1671;p60"/>
            <p:cNvSpPr/>
            <p:nvPr/>
          </p:nvSpPr>
          <p:spPr>
            <a:xfrm>
              <a:off x="6988630" y="3593021"/>
              <a:ext cx="302501" cy="189757"/>
            </a:xfrm>
            <a:custGeom>
              <a:rect b="b" l="l" r="r" t="t"/>
              <a:pathLst>
                <a:path extrusionOk="0" h="5645" w="8999">
                  <a:moveTo>
                    <a:pt x="237" y="0"/>
                  </a:moveTo>
                  <a:lnTo>
                    <a:pt x="0" y="415"/>
                  </a:lnTo>
                  <a:lnTo>
                    <a:pt x="8742" y="5644"/>
                  </a:lnTo>
                  <a:lnTo>
                    <a:pt x="8999" y="5230"/>
                  </a:lnTo>
                  <a:lnTo>
                    <a:pt x="23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2" name="Google Shape;1672;p60"/>
            <p:cNvSpPr/>
            <p:nvPr/>
          </p:nvSpPr>
          <p:spPr>
            <a:xfrm>
              <a:off x="6675497" y="3592349"/>
              <a:ext cx="321090" cy="190429"/>
            </a:xfrm>
            <a:custGeom>
              <a:rect b="b" l="l" r="r" t="t"/>
              <a:pathLst>
                <a:path extrusionOk="0" h="5665" w="9552">
                  <a:moveTo>
                    <a:pt x="9315" y="1"/>
                  </a:moveTo>
                  <a:lnTo>
                    <a:pt x="1" y="5250"/>
                  </a:lnTo>
                  <a:lnTo>
                    <a:pt x="238" y="5664"/>
                  </a:lnTo>
                  <a:lnTo>
                    <a:pt x="9552" y="435"/>
                  </a:lnTo>
                  <a:lnTo>
                    <a:pt x="931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3" name="Google Shape;1673;p60"/>
            <p:cNvSpPr/>
            <p:nvPr/>
          </p:nvSpPr>
          <p:spPr>
            <a:xfrm>
              <a:off x="6983319" y="3076913"/>
              <a:ext cx="16606" cy="523419"/>
            </a:xfrm>
            <a:custGeom>
              <a:rect b="b" l="l" r="r" t="t"/>
              <a:pathLst>
                <a:path extrusionOk="0" h="15571" w="494">
                  <a:moveTo>
                    <a:pt x="0" y="1"/>
                  </a:moveTo>
                  <a:lnTo>
                    <a:pt x="0" y="15570"/>
                  </a:lnTo>
                  <a:lnTo>
                    <a:pt x="494" y="15570"/>
                  </a:lnTo>
                  <a:lnTo>
                    <a:pt x="49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4" name="Google Shape;1674;p60"/>
            <p:cNvSpPr/>
            <p:nvPr/>
          </p:nvSpPr>
          <p:spPr>
            <a:xfrm>
              <a:off x="6970713" y="3598971"/>
              <a:ext cx="29884" cy="228918"/>
            </a:xfrm>
            <a:custGeom>
              <a:rect b="b" l="l" r="r" t="t"/>
              <a:pathLst>
                <a:path extrusionOk="0" h="6810" w="889">
                  <a:moveTo>
                    <a:pt x="415" y="1"/>
                  </a:moveTo>
                  <a:lnTo>
                    <a:pt x="0" y="6789"/>
                  </a:lnTo>
                  <a:lnTo>
                    <a:pt x="494" y="6809"/>
                  </a:lnTo>
                  <a:lnTo>
                    <a:pt x="888" y="40"/>
                  </a:lnTo>
                  <a:lnTo>
                    <a:pt x="415" y="1"/>
                  </a:lnTo>
                  <a:close/>
                </a:path>
              </a:pathLst>
            </a:custGeom>
            <a:solidFill>
              <a:srgbClr val="01010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5" name="Google Shape;1675;p60"/>
            <p:cNvSpPr/>
            <p:nvPr/>
          </p:nvSpPr>
          <p:spPr>
            <a:xfrm>
              <a:off x="6653613" y="3730982"/>
              <a:ext cx="76340" cy="75667"/>
            </a:xfrm>
            <a:custGeom>
              <a:rect b="b" l="l" r="r" t="t"/>
              <a:pathLst>
                <a:path extrusionOk="0" h="2251" w="2271">
                  <a:moveTo>
                    <a:pt x="1126" y="1"/>
                  </a:moveTo>
                  <a:lnTo>
                    <a:pt x="908" y="21"/>
                  </a:lnTo>
                  <a:lnTo>
                    <a:pt x="691" y="80"/>
                  </a:lnTo>
                  <a:lnTo>
                    <a:pt x="494" y="179"/>
                  </a:lnTo>
                  <a:lnTo>
                    <a:pt x="336" y="317"/>
                  </a:lnTo>
                  <a:lnTo>
                    <a:pt x="198" y="494"/>
                  </a:lnTo>
                  <a:lnTo>
                    <a:pt x="80" y="692"/>
                  </a:lnTo>
                  <a:lnTo>
                    <a:pt x="20" y="889"/>
                  </a:lnTo>
                  <a:lnTo>
                    <a:pt x="1" y="1126"/>
                  </a:lnTo>
                  <a:lnTo>
                    <a:pt x="20" y="1363"/>
                  </a:lnTo>
                  <a:lnTo>
                    <a:pt x="80" y="1560"/>
                  </a:lnTo>
                  <a:lnTo>
                    <a:pt x="198" y="1757"/>
                  </a:lnTo>
                  <a:lnTo>
                    <a:pt x="336" y="1935"/>
                  </a:lnTo>
                  <a:lnTo>
                    <a:pt x="494" y="2073"/>
                  </a:lnTo>
                  <a:lnTo>
                    <a:pt x="691" y="2172"/>
                  </a:lnTo>
                  <a:lnTo>
                    <a:pt x="908" y="2231"/>
                  </a:lnTo>
                  <a:lnTo>
                    <a:pt x="1126" y="2251"/>
                  </a:lnTo>
                  <a:lnTo>
                    <a:pt x="1362" y="2231"/>
                  </a:lnTo>
                  <a:lnTo>
                    <a:pt x="1579" y="2172"/>
                  </a:lnTo>
                  <a:lnTo>
                    <a:pt x="1757" y="2073"/>
                  </a:lnTo>
                  <a:lnTo>
                    <a:pt x="1935" y="1935"/>
                  </a:lnTo>
                  <a:lnTo>
                    <a:pt x="2073" y="1757"/>
                  </a:lnTo>
                  <a:lnTo>
                    <a:pt x="2171" y="1560"/>
                  </a:lnTo>
                  <a:lnTo>
                    <a:pt x="2250" y="1363"/>
                  </a:lnTo>
                  <a:lnTo>
                    <a:pt x="2270" y="1126"/>
                  </a:lnTo>
                  <a:lnTo>
                    <a:pt x="2250" y="889"/>
                  </a:lnTo>
                  <a:lnTo>
                    <a:pt x="2171" y="692"/>
                  </a:lnTo>
                  <a:lnTo>
                    <a:pt x="2073" y="494"/>
                  </a:lnTo>
                  <a:lnTo>
                    <a:pt x="1935" y="317"/>
                  </a:lnTo>
                  <a:lnTo>
                    <a:pt x="1757" y="179"/>
                  </a:lnTo>
                  <a:lnTo>
                    <a:pt x="1579" y="80"/>
                  </a:lnTo>
                  <a:lnTo>
                    <a:pt x="1362" y="21"/>
                  </a:lnTo>
                  <a:lnTo>
                    <a:pt x="1126" y="1"/>
                  </a:lnTo>
                  <a:close/>
                </a:path>
              </a:pathLst>
            </a:custGeom>
            <a:solidFill>
              <a:srgbClr val="1E0E0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6" name="Google Shape;1676;p60"/>
            <p:cNvSpPr/>
            <p:nvPr/>
          </p:nvSpPr>
          <p:spPr>
            <a:xfrm>
              <a:off x="6940190" y="3790684"/>
              <a:ext cx="76306" cy="75667"/>
            </a:xfrm>
            <a:custGeom>
              <a:rect b="b" l="l" r="r" t="t"/>
              <a:pathLst>
                <a:path extrusionOk="0" h="2251" w="2270">
                  <a:moveTo>
                    <a:pt x="1125" y="1"/>
                  </a:moveTo>
                  <a:lnTo>
                    <a:pt x="889" y="21"/>
                  </a:lnTo>
                  <a:lnTo>
                    <a:pt x="691" y="80"/>
                  </a:lnTo>
                  <a:lnTo>
                    <a:pt x="494" y="179"/>
                  </a:lnTo>
                  <a:lnTo>
                    <a:pt x="316" y="317"/>
                  </a:lnTo>
                  <a:lnTo>
                    <a:pt x="178" y="494"/>
                  </a:lnTo>
                  <a:lnTo>
                    <a:pt x="80" y="692"/>
                  </a:lnTo>
                  <a:lnTo>
                    <a:pt x="20" y="889"/>
                  </a:lnTo>
                  <a:lnTo>
                    <a:pt x="1" y="1126"/>
                  </a:lnTo>
                  <a:lnTo>
                    <a:pt x="20" y="1363"/>
                  </a:lnTo>
                  <a:lnTo>
                    <a:pt x="80" y="1560"/>
                  </a:lnTo>
                  <a:lnTo>
                    <a:pt x="178" y="1757"/>
                  </a:lnTo>
                  <a:lnTo>
                    <a:pt x="316" y="1935"/>
                  </a:lnTo>
                  <a:lnTo>
                    <a:pt x="494" y="2073"/>
                  </a:lnTo>
                  <a:lnTo>
                    <a:pt x="691" y="2172"/>
                  </a:lnTo>
                  <a:lnTo>
                    <a:pt x="889" y="2231"/>
                  </a:lnTo>
                  <a:lnTo>
                    <a:pt x="1125" y="2251"/>
                  </a:lnTo>
                  <a:lnTo>
                    <a:pt x="1362" y="2231"/>
                  </a:lnTo>
                  <a:lnTo>
                    <a:pt x="1560" y="2172"/>
                  </a:lnTo>
                  <a:lnTo>
                    <a:pt x="1757" y="2073"/>
                  </a:lnTo>
                  <a:lnTo>
                    <a:pt x="1934" y="1935"/>
                  </a:lnTo>
                  <a:lnTo>
                    <a:pt x="2073" y="1757"/>
                  </a:lnTo>
                  <a:lnTo>
                    <a:pt x="2171" y="1560"/>
                  </a:lnTo>
                  <a:lnTo>
                    <a:pt x="2231" y="1363"/>
                  </a:lnTo>
                  <a:lnTo>
                    <a:pt x="2270" y="1126"/>
                  </a:lnTo>
                  <a:lnTo>
                    <a:pt x="2231" y="889"/>
                  </a:lnTo>
                  <a:lnTo>
                    <a:pt x="2171" y="692"/>
                  </a:lnTo>
                  <a:lnTo>
                    <a:pt x="2073" y="494"/>
                  </a:lnTo>
                  <a:lnTo>
                    <a:pt x="1934" y="317"/>
                  </a:lnTo>
                  <a:lnTo>
                    <a:pt x="1757" y="179"/>
                  </a:lnTo>
                  <a:lnTo>
                    <a:pt x="1560" y="80"/>
                  </a:lnTo>
                  <a:lnTo>
                    <a:pt x="1362" y="21"/>
                  </a:lnTo>
                  <a:lnTo>
                    <a:pt x="112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7" name="Google Shape;1677;p60"/>
            <p:cNvSpPr/>
            <p:nvPr/>
          </p:nvSpPr>
          <p:spPr>
            <a:xfrm>
              <a:off x="7248650" y="3737638"/>
              <a:ext cx="76340" cy="76306"/>
            </a:xfrm>
            <a:custGeom>
              <a:rect b="b" l="l" r="r" t="t"/>
              <a:pathLst>
                <a:path extrusionOk="0" h="2270" w="2271">
                  <a:moveTo>
                    <a:pt x="1145" y="0"/>
                  </a:moveTo>
                  <a:lnTo>
                    <a:pt x="908" y="20"/>
                  </a:lnTo>
                  <a:lnTo>
                    <a:pt x="691" y="99"/>
                  </a:lnTo>
                  <a:lnTo>
                    <a:pt x="514" y="198"/>
                  </a:lnTo>
                  <a:lnTo>
                    <a:pt x="336" y="336"/>
                  </a:lnTo>
                  <a:lnTo>
                    <a:pt x="198" y="494"/>
                  </a:lnTo>
                  <a:lnTo>
                    <a:pt x="99" y="691"/>
                  </a:lnTo>
                  <a:lnTo>
                    <a:pt x="20" y="908"/>
                  </a:lnTo>
                  <a:lnTo>
                    <a:pt x="1" y="1145"/>
                  </a:lnTo>
                  <a:lnTo>
                    <a:pt x="20" y="1362"/>
                  </a:lnTo>
                  <a:lnTo>
                    <a:pt x="99" y="1579"/>
                  </a:lnTo>
                  <a:lnTo>
                    <a:pt x="198" y="1776"/>
                  </a:lnTo>
                  <a:lnTo>
                    <a:pt x="336" y="1934"/>
                  </a:lnTo>
                  <a:lnTo>
                    <a:pt x="514" y="2072"/>
                  </a:lnTo>
                  <a:lnTo>
                    <a:pt x="691" y="2191"/>
                  </a:lnTo>
                  <a:lnTo>
                    <a:pt x="908" y="2250"/>
                  </a:lnTo>
                  <a:lnTo>
                    <a:pt x="1145" y="2270"/>
                  </a:lnTo>
                  <a:lnTo>
                    <a:pt x="1362" y="2250"/>
                  </a:lnTo>
                  <a:lnTo>
                    <a:pt x="1579" y="2191"/>
                  </a:lnTo>
                  <a:lnTo>
                    <a:pt x="1777" y="2072"/>
                  </a:lnTo>
                  <a:lnTo>
                    <a:pt x="1935" y="1934"/>
                  </a:lnTo>
                  <a:lnTo>
                    <a:pt x="2073" y="1776"/>
                  </a:lnTo>
                  <a:lnTo>
                    <a:pt x="2191" y="1579"/>
                  </a:lnTo>
                  <a:lnTo>
                    <a:pt x="2250" y="1362"/>
                  </a:lnTo>
                  <a:lnTo>
                    <a:pt x="2270" y="1145"/>
                  </a:lnTo>
                  <a:lnTo>
                    <a:pt x="2250" y="908"/>
                  </a:lnTo>
                  <a:lnTo>
                    <a:pt x="2191" y="691"/>
                  </a:lnTo>
                  <a:lnTo>
                    <a:pt x="2073" y="494"/>
                  </a:lnTo>
                  <a:lnTo>
                    <a:pt x="1935" y="336"/>
                  </a:lnTo>
                  <a:lnTo>
                    <a:pt x="1777" y="198"/>
                  </a:lnTo>
                  <a:lnTo>
                    <a:pt x="1579" y="99"/>
                  </a:lnTo>
                  <a:lnTo>
                    <a:pt x="1362" y="20"/>
                  </a:lnTo>
                  <a:lnTo>
                    <a:pt x="114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8" name="Google Shape;1678;p60"/>
            <p:cNvSpPr/>
            <p:nvPr/>
          </p:nvSpPr>
          <p:spPr>
            <a:xfrm>
              <a:off x="5377988" y="1838429"/>
              <a:ext cx="1109799" cy="230196"/>
            </a:xfrm>
            <a:custGeom>
              <a:rect b="b" l="l" r="r" t="t"/>
              <a:pathLst>
                <a:path extrusionOk="0" h="6848" w="33015">
                  <a:moveTo>
                    <a:pt x="7341" y="533"/>
                  </a:moveTo>
                  <a:lnTo>
                    <a:pt x="7460" y="553"/>
                  </a:lnTo>
                  <a:lnTo>
                    <a:pt x="7578" y="632"/>
                  </a:lnTo>
                  <a:lnTo>
                    <a:pt x="7637" y="691"/>
                  </a:lnTo>
                  <a:lnTo>
                    <a:pt x="7677" y="790"/>
                  </a:lnTo>
                  <a:lnTo>
                    <a:pt x="7696" y="869"/>
                  </a:lnTo>
                  <a:lnTo>
                    <a:pt x="7716" y="967"/>
                  </a:lnTo>
                  <a:lnTo>
                    <a:pt x="7696" y="1125"/>
                  </a:lnTo>
                  <a:lnTo>
                    <a:pt x="7677" y="1244"/>
                  </a:lnTo>
                  <a:lnTo>
                    <a:pt x="7637" y="1401"/>
                  </a:lnTo>
                  <a:lnTo>
                    <a:pt x="7558" y="1579"/>
                  </a:lnTo>
                  <a:lnTo>
                    <a:pt x="7479" y="1737"/>
                  </a:lnTo>
                  <a:lnTo>
                    <a:pt x="7361" y="1895"/>
                  </a:lnTo>
                  <a:lnTo>
                    <a:pt x="7223" y="2053"/>
                  </a:lnTo>
                  <a:lnTo>
                    <a:pt x="7085" y="2210"/>
                  </a:lnTo>
                  <a:lnTo>
                    <a:pt x="6907" y="2368"/>
                  </a:lnTo>
                  <a:lnTo>
                    <a:pt x="6710" y="2506"/>
                  </a:lnTo>
                  <a:lnTo>
                    <a:pt x="6650" y="2349"/>
                  </a:lnTo>
                  <a:lnTo>
                    <a:pt x="6611" y="2171"/>
                  </a:lnTo>
                  <a:lnTo>
                    <a:pt x="6572" y="2013"/>
                  </a:lnTo>
                  <a:lnTo>
                    <a:pt x="6552" y="1836"/>
                  </a:lnTo>
                  <a:lnTo>
                    <a:pt x="6552" y="1658"/>
                  </a:lnTo>
                  <a:lnTo>
                    <a:pt x="6552" y="1480"/>
                  </a:lnTo>
                  <a:lnTo>
                    <a:pt x="6591" y="1303"/>
                  </a:lnTo>
                  <a:lnTo>
                    <a:pt x="6650" y="1125"/>
                  </a:lnTo>
                  <a:lnTo>
                    <a:pt x="6690" y="1026"/>
                  </a:lnTo>
                  <a:lnTo>
                    <a:pt x="6749" y="928"/>
                  </a:lnTo>
                  <a:lnTo>
                    <a:pt x="6808" y="849"/>
                  </a:lnTo>
                  <a:lnTo>
                    <a:pt x="6887" y="750"/>
                  </a:lnTo>
                  <a:lnTo>
                    <a:pt x="6966" y="691"/>
                  </a:lnTo>
                  <a:lnTo>
                    <a:pt x="7065" y="632"/>
                  </a:lnTo>
                  <a:lnTo>
                    <a:pt x="7144" y="573"/>
                  </a:lnTo>
                  <a:lnTo>
                    <a:pt x="7242" y="553"/>
                  </a:lnTo>
                  <a:lnTo>
                    <a:pt x="7341" y="533"/>
                  </a:lnTo>
                  <a:close/>
                  <a:moveTo>
                    <a:pt x="3158" y="237"/>
                  </a:moveTo>
                  <a:lnTo>
                    <a:pt x="3296" y="257"/>
                  </a:lnTo>
                  <a:lnTo>
                    <a:pt x="3414" y="296"/>
                  </a:lnTo>
                  <a:lnTo>
                    <a:pt x="3533" y="336"/>
                  </a:lnTo>
                  <a:lnTo>
                    <a:pt x="3651" y="415"/>
                  </a:lnTo>
                  <a:lnTo>
                    <a:pt x="3750" y="513"/>
                  </a:lnTo>
                  <a:lnTo>
                    <a:pt x="3809" y="632"/>
                  </a:lnTo>
                  <a:lnTo>
                    <a:pt x="3868" y="770"/>
                  </a:lnTo>
                  <a:lnTo>
                    <a:pt x="3888" y="888"/>
                  </a:lnTo>
                  <a:lnTo>
                    <a:pt x="3908" y="1026"/>
                  </a:lnTo>
                  <a:lnTo>
                    <a:pt x="3908" y="1165"/>
                  </a:lnTo>
                  <a:lnTo>
                    <a:pt x="3868" y="1303"/>
                  </a:lnTo>
                  <a:lnTo>
                    <a:pt x="3848" y="1421"/>
                  </a:lnTo>
                  <a:lnTo>
                    <a:pt x="3789" y="1559"/>
                  </a:lnTo>
                  <a:lnTo>
                    <a:pt x="3710" y="1697"/>
                  </a:lnTo>
                  <a:lnTo>
                    <a:pt x="3612" y="1836"/>
                  </a:lnTo>
                  <a:lnTo>
                    <a:pt x="3533" y="1954"/>
                  </a:lnTo>
                  <a:lnTo>
                    <a:pt x="3316" y="2151"/>
                  </a:lnTo>
                  <a:lnTo>
                    <a:pt x="3118" y="2329"/>
                  </a:lnTo>
                  <a:lnTo>
                    <a:pt x="2684" y="2664"/>
                  </a:lnTo>
                  <a:lnTo>
                    <a:pt x="2566" y="2526"/>
                  </a:lnTo>
                  <a:lnTo>
                    <a:pt x="2447" y="2368"/>
                  </a:lnTo>
                  <a:lnTo>
                    <a:pt x="2349" y="2191"/>
                  </a:lnTo>
                  <a:lnTo>
                    <a:pt x="2270" y="2013"/>
                  </a:lnTo>
                  <a:lnTo>
                    <a:pt x="2210" y="1836"/>
                  </a:lnTo>
                  <a:lnTo>
                    <a:pt x="2171" y="1658"/>
                  </a:lnTo>
                  <a:lnTo>
                    <a:pt x="2151" y="1461"/>
                  </a:lnTo>
                  <a:lnTo>
                    <a:pt x="2171" y="1244"/>
                  </a:lnTo>
                  <a:lnTo>
                    <a:pt x="2191" y="1105"/>
                  </a:lnTo>
                  <a:lnTo>
                    <a:pt x="2230" y="987"/>
                  </a:lnTo>
                  <a:lnTo>
                    <a:pt x="2289" y="849"/>
                  </a:lnTo>
                  <a:lnTo>
                    <a:pt x="2349" y="730"/>
                  </a:lnTo>
                  <a:lnTo>
                    <a:pt x="2428" y="632"/>
                  </a:lnTo>
                  <a:lnTo>
                    <a:pt x="2506" y="533"/>
                  </a:lnTo>
                  <a:lnTo>
                    <a:pt x="2605" y="454"/>
                  </a:lnTo>
                  <a:lnTo>
                    <a:pt x="2704" y="375"/>
                  </a:lnTo>
                  <a:lnTo>
                    <a:pt x="2802" y="316"/>
                  </a:lnTo>
                  <a:lnTo>
                    <a:pt x="2921" y="277"/>
                  </a:lnTo>
                  <a:lnTo>
                    <a:pt x="3039" y="257"/>
                  </a:lnTo>
                  <a:lnTo>
                    <a:pt x="3158" y="237"/>
                  </a:lnTo>
                  <a:close/>
                  <a:moveTo>
                    <a:pt x="12393" y="612"/>
                  </a:moveTo>
                  <a:lnTo>
                    <a:pt x="12571" y="632"/>
                  </a:lnTo>
                  <a:lnTo>
                    <a:pt x="12728" y="691"/>
                  </a:lnTo>
                  <a:lnTo>
                    <a:pt x="12847" y="750"/>
                  </a:lnTo>
                  <a:lnTo>
                    <a:pt x="12926" y="829"/>
                  </a:lnTo>
                  <a:lnTo>
                    <a:pt x="13005" y="928"/>
                  </a:lnTo>
                  <a:lnTo>
                    <a:pt x="13044" y="1026"/>
                  </a:lnTo>
                  <a:lnTo>
                    <a:pt x="13084" y="1145"/>
                  </a:lnTo>
                  <a:lnTo>
                    <a:pt x="13084" y="1283"/>
                  </a:lnTo>
                  <a:lnTo>
                    <a:pt x="13064" y="1441"/>
                  </a:lnTo>
                  <a:lnTo>
                    <a:pt x="13044" y="1599"/>
                  </a:lnTo>
                  <a:lnTo>
                    <a:pt x="12965" y="1836"/>
                  </a:lnTo>
                  <a:lnTo>
                    <a:pt x="12847" y="2072"/>
                  </a:lnTo>
                  <a:lnTo>
                    <a:pt x="12709" y="2289"/>
                  </a:lnTo>
                  <a:lnTo>
                    <a:pt x="12571" y="2506"/>
                  </a:lnTo>
                  <a:lnTo>
                    <a:pt x="12393" y="2704"/>
                  </a:lnTo>
                  <a:lnTo>
                    <a:pt x="12176" y="2901"/>
                  </a:lnTo>
                  <a:lnTo>
                    <a:pt x="11959" y="3079"/>
                  </a:lnTo>
                  <a:lnTo>
                    <a:pt x="11722" y="3256"/>
                  </a:lnTo>
                  <a:lnTo>
                    <a:pt x="11604" y="3059"/>
                  </a:lnTo>
                  <a:lnTo>
                    <a:pt x="11505" y="2842"/>
                  </a:lnTo>
                  <a:lnTo>
                    <a:pt x="11446" y="2625"/>
                  </a:lnTo>
                  <a:lnTo>
                    <a:pt x="11387" y="2408"/>
                  </a:lnTo>
                  <a:lnTo>
                    <a:pt x="11367" y="2191"/>
                  </a:lnTo>
                  <a:lnTo>
                    <a:pt x="11347" y="1974"/>
                  </a:lnTo>
                  <a:lnTo>
                    <a:pt x="11367" y="1757"/>
                  </a:lnTo>
                  <a:lnTo>
                    <a:pt x="11426" y="1540"/>
                  </a:lnTo>
                  <a:lnTo>
                    <a:pt x="11465" y="1382"/>
                  </a:lnTo>
                  <a:lnTo>
                    <a:pt x="11525" y="1244"/>
                  </a:lnTo>
                  <a:lnTo>
                    <a:pt x="11604" y="1105"/>
                  </a:lnTo>
                  <a:lnTo>
                    <a:pt x="11702" y="987"/>
                  </a:lnTo>
                  <a:lnTo>
                    <a:pt x="11801" y="888"/>
                  </a:lnTo>
                  <a:lnTo>
                    <a:pt x="11900" y="790"/>
                  </a:lnTo>
                  <a:lnTo>
                    <a:pt x="12018" y="711"/>
                  </a:lnTo>
                  <a:lnTo>
                    <a:pt x="12136" y="671"/>
                  </a:lnTo>
                  <a:lnTo>
                    <a:pt x="12255" y="632"/>
                  </a:lnTo>
                  <a:lnTo>
                    <a:pt x="12393" y="612"/>
                  </a:lnTo>
                  <a:close/>
                  <a:moveTo>
                    <a:pt x="17603" y="1125"/>
                  </a:moveTo>
                  <a:lnTo>
                    <a:pt x="17701" y="1145"/>
                  </a:lnTo>
                  <a:lnTo>
                    <a:pt x="17780" y="1184"/>
                  </a:lnTo>
                  <a:lnTo>
                    <a:pt x="17859" y="1244"/>
                  </a:lnTo>
                  <a:lnTo>
                    <a:pt x="17938" y="1322"/>
                  </a:lnTo>
                  <a:lnTo>
                    <a:pt x="17997" y="1421"/>
                  </a:lnTo>
                  <a:lnTo>
                    <a:pt x="18037" y="1540"/>
                  </a:lnTo>
                  <a:lnTo>
                    <a:pt x="18056" y="1658"/>
                  </a:lnTo>
                  <a:lnTo>
                    <a:pt x="18076" y="1776"/>
                  </a:lnTo>
                  <a:lnTo>
                    <a:pt x="18076" y="1914"/>
                  </a:lnTo>
                  <a:lnTo>
                    <a:pt x="18076" y="2053"/>
                  </a:lnTo>
                  <a:lnTo>
                    <a:pt x="18056" y="2191"/>
                  </a:lnTo>
                  <a:lnTo>
                    <a:pt x="18017" y="2309"/>
                  </a:lnTo>
                  <a:lnTo>
                    <a:pt x="17918" y="2605"/>
                  </a:lnTo>
                  <a:lnTo>
                    <a:pt x="17780" y="2862"/>
                  </a:lnTo>
                  <a:lnTo>
                    <a:pt x="17622" y="3098"/>
                  </a:lnTo>
                  <a:lnTo>
                    <a:pt x="17445" y="3335"/>
                  </a:lnTo>
                  <a:lnTo>
                    <a:pt x="17247" y="3533"/>
                  </a:lnTo>
                  <a:lnTo>
                    <a:pt x="17030" y="3730"/>
                  </a:lnTo>
                  <a:lnTo>
                    <a:pt x="16793" y="3908"/>
                  </a:lnTo>
                  <a:lnTo>
                    <a:pt x="16537" y="4046"/>
                  </a:lnTo>
                  <a:lnTo>
                    <a:pt x="16438" y="3710"/>
                  </a:lnTo>
                  <a:lnTo>
                    <a:pt x="16379" y="3355"/>
                  </a:lnTo>
                  <a:lnTo>
                    <a:pt x="16379" y="2980"/>
                  </a:lnTo>
                  <a:lnTo>
                    <a:pt x="16379" y="2802"/>
                  </a:lnTo>
                  <a:lnTo>
                    <a:pt x="16399" y="2625"/>
                  </a:lnTo>
                  <a:lnTo>
                    <a:pt x="16438" y="2447"/>
                  </a:lnTo>
                  <a:lnTo>
                    <a:pt x="16478" y="2289"/>
                  </a:lnTo>
                  <a:lnTo>
                    <a:pt x="16537" y="2112"/>
                  </a:lnTo>
                  <a:lnTo>
                    <a:pt x="16616" y="1954"/>
                  </a:lnTo>
                  <a:lnTo>
                    <a:pt x="16695" y="1796"/>
                  </a:lnTo>
                  <a:lnTo>
                    <a:pt x="16793" y="1638"/>
                  </a:lnTo>
                  <a:lnTo>
                    <a:pt x="16912" y="1500"/>
                  </a:lnTo>
                  <a:lnTo>
                    <a:pt x="17050" y="1382"/>
                  </a:lnTo>
                  <a:lnTo>
                    <a:pt x="17168" y="1263"/>
                  </a:lnTo>
                  <a:lnTo>
                    <a:pt x="17307" y="1184"/>
                  </a:lnTo>
                  <a:lnTo>
                    <a:pt x="17445" y="1125"/>
                  </a:lnTo>
                  <a:close/>
                  <a:moveTo>
                    <a:pt x="25812" y="3927"/>
                  </a:moveTo>
                  <a:lnTo>
                    <a:pt x="25891" y="3947"/>
                  </a:lnTo>
                  <a:lnTo>
                    <a:pt x="25950" y="3967"/>
                  </a:lnTo>
                  <a:lnTo>
                    <a:pt x="26009" y="4006"/>
                  </a:lnTo>
                  <a:lnTo>
                    <a:pt x="26048" y="4065"/>
                  </a:lnTo>
                  <a:lnTo>
                    <a:pt x="26108" y="4164"/>
                  </a:lnTo>
                  <a:lnTo>
                    <a:pt x="26127" y="4263"/>
                  </a:lnTo>
                  <a:lnTo>
                    <a:pt x="26147" y="4381"/>
                  </a:lnTo>
                  <a:lnTo>
                    <a:pt x="26147" y="4480"/>
                  </a:lnTo>
                  <a:lnTo>
                    <a:pt x="26108" y="4578"/>
                  </a:lnTo>
                  <a:lnTo>
                    <a:pt x="26068" y="4677"/>
                  </a:lnTo>
                  <a:lnTo>
                    <a:pt x="25930" y="4855"/>
                  </a:lnTo>
                  <a:lnTo>
                    <a:pt x="25792" y="5013"/>
                  </a:lnTo>
                  <a:lnTo>
                    <a:pt x="25614" y="5151"/>
                  </a:lnTo>
                  <a:lnTo>
                    <a:pt x="25220" y="5447"/>
                  </a:lnTo>
                  <a:lnTo>
                    <a:pt x="25160" y="5269"/>
                  </a:lnTo>
                  <a:lnTo>
                    <a:pt x="25121" y="5072"/>
                  </a:lnTo>
                  <a:lnTo>
                    <a:pt x="25121" y="4874"/>
                  </a:lnTo>
                  <a:lnTo>
                    <a:pt x="25141" y="4697"/>
                  </a:lnTo>
                  <a:lnTo>
                    <a:pt x="25180" y="4519"/>
                  </a:lnTo>
                  <a:lnTo>
                    <a:pt x="25259" y="4361"/>
                  </a:lnTo>
                  <a:lnTo>
                    <a:pt x="25338" y="4204"/>
                  </a:lnTo>
                  <a:lnTo>
                    <a:pt x="25456" y="4085"/>
                  </a:lnTo>
                  <a:lnTo>
                    <a:pt x="25516" y="4026"/>
                  </a:lnTo>
                  <a:lnTo>
                    <a:pt x="25595" y="3986"/>
                  </a:lnTo>
                  <a:lnTo>
                    <a:pt x="25693" y="3947"/>
                  </a:lnTo>
                  <a:lnTo>
                    <a:pt x="25792" y="3927"/>
                  </a:lnTo>
                  <a:close/>
                  <a:moveTo>
                    <a:pt x="3059" y="0"/>
                  </a:moveTo>
                  <a:lnTo>
                    <a:pt x="2881" y="40"/>
                  </a:lnTo>
                  <a:lnTo>
                    <a:pt x="2724" y="79"/>
                  </a:lnTo>
                  <a:lnTo>
                    <a:pt x="2566" y="158"/>
                  </a:lnTo>
                  <a:lnTo>
                    <a:pt x="2447" y="257"/>
                  </a:lnTo>
                  <a:lnTo>
                    <a:pt x="2329" y="356"/>
                  </a:lnTo>
                  <a:lnTo>
                    <a:pt x="2230" y="474"/>
                  </a:lnTo>
                  <a:lnTo>
                    <a:pt x="2151" y="612"/>
                  </a:lnTo>
                  <a:lnTo>
                    <a:pt x="2072" y="750"/>
                  </a:lnTo>
                  <a:lnTo>
                    <a:pt x="2013" y="888"/>
                  </a:lnTo>
                  <a:lnTo>
                    <a:pt x="1954" y="1046"/>
                  </a:lnTo>
                  <a:lnTo>
                    <a:pt x="1934" y="1224"/>
                  </a:lnTo>
                  <a:lnTo>
                    <a:pt x="1914" y="1441"/>
                  </a:lnTo>
                  <a:lnTo>
                    <a:pt x="1934" y="1658"/>
                  </a:lnTo>
                  <a:lnTo>
                    <a:pt x="1974" y="1875"/>
                  </a:lnTo>
                  <a:lnTo>
                    <a:pt x="2033" y="2072"/>
                  </a:lnTo>
                  <a:lnTo>
                    <a:pt x="2112" y="2270"/>
                  </a:lnTo>
                  <a:lnTo>
                    <a:pt x="2230" y="2467"/>
                  </a:lnTo>
                  <a:lnTo>
                    <a:pt x="2349" y="2645"/>
                  </a:lnTo>
                  <a:lnTo>
                    <a:pt x="2487" y="2802"/>
                  </a:lnTo>
                  <a:lnTo>
                    <a:pt x="2191" y="2980"/>
                  </a:lnTo>
                  <a:lnTo>
                    <a:pt x="1914" y="3138"/>
                  </a:lnTo>
                  <a:lnTo>
                    <a:pt x="1599" y="3276"/>
                  </a:lnTo>
                  <a:lnTo>
                    <a:pt x="1303" y="3414"/>
                  </a:lnTo>
                  <a:lnTo>
                    <a:pt x="987" y="3533"/>
                  </a:lnTo>
                  <a:lnTo>
                    <a:pt x="651" y="3612"/>
                  </a:lnTo>
                  <a:lnTo>
                    <a:pt x="336" y="3710"/>
                  </a:lnTo>
                  <a:lnTo>
                    <a:pt x="0" y="3769"/>
                  </a:lnTo>
                  <a:lnTo>
                    <a:pt x="40" y="4006"/>
                  </a:lnTo>
                  <a:lnTo>
                    <a:pt x="395" y="3947"/>
                  </a:lnTo>
                  <a:lnTo>
                    <a:pt x="730" y="3848"/>
                  </a:lnTo>
                  <a:lnTo>
                    <a:pt x="1086" y="3750"/>
                  </a:lnTo>
                  <a:lnTo>
                    <a:pt x="1401" y="3631"/>
                  </a:lnTo>
                  <a:lnTo>
                    <a:pt x="1737" y="3493"/>
                  </a:lnTo>
                  <a:lnTo>
                    <a:pt x="2053" y="3335"/>
                  </a:lnTo>
                  <a:lnTo>
                    <a:pt x="2368" y="3158"/>
                  </a:lnTo>
                  <a:lnTo>
                    <a:pt x="2664" y="2980"/>
                  </a:lnTo>
                  <a:lnTo>
                    <a:pt x="2901" y="3158"/>
                  </a:lnTo>
                  <a:lnTo>
                    <a:pt x="3138" y="3316"/>
                  </a:lnTo>
                  <a:lnTo>
                    <a:pt x="3414" y="3434"/>
                  </a:lnTo>
                  <a:lnTo>
                    <a:pt x="3671" y="3513"/>
                  </a:lnTo>
                  <a:lnTo>
                    <a:pt x="4006" y="3572"/>
                  </a:lnTo>
                  <a:lnTo>
                    <a:pt x="4361" y="3612"/>
                  </a:lnTo>
                  <a:lnTo>
                    <a:pt x="4717" y="3592"/>
                  </a:lnTo>
                  <a:lnTo>
                    <a:pt x="5092" y="3533"/>
                  </a:lnTo>
                  <a:lnTo>
                    <a:pt x="5466" y="3434"/>
                  </a:lnTo>
                  <a:lnTo>
                    <a:pt x="5841" y="3296"/>
                  </a:lnTo>
                  <a:lnTo>
                    <a:pt x="6216" y="3118"/>
                  </a:lnTo>
                  <a:lnTo>
                    <a:pt x="6591" y="2901"/>
                  </a:lnTo>
                  <a:lnTo>
                    <a:pt x="6611" y="2881"/>
                  </a:lnTo>
                  <a:lnTo>
                    <a:pt x="6729" y="3039"/>
                  </a:lnTo>
                  <a:lnTo>
                    <a:pt x="6828" y="3197"/>
                  </a:lnTo>
                  <a:lnTo>
                    <a:pt x="6966" y="3355"/>
                  </a:lnTo>
                  <a:lnTo>
                    <a:pt x="7104" y="3493"/>
                  </a:lnTo>
                  <a:lnTo>
                    <a:pt x="7262" y="3631"/>
                  </a:lnTo>
                  <a:lnTo>
                    <a:pt x="7420" y="3750"/>
                  </a:lnTo>
                  <a:lnTo>
                    <a:pt x="7578" y="3868"/>
                  </a:lnTo>
                  <a:lnTo>
                    <a:pt x="7775" y="3967"/>
                  </a:lnTo>
                  <a:lnTo>
                    <a:pt x="7953" y="4046"/>
                  </a:lnTo>
                  <a:lnTo>
                    <a:pt x="8130" y="4105"/>
                  </a:lnTo>
                  <a:lnTo>
                    <a:pt x="8328" y="4164"/>
                  </a:lnTo>
                  <a:lnTo>
                    <a:pt x="8525" y="4204"/>
                  </a:lnTo>
                  <a:lnTo>
                    <a:pt x="8722" y="4243"/>
                  </a:lnTo>
                  <a:lnTo>
                    <a:pt x="8920" y="4263"/>
                  </a:lnTo>
                  <a:lnTo>
                    <a:pt x="9354" y="4282"/>
                  </a:lnTo>
                  <a:lnTo>
                    <a:pt x="9768" y="4243"/>
                  </a:lnTo>
                  <a:lnTo>
                    <a:pt x="10222" y="4164"/>
                  </a:lnTo>
                  <a:lnTo>
                    <a:pt x="10656" y="4046"/>
                  </a:lnTo>
                  <a:lnTo>
                    <a:pt x="11110" y="3868"/>
                  </a:lnTo>
                  <a:lnTo>
                    <a:pt x="11387" y="3730"/>
                  </a:lnTo>
                  <a:lnTo>
                    <a:pt x="11663" y="3592"/>
                  </a:lnTo>
                  <a:lnTo>
                    <a:pt x="11821" y="3789"/>
                  </a:lnTo>
                  <a:lnTo>
                    <a:pt x="11998" y="3967"/>
                  </a:lnTo>
                  <a:lnTo>
                    <a:pt x="12255" y="4164"/>
                  </a:lnTo>
                  <a:lnTo>
                    <a:pt x="12511" y="4342"/>
                  </a:lnTo>
                  <a:lnTo>
                    <a:pt x="12807" y="4480"/>
                  </a:lnTo>
                  <a:lnTo>
                    <a:pt x="13123" y="4618"/>
                  </a:lnTo>
                  <a:lnTo>
                    <a:pt x="13439" y="4717"/>
                  </a:lnTo>
                  <a:lnTo>
                    <a:pt x="13774" y="4776"/>
                  </a:lnTo>
                  <a:lnTo>
                    <a:pt x="14129" y="4815"/>
                  </a:lnTo>
                  <a:lnTo>
                    <a:pt x="14504" y="4835"/>
                  </a:lnTo>
                  <a:lnTo>
                    <a:pt x="14741" y="4835"/>
                  </a:lnTo>
                  <a:lnTo>
                    <a:pt x="14978" y="4815"/>
                  </a:lnTo>
                  <a:lnTo>
                    <a:pt x="15235" y="4776"/>
                  </a:lnTo>
                  <a:lnTo>
                    <a:pt x="15471" y="4736"/>
                  </a:lnTo>
                  <a:lnTo>
                    <a:pt x="15708" y="4657"/>
                  </a:lnTo>
                  <a:lnTo>
                    <a:pt x="15945" y="4578"/>
                  </a:lnTo>
                  <a:lnTo>
                    <a:pt x="16182" y="4500"/>
                  </a:lnTo>
                  <a:lnTo>
                    <a:pt x="16419" y="4401"/>
                  </a:lnTo>
                  <a:lnTo>
                    <a:pt x="16497" y="4578"/>
                  </a:lnTo>
                  <a:lnTo>
                    <a:pt x="16596" y="4756"/>
                  </a:lnTo>
                  <a:lnTo>
                    <a:pt x="16715" y="4914"/>
                  </a:lnTo>
                  <a:lnTo>
                    <a:pt x="16833" y="5072"/>
                  </a:lnTo>
                  <a:lnTo>
                    <a:pt x="17011" y="5269"/>
                  </a:lnTo>
                  <a:lnTo>
                    <a:pt x="17188" y="5447"/>
                  </a:lnTo>
                  <a:lnTo>
                    <a:pt x="17385" y="5624"/>
                  </a:lnTo>
                  <a:lnTo>
                    <a:pt x="17603" y="5782"/>
                  </a:lnTo>
                  <a:lnTo>
                    <a:pt x="17820" y="5920"/>
                  </a:lnTo>
                  <a:lnTo>
                    <a:pt x="18037" y="6058"/>
                  </a:lnTo>
                  <a:lnTo>
                    <a:pt x="18273" y="6177"/>
                  </a:lnTo>
                  <a:lnTo>
                    <a:pt x="18530" y="6295"/>
                  </a:lnTo>
                  <a:lnTo>
                    <a:pt x="18787" y="6394"/>
                  </a:lnTo>
                  <a:lnTo>
                    <a:pt x="19043" y="6473"/>
                  </a:lnTo>
                  <a:lnTo>
                    <a:pt x="19319" y="6552"/>
                  </a:lnTo>
                  <a:lnTo>
                    <a:pt x="19576" y="6611"/>
                  </a:lnTo>
                  <a:lnTo>
                    <a:pt x="20148" y="6710"/>
                  </a:lnTo>
                  <a:lnTo>
                    <a:pt x="20720" y="6769"/>
                  </a:lnTo>
                  <a:lnTo>
                    <a:pt x="21293" y="6789"/>
                  </a:lnTo>
                  <a:lnTo>
                    <a:pt x="21885" y="6749"/>
                  </a:lnTo>
                  <a:lnTo>
                    <a:pt x="22457" y="6690"/>
                  </a:lnTo>
                  <a:lnTo>
                    <a:pt x="23029" y="6572"/>
                  </a:lnTo>
                  <a:lnTo>
                    <a:pt x="23582" y="6433"/>
                  </a:lnTo>
                  <a:lnTo>
                    <a:pt x="24115" y="6256"/>
                  </a:lnTo>
                  <a:lnTo>
                    <a:pt x="24628" y="6039"/>
                  </a:lnTo>
                  <a:lnTo>
                    <a:pt x="25101" y="5782"/>
                  </a:lnTo>
                  <a:lnTo>
                    <a:pt x="25141" y="5822"/>
                  </a:lnTo>
                  <a:lnTo>
                    <a:pt x="25279" y="6019"/>
                  </a:lnTo>
                  <a:lnTo>
                    <a:pt x="25437" y="6177"/>
                  </a:lnTo>
                  <a:lnTo>
                    <a:pt x="25614" y="6335"/>
                  </a:lnTo>
                  <a:lnTo>
                    <a:pt x="25831" y="6473"/>
                  </a:lnTo>
                  <a:lnTo>
                    <a:pt x="26068" y="6591"/>
                  </a:lnTo>
                  <a:lnTo>
                    <a:pt x="26305" y="6690"/>
                  </a:lnTo>
                  <a:lnTo>
                    <a:pt x="26562" y="6769"/>
                  </a:lnTo>
                  <a:lnTo>
                    <a:pt x="26838" y="6808"/>
                  </a:lnTo>
                  <a:lnTo>
                    <a:pt x="27094" y="6848"/>
                  </a:lnTo>
                  <a:lnTo>
                    <a:pt x="28042" y="6848"/>
                  </a:lnTo>
                  <a:lnTo>
                    <a:pt x="28614" y="6789"/>
                  </a:lnTo>
                  <a:lnTo>
                    <a:pt x="28930" y="6729"/>
                  </a:lnTo>
                  <a:lnTo>
                    <a:pt x="29245" y="6670"/>
                  </a:lnTo>
                  <a:lnTo>
                    <a:pt x="29600" y="6591"/>
                  </a:lnTo>
                  <a:lnTo>
                    <a:pt x="29956" y="6493"/>
                  </a:lnTo>
                  <a:lnTo>
                    <a:pt x="30311" y="6354"/>
                  </a:lnTo>
                  <a:lnTo>
                    <a:pt x="30686" y="6216"/>
                  </a:lnTo>
                  <a:lnTo>
                    <a:pt x="31081" y="6039"/>
                  </a:lnTo>
                  <a:lnTo>
                    <a:pt x="31455" y="5841"/>
                  </a:lnTo>
                  <a:lnTo>
                    <a:pt x="31850" y="5605"/>
                  </a:lnTo>
                  <a:lnTo>
                    <a:pt x="32245" y="5348"/>
                  </a:lnTo>
                  <a:lnTo>
                    <a:pt x="32639" y="5052"/>
                  </a:lnTo>
                  <a:lnTo>
                    <a:pt x="33014" y="4717"/>
                  </a:lnTo>
                  <a:lnTo>
                    <a:pt x="32857" y="4539"/>
                  </a:lnTo>
                  <a:lnTo>
                    <a:pt x="32600" y="4756"/>
                  </a:lnTo>
                  <a:lnTo>
                    <a:pt x="32343" y="4953"/>
                  </a:lnTo>
                  <a:lnTo>
                    <a:pt x="32107" y="5151"/>
                  </a:lnTo>
                  <a:lnTo>
                    <a:pt x="31850" y="5309"/>
                  </a:lnTo>
                  <a:lnTo>
                    <a:pt x="31337" y="5624"/>
                  </a:lnTo>
                  <a:lnTo>
                    <a:pt x="30844" y="5881"/>
                  </a:lnTo>
                  <a:lnTo>
                    <a:pt x="30350" y="6078"/>
                  </a:lnTo>
                  <a:lnTo>
                    <a:pt x="29877" y="6256"/>
                  </a:lnTo>
                  <a:lnTo>
                    <a:pt x="29423" y="6374"/>
                  </a:lnTo>
                  <a:lnTo>
                    <a:pt x="28989" y="6473"/>
                  </a:lnTo>
                  <a:lnTo>
                    <a:pt x="28574" y="6552"/>
                  </a:lnTo>
                  <a:lnTo>
                    <a:pt x="28199" y="6591"/>
                  </a:lnTo>
                  <a:lnTo>
                    <a:pt x="27864" y="6611"/>
                  </a:lnTo>
                  <a:lnTo>
                    <a:pt x="27568" y="6611"/>
                  </a:lnTo>
                  <a:lnTo>
                    <a:pt x="27114" y="6591"/>
                  </a:lnTo>
                  <a:lnTo>
                    <a:pt x="26877" y="6572"/>
                  </a:lnTo>
                  <a:lnTo>
                    <a:pt x="26621" y="6532"/>
                  </a:lnTo>
                  <a:lnTo>
                    <a:pt x="26384" y="6453"/>
                  </a:lnTo>
                  <a:lnTo>
                    <a:pt x="26167" y="6374"/>
                  </a:lnTo>
                  <a:lnTo>
                    <a:pt x="25970" y="6276"/>
                  </a:lnTo>
                  <a:lnTo>
                    <a:pt x="25772" y="6157"/>
                  </a:lnTo>
                  <a:lnTo>
                    <a:pt x="25614" y="6019"/>
                  </a:lnTo>
                  <a:lnTo>
                    <a:pt x="25456" y="5861"/>
                  </a:lnTo>
                  <a:lnTo>
                    <a:pt x="25338" y="5684"/>
                  </a:lnTo>
                  <a:lnTo>
                    <a:pt x="25318" y="5664"/>
                  </a:lnTo>
                  <a:lnTo>
                    <a:pt x="25555" y="5506"/>
                  </a:lnTo>
                  <a:lnTo>
                    <a:pt x="25772" y="5348"/>
                  </a:lnTo>
                  <a:lnTo>
                    <a:pt x="25970" y="5170"/>
                  </a:lnTo>
                  <a:lnTo>
                    <a:pt x="26147" y="4993"/>
                  </a:lnTo>
                  <a:lnTo>
                    <a:pt x="26226" y="4894"/>
                  </a:lnTo>
                  <a:lnTo>
                    <a:pt x="26285" y="4776"/>
                  </a:lnTo>
                  <a:lnTo>
                    <a:pt x="26344" y="4657"/>
                  </a:lnTo>
                  <a:lnTo>
                    <a:pt x="26384" y="4539"/>
                  </a:lnTo>
                  <a:lnTo>
                    <a:pt x="26404" y="4381"/>
                  </a:lnTo>
                  <a:lnTo>
                    <a:pt x="26384" y="4204"/>
                  </a:lnTo>
                  <a:lnTo>
                    <a:pt x="26325" y="4046"/>
                  </a:lnTo>
                  <a:lnTo>
                    <a:pt x="26246" y="3908"/>
                  </a:lnTo>
                  <a:lnTo>
                    <a:pt x="26167" y="3829"/>
                  </a:lnTo>
                  <a:lnTo>
                    <a:pt x="26068" y="3750"/>
                  </a:lnTo>
                  <a:lnTo>
                    <a:pt x="25950" y="3690"/>
                  </a:lnTo>
                  <a:lnTo>
                    <a:pt x="25831" y="3671"/>
                  </a:lnTo>
                  <a:lnTo>
                    <a:pt x="25693" y="3690"/>
                  </a:lnTo>
                  <a:lnTo>
                    <a:pt x="25555" y="3730"/>
                  </a:lnTo>
                  <a:lnTo>
                    <a:pt x="25417" y="3789"/>
                  </a:lnTo>
                  <a:lnTo>
                    <a:pt x="25299" y="3908"/>
                  </a:lnTo>
                  <a:lnTo>
                    <a:pt x="25141" y="4065"/>
                  </a:lnTo>
                  <a:lnTo>
                    <a:pt x="25042" y="4243"/>
                  </a:lnTo>
                  <a:lnTo>
                    <a:pt x="24943" y="4460"/>
                  </a:lnTo>
                  <a:lnTo>
                    <a:pt x="24904" y="4677"/>
                  </a:lnTo>
                  <a:lnTo>
                    <a:pt x="24864" y="4894"/>
                  </a:lnTo>
                  <a:lnTo>
                    <a:pt x="24884" y="5131"/>
                  </a:lnTo>
                  <a:lnTo>
                    <a:pt x="24924" y="5348"/>
                  </a:lnTo>
                  <a:lnTo>
                    <a:pt x="25003" y="5585"/>
                  </a:lnTo>
                  <a:lnTo>
                    <a:pt x="24746" y="5723"/>
                  </a:lnTo>
                  <a:lnTo>
                    <a:pt x="24490" y="5861"/>
                  </a:lnTo>
                  <a:lnTo>
                    <a:pt x="24213" y="5980"/>
                  </a:lnTo>
                  <a:lnTo>
                    <a:pt x="23937" y="6078"/>
                  </a:lnTo>
                  <a:lnTo>
                    <a:pt x="23661" y="6177"/>
                  </a:lnTo>
                  <a:lnTo>
                    <a:pt x="23384" y="6276"/>
                  </a:lnTo>
                  <a:lnTo>
                    <a:pt x="22832" y="6414"/>
                  </a:lnTo>
                  <a:lnTo>
                    <a:pt x="22240" y="6493"/>
                  </a:lnTo>
                  <a:lnTo>
                    <a:pt x="21668" y="6532"/>
                  </a:lnTo>
                  <a:lnTo>
                    <a:pt x="21095" y="6552"/>
                  </a:lnTo>
                  <a:lnTo>
                    <a:pt x="20543" y="6512"/>
                  </a:lnTo>
                  <a:lnTo>
                    <a:pt x="19990" y="6433"/>
                  </a:lnTo>
                  <a:lnTo>
                    <a:pt x="19477" y="6315"/>
                  </a:lnTo>
                  <a:lnTo>
                    <a:pt x="18964" y="6157"/>
                  </a:lnTo>
                  <a:lnTo>
                    <a:pt x="18491" y="5980"/>
                  </a:lnTo>
                  <a:lnTo>
                    <a:pt x="18056" y="5762"/>
                  </a:lnTo>
                  <a:lnTo>
                    <a:pt x="17859" y="5644"/>
                  </a:lnTo>
                  <a:lnTo>
                    <a:pt x="17662" y="5506"/>
                  </a:lnTo>
                  <a:lnTo>
                    <a:pt x="17484" y="5368"/>
                  </a:lnTo>
                  <a:lnTo>
                    <a:pt x="17326" y="5230"/>
                  </a:lnTo>
                  <a:lnTo>
                    <a:pt x="17168" y="5072"/>
                  </a:lnTo>
                  <a:lnTo>
                    <a:pt x="17011" y="4914"/>
                  </a:lnTo>
                  <a:lnTo>
                    <a:pt x="16912" y="4776"/>
                  </a:lnTo>
                  <a:lnTo>
                    <a:pt x="16813" y="4618"/>
                  </a:lnTo>
                  <a:lnTo>
                    <a:pt x="16715" y="4440"/>
                  </a:lnTo>
                  <a:lnTo>
                    <a:pt x="16636" y="4282"/>
                  </a:lnTo>
                  <a:lnTo>
                    <a:pt x="16912" y="4125"/>
                  </a:lnTo>
                  <a:lnTo>
                    <a:pt x="17168" y="3927"/>
                  </a:lnTo>
                  <a:lnTo>
                    <a:pt x="17405" y="3730"/>
                  </a:lnTo>
                  <a:lnTo>
                    <a:pt x="17622" y="3493"/>
                  </a:lnTo>
                  <a:lnTo>
                    <a:pt x="17820" y="3256"/>
                  </a:lnTo>
                  <a:lnTo>
                    <a:pt x="17997" y="2980"/>
                  </a:lnTo>
                  <a:lnTo>
                    <a:pt x="18135" y="2704"/>
                  </a:lnTo>
                  <a:lnTo>
                    <a:pt x="18254" y="2388"/>
                  </a:lnTo>
                  <a:lnTo>
                    <a:pt x="18293" y="2230"/>
                  </a:lnTo>
                  <a:lnTo>
                    <a:pt x="18313" y="2072"/>
                  </a:lnTo>
                  <a:lnTo>
                    <a:pt x="18333" y="1914"/>
                  </a:lnTo>
                  <a:lnTo>
                    <a:pt x="18313" y="1757"/>
                  </a:lnTo>
                  <a:lnTo>
                    <a:pt x="18293" y="1599"/>
                  </a:lnTo>
                  <a:lnTo>
                    <a:pt x="18254" y="1441"/>
                  </a:lnTo>
                  <a:lnTo>
                    <a:pt x="18214" y="1303"/>
                  </a:lnTo>
                  <a:lnTo>
                    <a:pt x="18135" y="1184"/>
                  </a:lnTo>
                  <a:lnTo>
                    <a:pt x="18037" y="1066"/>
                  </a:lnTo>
                  <a:lnTo>
                    <a:pt x="17918" y="967"/>
                  </a:lnTo>
                  <a:lnTo>
                    <a:pt x="17760" y="908"/>
                  </a:lnTo>
                  <a:lnTo>
                    <a:pt x="17622" y="869"/>
                  </a:lnTo>
                  <a:lnTo>
                    <a:pt x="17524" y="869"/>
                  </a:lnTo>
                  <a:lnTo>
                    <a:pt x="17425" y="888"/>
                  </a:lnTo>
                  <a:lnTo>
                    <a:pt x="17247" y="948"/>
                  </a:lnTo>
                  <a:lnTo>
                    <a:pt x="17070" y="1046"/>
                  </a:lnTo>
                  <a:lnTo>
                    <a:pt x="16872" y="1204"/>
                  </a:lnTo>
                  <a:lnTo>
                    <a:pt x="16734" y="1342"/>
                  </a:lnTo>
                  <a:lnTo>
                    <a:pt x="16596" y="1500"/>
                  </a:lnTo>
                  <a:lnTo>
                    <a:pt x="16478" y="1678"/>
                  </a:lnTo>
                  <a:lnTo>
                    <a:pt x="16399" y="1836"/>
                  </a:lnTo>
                  <a:lnTo>
                    <a:pt x="16300" y="2033"/>
                  </a:lnTo>
                  <a:lnTo>
                    <a:pt x="16241" y="2210"/>
                  </a:lnTo>
                  <a:lnTo>
                    <a:pt x="16182" y="2408"/>
                  </a:lnTo>
                  <a:lnTo>
                    <a:pt x="16142" y="2605"/>
                  </a:lnTo>
                  <a:lnTo>
                    <a:pt x="16123" y="2802"/>
                  </a:lnTo>
                  <a:lnTo>
                    <a:pt x="16123" y="3000"/>
                  </a:lnTo>
                  <a:lnTo>
                    <a:pt x="16123" y="3197"/>
                  </a:lnTo>
                  <a:lnTo>
                    <a:pt x="16142" y="3394"/>
                  </a:lnTo>
                  <a:lnTo>
                    <a:pt x="16162" y="3592"/>
                  </a:lnTo>
                  <a:lnTo>
                    <a:pt x="16201" y="3789"/>
                  </a:lnTo>
                  <a:lnTo>
                    <a:pt x="16261" y="3986"/>
                  </a:lnTo>
                  <a:lnTo>
                    <a:pt x="16320" y="4164"/>
                  </a:lnTo>
                  <a:lnTo>
                    <a:pt x="16103" y="4263"/>
                  </a:lnTo>
                  <a:lnTo>
                    <a:pt x="15886" y="4361"/>
                  </a:lnTo>
                  <a:lnTo>
                    <a:pt x="15649" y="4421"/>
                  </a:lnTo>
                  <a:lnTo>
                    <a:pt x="15412" y="4480"/>
                  </a:lnTo>
                  <a:lnTo>
                    <a:pt x="15195" y="4539"/>
                  </a:lnTo>
                  <a:lnTo>
                    <a:pt x="14958" y="4559"/>
                  </a:lnTo>
                  <a:lnTo>
                    <a:pt x="14741" y="4578"/>
                  </a:lnTo>
                  <a:lnTo>
                    <a:pt x="14504" y="4598"/>
                  </a:lnTo>
                  <a:lnTo>
                    <a:pt x="14149" y="4578"/>
                  </a:lnTo>
                  <a:lnTo>
                    <a:pt x="13833" y="4539"/>
                  </a:lnTo>
                  <a:lnTo>
                    <a:pt x="13498" y="4480"/>
                  </a:lnTo>
                  <a:lnTo>
                    <a:pt x="13202" y="4381"/>
                  </a:lnTo>
                  <a:lnTo>
                    <a:pt x="12906" y="4263"/>
                  </a:lnTo>
                  <a:lnTo>
                    <a:pt x="12649" y="4125"/>
                  </a:lnTo>
                  <a:lnTo>
                    <a:pt x="12393" y="3967"/>
                  </a:lnTo>
                  <a:lnTo>
                    <a:pt x="12156" y="3789"/>
                  </a:lnTo>
                  <a:lnTo>
                    <a:pt x="11998" y="3631"/>
                  </a:lnTo>
                  <a:lnTo>
                    <a:pt x="11860" y="3454"/>
                  </a:lnTo>
                  <a:lnTo>
                    <a:pt x="12117" y="3276"/>
                  </a:lnTo>
                  <a:lnTo>
                    <a:pt x="12353" y="3079"/>
                  </a:lnTo>
                  <a:lnTo>
                    <a:pt x="12571" y="2862"/>
                  </a:lnTo>
                  <a:lnTo>
                    <a:pt x="12768" y="2645"/>
                  </a:lnTo>
                  <a:lnTo>
                    <a:pt x="12926" y="2408"/>
                  </a:lnTo>
                  <a:lnTo>
                    <a:pt x="13064" y="2171"/>
                  </a:lnTo>
                  <a:lnTo>
                    <a:pt x="13182" y="1914"/>
                  </a:lnTo>
                  <a:lnTo>
                    <a:pt x="13281" y="1658"/>
                  </a:lnTo>
                  <a:lnTo>
                    <a:pt x="13320" y="1461"/>
                  </a:lnTo>
                  <a:lnTo>
                    <a:pt x="13340" y="1263"/>
                  </a:lnTo>
                  <a:lnTo>
                    <a:pt x="13320" y="1105"/>
                  </a:lnTo>
                  <a:lnTo>
                    <a:pt x="13281" y="948"/>
                  </a:lnTo>
                  <a:lnTo>
                    <a:pt x="13222" y="809"/>
                  </a:lnTo>
                  <a:lnTo>
                    <a:pt x="13123" y="671"/>
                  </a:lnTo>
                  <a:lnTo>
                    <a:pt x="12985" y="553"/>
                  </a:lnTo>
                  <a:lnTo>
                    <a:pt x="12847" y="474"/>
                  </a:lnTo>
                  <a:lnTo>
                    <a:pt x="12649" y="415"/>
                  </a:lnTo>
                  <a:lnTo>
                    <a:pt x="12452" y="375"/>
                  </a:lnTo>
                  <a:lnTo>
                    <a:pt x="12235" y="395"/>
                  </a:lnTo>
                  <a:lnTo>
                    <a:pt x="12057" y="434"/>
                  </a:lnTo>
                  <a:lnTo>
                    <a:pt x="11900" y="494"/>
                  </a:lnTo>
                  <a:lnTo>
                    <a:pt x="11761" y="592"/>
                  </a:lnTo>
                  <a:lnTo>
                    <a:pt x="11643" y="691"/>
                  </a:lnTo>
                  <a:lnTo>
                    <a:pt x="11525" y="829"/>
                  </a:lnTo>
                  <a:lnTo>
                    <a:pt x="11406" y="967"/>
                  </a:lnTo>
                  <a:lnTo>
                    <a:pt x="11327" y="1125"/>
                  </a:lnTo>
                  <a:lnTo>
                    <a:pt x="11248" y="1283"/>
                  </a:lnTo>
                  <a:lnTo>
                    <a:pt x="11189" y="1480"/>
                  </a:lnTo>
                  <a:lnTo>
                    <a:pt x="11130" y="1717"/>
                  </a:lnTo>
                  <a:lnTo>
                    <a:pt x="11110" y="1954"/>
                  </a:lnTo>
                  <a:lnTo>
                    <a:pt x="11110" y="2191"/>
                  </a:lnTo>
                  <a:lnTo>
                    <a:pt x="11150" y="2447"/>
                  </a:lnTo>
                  <a:lnTo>
                    <a:pt x="11209" y="2684"/>
                  </a:lnTo>
                  <a:lnTo>
                    <a:pt x="11288" y="2921"/>
                  </a:lnTo>
                  <a:lnTo>
                    <a:pt x="11387" y="3158"/>
                  </a:lnTo>
                  <a:lnTo>
                    <a:pt x="11505" y="3394"/>
                  </a:lnTo>
                  <a:lnTo>
                    <a:pt x="11268" y="3513"/>
                  </a:lnTo>
                  <a:lnTo>
                    <a:pt x="11012" y="3651"/>
                  </a:lnTo>
                  <a:lnTo>
                    <a:pt x="10597" y="3809"/>
                  </a:lnTo>
                  <a:lnTo>
                    <a:pt x="10163" y="3927"/>
                  </a:lnTo>
                  <a:lnTo>
                    <a:pt x="9749" y="4006"/>
                  </a:lnTo>
                  <a:lnTo>
                    <a:pt x="9354" y="4026"/>
                  </a:lnTo>
                  <a:lnTo>
                    <a:pt x="8959" y="4026"/>
                  </a:lnTo>
                  <a:lnTo>
                    <a:pt x="8584" y="3967"/>
                  </a:lnTo>
                  <a:lnTo>
                    <a:pt x="8209" y="3868"/>
                  </a:lnTo>
                  <a:lnTo>
                    <a:pt x="8032" y="3809"/>
                  </a:lnTo>
                  <a:lnTo>
                    <a:pt x="7874" y="3730"/>
                  </a:lnTo>
                  <a:lnTo>
                    <a:pt x="7716" y="3651"/>
                  </a:lnTo>
                  <a:lnTo>
                    <a:pt x="7578" y="3552"/>
                  </a:lnTo>
                  <a:lnTo>
                    <a:pt x="7420" y="3454"/>
                  </a:lnTo>
                  <a:lnTo>
                    <a:pt x="7282" y="3316"/>
                  </a:lnTo>
                  <a:lnTo>
                    <a:pt x="7164" y="3197"/>
                  </a:lnTo>
                  <a:lnTo>
                    <a:pt x="7045" y="3039"/>
                  </a:lnTo>
                  <a:lnTo>
                    <a:pt x="6927" y="2901"/>
                  </a:lnTo>
                  <a:lnTo>
                    <a:pt x="6828" y="2743"/>
                  </a:lnTo>
                  <a:lnTo>
                    <a:pt x="7045" y="2566"/>
                  </a:lnTo>
                  <a:lnTo>
                    <a:pt x="7242" y="2408"/>
                  </a:lnTo>
                  <a:lnTo>
                    <a:pt x="7400" y="2230"/>
                  </a:lnTo>
                  <a:lnTo>
                    <a:pt x="7558" y="2053"/>
                  </a:lnTo>
                  <a:lnTo>
                    <a:pt x="7677" y="1875"/>
                  </a:lnTo>
                  <a:lnTo>
                    <a:pt x="7775" y="1678"/>
                  </a:lnTo>
                  <a:lnTo>
                    <a:pt x="7854" y="1480"/>
                  </a:lnTo>
                  <a:lnTo>
                    <a:pt x="7913" y="1283"/>
                  </a:lnTo>
                  <a:lnTo>
                    <a:pt x="7953" y="1125"/>
                  </a:lnTo>
                  <a:lnTo>
                    <a:pt x="7953" y="1026"/>
                  </a:lnTo>
                  <a:lnTo>
                    <a:pt x="7953" y="908"/>
                  </a:lnTo>
                  <a:lnTo>
                    <a:pt x="7933" y="790"/>
                  </a:lnTo>
                  <a:lnTo>
                    <a:pt x="7894" y="671"/>
                  </a:lnTo>
                  <a:lnTo>
                    <a:pt x="7834" y="553"/>
                  </a:lnTo>
                  <a:lnTo>
                    <a:pt x="7736" y="434"/>
                  </a:lnTo>
                  <a:lnTo>
                    <a:pt x="7617" y="356"/>
                  </a:lnTo>
                  <a:lnTo>
                    <a:pt x="7479" y="316"/>
                  </a:lnTo>
                  <a:lnTo>
                    <a:pt x="7341" y="296"/>
                  </a:lnTo>
                  <a:lnTo>
                    <a:pt x="7183" y="316"/>
                  </a:lnTo>
                  <a:lnTo>
                    <a:pt x="7065" y="356"/>
                  </a:lnTo>
                  <a:lnTo>
                    <a:pt x="6946" y="415"/>
                  </a:lnTo>
                  <a:lnTo>
                    <a:pt x="6828" y="494"/>
                  </a:lnTo>
                  <a:lnTo>
                    <a:pt x="6729" y="573"/>
                  </a:lnTo>
                  <a:lnTo>
                    <a:pt x="6631" y="671"/>
                  </a:lnTo>
                  <a:lnTo>
                    <a:pt x="6532" y="790"/>
                  </a:lnTo>
                  <a:lnTo>
                    <a:pt x="6473" y="908"/>
                  </a:lnTo>
                  <a:lnTo>
                    <a:pt x="6414" y="1046"/>
                  </a:lnTo>
                  <a:lnTo>
                    <a:pt x="6354" y="1244"/>
                  </a:lnTo>
                  <a:lnTo>
                    <a:pt x="6315" y="1441"/>
                  </a:lnTo>
                  <a:lnTo>
                    <a:pt x="6295" y="1638"/>
                  </a:lnTo>
                  <a:lnTo>
                    <a:pt x="6295" y="1855"/>
                  </a:lnTo>
                  <a:lnTo>
                    <a:pt x="6335" y="2053"/>
                  </a:lnTo>
                  <a:lnTo>
                    <a:pt x="6374" y="2270"/>
                  </a:lnTo>
                  <a:lnTo>
                    <a:pt x="6433" y="2467"/>
                  </a:lnTo>
                  <a:lnTo>
                    <a:pt x="6512" y="2664"/>
                  </a:lnTo>
                  <a:lnTo>
                    <a:pt x="6473" y="2684"/>
                  </a:lnTo>
                  <a:lnTo>
                    <a:pt x="6236" y="2822"/>
                  </a:lnTo>
                  <a:lnTo>
                    <a:pt x="5960" y="2960"/>
                  </a:lnTo>
                  <a:lnTo>
                    <a:pt x="5664" y="3098"/>
                  </a:lnTo>
                  <a:lnTo>
                    <a:pt x="5309" y="3217"/>
                  </a:lnTo>
                  <a:lnTo>
                    <a:pt x="4953" y="3316"/>
                  </a:lnTo>
                  <a:lnTo>
                    <a:pt x="4756" y="3335"/>
                  </a:lnTo>
                  <a:lnTo>
                    <a:pt x="4559" y="3355"/>
                  </a:lnTo>
                  <a:lnTo>
                    <a:pt x="4144" y="3355"/>
                  </a:lnTo>
                  <a:lnTo>
                    <a:pt x="3947" y="3316"/>
                  </a:lnTo>
                  <a:lnTo>
                    <a:pt x="3730" y="3276"/>
                  </a:lnTo>
                  <a:lnTo>
                    <a:pt x="3513" y="3217"/>
                  </a:lnTo>
                  <a:lnTo>
                    <a:pt x="3276" y="3118"/>
                  </a:lnTo>
                  <a:lnTo>
                    <a:pt x="3079" y="2980"/>
                  </a:lnTo>
                  <a:lnTo>
                    <a:pt x="2881" y="2842"/>
                  </a:lnTo>
                  <a:lnTo>
                    <a:pt x="3276" y="2526"/>
                  </a:lnTo>
                  <a:lnTo>
                    <a:pt x="3493" y="2329"/>
                  </a:lnTo>
                  <a:lnTo>
                    <a:pt x="3710" y="2092"/>
                  </a:lnTo>
                  <a:lnTo>
                    <a:pt x="3829" y="1954"/>
                  </a:lnTo>
                  <a:lnTo>
                    <a:pt x="3927" y="1816"/>
                  </a:lnTo>
                  <a:lnTo>
                    <a:pt x="4006" y="1678"/>
                  </a:lnTo>
                  <a:lnTo>
                    <a:pt x="4065" y="1500"/>
                  </a:lnTo>
                  <a:lnTo>
                    <a:pt x="4125" y="1322"/>
                  </a:lnTo>
                  <a:lnTo>
                    <a:pt x="4144" y="1145"/>
                  </a:lnTo>
                  <a:lnTo>
                    <a:pt x="4144" y="967"/>
                  </a:lnTo>
                  <a:lnTo>
                    <a:pt x="4125" y="790"/>
                  </a:lnTo>
                  <a:lnTo>
                    <a:pt x="4085" y="632"/>
                  </a:lnTo>
                  <a:lnTo>
                    <a:pt x="4006" y="474"/>
                  </a:lnTo>
                  <a:lnTo>
                    <a:pt x="3927" y="336"/>
                  </a:lnTo>
                  <a:lnTo>
                    <a:pt x="3809" y="217"/>
                  </a:lnTo>
                  <a:lnTo>
                    <a:pt x="3671" y="138"/>
                  </a:lnTo>
                  <a:lnTo>
                    <a:pt x="3533" y="59"/>
                  </a:lnTo>
                  <a:lnTo>
                    <a:pt x="3375" y="20"/>
                  </a:lnTo>
                  <a:lnTo>
                    <a:pt x="321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9" name="Google Shape;1679;p60"/>
            <p:cNvSpPr/>
            <p:nvPr/>
          </p:nvSpPr>
          <p:spPr>
            <a:xfrm>
              <a:off x="6430739" y="1926638"/>
              <a:ext cx="151268" cy="369530"/>
            </a:xfrm>
            <a:custGeom>
              <a:rect b="b" l="l" r="r" t="t"/>
              <a:pathLst>
                <a:path extrusionOk="0" h="10993" w="4500">
                  <a:moveTo>
                    <a:pt x="2428" y="1"/>
                  </a:moveTo>
                  <a:lnTo>
                    <a:pt x="2329" y="21"/>
                  </a:lnTo>
                  <a:lnTo>
                    <a:pt x="2132" y="60"/>
                  </a:lnTo>
                  <a:lnTo>
                    <a:pt x="1934" y="159"/>
                  </a:lnTo>
                  <a:lnTo>
                    <a:pt x="1757" y="257"/>
                  </a:lnTo>
                  <a:lnTo>
                    <a:pt x="1579" y="396"/>
                  </a:lnTo>
                  <a:lnTo>
                    <a:pt x="1342" y="613"/>
                  </a:lnTo>
                  <a:lnTo>
                    <a:pt x="1125" y="869"/>
                  </a:lnTo>
                  <a:lnTo>
                    <a:pt x="908" y="1126"/>
                  </a:lnTo>
                  <a:lnTo>
                    <a:pt x="730" y="1402"/>
                  </a:lnTo>
                  <a:lnTo>
                    <a:pt x="573" y="1639"/>
                  </a:lnTo>
                  <a:lnTo>
                    <a:pt x="434" y="1876"/>
                  </a:lnTo>
                  <a:lnTo>
                    <a:pt x="316" y="2132"/>
                  </a:lnTo>
                  <a:lnTo>
                    <a:pt x="198" y="2389"/>
                  </a:lnTo>
                  <a:lnTo>
                    <a:pt x="138" y="2625"/>
                  </a:lnTo>
                  <a:lnTo>
                    <a:pt x="79" y="2862"/>
                  </a:lnTo>
                  <a:lnTo>
                    <a:pt x="40" y="3099"/>
                  </a:lnTo>
                  <a:lnTo>
                    <a:pt x="20" y="3336"/>
                  </a:lnTo>
                  <a:lnTo>
                    <a:pt x="0" y="3592"/>
                  </a:lnTo>
                  <a:lnTo>
                    <a:pt x="0" y="3849"/>
                  </a:lnTo>
                  <a:lnTo>
                    <a:pt x="20" y="4105"/>
                  </a:lnTo>
                  <a:lnTo>
                    <a:pt x="60" y="4362"/>
                  </a:lnTo>
                  <a:lnTo>
                    <a:pt x="99" y="4618"/>
                  </a:lnTo>
                  <a:lnTo>
                    <a:pt x="158" y="4875"/>
                  </a:lnTo>
                  <a:lnTo>
                    <a:pt x="237" y="5112"/>
                  </a:lnTo>
                  <a:lnTo>
                    <a:pt x="316" y="5349"/>
                  </a:lnTo>
                  <a:lnTo>
                    <a:pt x="415" y="5566"/>
                  </a:lnTo>
                  <a:lnTo>
                    <a:pt x="533" y="5783"/>
                  </a:lnTo>
                  <a:lnTo>
                    <a:pt x="671" y="5980"/>
                  </a:lnTo>
                  <a:lnTo>
                    <a:pt x="809" y="6177"/>
                  </a:lnTo>
                  <a:lnTo>
                    <a:pt x="948" y="6335"/>
                  </a:lnTo>
                  <a:lnTo>
                    <a:pt x="1007" y="6414"/>
                  </a:lnTo>
                  <a:lnTo>
                    <a:pt x="1066" y="6493"/>
                  </a:lnTo>
                  <a:lnTo>
                    <a:pt x="1105" y="6631"/>
                  </a:lnTo>
                  <a:lnTo>
                    <a:pt x="1145" y="6789"/>
                  </a:lnTo>
                  <a:lnTo>
                    <a:pt x="1224" y="7164"/>
                  </a:lnTo>
                  <a:lnTo>
                    <a:pt x="1283" y="7539"/>
                  </a:lnTo>
                  <a:lnTo>
                    <a:pt x="1382" y="8190"/>
                  </a:lnTo>
                  <a:lnTo>
                    <a:pt x="1461" y="8545"/>
                  </a:lnTo>
                  <a:lnTo>
                    <a:pt x="1579" y="8940"/>
                  </a:lnTo>
                  <a:lnTo>
                    <a:pt x="1618" y="9157"/>
                  </a:lnTo>
                  <a:lnTo>
                    <a:pt x="1658" y="9355"/>
                  </a:lnTo>
                  <a:lnTo>
                    <a:pt x="1658" y="9532"/>
                  </a:lnTo>
                  <a:lnTo>
                    <a:pt x="1658" y="9710"/>
                  </a:lnTo>
                  <a:lnTo>
                    <a:pt x="1697" y="9966"/>
                  </a:lnTo>
                  <a:lnTo>
                    <a:pt x="1757" y="10223"/>
                  </a:lnTo>
                  <a:lnTo>
                    <a:pt x="1796" y="10361"/>
                  </a:lnTo>
                  <a:lnTo>
                    <a:pt x="1855" y="10479"/>
                  </a:lnTo>
                  <a:lnTo>
                    <a:pt x="1934" y="10578"/>
                  </a:lnTo>
                  <a:lnTo>
                    <a:pt x="2013" y="10677"/>
                  </a:lnTo>
                  <a:lnTo>
                    <a:pt x="2171" y="10795"/>
                  </a:lnTo>
                  <a:lnTo>
                    <a:pt x="2329" y="10894"/>
                  </a:lnTo>
                  <a:lnTo>
                    <a:pt x="2506" y="10953"/>
                  </a:lnTo>
                  <a:lnTo>
                    <a:pt x="2704" y="10973"/>
                  </a:lnTo>
                  <a:lnTo>
                    <a:pt x="2901" y="10992"/>
                  </a:lnTo>
                  <a:lnTo>
                    <a:pt x="3118" y="10973"/>
                  </a:lnTo>
                  <a:lnTo>
                    <a:pt x="3513" y="10913"/>
                  </a:lnTo>
                  <a:lnTo>
                    <a:pt x="3750" y="10874"/>
                  </a:lnTo>
                  <a:lnTo>
                    <a:pt x="3967" y="10815"/>
                  </a:lnTo>
                  <a:lnTo>
                    <a:pt x="4065" y="10775"/>
                  </a:lnTo>
                  <a:lnTo>
                    <a:pt x="4164" y="10716"/>
                  </a:lnTo>
                  <a:lnTo>
                    <a:pt x="4243" y="10657"/>
                  </a:lnTo>
                  <a:lnTo>
                    <a:pt x="4322" y="10578"/>
                  </a:lnTo>
                  <a:lnTo>
                    <a:pt x="4381" y="10499"/>
                  </a:lnTo>
                  <a:lnTo>
                    <a:pt x="4440" y="10400"/>
                  </a:lnTo>
                  <a:lnTo>
                    <a:pt x="4460" y="10282"/>
                  </a:lnTo>
                  <a:lnTo>
                    <a:pt x="4480" y="10183"/>
                  </a:lnTo>
                  <a:lnTo>
                    <a:pt x="4500" y="9927"/>
                  </a:lnTo>
                  <a:lnTo>
                    <a:pt x="4500" y="9670"/>
                  </a:lnTo>
                  <a:lnTo>
                    <a:pt x="4460" y="9414"/>
                  </a:lnTo>
                  <a:lnTo>
                    <a:pt x="4421" y="9157"/>
                  </a:lnTo>
                  <a:lnTo>
                    <a:pt x="4322" y="8723"/>
                  </a:lnTo>
                  <a:lnTo>
                    <a:pt x="4184" y="8289"/>
                  </a:lnTo>
                  <a:lnTo>
                    <a:pt x="4046" y="7835"/>
                  </a:lnTo>
                  <a:lnTo>
                    <a:pt x="3730" y="6967"/>
                  </a:lnTo>
                  <a:lnTo>
                    <a:pt x="3394" y="6099"/>
                  </a:lnTo>
                  <a:lnTo>
                    <a:pt x="3079" y="5230"/>
                  </a:lnTo>
                  <a:lnTo>
                    <a:pt x="3039" y="5112"/>
                  </a:lnTo>
                  <a:lnTo>
                    <a:pt x="3020" y="5013"/>
                  </a:lnTo>
                  <a:lnTo>
                    <a:pt x="3039" y="4914"/>
                  </a:lnTo>
                  <a:lnTo>
                    <a:pt x="3079" y="4816"/>
                  </a:lnTo>
                  <a:lnTo>
                    <a:pt x="3197" y="4362"/>
                  </a:lnTo>
                  <a:lnTo>
                    <a:pt x="3316" y="3928"/>
                  </a:lnTo>
                  <a:lnTo>
                    <a:pt x="3434" y="3474"/>
                  </a:lnTo>
                  <a:lnTo>
                    <a:pt x="3513" y="3020"/>
                  </a:lnTo>
                  <a:lnTo>
                    <a:pt x="3592" y="2586"/>
                  </a:lnTo>
                  <a:lnTo>
                    <a:pt x="3631" y="2369"/>
                  </a:lnTo>
                  <a:lnTo>
                    <a:pt x="3631" y="2270"/>
                  </a:lnTo>
                  <a:lnTo>
                    <a:pt x="3612" y="2152"/>
                  </a:lnTo>
                  <a:lnTo>
                    <a:pt x="3572" y="1974"/>
                  </a:lnTo>
                  <a:lnTo>
                    <a:pt x="3493" y="1777"/>
                  </a:lnTo>
                  <a:lnTo>
                    <a:pt x="3414" y="1580"/>
                  </a:lnTo>
                  <a:lnTo>
                    <a:pt x="3355" y="1382"/>
                  </a:lnTo>
                  <a:lnTo>
                    <a:pt x="3316" y="1303"/>
                  </a:lnTo>
                  <a:lnTo>
                    <a:pt x="3296" y="1264"/>
                  </a:lnTo>
                  <a:lnTo>
                    <a:pt x="3256" y="1224"/>
                  </a:lnTo>
                  <a:lnTo>
                    <a:pt x="3177" y="1224"/>
                  </a:lnTo>
                  <a:lnTo>
                    <a:pt x="3118" y="1264"/>
                  </a:lnTo>
                  <a:lnTo>
                    <a:pt x="3059" y="1323"/>
                  </a:lnTo>
                  <a:lnTo>
                    <a:pt x="3020" y="1402"/>
                  </a:lnTo>
                  <a:lnTo>
                    <a:pt x="2980" y="1540"/>
                  </a:lnTo>
                  <a:lnTo>
                    <a:pt x="2960" y="1678"/>
                  </a:lnTo>
                  <a:lnTo>
                    <a:pt x="2960" y="1954"/>
                  </a:lnTo>
                  <a:lnTo>
                    <a:pt x="2960" y="2250"/>
                  </a:lnTo>
                  <a:lnTo>
                    <a:pt x="2941" y="2389"/>
                  </a:lnTo>
                  <a:lnTo>
                    <a:pt x="2901" y="2527"/>
                  </a:lnTo>
                  <a:lnTo>
                    <a:pt x="2842" y="2645"/>
                  </a:lnTo>
                  <a:lnTo>
                    <a:pt x="2743" y="2744"/>
                  </a:lnTo>
                  <a:lnTo>
                    <a:pt x="2645" y="2842"/>
                  </a:lnTo>
                  <a:lnTo>
                    <a:pt x="2506" y="2902"/>
                  </a:lnTo>
                  <a:lnTo>
                    <a:pt x="2408" y="2902"/>
                  </a:lnTo>
                  <a:lnTo>
                    <a:pt x="2329" y="2882"/>
                  </a:lnTo>
                  <a:lnTo>
                    <a:pt x="2270" y="2862"/>
                  </a:lnTo>
                  <a:lnTo>
                    <a:pt x="2230" y="2803"/>
                  </a:lnTo>
                  <a:lnTo>
                    <a:pt x="2171" y="2685"/>
                  </a:lnTo>
                  <a:lnTo>
                    <a:pt x="2132" y="2586"/>
                  </a:lnTo>
                  <a:lnTo>
                    <a:pt x="2132" y="2487"/>
                  </a:lnTo>
                  <a:lnTo>
                    <a:pt x="2132" y="2369"/>
                  </a:lnTo>
                  <a:lnTo>
                    <a:pt x="2132" y="2270"/>
                  </a:lnTo>
                  <a:lnTo>
                    <a:pt x="2151" y="2172"/>
                  </a:lnTo>
                  <a:lnTo>
                    <a:pt x="2191" y="2073"/>
                  </a:lnTo>
                  <a:lnTo>
                    <a:pt x="2230" y="1974"/>
                  </a:lnTo>
                  <a:lnTo>
                    <a:pt x="2289" y="1876"/>
                  </a:lnTo>
                  <a:lnTo>
                    <a:pt x="2388" y="1777"/>
                  </a:lnTo>
                  <a:lnTo>
                    <a:pt x="2487" y="1678"/>
                  </a:lnTo>
                  <a:lnTo>
                    <a:pt x="2724" y="1520"/>
                  </a:lnTo>
                  <a:lnTo>
                    <a:pt x="2941" y="1343"/>
                  </a:lnTo>
                  <a:lnTo>
                    <a:pt x="3020" y="1244"/>
                  </a:lnTo>
                  <a:lnTo>
                    <a:pt x="3098" y="1126"/>
                  </a:lnTo>
                  <a:lnTo>
                    <a:pt x="3158" y="1027"/>
                  </a:lnTo>
                  <a:lnTo>
                    <a:pt x="3197" y="909"/>
                  </a:lnTo>
                  <a:lnTo>
                    <a:pt x="3217" y="810"/>
                  </a:lnTo>
                  <a:lnTo>
                    <a:pt x="3217" y="692"/>
                  </a:lnTo>
                  <a:lnTo>
                    <a:pt x="3217" y="593"/>
                  </a:lnTo>
                  <a:lnTo>
                    <a:pt x="3177" y="474"/>
                  </a:lnTo>
                  <a:lnTo>
                    <a:pt x="3138" y="376"/>
                  </a:lnTo>
                  <a:lnTo>
                    <a:pt x="3098" y="297"/>
                  </a:lnTo>
                  <a:lnTo>
                    <a:pt x="3020" y="218"/>
                  </a:lnTo>
                  <a:lnTo>
                    <a:pt x="2941" y="139"/>
                  </a:lnTo>
                  <a:lnTo>
                    <a:pt x="2842" y="100"/>
                  </a:lnTo>
                  <a:lnTo>
                    <a:pt x="2743" y="60"/>
                  </a:lnTo>
                  <a:lnTo>
                    <a:pt x="2645" y="21"/>
                  </a:lnTo>
                  <a:lnTo>
                    <a:pt x="2546"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0" name="Google Shape;1680;p60"/>
            <p:cNvSpPr/>
            <p:nvPr/>
          </p:nvSpPr>
          <p:spPr>
            <a:xfrm>
              <a:off x="6023415" y="3368802"/>
              <a:ext cx="307174" cy="375480"/>
            </a:xfrm>
            <a:custGeom>
              <a:rect b="b" l="l" r="r" t="t"/>
              <a:pathLst>
                <a:path extrusionOk="0" h="11170" w="9138">
                  <a:moveTo>
                    <a:pt x="6987" y="0"/>
                  </a:moveTo>
                  <a:lnTo>
                    <a:pt x="6848" y="40"/>
                  </a:lnTo>
                  <a:lnTo>
                    <a:pt x="6710" y="79"/>
                  </a:lnTo>
                  <a:lnTo>
                    <a:pt x="6592" y="139"/>
                  </a:lnTo>
                  <a:lnTo>
                    <a:pt x="6454" y="218"/>
                  </a:lnTo>
                  <a:lnTo>
                    <a:pt x="6355" y="296"/>
                  </a:lnTo>
                  <a:lnTo>
                    <a:pt x="6237" y="395"/>
                  </a:lnTo>
                  <a:lnTo>
                    <a:pt x="6039" y="612"/>
                  </a:lnTo>
                  <a:lnTo>
                    <a:pt x="5882" y="849"/>
                  </a:lnTo>
                  <a:lnTo>
                    <a:pt x="5743" y="1106"/>
                  </a:lnTo>
                  <a:lnTo>
                    <a:pt x="5664" y="1362"/>
                  </a:lnTo>
                  <a:lnTo>
                    <a:pt x="5605" y="1599"/>
                  </a:lnTo>
                  <a:lnTo>
                    <a:pt x="5586" y="1895"/>
                  </a:lnTo>
                  <a:lnTo>
                    <a:pt x="5605" y="2191"/>
                  </a:lnTo>
                  <a:lnTo>
                    <a:pt x="5645" y="2487"/>
                  </a:lnTo>
                  <a:lnTo>
                    <a:pt x="5684" y="2783"/>
                  </a:lnTo>
                  <a:lnTo>
                    <a:pt x="5724" y="3079"/>
                  </a:lnTo>
                  <a:lnTo>
                    <a:pt x="5763" y="3375"/>
                  </a:lnTo>
                  <a:lnTo>
                    <a:pt x="5743" y="3671"/>
                  </a:lnTo>
                  <a:lnTo>
                    <a:pt x="5724" y="3829"/>
                  </a:lnTo>
                  <a:lnTo>
                    <a:pt x="5704" y="3967"/>
                  </a:lnTo>
                  <a:lnTo>
                    <a:pt x="5664" y="4085"/>
                  </a:lnTo>
                  <a:lnTo>
                    <a:pt x="5605" y="4223"/>
                  </a:lnTo>
                  <a:lnTo>
                    <a:pt x="5447" y="4480"/>
                  </a:lnTo>
                  <a:lnTo>
                    <a:pt x="5250" y="4756"/>
                  </a:lnTo>
                  <a:lnTo>
                    <a:pt x="5033" y="4993"/>
                  </a:lnTo>
                  <a:lnTo>
                    <a:pt x="4776" y="5230"/>
                  </a:lnTo>
                  <a:lnTo>
                    <a:pt x="4520" y="5467"/>
                  </a:lnTo>
                  <a:lnTo>
                    <a:pt x="4244" y="5684"/>
                  </a:lnTo>
                  <a:lnTo>
                    <a:pt x="3711" y="6098"/>
                  </a:lnTo>
                  <a:lnTo>
                    <a:pt x="2862" y="6789"/>
                  </a:lnTo>
                  <a:lnTo>
                    <a:pt x="2428" y="7164"/>
                  </a:lnTo>
                  <a:lnTo>
                    <a:pt x="2014" y="7519"/>
                  </a:lnTo>
                  <a:lnTo>
                    <a:pt x="1619" y="7914"/>
                  </a:lnTo>
                  <a:lnTo>
                    <a:pt x="1224" y="8308"/>
                  </a:lnTo>
                  <a:lnTo>
                    <a:pt x="849" y="8703"/>
                  </a:lnTo>
                  <a:lnTo>
                    <a:pt x="494" y="9137"/>
                  </a:lnTo>
                  <a:lnTo>
                    <a:pt x="277" y="9413"/>
                  </a:lnTo>
                  <a:lnTo>
                    <a:pt x="179" y="9571"/>
                  </a:lnTo>
                  <a:lnTo>
                    <a:pt x="100" y="9729"/>
                  </a:lnTo>
                  <a:lnTo>
                    <a:pt x="40" y="9887"/>
                  </a:lnTo>
                  <a:lnTo>
                    <a:pt x="21" y="10065"/>
                  </a:lnTo>
                  <a:lnTo>
                    <a:pt x="1" y="10222"/>
                  </a:lnTo>
                  <a:lnTo>
                    <a:pt x="40" y="10380"/>
                  </a:lnTo>
                  <a:lnTo>
                    <a:pt x="80" y="10499"/>
                  </a:lnTo>
                  <a:lnTo>
                    <a:pt x="139" y="10597"/>
                  </a:lnTo>
                  <a:lnTo>
                    <a:pt x="218" y="10696"/>
                  </a:lnTo>
                  <a:lnTo>
                    <a:pt x="297" y="10775"/>
                  </a:lnTo>
                  <a:lnTo>
                    <a:pt x="494" y="10913"/>
                  </a:lnTo>
                  <a:lnTo>
                    <a:pt x="711" y="11012"/>
                  </a:lnTo>
                  <a:lnTo>
                    <a:pt x="948" y="11091"/>
                  </a:lnTo>
                  <a:lnTo>
                    <a:pt x="1185" y="11150"/>
                  </a:lnTo>
                  <a:lnTo>
                    <a:pt x="1422" y="11170"/>
                  </a:lnTo>
                  <a:lnTo>
                    <a:pt x="1659" y="11170"/>
                  </a:lnTo>
                  <a:lnTo>
                    <a:pt x="1895" y="11150"/>
                  </a:lnTo>
                  <a:lnTo>
                    <a:pt x="2112" y="11110"/>
                  </a:lnTo>
                  <a:lnTo>
                    <a:pt x="2349" y="11051"/>
                  </a:lnTo>
                  <a:lnTo>
                    <a:pt x="2566" y="10972"/>
                  </a:lnTo>
                  <a:lnTo>
                    <a:pt x="3020" y="10795"/>
                  </a:lnTo>
                  <a:lnTo>
                    <a:pt x="3454" y="10578"/>
                  </a:lnTo>
                  <a:lnTo>
                    <a:pt x="4283" y="10124"/>
                  </a:lnTo>
                  <a:lnTo>
                    <a:pt x="8171" y="8032"/>
                  </a:lnTo>
                  <a:lnTo>
                    <a:pt x="8407" y="7914"/>
                  </a:lnTo>
                  <a:lnTo>
                    <a:pt x="8506" y="7835"/>
                  </a:lnTo>
                  <a:lnTo>
                    <a:pt x="8605" y="7736"/>
                  </a:lnTo>
                  <a:lnTo>
                    <a:pt x="8684" y="7598"/>
                  </a:lnTo>
                  <a:lnTo>
                    <a:pt x="8723" y="7440"/>
                  </a:lnTo>
                  <a:lnTo>
                    <a:pt x="8763" y="7282"/>
                  </a:lnTo>
                  <a:lnTo>
                    <a:pt x="8763" y="7105"/>
                  </a:lnTo>
                  <a:lnTo>
                    <a:pt x="9118" y="1796"/>
                  </a:lnTo>
                  <a:lnTo>
                    <a:pt x="9138" y="1540"/>
                  </a:lnTo>
                  <a:lnTo>
                    <a:pt x="9118" y="1283"/>
                  </a:lnTo>
                  <a:lnTo>
                    <a:pt x="9098" y="1165"/>
                  </a:lnTo>
                  <a:lnTo>
                    <a:pt x="9078" y="1046"/>
                  </a:lnTo>
                  <a:lnTo>
                    <a:pt x="9039" y="928"/>
                  </a:lnTo>
                  <a:lnTo>
                    <a:pt x="8960" y="810"/>
                  </a:lnTo>
                  <a:lnTo>
                    <a:pt x="8842" y="671"/>
                  </a:lnTo>
                  <a:lnTo>
                    <a:pt x="8684" y="533"/>
                  </a:lnTo>
                  <a:lnTo>
                    <a:pt x="8506" y="435"/>
                  </a:lnTo>
                  <a:lnTo>
                    <a:pt x="8328" y="336"/>
                  </a:lnTo>
                  <a:lnTo>
                    <a:pt x="8013" y="178"/>
                  </a:lnTo>
                  <a:lnTo>
                    <a:pt x="7677" y="79"/>
                  </a:lnTo>
                  <a:lnTo>
                    <a:pt x="7500" y="40"/>
                  </a:lnTo>
                  <a:lnTo>
                    <a:pt x="7342"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1" name="Google Shape;1681;p60"/>
            <p:cNvSpPr/>
            <p:nvPr/>
          </p:nvSpPr>
          <p:spPr>
            <a:xfrm>
              <a:off x="6560094" y="3523369"/>
              <a:ext cx="227540" cy="472997"/>
            </a:xfrm>
            <a:custGeom>
              <a:rect b="b" l="l" r="r" t="t"/>
              <a:pathLst>
                <a:path extrusionOk="0" h="14071" w="6769">
                  <a:moveTo>
                    <a:pt x="1737" y="0"/>
                  </a:moveTo>
                  <a:lnTo>
                    <a:pt x="1480" y="40"/>
                  </a:lnTo>
                  <a:lnTo>
                    <a:pt x="1342" y="79"/>
                  </a:lnTo>
                  <a:lnTo>
                    <a:pt x="1224" y="139"/>
                  </a:lnTo>
                  <a:lnTo>
                    <a:pt x="1125" y="198"/>
                  </a:lnTo>
                  <a:lnTo>
                    <a:pt x="1026" y="277"/>
                  </a:lnTo>
                  <a:lnTo>
                    <a:pt x="928" y="356"/>
                  </a:lnTo>
                  <a:lnTo>
                    <a:pt x="849" y="454"/>
                  </a:lnTo>
                  <a:lnTo>
                    <a:pt x="770" y="573"/>
                  </a:lnTo>
                  <a:lnTo>
                    <a:pt x="730" y="671"/>
                  </a:lnTo>
                  <a:lnTo>
                    <a:pt x="652" y="888"/>
                  </a:lnTo>
                  <a:lnTo>
                    <a:pt x="612" y="1125"/>
                  </a:lnTo>
                  <a:lnTo>
                    <a:pt x="612" y="1362"/>
                  </a:lnTo>
                  <a:lnTo>
                    <a:pt x="632" y="1619"/>
                  </a:lnTo>
                  <a:lnTo>
                    <a:pt x="691" y="1855"/>
                  </a:lnTo>
                  <a:lnTo>
                    <a:pt x="750" y="2112"/>
                  </a:lnTo>
                  <a:lnTo>
                    <a:pt x="829" y="2349"/>
                  </a:lnTo>
                  <a:lnTo>
                    <a:pt x="908" y="2566"/>
                  </a:lnTo>
                  <a:lnTo>
                    <a:pt x="1007" y="2763"/>
                  </a:lnTo>
                  <a:lnTo>
                    <a:pt x="1224" y="3177"/>
                  </a:lnTo>
                  <a:lnTo>
                    <a:pt x="1461" y="3552"/>
                  </a:lnTo>
                  <a:lnTo>
                    <a:pt x="1697" y="3927"/>
                  </a:lnTo>
                  <a:lnTo>
                    <a:pt x="1914" y="4283"/>
                  </a:lnTo>
                  <a:lnTo>
                    <a:pt x="2132" y="4657"/>
                  </a:lnTo>
                  <a:lnTo>
                    <a:pt x="2309" y="5032"/>
                  </a:lnTo>
                  <a:lnTo>
                    <a:pt x="2388" y="5230"/>
                  </a:lnTo>
                  <a:lnTo>
                    <a:pt x="2447" y="5427"/>
                  </a:lnTo>
                  <a:lnTo>
                    <a:pt x="2506" y="5644"/>
                  </a:lnTo>
                  <a:lnTo>
                    <a:pt x="2546" y="5881"/>
                  </a:lnTo>
                  <a:lnTo>
                    <a:pt x="2546" y="6118"/>
                  </a:lnTo>
                  <a:lnTo>
                    <a:pt x="2546" y="6355"/>
                  </a:lnTo>
                  <a:lnTo>
                    <a:pt x="2506" y="6690"/>
                  </a:lnTo>
                  <a:lnTo>
                    <a:pt x="2447" y="7026"/>
                  </a:lnTo>
                  <a:lnTo>
                    <a:pt x="2388" y="7361"/>
                  </a:lnTo>
                  <a:lnTo>
                    <a:pt x="2289" y="7696"/>
                  </a:lnTo>
                  <a:lnTo>
                    <a:pt x="2191" y="8032"/>
                  </a:lnTo>
                  <a:lnTo>
                    <a:pt x="2092" y="8367"/>
                  </a:lnTo>
                  <a:lnTo>
                    <a:pt x="1816" y="9038"/>
                  </a:lnTo>
                  <a:lnTo>
                    <a:pt x="1520" y="9709"/>
                  </a:lnTo>
                  <a:lnTo>
                    <a:pt x="1204" y="10360"/>
                  </a:lnTo>
                  <a:lnTo>
                    <a:pt x="888" y="10972"/>
                  </a:lnTo>
                  <a:lnTo>
                    <a:pt x="553" y="11544"/>
                  </a:lnTo>
                  <a:lnTo>
                    <a:pt x="336" y="11919"/>
                  </a:lnTo>
                  <a:lnTo>
                    <a:pt x="237" y="12117"/>
                  </a:lnTo>
                  <a:lnTo>
                    <a:pt x="138" y="12314"/>
                  </a:lnTo>
                  <a:lnTo>
                    <a:pt x="79" y="12511"/>
                  </a:lnTo>
                  <a:lnTo>
                    <a:pt x="20" y="12728"/>
                  </a:lnTo>
                  <a:lnTo>
                    <a:pt x="0" y="12926"/>
                  </a:lnTo>
                  <a:lnTo>
                    <a:pt x="0" y="13143"/>
                  </a:lnTo>
                  <a:lnTo>
                    <a:pt x="40" y="13340"/>
                  </a:lnTo>
                  <a:lnTo>
                    <a:pt x="79" y="13518"/>
                  </a:lnTo>
                  <a:lnTo>
                    <a:pt x="138" y="13656"/>
                  </a:lnTo>
                  <a:lnTo>
                    <a:pt x="217" y="13774"/>
                  </a:lnTo>
                  <a:lnTo>
                    <a:pt x="316" y="13873"/>
                  </a:lnTo>
                  <a:lnTo>
                    <a:pt x="415" y="13952"/>
                  </a:lnTo>
                  <a:lnTo>
                    <a:pt x="513" y="14011"/>
                  </a:lnTo>
                  <a:lnTo>
                    <a:pt x="652" y="14051"/>
                  </a:lnTo>
                  <a:lnTo>
                    <a:pt x="770" y="14070"/>
                  </a:lnTo>
                  <a:lnTo>
                    <a:pt x="928" y="14070"/>
                  </a:lnTo>
                  <a:lnTo>
                    <a:pt x="1066" y="14051"/>
                  </a:lnTo>
                  <a:lnTo>
                    <a:pt x="1224" y="14031"/>
                  </a:lnTo>
                  <a:lnTo>
                    <a:pt x="1540" y="13932"/>
                  </a:lnTo>
                  <a:lnTo>
                    <a:pt x="1875" y="13794"/>
                  </a:lnTo>
                  <a:lnTo>
                    <a:pt x="2210" y="13616"/>
                  </a:lnTo>
                  <a:lnTo>
                    <a:pt x="2546" y="13419"/>
                  </a:lnTo>
                  <a:lnTo>
                    <a:pt x="2881" y="13222"/>
                  </a:lnTo>
                  <a:lnTo>
                    <a:pt x="3177" y="13005"/>
                  </a:lnTo>
                  <a:lnTo>
                    <a:pt x="3454" y="12788"/>
                  </a:lnTo>
                  <a:lnTo>
                    <a:pt x="3690" y="12590"/>
                  </a:lnTo>
                  <a:lnTo>
                    <a:pt x="3868" y="12413"/>
                  </a:lnTo>
                  <a:lnTo>
                    <a:pt x="4006" y="12275"/>
                  </a:lnTo>
                  <a:lnTo>
                    <a:pt x="4421" y="11781"/>
                  </a:lnTo>
                  <a:lnTo>
                    <a:pt x="4776" y="11268"/>
                  </a:lnTo>
                  <a:lnTo>
                    <a:pt x="5131" y="10716"/>
                  </a:lnTo>
                  <a:lnTo>
                    <a:pt x="5447" y="10163"/>
                  </a:lnTo>
                  <a:lnTo>
                    <a:pt x="5743" y="9611"/>
                  </a:lnTo>
                  <a:lnTo>
                    <a:pt x="6039" y="9038"/>
                  </a:lnTo>
                  <a:lnTo>
                    <a:pt x="6611" y="7894"/>
                  </a:lnTo>
                  <a:lnTo>
                    <a:pt x="6670" y="7756"/>
                  </a:lnTo>
                  <a:lnTo>
                    <a:pt x="6729" y="7618"/>
                  </a:lnTo>
                  <a:lnTo>
                    <a:pt x="6769" y="7479"/>
                  </a:lnTo>
                  <a:lnTo>
                    <a:pt x="6769" y="7322"/>
                  </a:lnTo>
                  <a:lnTo>
                    <a:pt x="6749" y="7203"/>
                  </a:lnTo>
                  <a:lnTo>
                    <a:pt x="6729" y="7104"/>
                  </a:lnTo>
                  <a:lnTo>
                    <a:pt x="6651" y="6887"/>
                  </a:lnTo>
                  <a:lnTo>
                    <a:pt x="6059" y="5624"/>
                  </a:lnTo>
                  <a:lnTo>
                    <a:pt x="5447" y="4361"/>
                  </a:lnTo>
                  <a:lnTo>
                    <a:pt x="4796" y="3099"/>
                  </a:lnTo>
                  <a:lnTo>
                    <a:pt x="4460" y="2487"/>
                  </a:lnTo>
                  <a:lnTo>
                    <a:pt x="4105" y="1875"/>
                  </a:lnTo>
                  <a:lnTo>
                    <a:pt x="3829" y="1421"/>
                  </a:lnTo>
                  <a:lnTo>
                    <a:pt x="3690" y="1184"/>
                  </a:lnTo>
                  <a:lnTo>
                    <a:pt x="3533" y="967"/>
                  </a:lnTo>
                  <a:lnTo>
                    <a:pt x="3355" y="770"/>
                  </a:lnTo>
                  <a:lnTo>
                    <a:pt x="3177" y="573"/>
                  </a:lnTo>
                  <a:lnTo>
                    <a:pt x="2980" y="395"/>
                  </a:lnTo>
                  <a:lnTo>
                    <a:pt x="2763" y="257"/>
                  </a:lnTo>
                  <a:lnTo>
                    <a:pt x="2526" y="139"/>
                  </a:lnTo>
                  <a:lnTo>
                    <a:pt x="2270" y="60"/>
                  </a:lnTo>
                  <a:lnTo>
                    <a:pt x="1993"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2" name="Google Shape;1682;p60"/>
            <p:cNvSpPr/>
            <p:nvPr/>
          </p:nvSpPr>
          <p:spPr>
            <a:xfrm>
              <a:off x="6436690" y="2062648"/>
              <a:ext cx="779465" cy="467013"/>
            </a:xfrm>
            <a:custGeom>
              <a:rect b="b" l="l" r="r" t="t"/>
              <a:pathLst>
                <a:path extrusionOk="0" h="13893" w="23188">
                  <a:moveTo>
                    <a:pt x="20228" y="0"/>
                  </a:moveTo>
                  <a:lnTo>
                    <a:pt x="19991" y="40"/>
                  </a:lnTo>
                  <a:lnTo>
                    <a:pt x="19774" y="79"/>
                  </a:lnTo>
                  <a:lnTo>
                    <a:pt x="19557" y="138"/>
                  </a:lnTo>
                  <a:lnTo>
                    <a:pt x="19320" y="217"/>
                  </a:lnTo>
                  <a:lnTo>
                    <a:pt x="18906" y="375"/>
                  </a:lnTo>
                  <a:lnTo>
                    <a:pt x="18471" y="572"/>
                  </a:lnTo>
                  <a:lnTo>
                    <a:pt x="18116" y="750"/>
                  </a:lnTo>
                  <a:lnTo>
                    <a:pt x="17761" y="928"/>
                  </a:lnTo>
                  <a:lnTo>
                    <a:pt x="17090" y="1322"/>
                  </a:lnTo>
                  <a:lnTo>
                    <a:pt x="16419" y="1776"/>
                  </a:lnTo>
                  <a:lnTo>
                    <a:pt x="15788" y="2250"/>
                  </a:lnTo>
                  <a:lnTo>
                    <a:pt x="15176" y="2743"/>
                  </a:lnTo>
                  <a:lnTo>
                    <a:pt x="14564" y="3276"/>
                  </a:lnTo>
                  <a:lnTo>
                    <a:pt x="13992" y="3809"/>
                  </a:lnTo>
                  <a:lnTo>
                    <a:pt x="13439" y="4381"/>
                  </a:lnTo>
                  <a:lnTo>
                    <a:pt x="12926" y="4894"/>
                  </a:lnTo>
                  <a:lnTo>
                    <a:pt x="12394" y="5387"/>
                  </a:lnTo>
                  <a:lnTo>
                    <a:pt x="11841" y="5841"/>
                  </a:lnTo>
                  <a:lnTo>
                    <a:pt x="11269" y="6295"/>
                  </a:lnTo>
                  <a:lnTo>
                    <a:pt x="10677" y="6690"/>
                  </a:lnTo>
                  <a:lnTo>
                    <a:pt x="10085" y="7085"/>
                  </a:lnTo>
                  <a:lnTo>
                    <a:pt x="9434" y="7420"/>
                  </a:lnTo>
                  <a:lnTo>
                    <a:pt x="8782" y="7736"/>
                  </a:lnTo>
                  <a:lnTo>
                    <a:pt x="8664" y="7795"/>
                  </a:lnTo>
                  <a:lnTo>
                    <a:pt x="8546" y="7834"/>
                  </a:lnTo>
                  <a:lnTo>
                    <a:pt x="8407" y="7854"/>
                  </a:lnTo>
                  <a:lnTo>
                    <a:pt x="8269" y="7854"/>
                  </a:lnTo>
                  <a:lnTo>
                    <a:pt x="8171" y="7815"/>
                  </a:lnTo>
                  <a:lnTo>
                    <a:pt x="8072" y="7775"/>
                  </a:lnTo>
                  <a:lnTo>
                    <a:pt x="7914" y="7637"/>
                  </a:lnTo>
                  <a:lnTo>
                    <a:pt x="7638" y="7400"/>
                  </a:lnTo>
                  <a:lnTo>
                    <a:pt x="7361" y="7124"/>
                  </a:lnTo>
                  <a:lnTo>
                    <a:pt x="7085" y="6848"/>
                  </a:lnTo>
                  <a:lnTo>
                    <a:pt x="6809" y="6552"/>
                  </a:lnTo>
                  <a:lnTo>
                    <a:pt x="6296" y="5940"/>
                  </a:lnTo>
                  <a:lnTo>
                    <a:pt x="5783" y="5269"/>
                  </a:lnTo>
                  <a:lnTo>
                    <a:pt x="5309" y="4598"/>
                  </a:lnTo>
                  <a:lnTo>
                    <a:pt x="4855" y="3907"/>
                  </a:lnTo>
                  <a:lnTo>
                    <a:pt x="4461" y="3217"/>
                  </a:lnTo>
                  <a:lnTo>
                    <a:pt x="4086" y="2566"/>
                  </a:lnTo>
                  <a:lnTo>
                    <a:pt x="3652" y="2684"/>
                  </a:lnTo>
                  <a:lnTo>
                    <a:pt x="3139" y="2802"/>
                  </a:lnTo>
                  <a:lnTo>
                    <a:pt x="2053" y="3039"/>
                  </a:lnTo>
                  <a:lnTo>
                    <a:pt x="948" y="3276"/>
                  </a:lnTo>
                  <a:lnTo>
                    <a:pt x="435" y="3375"/>
                  </a:lnTo>
                  <a:lnTo>
                    <a:pt x="1" y="3493"/>
                  </a:lnTo>
                  <a:lnTo>
                    <a:pt x="60" y="3868"/>
                  </a:lnTo>
                  <a:lnTo>
                    <a:pt x="159" y="4223"/>
                  </a:lnTo>
                  <a:lnTo>
                    <a:pt x="257" y="4618"/>
                  </a:lnTo>
                  <a:lnTo>
                    <a:pt x="396" y="4993"/>
                  </a:lnTo>
                  <a:lnTo>
                    <a:pt x="553" y="5387"/>
                  </a:lnTo>
                  <a:lnTo>
                    <a:pt x="731" y="5782"/>
                  </a:lnTo>
                  <a:lnTo>
                    <a:pt x="1106" y="6552"/>
                  </a:lnTo>
                  <a:lnTo>
                    <a:pt x="1520" y="7321"/>
                  </a:lnTo>
                  <a:lnTo>
                    <a:pt x="1955" y="8071"/>
                  </a:lnTo>
                  <a:lnTo>
                    <a:pt x="2764" y="9433"/>
                  </a:lnTo>
                  <a:lnTo>
                    <a:pt x="3060" y="9906"/>
                  </a:lnTo>
                  <a:lnTo>
                    <a:pt x="3415" y="10380"/>
                  </a:lnTo>
                  <a:lnTo>
                    <a:pt x="3790" y="10834"/>
                  </a:lnTo>
                  <a:lnTo>
                    <a:pt x="4204" y="11288"/>
                  </a:lnTo>
                  <a:lnTo>
                    <a:pt x="4638" y="11702"/>
                  </a:lnTo>
                  <a:lnTo>
                    <a:pt x="5092" y="12117"/>
                  </a:lnTo>
                  <a:lnTo>
                    <a:pt x="5546" y="12472"/>
                  </a:lnTo>
                  <a:lnTo>
                    <a:pt x="6020" y="12807"/>
                  </a:lnTo>
                  <a:lnTo>
                    <a:pt x="6375" y="13044"/>
                  </a:lnTo>
                  <a:lnTo>
                    <a:pt x="6750" y="13241"/>
                  </a:lnTo>
                  <a:lnTo>
                    <a:pt x="7144" y="13419"/>
                  </a:lnTo>
                  <a:lnTo>
                    <a:pt x="7519" y="13557"/>
                  </a:lnTo>
                  <a:lnTo>
                    <a:pt x="7914" y="13676"/>
                  </a:lnTo>
                  <a:lnTo>
                    <a:pt x="8309" y="13774"/>
                  </a:lnTo>
                  <a:lnTo>
                    <a:pt x="8723" y="13833"/>
                  </a:lnTo>
                  <a:lnTo>
                    <a:pt x="9118" y="13873"/>
                  </a:lnTo>
                  <a:lnTo>
                    <a:pt x="9532" y="13893"/>
                  </a:lnTo>
                  <a:lnTo>
                    <a:pt x="9947" y="13893"/>
                  </a:lnTo>
                  <a:lnTo>
                    <a:pt x="10361" y="13853"/>
                  </a:lnTo>
                  <a:lnTo>
                    <a:pt x="10775" y="13814"/>
                  </a:lnTo>
                  <a:lnTo>
                    <a:pt x="11190" y="13754"/>
                  </a:lnTo>
                  <a:lnTo>
                    <a:pt x="11584" y="13695"/>
                  </a:lnTo>
                  <a:lnTo>
                    <a:pt x="11999" y="13597"/>
                  </a:lnTo>
                  <a:lnTo>
                    <a:pt x="12394" y="13498"/>
                  </a:lnTo>
                  <a:lnTo>
                    <a:pt x="13814" y="13123"/>
                  </a:lnTo>
                  <a:lnTo>
                    <a:pt x="14544" y="12906"/>
                  </a:lnTo>
                  <a:lnTo>
                    <a:pt x="15275" y="12649"/>
                  </a:lnTo>
                  <a:lnTo>
                    <a:pt x="15630" y="12511"/>
                  </a:lnTo>
                  <a:lnTo>
                    <a:pt x="15965" y="12353"/>
                  </a:lnTo>
                  <a:lnTo>
                    <a:pt x="16301" y="12176"/>
                  </a:lnTo>
                  <a:lnTo>
                    <a:pt x="16636" y="11998"/>
                  </a:lnTo>
                  <a:lnTo>
                    <a:pt x="16952" y="11801"/>
                  </a:lnTo>
                  <a:lnTo>
                    <a:pt x="17248" y="11584"/>
                  </a:lnTo>
                  <a:lnTo>
                    <a:pt x="17524" y="11347"/>
                  </a:lnTo>
                  <a:lnTo>
                    <a:pt x="17761" y="11110"/>
                  </a:lnTo>
                  <a:lnTo>
                    <a:pt x="18018" y="10814"/>
                  </a:lnTo>
                  <a:lnTo>
                    <a:pt x="18254" y="10498"/>
                  </a:lnTo>
                  <a:lnTo>
                    <a:pt x="18708" y="9867"/>
                  </a:lnTo>
                  <a:lnTo>
                    <a:pt x="19142" y="9216"/>
                  </a:lnTo>
                  <a:lnTo>
                    <a:pt x="19359" y="8920"/>
                  </a:lnTo>
                  <a:lnTo>
                    <a:pt x="19616" y="8624"/>
                  </a:lnTo>
                  <a:lnTo>
                    <a:pt x="19991" y="8229"/>
                  </a:lnTo>
                  <a:lnTo>
                    <a:pt x="20386" y="7854"/>
                  </a:lnTo>
                  <a:lnTo>
                    <a:pt x="21155" y="7104"/>
                  </a:lnTo>
                  <a:lnTo>
                    <a:pt x="21491" y="6769"/>
                  </a:lnTo>
                  <a:lnTo>
                    <a:pt x="21806" y="6414"/>
                  </a:lnTo>
                  <a:lnTo>
                    <a:pt x="22102" y="6058"/>
                  </a:lnTo>
                  <a:lnTo>
                    <a:pt x="22359" y="5683"/>
                  </a:lnTo>
                  <a:lnTo>
                    <a:pt x="22615" y="5289"/>
                  </a:lnTo>
                  <a:lnTo>
                    <a:pt x="22813" y="4894"/>
                  </a:lnTo>
                  <a:lnTo>
                    <a:pt x="22990" y="4460"/>
                  </a:lnTo>
                  <a:lnTo>
                    <a:pt x="23050" y="4243"/>
                  </a:lnTo>
                  <a:lnTo>
                    <a:pt x="23109" y="4026"/>
                  </a:lnTo>
                  <a:lnTo>
                    <a:pt x="23148" y="3809"/>
                  </a:lnTo>
                  <a:lnTo>
                    <a:pt x="23168" y="3592"/>
                  </a:lnTo>
                  <a:lnTo>
                    <a:pt x="23188" y="3375"/>
                  </a:lnTo>
                  <a:lnTo>
                    <a:pt x="23188" y="3138"/>
                  </a:lnTo>
                  <a:lnTo>
                    <a:pt x="23168" y="2822"/>
                  </a:lnTo>
                  <a:lnTo>
                    <a:pt x="23109" y="2506"/>
                  </a:lnTo>
                  <a:lnTo>
                    <a:pt x="23030" y="2191"/>
                  </a:lnTo>
                  <a:lnTo>
                    <a:pt x="22931" y="1895"/>
                  </a:lnTo>
                  <a:lnTo>
                    <a:pt x="22754" y="1480"/>
                  </a:lnTo>
                  <a:lnTo>
                    <a:pt x="22655" y="1283"/>
                  </a:lnTo>
                  <a:lnTo>
                    <a:pt x="22556" y="1086"/>
                  </a:lnTo>
                  <a:lnTo>
                    <a:pt x="22438" y="908"/>
                  </a:lnTo>
                  <a:lnTo>
                    <a:pt x="22300" y="730"/>
                  </a:lnTo>
                  <a:lnTo>
                    <a:pt x="22142" y="572"/>
                  </a:lnTo>
                  <a:lnTo>
                    <a:pt x="21984" y="434"/>
                  </a:lnTo>
                  <a:lnTo>
                    <a:pt x="21787" y="316"/>
                  </a:lnTo>
                  <a:lnTo>
                    <a:pt x="21589" y="198"/>
                  </a:lnTo>
                  <a:lnTo>
                    <a:pt x="21372" y="119"/>
                  </a:lnTo>
                  <a:lnTo>
                    <a:pt x="21155" y="59"/>
                  </a:lnTo>
                  <a:lnTo>
                    <a:pt x="20918" y="20"/>
                  </a:lnTo>
                  <a:lnTo>
                    <a:pt x="20682"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3" name="Google Shape;1683;p60"/>
            <p:cNvSpPr/>
            <p:nvPr/>
          </p:nvSpPr>
          <p:spPr>
            <a:xfrm>
              <a:off x="6497736" y="2073910"/>
              <a:ext cx="1035510" cy="1066032"/>
            </a:xfrm>
            <a:custGeom>
              <a:rect b="b" l="l" r="r" t="t"/>
              <a:pathLst>
                <a:path extrusionOk="0" h="31713" w="30805">
                  <a:moveTo>
                    <a:pt x="23227" y="1"/>
                  </a:moveTo>
                  <a:lnTo>
                    <a:pt x="22793" y="20"/>
                  </a:lnTo>
                  <a:lnTo>
                    <a:pt x="22378" y="80"/>
                  </a:lnTo>
                  <a:lnTo>
                    <a:pt x="21964" y="178"/>
                  </a:lnTo>
                  <a:lnTo>
                    <a:pt x="21530" y="316"/>
                  </a:lnTo>
                  <a:lnTo>
                    <a:pt x="21115" y="474"/>
                  </a:lnTo>
                  <a:lnTo>
                    <a:pt x="20721" y="652"/>
                  </a:lnTo>
                  <a:lnTo>
                    <a:pt x="20346" y="869"/>
                  </a:lnTo>
                  <a:lnTo>
                    <a:pt x="20010" y="1106"/>
                  </a:lnTo>
                  <a:lnTo>
                    <a:pt x="19694" y="1382"/>
                  </a:lnTo>
                  <a:lnTo>
                    <a:pt x="19418" y="1658"/>
                  </a:lnTo>
                  <a:lnTo>
                    <a:pt x="19162" y="1974"/>
                  </a:lnTo>
                  <a:lnTo>
                    <a:pt x="18925" y="2290"/>
                  </a:lnTo>
                  <a:lnTo>
                    <a:pt x="18727" y="2625"/>
                  </a:lnTo>
                  <a:lnTo>
                    <a:pt x="18530" y="2980"/>
                  </a:lnTo>
                  <a:lnTo>
                    <a:pt x="18372" y="3355"/>
                  </a:lnTo>
                  <a:lnTo>
                    <a:pt x="18234" y="3730"/>
                  </a:lnTo>
                  <a:lnTo>
                    <a:pt x="18096" y="4125"/>
                  </a:lnTo>
                  <a:lnTo>
                    <a:pt x="17997" y="4520"/>
                  </a:lnTo>
                  <a:lnTo>
                    <a:pt x="17899" y="4934"/>
                  </a:lnTo>
                  <a:lnTo>
                    <a:pt x="17820" y="5348"/>
                  </a:lnTo>
                  <a:lnTo>
                    <a:pt x="17761" y="5783"/>
                  </a:lnTo>
                  <a:lnTo>
                    <a:pt x="17504" y="7342"/>
                  </a:lnTo>
                  <a:lnTo>
                    <a:pt x="17228" y="8900"/>
                  </a:lnTo>
                  <a:lnTo>
                    <a:pt x="16912" y="10459"/>
                  </a:lnTo>
                  <a:lnTo>
                    <a:pt x="16557" y="11999"/>
                  </a:lnTo>
                  <a:lnTo>
                    <a:pt x="16340" y="12887"/>
                  </a:lnTo>
                  <a:lnTo>
                    <a:pt x="16103" y="13775"/>
                  </a:lnTo>
                  <a:lnTo>
                    <a:pt x="15827" y="14643"/>
                  </a:lnTo>
                  <a:lnTo>
                    <a:pt x="15531" y="15511"/>
                  </a:lnTo>
                  <a:lnTo>
                    <a:pt x="15353" y="15926"/>
                  </a:lnTo>
                  <a:lnTo>
                    <a:pt x="15175" y="16360"/>
                  </a:lnTo>
                  <a:lnTo>
                    <a:pt x="14998" y="16774"/>
                  </a:lnTo>
                  <a:lnTo>
                    <a:pt x="14781" y="17169"/>
                  </a:lnTo>
                  <a:lnTo>
                    <a:pt x="14583" y="17583"/>
                  </a:lnTo>
                  <a:lnTo>
                    <a:pt x="14347" y="17958"/>
                  </a:lnTo>
                  <a:lnTo>
                    <a:pt x="14110" y="18353"/>
                  </a:lnTo>
                  <a:lnTo>
                    <a:pt x="13853" y="18728"/>
                  </a:lnTo>
                  <a:lnTo>
                    <a:pt x="13577" y="19063"/>
                  </a:lnTo>
                  <a:lnTo>
                    <a:pt x="13320" y="19399"/>
                  </a:lnTo>
                  <a:lnTo>
                    <a:pt x="13024" y="19695"/>
                  </a:lnTo>
                  <a:lnTo>
                    <a:pt x="12748" y="19991"/>
                  </a:lnTo>
                  <a:lnTo>
                    <a:pt x="12452" y="20247"/>
                  </a:lnTo>
                  <a:lnTo>
                    <a:pt x="12136" y="20504"/>
                  </a:lnTo>
                  <a:lnTo>
                    <a:pt x="11821" y="20741"/>
                  </a:lnTo>
                  <a:lnTo>
                    <a:pt x="11485" y="20958"/>
                  </a:lnTo>
                  <a:lnTo>
                    <a:pt x="11150" y="21155"/>
                  </a:lnTo>
                  <a:lnTo>
                    <a:pt x="10814" y="21333"/>
                  </a:lnTo>
                  <a:lnTo>
                    <a:pt x="10459" y="21510"/>
                  </a:lnTo>
                  <a:lnTo>
                    <a:pt x="10084" y="21668"/>
                  </a:lnTo>
                  <a:lnTo>
                    <a:pt x="9709" y="21806"/>
                  </a:lnTo>
                  <a:lnTo>
                    <a:pt x="9315" y="21944"/>
                  </a:lnTo>
                  <a:lnTo>
                    <a:pt x="8920" y="22063"/>
                  </a:lnTo>
                  <a:lnTo>
                    <a:pt x="8506" y="22181"/>
                  </a:lnTo>
                  <a:lnTo>
                    <a:pt x="7657" y="22418"/>
                  </a:lnTo>
                  <a:lnTo>
                    <a:pt x="6789" y="22694"/>
                  </a:lnTo>
                  <a:lnTo>
                    <a:pt x="5920" y="22990"/>
                  </a:lnTo>
                  <a:lnTo>
                    <a:pt x="5032" y="23306"/>
                  </a:lnTo>
                  <a:lnTo>
                    <a:pt x="4164" y="23661"/>
                  </a:lnTo>
                  <a:lnTo>
                    <a:pt x="3296" y="24036"/>
                  </a:lnTo>
                  <a:lnTo>
                    <a:pt x="2487" y="24431"/>
                  </a:lnTo>
                  <a:lnTo>
                    <a:pt x="1697" y="24825"/>
                  </a:lnTo>
                  <a:lnTo>
                    <a:pt x="1461" y="24964"/>
                  </a:lnTo>
                  <a:lnTo>
                    <a:pt x="1244" y="25102"/>
                  </a:lnTo>
                  <a:lnTo>
                    <a:pt x="1046" y="25240"/>
                  </a:lnTo>
                  <a:lnTo>
                    <a:pt x="869" y="25378"/>
                  </a:lnTo>
                  <a:lnTo>
                    <a:pt x="711" y="25536"/>
                  </a:lnTo>
                  <a:lnTo>
                    <a:pt x="553" y="25674"/>
                  </a:lnTo>
                  <a:lnTo>
                    <a:pt x="435" y="25832"/>
                  </a:lnTo>
                  <a:lnTo>
                    <a:pt x="316" y="25990"/>
                  </a:lnTo>
                  <a:lnTo>
                    <a:pt x="237" y="26148"/>
                  </a:lnTo>
                  <a:lnTo>
                    <a:pt x="158" y="26305"/>
                  </a:lnTo>
                  <a:lnTo>
                    <a:pt x="79" y="26463"/>
                  </a:lnTo>
                  <a:lnTo>
                    <a:pt x="40" y="26641"/>
                  </a:lnTo>
                  <a:lnTo>
                    <a:pt x="0" y="26799"/>
                  </a:lnTo>
                  <a:lnTo>
                    <a:pt x="0" y="26957"/>
                  </a:lnTo>
                  <a:lnTo>
                    <a:pt x="0" y="27134"/>
                  </a:lnTo>
                  <a:lnTo>
                    <a:pt x="0" y="27292"/>
                  </a:lnTo>
                  <a:lnTo>
                    <a:pt x="40" y="27470"/>
                  </a:lnTo>
                  <a:lnTo>
                    <a:pt x="79" y="27628"/>
                  </a:lnTo>
                  <a:lnTo>
                    <a:pt x="119" y="27805"/>
                  </a:lnTo>
                  <a:lnTo>
                    <a:pt x="198" y="27963"/>
                  </a:lnTo>
                  <a:lnTo>
                    <a:pt x="277" y="28141"/>
                  </a:lnTo>
                  <a:lnTo>
                    <a:pt x="375" y="28299"/>
                  </a:lnTo>
                  <a:lnTo>
                    <a:pt x="592" y="28634"/>
                  </a:lnTo>
                  <a:lnTo>
                    <a:pt x="888" y="28950"/>
                  </a:lnTo>
                  <a:lnTo>
                    <a:pt x="1204" y="29265"/>
                  </a:lnTo>
                  <a:lnTo>
                    <a:pt x="1579" y="29581"/>
                  </a:lnTo>
                  <a:lnTo>
                    <a:pt x="1993" y="29877"/>
                  </a:lnTo>
                  <a:lnTo>
                    <a:pt x="2428" y="30134"/>
                  </a:lnTo>
                  <a:lnTo>
                    <a:pt x="2901" y="30371"/>
                  </a:lnTo>
                  <a:lnTo>
                    <a:pt x="3395" y="30588"/>
                  </a:lnTo>
                  <a:lnTo>
                    <a:pt x="3888" y="30765"/>
                  </a:lnTo>
                  <a:lnTo>
                    <a:pt x="4401" y="30923"/>
                  </a:lnTo>
                  <a:lnTo>
                    <a:pt x="4914" y="31061"/>
                  </a:lnTo>
                  <a:lnTo>
                    <a:pt x="5427" y="31180"/>
                  </a:lnTo>
                  <a:lnTo>
                    <a:pt x="5960" y="31278"/>
                  </a:lnTo>
                  <a:lnTo>
                    <a:pt x="6887" y="31416"/>
                  </a:lnTo>
                  <a:lnTo>
                    <a:pt x="7835" y="31535"/>
                  </a:lnTo>
                  <a:lnTo>
                    <a:pt x="8782" y="31633"/>
                  </a:lnTo>
                  <a:lnTo>
                    <a:pt x="9749" y="31693"/>
                  </a:lnTo>
                  <a:lnTo>
                    <a:pt x="10696" y="31712"/>
                  </a:lnTo>
                  <a:lnTo>
                    <a:pt x="11643" y="31693"/>
                  </a:lnTo>
                  <a:lnTo>
                    <a:pt x="12590" y="31653"/>
                  </a:lnTo>
                  <a:lnTo>
                    <a:pt x="13538" y="31574"/>
                  </a:lnTo>
                  <a:lnTo>
                    <a:pt x="14485" y="31476"/>
                  </a:lnTo>
                  <a:lnTo>
                    <a:pt x="15432" y="31337"/>
                  </a:lnTo>
                  <a:lnTo>
                    <a:pt x="16379" y="31160"/>
                  </a:lnTo>
                  <a:lnTo>
                    <a:pt x="17307" y="30943"/>
                  </a:lnTo>
                  <a:lnTo>
                    <a:pt x="18234" y="30706"/>
                  </a:lnTo>
                  <a:lnTo>
                    <a:pt x="19142" y="30449"/>
                  </a:lnTo>
                  <a:lnTo>
                    <a:pt x="20050" y="30153"/>
                  </a:lnTo>
                  <a:lnTo>
                    <a:pt x="20938" y="29818"/>
                  </a:lnTo>
                  <a:lnTo>
                    <a:pt x="21707" y="29502"/>
                  </a:lnTo>
                  <a:lnTo>
                    <a:pt x="22457" y="29167"/>
                  </a:lnTo>
                  <a:lnTo>
                    <a:pt x="23187" y="28772"/>
                  </a:lnTo>
                  <a:lnTo>
                    <a:pt x="23898" y="28377"/>
                  </a:lnTo>
                  <a:lnTo>
                    <a:pt x="24253" y="28141"/>
                  </a:lnTo>
                  <a:lnTo>
                    <a:pt x="24588" y="27924"/>
                  </a:lnTo>
                  <a:lnTo>
                    <a:pt x="24924" y="27667"/>
                  </a:lnTo>
                  <a:lnTo>
                    <a:pt x="25240" y="27411"/>
                  </a:lnTo>
                  <a:lnTo>
                    <a:pt x="25555" y="27154"/>
                  </a:lnTo>
                  <a:lnTo>
                    <a:pt x="25851" y="26878"/>
                  </a:lnTo>
                  <a:lnTo>
                    <a:pt x="26147" y="26582"/>
                  </a:lnTo>
                  <a:lnTo>
                    <a:pt x="26424" y="26286"/>
                  </a:lnTo>
                  <a:lnTo>
                    <a:pt x="26660" y="25990"/>
                  </a:lnTo>
                  <a:lnTo>
                    <a:pt x="26897" y="25694"/>
                  </a:lnTo>
                  <a:lnTo>
                    <a:pt x="27351" y="25062"/>
                  </a:lnTo>
                  <a:lnTo>
                    <a:pt x="27785" y="24391"/>
                  </a:lnTo>
                  <a:lnTo>
                    <a:pt x="28180" y="23701"/>
                  </a:lnTo>
                  <a:lnTo>
                    <a:pt x="28555" y="22970"/>
                  </a:lnTo>
                  <a:lnTo>
                    <a:pt x="28890" y="22221"/>
                  </a:lnTo>
                  <a:lnTo>
                    <a:pt x="29186" y="21431"/>
                  </a:lnTo>
                  <a:lnTo>
                    <a:pt x="29482" y="20642"/>
                  </a:lnTo>
                  <a:lnTo>
                    <a:pt x="29719" y="19853"/>
                  </a:lnTo>
                  <a:lnTo>
                    <a:pt x="29936" y="19063"/>
                  </a:lnTo>
                  <a:lnTo>
                    <a:pt x="30133" y="18234"/>
                  </a:lnTo>
                  <a:lnTo>
                    <a:pt x="30291" y="17425"/>
                  </a:lnTo>
                  <a:lnTo>
                    <a:pt x="30449" y="16597"/>
                  </a:lnTo>
                  <a:lnTo>
                    <a:pt x="30568" y="15768"/>
                  </a:lnTo>
                  <a:lnTo>
                    <a:pt x="30646" y="14939"/>
                  </a:lnTo>
                  <a:lnTo>
                    <a:pt x="30725" y="14110"/>
                  </a:lnTo>
                  <a:lnTo>
                    <a:pt x="30765" y="13301"/>
                  </a:lnTo>
                  <a:lnTo>
                    <a:pt x="30804" y="12492"/>
                  </a:lnTo>
                  <a:lnTo>
                    <a:pt x="30785" y="11683"/>
                  </a:lnTo>
                  <a:lnTo>
                    <a:pt x="30765" y="10894"/>
                  </a:lnTo>
                  <a:lnTo>
                    <a:pt x="30725" y="10124"/>
                  </a:lnTo>
                  <a:lnTo>
                    <a:pt x="30666" y="9374"/>
                  </a:lnTo>
                  <a:lnTo>
                    <a:pt x="30568" y="8644"/>
                  </a:lnTo>
                  <a:lnTo>
                    <a:pt x="30449" y="7934"/>
                  </a:lnTo>
                  <a:lnTo>
                    <a:pt x="30291" y="7046"/>
                  </a:lnTo>
                  <a:lnTo>
                    <a:pt x="30173" y="6611"/>
                  </a:lnTo>
                  <a:lnTo>
                    <a:pt x="30074" y="6177"/>
                  </a:lnTo>
                  <a:lnTo>
                    <a:pt x="29936" y="5743"/>
                  </a:lnTo>
                  <a:lnTo>
                    <a:pt x="29798" y="5329"/>
                  </a:lnTo>
                  <a:lnTo>
                    <a:pt x="29640" y="4914"/>
                  </a:lnTo>
                  <a:lnTo>
                    <a:pt x="29482" y="4500"/>
                  </a:lnTo>
                  <a:lnTo>
                    <a:pt x="29305" y="4086"/>
                  </a:lnTo>
                  <a:lnTo>
                    <a:pt x="29088" y="3691"/>
                  </a:lnTo>
                  <a:lnTo>
                    <a:pt x="28870" y="3316"/>
                  </a:lnTo>
                  <a:lnTo>
                    <a:pt x="28634" y="2941"/>
                  </a:lnTo>
                  <a:lnTo>
                    <a:pt x="28397" y="2586"/>
                  </a:lnTo>
                  <a:lnTo>
                    <a:pt x="28121" y="2250"/>
                  </a:lnTo>
                  <a:lnTo>
                    <a:pt x="27825" y="1935"/>
                  </a:lnTo>
                  <a:lnTo>
                    <a:pt x="27509" y="1619"/>
                  </a:lnTo>
                  <a:lnTo>
                    <a:pt x="27154" y="1323"/>
                  </a:lnTo>
                  <a:lnTo>
                    <a:pt x="26818" y="1066"/>
                  </a:lnTo>
                  <a:lnTo>
                    <a:pt x="26443" y="829"/>
                  </a:lnTo>
                  <a:lnTo>
                    <a:pt x="26068" y="632"/>
                  </a:lnTo>
                  <a:lnTo>
                    <a:pt x="25693" y="455"/>
                  </a:lnTo>
                  <a:lnTo>
                    <a:pt x="25299" y="297"/>
                  </a:lnTo>
                  <a:lnTo>
                    <a:pt x="24884" y="178"/>
                  </a:lnTo>
                  <a:lnTo>
                    <a:pt x="24470" y="80"/>
                  </a:lnTo>
                  <a:lnTo>
                    <a:pt x="24055" y="20"/>
                  </a:lnTo>
                  <a:lnTo>
                    <a:pt x="23641"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4" name="Google Shape;1684;p60"/>
            <p:cNvSpPr/>
            <p:nvPr/>
          </p:nvSpPr>
          <p:spPr>
            <a:xfrm>
              <a:off x="6897733" y="2037436"/>
              <a:ext cx="429869" cy="884915"/>
            </a:xfrm>
            <a:custGeom>
              <a:rect b="b" l="l" r="r" t="t"/>
              <a:pathLst>
                <a:path extrusionOk="0" h="26325" w="12788">
                  <a:moveTo>
                    <a:pt x="9354" y="0"/>
                  </a:moveTo>
                  <a:lnTo>
                    <a:pt x="9295" y="20"/>
                  </a:lnTo>
                  <a:lnTo>
                    <a:pt x="9256" y="40"/>
                  </a:lnTo>
                  <a:lnTo>
                    <a:pt x="9177" y="119"/>
                  </a:lnTo>
                  <a:lnTo>
                    <a:pt x="8960" y="434"/>
                  </a:lnTo>
                  <a:lnTo>
                    <a:pt x="8723" y="750"/>
                  </a:lnTo>
                  <a:lnTo>
                    <a:pt x="8486" y="1066"/>
                  </a:lnTo>
                  <a:lnTo>
                    <a:pt x="8230" y="1362"/>
                  </a:lnTo>
                  <a:lnTo>
                    <a:pt x="7953" y="1618"/>
                  </a:lnTo>
                  <a:lnTo>
                    <a:pt x="7657" y="1875"/>
                  </a:lnTo>
                  <a:lnTo>
                    <a:pt x="7342" y="2092"/>
                  </a:lnTo>
                  <a:lnTo>
                    <a:pt x="6986" y="2270"/>
                  </a:lnTo>
                  <a:lnTo>
                    <a:pt x="6848" y="2329"/>
                  </a:lnTo>
                  <a:lnTo>
                    <a:pt x="6710" y="2368"/>
                  </a:lnTo>
                  <a:lnTo>
                    <a:pt x="6572" y="2388"/>
                  </a:lnTo>
                  <a:lnTo>
                    <a:pt x="6434" y="2368"/>
                  </a:lnTo>
                  <a:lnTo>
                    <a:pt x="6355" y="2349"/>
                  </a:lnTo>
                  <a:lnTo>
                    <a:pt x="6276" y="2309"/>
                  </a:lnTo>
                  <a:lnTo>
                    <a:pt x="6138" y="2210"/>
                  </a:lnTo>
                  <a:lnTo>
                    <a:pt x="6019" y="2072"/>
                  </a:lnTo>
                  <a:lnTo>
                    <a:pt x="5940" y="1934"/>
                  </a:lnTo>
                  <a:lnTo>
                    <a:pt x="5881" y="1757"/>
                  </a:lnTo>
                  <a:lnTo>
                    <a:pt x="5862" y="1599"/>
                  </a:lnTo>
                  <a:lnTo>
                    <a:pt x="5822" y="1263"/>
                  </a:lnTo>
                  <a:lnTo>
                    <a:pt x="5802" y="1303"/>
                  </a:lnTo>
                  <a:lnTo>
                    <a:pt x="5763" y="1362"/>
                  </a:lnTo>
                  <a:lnTo>
                    <a:pt x="5605" y="1500"/>
                  </a:lnTo>
                  <a:lnTo>
                    <a:pt x="5348" y="1697"/>
                  </a:lnTo>
                  <a:lnTo>
                    <a:pt x="5151" y="1895"/>
                  </a:lnTo>
                  <a:lnTo>
                    <a:pt x="5072" y="1993"/>
                  </a:lnTo>
                  <a:lnTo>
                    <a:pt x="4974" y="2112"/>
                  </a:lnTo>
                  <a:lnTo>
                    <a:pt x="4835" y="2388"/>
                  </a:lnTo>
                  <a:lnTo>
                    <a:pt x="4697" y="2684"/>
                  </a:lnTo>
                  <a:lnTo>
                    <a:pt x="4579" y="2980"/>
                  </a:lnTo>
                  <a:lnTo>
                    <a:pt x="4480" y="3276"/>
                  </a:lnTo>
                  <a:lnTo>
                    <a:pt x="4401" y="3572"/>
                  </a:lnTo>
                  <a:lnTo>
                    <a:pt x="4322" y="3888"/>
                  </a:lnTo>
                  <a:lnTo>
                    <a:pt x="4224" y="4519"/>
                  </a:lnTo>
                  <a:lnTo>
                    <a:pt x="4105" y="5131"/>
                  </a:lnTo>
                  <a:lnTo>
                    <a:pt x="4007" y="5763"/>
                  </a:lnTo>
                  <a:lnTo>
                    <a:pt x="3711" y="7025"/>
                  </a:lnTo>
                  <a:lnTo>
                    <a:pt x="3395" y="8269"/>
                  </a:lnTo>
                  <a:lnTo>
                    <a:pt x="3040" y="9512"/>
                  </a:lnTo>
                  <a:lnTo>
                    <a:pt x="2645" y="10755"/>
                  </a:lnTo>
                  <a:lnTo>
                    <a:pt x="2231" y="11979"/>
                  </a:lnTo>
                  <a:lnTo>
                    <a:pt x="1777" y="13182"/>
                  </a:lnTo>
                  <a:lnTo>
                    <a:pt x="1283" y="14386"/>
                  </a:lnTo>
                  <a:lnTo>
                    <a:pt x="770" y="15570"/>
                  </a:lnTo>
                  <a:lnTo>
                    <a:pt x="533" y="16083"/>
                  </a:lnTo>
                  <a:lnTo>
                    <a:pt x="356" y="16616"/>
                  </a:lnTo>
                  <a:lnTo>
                    <a:pt x="198" y="17109"/>
                  </a:lnTo>
                  <a:lnTo>
                    <a:pt x="99" y="17603"/>
                  </a:lnTo>
                  <a:lnTo>
                    <a:pt x="20" y="18076"/>
                  </a:lnTo>
                  <a:lnTo>
                    <a:pt x="1" y="18550"/>
                  </a:lnTo>
                  <a:lnTo>
                    <a:pt x="1" y="19023"/>
                  </a:lnTo>
                  <a:lnTo>
                    <a:pt x="40" y="19477"/>
                  </a:lnTo>
                  <a:lnTo>
                    <a:pt x="99" y="19951"/>
                  </a:lnTo>
                  <a:lnTo>
                    <a:pt x="198" y="20405"/>
                  </a:lnTo>
                  <a:lnTo>
                    <a:pt x="336" y="20878"/>
                  </a:lnTo>
                  <a:lnTo>
                    <a:pt x="474" y="21352"/>
                  </a:lnTo>
                  <a:lnTo>
                    <a:pt x="672" y="21826"/>
                  </a:lnTo>
                  <a:lnTo>
                    <a:pt x="869" y="22299"/>
                  </a:lnTo>
                  <a:lnTo>
                    <a:pt x="1106" y="22812"/>
                  </a:lnTo>
                  <a:lnTo>
                    <a:pt x="1362" y="23325"/>
                  </a:lnTo>
                  <a:lnTo>
                    <a:pt x="1639" y="23819"/>
                  </a:lnTo>
                  <a:lnTo>
                    <a:pt x="1954" y="24312"/>
                  </a:lnTo>
                  <a:lnTo>
                    <a:pt x="2112" y="24549"/>
                  </a:lnTo>
                  <a:lnTo>
                    <a:pt x="2270" y="24766"/>
                  </a:lnTo>
                  <a:lnTo>
                    <a:pt x="2448" y="24983"/>
                  </a:lnTo>
                  <a:lnTo>
                    <a:pt x="2645" y="25180"/>
                  </a:lnTo>
                  <a:lnTo>
                    <a:pt x="2842" y="25378"/>
                  </a:lnTo>
                  <a:lnTo>
                    <a:pt x="3040" y="25535"/>
                  </a:lnTo>
                  <a:lnTo>
                    <a:pt x="3257" y="25713"/>
                  </a:lnTo>
                  <a:lnTo>
                    <a:pt x="3494" y="25851"/>
                  </a:lnTo>
                  <a:lnTo>
                    <a:pt x="3730" y="25970"/>
                  </a:lnTo>
                  <a:lnTo>
                    <a:pt x="3987" y="26088"/>
                  </a:lnTo>
                  <a:lnTo>
                    <a:pt x="4243" y="26187"/>
                  </a:lnTo>
                  <a:lnTo>
                    <a:pt x="4520" y="26246"/>
                  </a:lnTo>
                  <a:lnTo>
                    <a:pt x="4737" y="26285"/>
                  </a:lnTo>
                  <a:lnTo>
                    <a:pt x="4974" y="26325"/>
                  </a:lnTo>
                  <a:lnTo>
                    <a:pt x="5644" y="26325"/>
                  </a:lnTo>
                  <a:lnTo>
                    <a:pt x="5862" y="26285"/>
                  </a:lnTo>
                  <a:lnTo>
                    <a:pt x="6098" y="26246"/>
                  </a:lnTo>
                  <a:lnTo>
                    <a:pt x="6315" y="26206"/>
                  </a:lnTo>
                  <a:lnTo>
                    <a:pt x="6750" y="26068"/>
                  </a:lnTo>
                  <a:lnTo>
                    <a:pt x="7184" y="25891"/>
                  </a:lnTo>
                  <a:lnTo>
                    <a:pt x="7578" y="25674"/>
                  </a:lnTo>
                  <a:lnTo>
                    <a:pt x="7973" y="25417"/>
                  </a:lnTo>
                  <a:lnTo>
                    <a:pt x="8348" y="25141"/>
                  </a:lnTo>
                  <a:lnTo>
                    <a:pt x="8703" y="24825"/>
                  </a:lnTo>
                  <a:lnTo>
                    <a:pt x="9019" y="24490"/>
                  </a:lnTo>
                  <a:lnTo>
                    <a:pt x="9335" y="24134"/>
                  </a:lnTo>
                  <a:lnTo>
                    <a:pt x="9631" y="23759"/>
                  </a:lnTo>
                  <a:lnTo>
                    <a:pt x="9907" y="23365"/>
                  </a:lnTo>
                  <a:lnTo>
                    <a:pt x="10163" y="22970"/>
                  </a:lnTo>
                  <a:lnTo>
                    <a:pt x="10420" y="22556"/>
                  </a:lnTo>
                  <a:lnTo>
                    <a:pt x="10696" y="22062"/>
                  </a:lnTo>
                  <a:lnTo>
                    <a:pt x="10972" y="21549"/>
                  </a:lnTo>
                  <a:lnTo>
                    <a:pt x="11209" y="21017"/>
                  </a:lnTo>
                  <a:lnTo>
                    <a:pt x="11446" y="20503"/>
                  </a:lnTo>
                  <a:lnTo>
                    <a:pt x="11663" y="19951"/>
                  </a:lnTo>
                  <a:lnTo>
                    <a:pt x="11841" y="19418"/>
                  </a:lnTo>
                  <a:lnTo>
                    <a:pt x="12018" y="18866"/>
                  </a:lnTo>
                  <a:lnTo>
                    <a:pt x="12176" y="18313"/>
                  </a:lnTo>
                  <a:lnTo>
                    <a:pt x="12314" y="17760"/>
                  </a:lnTo>
                  <a:lnTo>
                    <a:pt x="12433" y="17188"/>
                  </a:lnTo>
                  <a:lnTo>
                    <a:pt x="12551" y="16616"/>
                  </a:lnTo>
                  <a:lnTo>
                    <a:pt x="12630" y="16044"/>
                  </a:lnTo>
                  <a:lnTo>
                    <a:pt x="12689" y="15471"/>
                  </a:lnTo>
                  <a:lnTo>
                    <a:pt x="12729" y="14899"/>
                  </a:lnTo>
                  <a:lnTo>
                    <a:pt x="12768" y="14327"/>
                  </a:lnTo>
                  <a:lnTo>
                    <a:pt x="12768" y="13735"/>
                  </a:lnTo>
                  <a:lnTo>
                    <a:pt x="12788" y="11485"/>
                  </a:lnTo>
                  <a:lnTo>
                    <a:pt x="12788" y="10360"/>
                  </a:lnTo>
                  <a:lnTo>
                    <a:pt x="12748" y="9236"/>
                  </a:lnTo>
                  <a:lnTo>
                    <a:pt x="12709" y="8663"/>
                  </a:lnTo>
                  <a:lnTo>
                    <a:pt x="12670" y="8111"/>
                  </a:lnTo>
                  <a:lnTo>
                    <a:pt x="12610" y="7558"/>
                  </a:lnTo>
                  <a:lnTo>
                    <a:pt x="12512" y="7006"/>
                  </a:lnTo>
                  <a:lnTo>
                    <a:pt x="12413" y="6453"/>
                  </a:lnTo>
                  <a:lnTo>
                    <a:pt x="12295" y="5901"/>
                  </a:lnTo>
                  <a:lnTo>
                    <a:pt x="12137" y="5348"/>
                  </a:lnTo>
                  <a:lnTo>
                    <a:pt x="11959" y="4796"/>
                  </a:lnTo>
                  <a:lnTo>
                    <a:pt x="11801" y="4361"/>
                  </a:lnTo>
                  <a:lnTo>
                    <a:pt x="11604" y="3908"/>
                  </a:lnTo>
                  <a:lnTo>
                    <a:pt x="11190" y="3020"/>
                  </a:lnTo>
                  <a:lnTo>
                    <a:pt x="10341" y="1263"/>
                  </a:lnTo>
                  <a:lnTo>
                    <a:pt x="10144" y="928"/>
                  </a:lnTo>
                  <a:lnTo>
                    <a:pt x="9946" y="632"/>
                  </a:lnTo>
                  <a:lnTo>
                    <a:pt x="9710" y="356"/>
                  </a:lnTo>
                  <a:lnTo>
                    <a:pt x="9453" y="79"/>
                  </a:lnTo>
                  <a:lnTo>
                    <a:pt x="9414" y="40"/>
                  </a:lnTo>
                  <a:lnTo>
                    <a:pt x="9354"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5" name="Google Shape;1685;p60"/>
            <p:cNvSpPr/>
            <p:nvPr/>
          </p:nvSpPr>
          <p:spPr>
            <a:xfrm>
              <a:off x="6240339" y="2592673"/>
              <a:ext cx="979810" cy="1220561"/>
            </a:xfrm>
            <a:custGeom>
              <a:rect b="b" l="l" r="r" t="t"/>
              <a:pathLst>
                <a:path extrusionOk="0" h="36310" w="29148">
                  <a:moveTo>
                    <a:pt x="10598" y="0"/>
                  </a:moveTo>
                  <a:lnTo>
                    <a:pt x="9966" y="20"/>
                  </a:lnTo>
                  <a:lnTo>
                    <a:pt x="9374" y="59"/>
                  </a:lnTo>
                  <a:lnTo>
                    <a:pt x="8762" y="119"/>
                  </a:lnTo>
                  <a:lnTo>
                    <a:pt x="8190" y="217"/>
                  </a:lnTo>
                  <a:lnTo>
                    <a:pt x="7598" y="336"/>
                  </a:lnTo>
                  <a:lnTo>
                    <a:pt x="7046" y="494"/>
                  </a:lnTo>
                  <a:lnTo>
                    <a:pt x="6473" y="671"/>
                  </a:lnTo>
                  <a:lnTo>
                    <a:pt x="5941" y="869"/>
                  </a:lnTo>
                  <a:lnTo>
                    <a:pt x="5428" y="1105"/>
                  </a:lnTo>
                  <a:lnTo>
                    <a:pt x="5092" y="1283"/>
                  </a:lnTo>
                  <a:lnTo>
                    <a:pt x="4757" y="1461"/>
                  </a:lnTo>
                  <a:lnTo>
                    <a:pt x="4441" y="1678"/>
                  </a:lnTo>
                  <a:lnTo>
                    <a:pt x="4145" y="1875"/>
                  </a:lnTo>
                  <a:lnTo>
                    <a:pt x="3849" y="2112"/>
                  </a:lnTo>
                  <a:lnTo>
                    <a:pt x="3573" y="2349"/>
                  </a:lnTo>
                  <a:lnTo>
                    <a:pt x="3296" y="2605"/>
                  </a:lnTo>
                  <a:lnTo>
                    <a:pt x="3040" y="2862"/>
                  </a:lnTo>
                  <a:lnTo>
                    <a:pt x="2783" y="3138"/>
                  </a:lnTo>
                  <a:lnTo>
                    <a:pt x="2546" y="3414"/>
                  </a:lnTo>
                  <a:lnTo>
                    <a:pt x="2329" y="3710"/>
                  </a:lnTo>
                  <a:lnTo>
                    <a:pt x="2112" y="4006"/>
                  </a:lnTo>
                  <a:lnTo>
                    <a:pt x="1895" y="4322"/>
                  </a:lnTo>
                  <a:lnTo>
                    <a:pt x="1698" y="4638"/>
                  </a:lnTo>
                  <a:lnTo>
                    <a:pt x="1520" y="4973"/>
                  </a:lnTo>
                  <a:lnTo>
                    <a:pt x="1343" y="5309"/>
                  </a:lnTo>
                  <a:lnTo>
                    <a:pt x="1165" y="5644"/>
                  </a:lnTo>
                  <a:lnTo>
                    <a:pt x="1027" y="5980"/>
                  </a:lnTo>
                  <a:lnTo>
                    <a:pt x="869" y="6335"/>
                  </a:lnTo>
                  <a:lnTo>
                    <a:pt x="751" y="6690"/>
                  </a:lnTo>
                  <a:lnTo>
                    <a:pt x="514" y="7420"/>
                  </a:lnTo>
                  <a:lnTo>
                    <a:pt x="317" y="8150"/>
                  </a:lnTo>
                  <a:lnTo>
                    <a:pt x="178" y="8900"/>
                  </a:lnTo>
                  <a:lnTo>
                    <a:pt x="80" y="9670"/>
                  </a:lnTo>
                  <a:lnTo>
                    <a:pt x="21" y="10420"/>
                  </a:lnTo>
                  <a:lnTo>
                    <a:pt x="1" y="11169"/>
                  </a:lnTo>
                  <a:lnTo>
                    <a:pt x="1" y="11643"/>
                  </a:lnTo>
                  <a:lnTo>
                    <a:pt x="40" y="12097"/>
                  </a:lnTo>
                  <a:lnTo>
                    <a:pt x="119" y="13005"/>
                  </a:lnTo>
                  <a:lnTo>
                    <a:pt x="238" y="13932"/>
                  </a:lnTo>
                  <a:lnTo>
                    <a:pt x="415" y="14820"/>
                  </a:lnTo>
                  <a:lnTo>
                    <a:pt x="613" y="15728"/>
                  </a:lnTo>
                  <a:lnTo>
                    <a:pt x="849" y="16616"/>
                  </a:lnTo>
                  <a:lnTo>
                    <a:pt x="1126" y="17484"/>
                  </a:lnTo>
                  <a:lnTo>
                    <a:pt x="1422" y="18372"/>
                  </a:lnTo>
                  <a:lnTo>
                    <a:pt x="1560" y="18787"/>
                  </a:lnTo>
                  <a:lnTo>
                    <a:pt x="1737" y="19201"/>
                  </a:lnTo>
                  <a:lnTo>
                    <a:pt x="2093" y="20030"/>
                  </a:lnTo>
                  <a:lnTo>
                    <a:pt x="2487" y="20819"/>
                  </a:lnTo>
                  <a:lnTo>
                    <a:pt x="2882" y="21608"/>
                  </a:lnTo>
                  <a:lnTo>
                    <a:pt x="3691" y="23187"/>
                  </a:lnTo>
                  <a:lnTo>
                    <a:pt x="4086" y="23976"/>
                  </a:lnTo>
                  <a:lnTo>
                    <a:pt x="4441" y="24786"/>
                  </a:lnTo>
                  <a:lnTo>
                    <a:pt x="5664" y="27706"/>
                  </a:lnTo>
                  <a:lnTo>
                    <a:pt x="6927" y="30587"/>
                  </a:lnTo>
                  <a:lnTo>
                    <a:pt x="8230" y="33449"/>
                  </a:lnTo>
                  <a:lnTo>
                    <a:pt x="9572" y="36310"/>
                  </a:lnTo>
                  <a:lnTo>
                    <a:pt x="10795" y="35600"/>
                  </a:lnTo>
                  <a:lnTo>
                    <a:pt x="12018" y="34850"/>
                  </a:lnTo>
                  <a:lnTo>
                    <a:pt x="13202" y="34060"/>
                  </a:lnTo>
                  <a:lnTo>
                    <a:pt x="14367" y="33251"/>
                  </a:lnTo>
                  <a:lnTo>
                    <a:pt x="14623" y="33034"/>
                  </a:lnTo>
                  <a:lnTo>
                    <a:pt x="14821" y="32817"/>
                  </a:lnTo>
                  <a:lnTo>
                    <a:pt x="14979" y="32600"/>
                  </a:lnTo>
                  <a:lnTo>
                    <a:pt x="15097" y="32403"/>
                  </a:lnTo>
                  <a:lnTo>
                    <a:pt x="15176" y="32186"/>
                  </a:lnTo>
                  <a:lnTo>
                    <a:pt x="15235" y="31969"/>
                  </a:lnTo>
                  <a:lnTo>
                    <a:pt x="15255" y="31771"/>
                  </a:lnTo>
                  <a:lnTo>
                    <a:pt x="15235" y="31554"/>
                  </a:lnTo>
                  <a:lnTo>
                    <a:pt x="15196" y="31317"/>
                  </a:lnTo>
                  <a:lnTo>
                    <a:pt x="15156" y="31100"/>
                  </a:lnTo>
                  <a:lnTo>
                    <a:pt x="15018" y="30607"/>
                  </a:lnTo>
                  <a:lnTo>
                    <a:pt x="14840" y="30054"/>
                  </a:lnTo>
                  <a:lnTo>
                    <a:pt x="14683" y="29462"/>
                  </a:lnTo>
                  <a:lnTo>
                    <a:pt x="13873" y="26187"/>
                  </a:lnTo>
                  <a:lnTo>
                    <a:pt x="13459" y="24568"/>
                  </a:lnTo>
                  <a:lnTo>
                    <a:pt x="13025" y="22950"/>
                  </a:lnTo>
                  <a:lnTo>
                    <a:pt x="12571" y="21332"/>
                  </a:lnTo>
                  <a:lnTo>
                    <a:pt x="12097" y="19734"/>
                  </a:lnTo>
                  <a:lnTo>
                    <a:pt x="11565" y="18135"/>
                  </a:lnTo>
                  <a:lnTo>
                    <a:pt x="11288" y="17346"/>
                  </a:lnTo>
                  <a:lnTo>
                    <a:pt x="11012" y="16557"/>
                  </a:lnTo>
                  <a:lnTo>
                    <a:pt x="10677" y="15649"/>
                  </a:lnTo>
                  <a:lnTo>
                    <a:pt x="10499" y="15195"/>
                  </a:lnTo>
                  <a:lnTo>
                    <a:pt x="10361" y="14741"/>
                  </a:lnTo>
                  <a:lnTo>
                    <a:pt x="10223" y="14287"/>
                  </a:lnTo>
                  <a:lnTo>
                    <a:pt x="10104" y="13833"/>
                  </a:lnTo>
                  <a:lnTo>
                    <a:pt x="10025" y="13360"/>
                  </a:lnTo>
                  <a:lnTo>
                    <a:pt x="9966" y="12886"/>
                  </a:lnTo>
                  <a:lnTo>
                    <a:pt x="9966" y="12807"/>
                  </a:lnTo>
                  <a:lnTo>
                    <a:pt x="9986" y="12728"/>
                  </a:lnTo>
                  <a:lnTo>
                    <a:pt x="10045" y="12649"/>
                  </a:lnTo>
                  <a:lnTo>
                    <a:pt x="10104" y="12590"/>
                  </a:lnTo>
                  <a:lnTo>
                    <a:pt x="10183" y="12551"/>
                  </a:lnTo>
                  <a:lnTo>
                    <a:pt x="10262" y="12531"/>
                  </a:lnTo>
                  <a:lnTo>
                    <a:pt x="10341" y="12551"/>
                  </a:lnTo>
                  <a:lnTo>
                    <a:pt x="10420" y="12571"/>
                  </a:lnTo>
                  <a:lnTo>
                    <a:pt x="12058" y="13340"/>
                  </a:lnTo>
                  <a:lnTo>
                    <a:pt x="12867" y="13695"/>
                  </a:lnTo>
                  <a:lnTo>
                    <a:pt x="13676" y="14031"/>
                  </a:lnTo>
                  <a:lnTo>
                    <a:pt x="14091" y="14189"/>
                  </a:lnTo>
                  <a:lnTo>
                    <a:pt x="14505" y="14327"/>
                  </a:lnTo>
                  <a:lnTo>
                    <a:pt x="14939" y="14445"/>
                  </a:lnTo>
                  <a:lnTo>
                    <a:pt x="15353" y="14564"/>
                  </a:lnTo>
                  <a:lnTo>
                    <a:pt x="15788" y="14662"/>
                  </a:lnTo>
                  <a:lnTo>
                    <a:pt x="16241" y="14761"/>
                  </a:lnTo>
                  <a:lnTo>
                    <a:pt x="16695" y="14820"/>
                  </a:lnTo>
                  <a:lnTo>
                    <a:pt x="17149" y="14879"/>
                  </a:lnTo>
                  <a:lnTo>
                    <a:pt x="17623" y="14899"/>
                  </a:lnTo>
                  <a:lnTo>
                    <a:pt x="18116" y="14919"/>
                  </a:lnTo>
                  <a:lnTo>
                    <a:pt x="18590" y="14919"/>
                  </a:lnTo>
                  <a:lnTo>
                    <a:pt x="19063" y="14879"/>
                  </a:lnTo>
                  <a:lnTo>
                    <a:pt x="19537" y="14840"/>
                  </a:lnTo>
                  <a:lnTo>
                    <a:pt x="20011" y="14800"/>
                  </a:lnTo>
                  <a:lnTo>
                    <a:pt x="20484" y="14721"/>
                  </a:lnTo>
                  <a:lnTo>
                    <a:pt x="20958" y="14643"/>
                  </a:lnTo>
                  <a:lnTo>
                    <a:pt x="21431" y="14524"/>
                  </a:lnTo>
                  <a:lnTo>
                    <a:pt x="21885" y="14406"/>
                  </a:lnTo>
                  <a:lnTo>
                    <a:pt x="22359" y="14287"/>
                  </a:lnTo>
                  <a:lnTo>
                    <a:pt x="22813" y="14129"/>
                  </a:lnTo>
                  <a:lnTo>
                    <a:pt x="23267" y="13972"/>
                  </a:lnTo>
                  <a:lnTo>
                    <a:pt x="23720" y="13814"/>
                  </a:lnTo>
                  <a:lnTo>
                    <a:pt x="24155" y="13636"/>
                  </a:lnTo>
                  <a:lnTo>
                    <a:pt x="24608" y="13439"/>
                  </a:lnTo>
                  <a:lnTo>
                    <a:pt x="25141" y="13163"/>
                  </a:lnTo>
                  <a:lnTo>
                    <a:pt x="25694" y="12886"/>
                  </a:lnTo>
                  <a:lnTo>
                    <a:pt x="26207" y="12571"/>
                  </a:lnTo>
                  <a:lnTo>
                    <a:pt x="26700" y="12215"/>
                  </a:lnTo>
                  <a:lnTo>
                    <a:pt x="27174" y="11840"/>
                  </a:lnTo>
                  <a:lnTo>
                    <a:pt x="27411" y="11643"/>
                  </a:lnTo>
                  <a:lnTo>
                    <a:pt x="27628" y="11446"/>
                  </a:lnTo>
                  <a:lnTo>
                    <a:pt x="27825" y="11209"/>
                  </a:lnTo>
                  <a:lnTo>
                    <a:pt x="28022" y="10992"/>
                  </a:lnTo>
                  <a:lnTo>
                    <a:pt x="28200" y="10755"/>
                  </a:lnTo>
                  <a:lnTo>
                    <a:pt x="28378" y="10499"/>
                  </a:lnTo>
                  <a:lnTo>
                    <a:pt x="28595" y="10124"/>
                  </a:lnTo>
                  <a:lnTo>
                    <a:pt x="28772" y="9729"/>
                  </a:lnTo>
                  <a:lnTo>
                    <a:pt x="28871" y="9492"/>
                  </a:lnTo>
                  <a:lnTo>
                    <a:pt x="28950" y="9255"/>
                  </a:lnTo>
                  <a:lnTo>
                    <a:pt x="29009" y="9018"/>
                  </a:lnTo>
                  <a:lnTo>
                    <a:pt x="29068" y="8762"/>
                  </a:lnTo>
                  <a:lnTo>
                    <a:pt x="29108" y="8525"/>
                  </a:lnTo>
                  <a:lnTo>
                    <a:pt x="29127" y="8269"/>
                  </a:lnTo>
                  <a:lnTo>
                    <a:pt x="29147" y="8032"/>
                  </a:lnTo>
                  <a:lnTo>
                    <a:pt x="29147" y="7775"/>
                  </a:lnTo>
                  <a:lnTo>
                    <a:pt x="29127" y="7538"/>
                  </a:lnTo>
                  <a:lnTo>
                    <a:pt x="29108" y="7282"/>
                  </a:lnTo>
                  <a:lnTo>
                    <a:pt x="29048" y="7045"/>
                  </a:lnTo>
                  <a:lnTo>
                    <a:pt x="28989" y="6808"/>
                  </a:lnTo>
                  <a:lnTo>
                    <a:pt x="28910" y="6591"/>
                  </a:lnTo>
                  <a:lnTo>
                    <a:pt x="28812" y="6354"/>
                  </a:lnTo>
                  <a:lnTo>
                    <a:pt x="28713" y="6137"/>
                  </a:lnTo>
                  <a:lnTo>
                    <a:pt x="28575" y="5920"/>
                  </a:lnTo>
                  <a:lnTo>
                    <a:pt x="28397" y="5703"/>
                  </a:lnTo>
                  <a:lnTo>
                    <a:pt x="28220" y="5466"/>
                  </a:lnTo>
                  <a:lnTo>
                    <a:pt x="28003" y="5269"/>
                  </a:lnTo>
                  <a:lnTo>
                    <a:pt x="27786" y="5072"/>
                  </a:lnTo>
                  <a:lnTo>
                    <a:pt x="27568" y="4894"/>
                  </a:lnTo>
                  <a:lnTo>
                    <a:pt x="27332" y="4717"/>
                  </a:lnTo>
                  <a:lnTo>
                    <a:pt x="26838" y="4401"/>
                  </a:lnTo>
                  <a:lnTo>
                    <a:pt x="26227" y="4046"/>
                  </a:lnTo>
                  <a:lnTo>
                    <a:pt x="25595" y="3710"/>
                  </a:lnTo>
                  <a:lnTo>
                    <a:pt x="24944" y="3414"/>
                  </a:lnTo>
                  <a:lnTo>
                    <a:pt x="24293" y="3158"/>
                  </a:lnTo>
                  <a:lnTo>
                    <a:pt x="23306" y="2783"/>
                  </a:lnTo>
                  <a:lnTo>
                    <a:pt x="22240" y="2408"/>
                  </a:lnTo>
                  <a:lnTo>
                    <a:pt x="21135" y="2013"/>
                  </a:lnTo>
                  <a:lnTo>
                    <a:pt x="19971" y="1638"/>
                  </a:lnTo>
                  <a:lnTo>
                    <a:pt x="18767" y="1283"/>
                  </a:lnTo>
                  <a:lnTo>
                    <a:pt x="17524" y="947"/>
                  </a:lnTo>
                  <a:lnTo>
                    <a:pt x="16281" y="651"/>
                  </a:lnTo>
                  <a:lnTo>
                    <a:pt x="15649" y="513"/>
                  </a:lnTo>
                  <a:lnTo>
                    <a:pt x="15018" y="395"/>
                  </a:lnTo>
                  <a:lnTo>
                    <a:pt x="14367" y="296"/>
                  </a:lnTo>
                  <a:lnTo>
                    <a:pt x="13735" y="198"/>
                  </a:lnTo>
                  <a:lnTo>
                    <a:pt x="13104" y="119"/>
                  </a:lnTo>
                  <a:lnTo>
                    <a:pt x="12472" y="59"/>
                  </a:lnTo>
                  <a:lnTo>
                    <a:pt x="11841" y="20"/>
                  </a:lnTo>
                  <a:lnTo>
                    <a:pt x="11209"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6" name="Google Shape;1686;p60"/>
            <p:cNvSpPr/>
            <p:nvPr/>
          </p:nvSpPr>
          <p:spPr>
            <a:xfrm>
              <a:off x="6125574" y="2491825"/>
              <a:ext cx="1161566" cy="1033527"/>
            </a:xfrm>
            <a:custGeom>
              <a:rect b="b" l="l" r="r" t="t"/>
              <a:pathLst>
                <a:path extrusionOk="0" h="30746" w="34555">
                  <a:moveTo>
                    <a:pt x="9473" y="1"/>
                  </a:moveTo>
                  <a:lnTo>
                    <a:pt x="8881" y="21"/>
                  </a:lnTo>
                  <a:lnTo>
                    <a:pt x="8328" y="40"/>
                  </a:lnTo>
                  <a:lnTo>
                    <a:pt x="7796" y="80"/>
                  </a:lnTo>
                  <a:lnTo>
                    <a:pt x="7302" y="159"/>
                  </a:lnTo>
                  <a:lnTo>
                    <a:pt x="6848" y="257"/>
                  </a:lnTo>
                  <a:lnTo>
                    <a:pt x="6454" y="376"/>
                  </a:lnTo>
                  <a:lnTo>
                    <a:pt x="6020" y="553"/>
                  </a:lnTo>
                  <a:lnTo>
                    <a:pt x="5605" y="770"/>
                  </a:lnTo>
                  <a:lnTo>
                    <a:pt x="5230" y="1007"/>
                  </a:lnTo>
                  <a:lnTo>
                    <a:pt x="4855" y="1283"/>
                  </a:lnTo>
                  <a:lnTo>
                    <a:pt x="4520" y="1579"/>
                  </a:lnTo>
                  <a:lnTo>
                    <a:pt x="4204" y="1915"/>
                  </a:lnTo>
                  <a:lnTo>
                    <a:pt x="3908" y="2250"/>
                  </a:lnTo>
                  <a:lnTo>
                    <a:pt x="3632" y="2625"/>
                  </a:lnTo>
                  <a:lnTo>
                    <a:pt x="3375" y="3040"/>
                  </a:lnTo>
                  <a:lnTo>
                    <a:pt x="3139" y="3454"/>
                  </a:lnTo>
                  <a:lnTo>
                    <a:pt x="2921" y="3888"/>
                  </a:lnTo>
                  <a:lnTo>
                    <a:pt x="2724" y="4322"/>
                  </a:lnTo>
                  <a:lnTo>
                    <a:pt x="2527" y="4796"/>
                  </a:lnTo>
                  <a:lnTo>
                    <a:pt x="2369" y="5270"/>
                  </a:lnTo>
                  <a:lnTo>
                    <a:pt x="2211" y="5763"/>
                  </a:lnTo>
                  <a:lnTo>
                    <a:pt x="2053" y="6256"/>
                  </a:lnTo>
                  <a:lnTo>
                    <a:pt x="1935" y="6769"/>
                  </a:lnTo>
                  <a:lnTo>
                    <a:pt x="1816" y="7263"/>
                  </a:lnTo>
                  <a:lnTo>
                    <a:pt x="1619" y="8309"/>
                  </a:lnTo>
                  <a:lnTo>
                    <a:pt x="1441" y="9335"/>
                  </a:lnTo>
                  <a:lnTo>
                    <a:pt x="1323" y="10361"/>
                  </a:lnTo>
                  <a:lnTo>
                    <a:pt x="1205" y="11348"/>
                  </a:lnTo>
                  <a:lnTo>
                    <a:pt x="1126" y="12314"/>
                  </a:lnTo>
                  <a:lnTo>
                    <a:pt x="988" y="14051"/>
                  </a:lnTo>
                  <a:lnTo>
                    <a:pt x="810" y="16123"/>
                  </a:lnTo>
                  <a:lnTo>
                    <a:pt x="593" y="18096"/>
                  </a:lnTo>
                  <a:lnTo>
                    <a:pt x="396" y="19971"/>
                  </a:lnTo>
                  <a:lnTo>
                    <a:pt x="198" y="21826"/>
                  </a:lnTo>
                  <a:lnTo>
                    <a:pt x="139" y="22754"/>
                  </a:lnTo>
                  <a:lnTo>
                    <a:pt x="60" y="23681"/>
                  </a:lnTo>
                  <a:lnTo>
                    <a:pt x="21" y="24608"/>
                  </a:lnTo>
                  <a:lnTo>
                    <a:pt x="1" y="25575"/>
                  </a:lnTo>
                  <a:lnTo>
                    <a:pt x="1" y="26542"/>
                  </a:lnTo>
                  <a:lnTo>
                    <a:pt x="21" y="27529"/>
                  </a:lnTo>
                  <a:lnTo>
                    <a:pt x="60" y="28535"/>
                  </a:lnTo>
                  <a:lnTo>
                    <a:pt x="139" y="29601"/>
                  </a:lnTo>
                  <a:lnTo>
                    <a:pt x="771" y="29719"/>
                  </a:lnTo>
                  <a:lnTo>
                    <a:pt x="1599" y="29897"/>
                  </a:lnTo>
                  <a:lnTo>
                    <a:pt x="2586" y="30114"/>
                  </a:lnTo>
                  <a:lnTo>
                    <a:pt x="3632" y="30331"/>
                  </a:lnTo>
                  <a:lnTo>
                    <a:pt x="4697" y="30529"/>
                  </a:lnTo>
                  <a:lnTo>
                    <a:pt x="5191" y="30607"/>
                  </a:lnTo>
                  <a:lnTo>
                    <a:pt x="5664" y="30667"/>
                  </a:lnTo>
                  <a:lnTo>
                    <a:pt x="6118" y="30726"/>
                  </a:lnTo>
                  <a:lnTo>
                    <a:pt x="6513" y="30746"/>
                  </a:lnTo>
                  <a:lnTo>
                    <a:pt x="6848" y="30746"/>
                  </a:lnTo>
                  <a:lnTo>
                    <a:pt x="7125" y="30706"/>
                  </a:lnTo>
                  <a:lnTo>
                    <a:pt x="9966" y="16439"/>
                  </a:lnTo>
                  <a:lnTo>
                    <a:pt x="10203" y="15156"/>
                  </a:lnTo>
                  <a:lnTo>
                    <a:pt x="10322" y="14505"/>
                  </a:lnTo>
                  <a:lnTo>
                    <a:pt x="10420" y="13873"/>
                  </a:lnTo>
                  <a:lnTo>
                    <a:pt x="10499" y="13222"/>
                  </a:lnTo>
                  <a:lnTo>
                    <a:pt x="10558" y="12571"/>
                  </a:lnTo>
                  <a:lnTo>
                    <a:pt x="10598" y="11920"/>
                  </a:lnTo>
                  <a:lnTo>
                    <a:pt x="10598" y="11269"/>
                  </a:lnTo>
                  <a:lnTo>
                    <a:pt x="10598" y="10834"/>
                  </a:lnTo>
                  <a:lnTo>
                    <a:pt x="10637" y="10499"/>
                  </a:lnTo>
                  <a:lnTo>
                    <a:pt x="10696" y="10223"/>
                  </a:lnTo>
                  <a:lnTo>
                    <a:pt x="10716" y="10124"/>
                  </a:lnTo>
                  <a:lnTo>
                    <a:pt x="10756" y="10045"/>
                  </a:lnTo>
                  <a:lnTo>
                    <a:pt x="10815" y="9966"/>
                  </a:lnTo>
                  <a:lnTo>
                    <a:pt x="10874" y="9927"/>
                  </a:lnTo>
                  <a:lnTo>
                    <a:pt x="10933" y="9887"/>
                  </a:lnTo>
                  <a:lnTo>
                    <a:pt x="10992" y="9868"/>
                  </a:lnTo>
                  <a:lnTo>
                    <a:pt x="11131" y="9868"/>
                  </a:lnTo>
                  <a:lnTo>
                    <a:pt x="11288" y="9927"/>
                  </a:lnTo>
                  <a:lnTo>
                    <a:pt x="11466" y="10006"/>
                  </a:lnTo>
                  <a:lnTo>
                    <a:pt x="11663" y="10144"/>
                  </a:lnTo>
                  <a:lnTo>
                    <a:pt x="12098" y="10479"/>
                  </a:lnTo>
                  <a:lnTo>
                    <a:pt x="12591" y="10894"/>
                  </a:lnTo>
                  <a:lnTo>
                    <a:pt x="13124" y="11308"/>
                  </a:lnTo>
                  <a:lnTo>
                    <a:pt x="14150" y="12058"/>
                  </a:lnTo>
                  <a:lnTo>
                    <a:pt x="15196" y="12808"/>
                  </a:lnTo>
                  <a:lnTo>
                    <a:pt x="16242" y="13518"/>
                  </a:lnTo>
                  <a:lnTo>
                    <a:pt x="17327" y="14209"/>
                  </a:lnTo>
                  <a:lnTo>
                    <a:pt x="18412" y="14880"/>
                  </a:lnTo>
                  <a:lnTo>
                    <a:pt x="19517" y="15511"/>
                  </a:lnTo>
                  <a:lnTo>
                    <a:pt x="20090" y="15807"/>
                  </a:lnTo>
                  <a:lnTo>
                    <a:pt x="20642" y="16084"/>
                  </a:lnTo>
                  <a:lnTo>
                    <a:pt x="21234" y="16360"/>
                  </a:lnTo>
                  <a:lnTo>
                    <a:pt x="21806" y="16636"/>
                  </a:lnTo>
                  <a:lnTo>
                    <a:pt x="22162" y="16774"/>
                  </a:lnTo>
                  <a:lnTo>
                    <a:pt x="22517" y="16873"/>
                  </a:lnTo>
                  <a:lnTo>
                    <a:pt x="22892" y="16952"/>
                  </a:lnTo>
                  <a:lnTo>
                    <a:pt x="23247" y="17011"/>
                  </a:lnTo>
                  <a:lnTo>
                    <a:pt x="23622" y="17031"/>
                  </a:lnTo>
                  <a:lnTo>
                    <a:pt x="23997" y="17051"/>
                  </a:lnTo>
                  <a:lnTo>
                    <a:pt x="24372" y="17031"/>
                  </a:lnTo>
                  <a:lnTo>
                    <a:pt x="24766" y="16991"/>
                  </a:lnTo>
                  <a:lnTo>
                    <a:pt x="25141" y="16952"/>
                  </a:lnTo>
                  <a:lnTo>
                    <a:pt x="25516" y="16873"/>
                  </a:lnTo>
                  <a:lnTo>
                    <a:pt x="25891" y="16794"/>
                  </a:lnTo>
                  <a:lnTo>
                    <a:pt x="26266" y="16695"/>
                  </a:lnTo>
                  <a:lnTo>
                    <a:pt x="26996" y="16478"/>
                  </a:lnTo>
                  <a:lnTo>
                    <a:pt x="27707" y="16241"/>
                  </a:lnTo>
                  <a:lnTo>
                    <a:pt x="28161" y="16064"/>
                  </a:lnTo>
                  <a:lnTo>
                    <a:pt x="28595" y="15867"/>
                  </a:lnTo>
                  <a:lnTo>
                    <a:pt x="29029" y="15669"/>
                  </a:lnTo>
                  <a:lnTo>
                    <a:pt x="29443" y="15432"/>
                  </a:lnTo>
                  <a:lnTo>
                    <a:pt x="29858" y="15196"/>
                  </a:lnTo>
                  <a:lnTo>
                    <a:pt x="30272" y="14919"/>
                  </a:lnTo>
                  <a:lnTo>
                    <a:pt x="30647" y="14643"/>
                  </a:lnTo>
                  <a:lnTo>
                    <a:pt x="31022" y="14347"/>
                  </a:lnTo>
                  <a:lnTo>
                    <a:pt x="31397" y="14031"/>
                  </a:lnTo>
                  <a:lnTo>
                    <a:pt x="31732" y="13696"/>
                  </a:lnTo>
                  <a:lnTo>
                    <a:pt x="32068" y="13360"/>
                  </a:lnTo>
                  <a:lnTo>
                    <a:pt x="32364" y="12985"/>
                  </a:lnTo>
                  <a:lnTo>
                    <a:pt x="32660" y="12610"/>
                  </a:lnTo>
                  <a:lnTo>
                    <a:pt x="32936" y="12216"/>
                  </a:lnTo>
                  <a:lnTo>
                    <a:pt x="33173" y="11821"/>
                  </a:lnTo>
                  <a:lnTo>
                    <a:pt x="33410" y="11387"/>
                  </a:lnTo>
                  <a:lnTo>
                    <a:pt x="33607" y="10973"/>
                  </a:lnTo>
                  <a:lnTo>
                    <a:pt x="33785" y="10538"/>
                  </a:lnTo>
                  <a:lnTo>
                    <a:pt x="33942" y="10104"/>
                  </a:lnTo>
                  <a:lnTo>
                    <a:pt x="34081" y="9670"/>
                  </a:lnTo>
                  <a:lnTo>
                    <a:pt x="34337" y="8782"/>
                  </a:lnTo>
                  <a:lnTo>
                    <a:pt x="34554" y="7874"/>
                  </a:lnTo>
                  <a:lnTo>
                    <a:pt x="33903" y="7815"/>
                  </a:lnTo>
                  <a:lnTo>
                    <a:pt x="33212" y="7697"/>
                  </a:lnTo>
                  <a:lnTo>
                    <a:pt x="32522" y="7539"/>
                  </a:lnTo>
                  <a:lnTo>
                    <a:pt x="31831" y="7361"/>
                  </a:lnTo>
                  <a:lnTo>
                    <a:pt x="31121" y="7144"/>
                  </a:lnTo>
                  <a:lnTo>
                    <a:pt x="30430" y="6908"/>
                  </a:lnTo>
                  <a:lnTo>
                    <a:pt x="29720" y="6631"/>
                  </a:lnTo>
                  <a:lnTo>
                    <a:pt x="29029" y="6335"/>
                  </a:lnTo>
                  <a:lnTo>
                    <a:pt x="28318" y="6039"/>
                  </a:lnTo>
                  <a:lnTo>
                    <a:pt x="27648" y="5724"/>
                  </a:lnTo>
                  <a:lnTo>
                    <a:pt x="26977" y="5388"/>
                  </a:lnTo>
                  <a:lnTo>
                    <a:pt x="26306" y="5033"/>
                  </a:lnTo>
                  <a:lnTo>
                    <a:pt x="25674" y="4678"/>
                  </a:lnTo>
                  <a:lnTo>
                    <a:pt x="25062" y="4342"/>
                  </a:lnTo>
                  <a:lnTo>
                    <a:pt x="23898" y="3632"/>
                  </a:lnTo>
                  <a:lnTo>
                    <a:pt x="23326" y="3296"/>
                  </a:lnTo>
                  <a:lnTo>
                    <a:pt x="22773" y="3000"/>
                  </a:lnTo>
                  <a:lnTo>
                    <a:pt x="22221" y="2744"/>
                  </a:lnTo>
                  <a:lnTo>
                    <a:pt x="21688" y="2507"/>
                  </a:lnTo>
                  <a:lnTo>
                    <a:pt x="21155" y="2310"/>
                  </a:lnTo>
                  <a:lnTo>
                    <a:pt x="20642" y="2132"/>
                  </a:lnTo>
                  <a:lnTo>
                    <a:pt x="20109" y="1994"/>
                  </a:lnTo>
                  <a:lnTo>
                    <a:pt x="19577" y="1856"/>
                  </a:lnTo>
                  <a:lnTo>
                    <a:pt x="18491" y="1599"/>
                  </a:lnTo>
                  <a:lnTo>
                    <a:pt x="17366" y="1343"/>
                  </a:lnTo>
                  <a:lnTo>
                    <a:pt x="16182" y="1066"/>
                  </a:lnTo>
                  <a:lnTo>
                    <a:pt x="15571" y="909"/>
                  </a:lnTo>
                  <a:lnTo>
                    <a:pt x="14919" y="731"/>
                  </a:lnTo>
                  <a:lnTo>
                    <a:pt x="14525" y="613"/>
                  </a:lnTo>
                  <a:lnTo>
                    <a:pt x="14071" y="514"/>
                  </a:lnTo>
                  <a:lnTo>
                    <a:pt x="13558" y="395"/>
                  </a:lnTo>
                  <a:lnTo>
                    <a:pt x="13025" y="317"/>
                  </a:lnTo>
                  <a:lnTo>
                    <a:pt x="12472" y="238"/>
                  </a:lnTo>
                  <a:lnTo>
                    <a:pt x="11880" y="159"/>
                  </a:lnTo>
                  <a:lnTo>
                    <a:pt x="11288" y="99"/>
                  </a:lnTo>
                  <a:lnTo>
                    <a:pt x="10677" y="60"/>
                  </a:lnTo>
                  <a:lnTo>
                    <a:pt x="10065" y="21"/>
                  </a:lnTo>
                  <a:lnTo>
                    <a:pt x="9473"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7" name="Google Shape;1687;p60"/>
            <p:cNvSpPr/>
            <p:nvPr/>
          </p:nvSpPr>
          <p:spPr>
            <a:xfrm>
              <a:off x="6873193" y="2458007"/>
              <a:ext cx="463719" cy="335007"/>
            </a:xfrm>
            <a:custGeom>
              <a:rect b="b" l="l" r="r" t="t"/>
              <a:pathLst>
                <a:path extrusionOk="0" h="9966" w="13795">
                  <a:moveTo>
                    <a:pt x="2684" y="0"/>
                  </a:moveTo>
                  <a:lnTo>
                    <a:pt x="2507" y="60"/>
                  </a:lnTo>
                  <a:lnTo>
                    <a:pt x="2329" y="139"/>
                  </a:lnTo>
                  <a:lnTo>
                    <a:pt x="2171" y="296"/>
                  </a:lnTo>
                  <a:lnTo>
                    <a:pt x="2033" y="474"/>
                  </a:lnTo>
                  <a:lnTo>
                    <a:pt x="1737" y="948"/>
                  </a:lnTo>
                  <a:lnTo>
                    <a:pt x="1481" y="1441"/>
                  </a:lnTo>
                  <a:lnTo>
                    <a:pt x="1224" y="1954"/>
                  </a:lnTo>
                  <a:lnTo>
                    <a:pt x="967" y="2467"/>
                  </a:lnTo>
                  <a:lnTo>
                    <a:pt x="494" y="3493"/>
                  </a:lnTo>
                  <a:lnTo>
                    <a:pt x="237" y="4006"/>
                  </a:lnTo>
                  <a:lnTo>
                    <a:pt x="1" y="4500"/>
                  </a:lnTo>
                  <a:lnTo>
                    <a:pt x="671" y="5052"/>
                  </a:lnTo>
                  <a:lnTo>
                    <a:pt x="1362" y="5585"/>
                  </a:lnTo>
                  <a:lnTo>
                    <a:pt x="2073" y="6078"/>
                  </a:lnTo>
                  <a:lnTo>
                    <a:pt x="2803" y="6552"/>
                  </a:lnTo>
                  <a:lnTo>
                    <a:pt x="3553" y="7006"/>
                  </a:lnTo>
                  <a:lnTo>
                    <a:pt x="4322" y="7420"/>
                  </a:lnTo>
                  <a:lnTo>
                    <a:pt x="5112" y="7815"/>
                  </a:lnTo>
                  <a:lnTo>
                    <a:pt x="5901" y="8170"/>
                  </a:lnTo>
                  <a:lnTo>
                    <a:pt x="6710" y="8506"/>
                  </a:lnTo>
                  <a:lnTo>
                    <a:pt x="7519" y="8802"/>
                  </a:lnTo>
                  <a:lnTo>
                    <a:pt x="8348" y="9078"/>
                  </a:lnTo>
                  <a:lnTo>
                    <a:pt x="9196" y="9315"/>
                  </a:lnTo>
                  <a:lnTo>
                    <a:pt x="10045" y="9532"/>
                  </a:lnTo>
                  <a:lnTo>
                    <a:pt x="10893" y="9709"/>
                  </a:lnTo>
                  <a:lnTo>
                    <a:pt x="11742" y="9847"/>
                  </a:lnTo>
                  <a:lnTo>
                    <a:pt x="12610" y="9966"/>
                  </a:lnTo>
                  <a:lnTo>
                    <a:pt x="12827" y="9216"/>
                  </a:lnTo>
                  <a:lnTo>
                    <a:pt x="13005" y="8446"/>
                  </a:lnTo>
                  <a:lnTo>
                    <a:pt x="13182" y="7677"/>
                  </a:lnTo>
                  <a:lnTo>
                    <a:pt x="13340" y="6907"/>
                  </a:lnTo>
                  <a:lnTo>
                    <a:pt x="13478" y="6138"/>
                  </a:lnTo>
                  <a:lnTo>
                    <a:pt x="13597" y="5368"/>
                  </a:lnTo>
                  <a:lnTo>
                    <a:pt x="13715" y="4598"/>
                  </a:lnTo>
                  <a:lnTo>
                    <a:pt x="13794" y="3809"/>
                  </a:lnTo>
                  <a:lnTo>
                    <a:pt x="13636" y="3809"/>
                  </a:lnTo>
                  <a:lnTo>
                    <a:pt x="13163" y="3710"/>
                  </a:lnTo>
                  <a:lnTo>
                    <a:pt x="11742" y="3375"/>
                  </a:lnTo>
                  <a:lnTo>
                    <a:pt x="10262" y="3000"/>
                  </a:lnTo>
                  <a:lnTo>
                    <a:pt x="9413" y="2783"/>
                  </a:lnTo>
                  <a:lnTo>
                    <a:pt x="8308" y="2408"/>
                  </a:lnTo>
                  <a:lnTo>
                    <a:pt x="7203" y="1974"/>
                  </a:lnTo>
                  <a:lnTo>
                    <a:pt x="6138" y="1520"/>
                  </a:lnTo>
                  <a:lnTo>
                    <a:pt x="5092" y="1007"/>
                  </a:lnTo>
                  <a:lnTo>
                    <a:pt x="4737" y="809"/>
                  </a:lnTo>
                  <a:lnTo>
                    <a:pt x="4342" y="573"/>
                  </a:lnTo>
                  <a:lnTo>
                    <a:pt x="3927" y="336"/>
                  </a:lnTo>
                  <a:lnTo>
                    <a:pt x="3710" y="217"/>
                  </a:lnTo>
                  <a:lnTo>
                    <a:pt x="3493" y="139"/>
                  </a:lnTo>
                  <a:lnTo>
                    <a:pt x="3296" y="60"/>
                  </a:lnTo>
                  <a:lnTo>
                    <a:pt x="3079" y="20"/>
                  </a:lnTo>
                  <a:lnTo>
                    <a:pt x="2882"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8" name="Google Shape;1688;p60"/>
            <p:cNvSpPr/>
            <p:nvPr/>
          </p:nvSpPr>
          <p:spPr>
            <a:xfrm>
              <a:off x="6267534" y="2729995"/>
              <a:ext cx="258096" cy="762859"/>
            </a:xfrm>
            <a:custGeom>
              <a:rect b="b" l="l" r="r" t="t"/>
              <a:pathLst>
                <a:path extrusionOk="0" h="22694" w="7678">
                  <a:moveTo>
                    <a:pt x="3533" y="0"/>
                  </a:moveTo>
                  <a:lnTo>
                    <a:pt x="3356" y="20"/>
                  </a:lnTo>
                  <a:lnTo>
                    <a:pt x="3158" y="59"/>
                  </a:lnTo>
                  <a:lnTo>
                    <a:pt x="2961" y="119"/>
                  </a:lnTo>
                  <a:lnTo>
                    <a:pt x="2724" y="217"/>
                  </a:lnTo>
                  <a:lnTo>
                    <a:pt x="2507" y="375"/>
                  </a:lnTo>
                  <a:lnTo>
                    <a:pt x="2310" y="553"/>
                  </a:lnTo>
                  <a:lnTo>
                    <a:pt x="2132" y="750"/>
                  </a:lnTo>
                  <a:lnTo>
                    <a:pt x="1974" y="947"/>
                  </a:lnTo>
                  <a:lnTo>
                    <a:pt x="1816" y="1184"/>
                  </a:lnTo>
                  <a:lnTo>
                    <a:pt x="1540" y="1658"/>
                  </a:lnTo>
                  <a:lnTo>
                    <a:pt x="1264" y="2191"/>
                  </a:lnTo>
                  <a:lnTo>
                    <a:pt x="1007" y="2743"/>
                  </a:lnTo>
                  <a:lnTo>
                    <a:pt x="790" y="3276"/>
                  </a:lnTo>
                  <a:lnTo>
                    <a:pt x="593" y="3809"/>
                  </a:lnTo>
                  <a:lnTo>
                    <a:pt x="435" y="4341"/>
                  </a:lnTo>
                  <a:lnTo>
                    <a:pt x="297" y="4894"/>
                  </a:lnTo>
                  <a:lnTo>
                    <a:pt x="198" y="5427"/>
                  </a:lnTo>
                  <a:lnTo>
                    <a:pt x="100" y="5979"/>
                  </a:lnTo>
                  <a:lnTo>
                    <a:pt x="40" y="6512"/>
                  </a:lnTo>
                  <a:lnTo>
                    <a:pt x="1" y="7065"/>
                  </a:lnTo>
                  <a:lnTo>
                    <a:pt x="1" y="7617"/>
                  </a:lnTo>
                  <a:lnTo>
                    <a:pt x="21" y="8190"/>
                  </a:lnTo>
                  <a:lnTo>
                    <a:pt x="60" y="8762"/>
                  </a:lnTo>
                  <a:lnTo>
                    <a:pt x="119" y="9354"/>
                  </a:lnTo>
                  <a:lnTo>
                    <a:pt x="198" y="9946"/>
                  </a:lnTo>
                  <a:lnTo>
                    <a:pt x="297" y="10538"/>
                  </a:lnTo>
                  <a:lnTo>
                    <a:pt x="435" y="11228"/>
                  </a:lnTo>
                  <a:lnTo>
                    <a:pt x="573" y="11899"/>
                  </a:lnTo>
                  <a:lnTo>
                    <a:pt x="751" y="12570"/>
                  </a:lnTo>
                  <a:lnTo>
                    <a:pt x="909" y="13241"/>
                  </a:lnTo>
                  <a:lnTo>
                    <a:pt x="1086" y="13912"/>
                  </a:lnTo>
                  <a:lnTo>
                    <a:pt x="1284" y="14583"/>
                  </a:lnTo>
                  <a:lnTo>
                    <a:pt x="1501" y="15234"/>
                  </a:lnTo>
                  <a:lnTo>
                    <a:pt x="1718" y="15905"/>
                  </a:lnTo>
                  <a:lnTo>
                    <a:pt x="1935" y="16557"/>
                  </a:lnTo>
                  <a:lnTo>
                    <a:pt x="2172" y="17208"/>
                  </a:lnTo>
                  <a:lnTo>
                    <a:pt x="2428" y="17839"/>
                  </a:lnTo>
                  <a:lnTo>
                    <a:pt x="2685" y="18490"/>
                  </a:lnTo>
                  <a:lnTo>
                    <a:pt x="2961" y="19122"/>
                  </a:lnTo>
                  <a:lnTo>
                    <a:pt x="3237" y="19753"/>
                  </a:lnTo>
                  <a:lnTo>
                    <a:pt x="3533" y="20385"/>
                  </a:lnTo>
                  <a:lnTo>
                    <a:pt x="3849" y="21016"/>
                  </a:lnTo>
                  <a:lnTo>
                    <a:pt x="4046" y="21391"/>
                  </a:lnTo>
                  <a:lnTo>
                    <a:pt x="4303" y="21746"/>
                  </a:lnTo>
                  <a:lnTo>
                    <a:pt x="4500" y="22023"/>
                  </a:lnTo>
                  <a:lnTo>
                    <a:pt x="4619" y="22141"/>
                  </a:lnTo>
                  <a:lnTo>
                    <a:pt x="4737" y="22260"/>
                  </a:lnTo>
                  <a:lnTo>
                    <a:pt x="4875" y="22358"/>
                  </a:lnTo>
                  <a:lnTo>
                    <a:pt x="5013" y="22457"/>
                  </a:lnTo>
                  <a:lnTo>
                    <a:pt x="5171" y="22516"/>
                  </a:lnTo>
                  <a:lnTo>
                    <a:pt x="5329" y="22575"/>
                  </a:lnTo>
                  <a:lnTo>
                    <a:pt x="5684" y="22674"/>
                  </a:lnTo>
                  <a:lnTo>
                    <a:pt x="5842" y="22694"/>
                  </a:lnTo>
                  <a:lnTo>
                    <a:pt x="5980" y="22694"/>
                  </a:lnTo>
                  <a:lnTo>
                    <a:pt x="6118" y="22674"/>
                  </a:lnTo>
                  <a:lnTo>
                    <a:pt x="6256" y="22634"/>
                  </a:lnTo>
                  <a:lnTo>
                    <a:pt x="6395" y="22556"/>
                  </a:lnTo>
                  <a:lnTo>
                    <a:pt x="6533" y="22417"/>
                  </a:lnTo>
                  <a:lnTo>
                    <a:pt x="6730" y="22220"/>
                  </a:lnTo>
                  <a:lnTo>
                    <a:pt x="6908" y="21983"/>
                  </a:lnTo>
                  <a:lnTo>
                    <a:pt x="7065" y="21746"/>
                  </a:lnTo>
                  <a:lnTo>
                    <a:pt x="7204" y="21490"/>
                  </a:lnTo>
                  <a:lnTo>
                    <a:pt x="7322" y="21233"/>
                  </a:lnTo>
                  <a:lnTo>
                    <a:pt x="7401" y="20957"/>
                  </a:lnTo>
                  <a:lnTo>
                    <a:pt x="7480" y="20681"/>
                  </a:lnTo>
                  <a:lnTo>
                    <a:pt x="7559" y="20385"/>
                  </a:lnTo>
                  <a:lnTo>
                    <a:pt x="7598" y="20109"/>
                  </a:lnTo>
                  <a:lnTo>
                    <a:pt x="7638" y="19813"/>
                  </a:lnTo>
                  <a:lnTo>
                    <a:pt x="7677" y="19201"/>
                  </a:lnTo>
                  <a:lnTo>
                    <a:pt x="7677" y="18589"/>
                  </a:lnTo>
                  <a:lnTo>
                    <a:pt x="7657" y="17997"/>
                  </a:lnTo>
                  <a:lnTo>
                    <a:pt x="7598" y="16280"/>
                  </a:lnTo>
                  <a:lnTo>
                    <a:pt x="7559" y="14544"/>
                  </a:lnTo>
                  <a:lnTo>
                    <a:pt x="7559" y="12807"/>
                  </a:lnTo>
                  <a:lnTo>
                    <a:pt x="7559" y="11071"/>
                  </a:lnTo>
                  <a:lnTo>
                    <a:pt x="7559" y="9314"/>
                  </a:lnTo>
                  <a:lnTo>
                    <a:pt x="7539" y="7578"/>
                  </a:lnTo>
                  <a:lnTo>
                    <a:pt x="7500" y="5841"/>
                  </a:lnTo>
                  <a:lnTo>
                    <a:pt x="7460" y="4993"/>
                  </a:lnTo>
                  <a:lnTo>
                    <a:pt x="7401" y="4124"/>
                  </a:lnTo>
                  <a:lnTo>
                    <a:pt x="7381" y="3927"/>
                  </a:lnTo>
                  <a:lnTo>
                    <a:pt x="7342" y="3749"/>
                  </a:lnTo>
                  <a:lnTo>
                    <a:pt x="7263" y="3552"/>
                  </a:lnTo>
                  <a:lnTo>
                    <a:pt x="7184" y="3375"/>
                  </a:lnTo>
                  <a:lnTo>
                    <a:pt x="7065" y="3197"/>
                  </a:lnTo>
                  <a:lnTo>
                    <a:pt x="6947" y="3019"/>
                  </a:lnTo>
                  <a:lnTo>
                    <a:pt x="6691" y="2684"/>
                  </a:lnTo>
                  <a:lnTo>
                    <a:pt x="6118" y="2013"/>
                  </a:lnTo>
                  <a:lnTo>
                    <a:pt x="5862" y="1677"/>
                  </a:lnTo>
                  <a:lnTo>
                    <a:pt x="5743" y="1500"/>
                  </a:lnTo>
                  <a:lnTo>
                    <a:pt x="5625" y="1322"/>
                  </a:lnTo>
                  <a:lnTo>
                    <a:pt x="5526" y="1164"/>
                  </a:lnTo>
                  <a:lnTo>
                    <a:pt x="5408" y="987"/>
                  </a:lnTo>
                  <a:lnTo>
                    <a:pt x="5289" y="829"/>
                  </a:lnTo>
                  <a:lnTo>
                    <a:pt x="5132" y="691"/>
                  </a:lnTo>
                  <a:lnTo>
                    <a:pt x="4993" y="553"/>
                  </a:lnTo>
                  <a:lnTo>
                    <a:pt x="4816" y="434"/>
                  </a:lnTo>
                  <a:lnTo>
                    <a:pt x="4658" y="316"/>
                  </a:lnTo>
                  <a:lnTo>
                    <a:pt x="4480" y="217"/>
                  </a:lnTo>
                  <a:lnTo>
                    <a:pt x="4303" y="138"/>
                  </a:lnTo>
                  <a:lnTo>
                    <a:pt x="4105" y="79"/>
                  </a:lnTo>
                  <a:lnTo>
                    <a:pt x="3928" y="40"/>
                  </a:lnTo>
                  <a:lnTo>
                    <a:pt x="3731"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9" name="Google Shape;1689;p60"/>
            <p:cNvSpPr/>
            <p:nvPr/>
          </p:nvSpPr>
          <p:spPr>
            <a:xfrm>
              <a:off x="6578011" y="2781058"/>
              <a:ext cx="796037" cy="331713"/>
            </a:xfrm>
            <a:custGeom>
              <a:rect b="b" l="l" r="r" t="t"/>
              <a:pathLst>
                <a:path extrusionOk="0" h="9868" w="23681">
                  <a:moveTo>
                    <a:pt x="22733" y="1"/>
                  </a:moveTo>
                  <a:lnTo>
                    <a:pt x="22457" y="60"/>
                  </a:lnTo>
                  <a:lnTo>
                    <a:pt x="22181" y="158"/>
                  </a:lnTo>
                  <a:lnTo>
                    <a:pt x="21885" y="297"/>
                  </a:lnTo>
                  <a:lnTo>
                    <a:pt x="21608" y="474"/>
                  </a:lnTo>
                  <a:lnTo>
                    <a:pt x="21293" y="672"/>
                  </a:lnTo>
                  <a:lnTo>
                    <a:pt x="20997" y="869"/>
                  </a:lnTo>
                  <a:lnTo>
                    <a:pt x="20424" y="1342"/>
                  </a:lnTo>
                  <a:lnTo>
                    <a:pt x="19891" y="1796"/>
                  </a:lnTo>
                  <a:lnTo>
                    <a:pt x="19418" y="2211"/>
                  </a:lnTo>
                  <a:lnTo>
                    <a:pt x="19043" y="2507"/>
                  </a:lnTo>
                  <a:lnTo>
                    <a:pt x="18273" y="3000"/>
                  </a:lnTo>
                  <a:lnTo>
                    <a:pt x="17504" y="3454"/>
                  </a:lnTo>
                  <a:lnTo>
                    <a:pt x="16714" y="3868"/>
                  </a:lnTo>
                  <a:lnTo>
                    <a:pt x="15905" y="4263"/>
                  </a:lnTo>
                  <a:lnTo>
                    <a:pt x="15096" y="4618"/>
                  </a:lnTo>
                  <a:lnTo>
                    <a:pt x="14267" y="4934"/>
                  </a:lnTo>
                  <a:lnTo>
                    <a:pt x="13419" y="5210"/>
                  </a:lnTo>
                  <a:lnTo>
                    <a:pt x="12570" y="5447"/>
                  </a:lnTo>
                  <a:lnTo>
                    <a:pt x="11840" y="5625"/>
                  </a:lnTo>
                  <a:lnTo>
                    <a:pt x="11110" y="5743"/>
                  </a:lnTo>
                  <a:lnTo>
                    <a:pt x="10400" y="5842"/>
                  </a:lnTo>
                  <a:lnTo>
                    <a:pt x="9670" y="5921"/>
                  </a:lnTo>
                  <a:lnTo>
                    <a:pt x="8939" y="5960"/>
                  </a:lnTo>
                  <a:lnTo>
                    <a:pt x="8209" y="5980"/>
                  </a:lnTo>
                  <a:lnTo>
                    <a:pt x="6749" y="6000"/>
                  </a:lnTo>
                  <a:lnTo>
                    <a:pt x="5289" y="6019"/>
                  </a:lnTo>
                  <a:lnTo>
                    <a:pt x="4578" y="6039"/>
                  </a:lnTo>
                  <a:lnTo>
                    <a:pt x="3848" y="6079"/>
                  </a:lnTo>
                  <a:lnTo>
                    <a:pt x="3138" y="6138"/>
                  </a:lnTo>
                  <a:lnTo>
                    <a:pt x="2408" y="6217"/>
                  </a:lnTo>
                  <a:lnTo>
                    <a:pt x="1697" y="6335"/>
                  </a:lnTo>
                  <a:lnTo>
                    <a:pt x="987" y="6473"/>
                  </a:lnTo>
                  <a:lnTo>
                    <a:pt x="829" y="6532"/>
                  </a:lnTo>
                  <a:lnTo>
                    <a:pt x="651" y="6592"/>
                  </a:lnTo>
                  <a:lnTo>
                    <a:pt x="493" y="6651"/>
                  </a:lnTo>
                  <a:lnTo>
                    <a:pt x="336" y="6749"/>
                  </a:lnTo>
                  <a:lnTo>
                    <a:pt x="217" y="6848"/>
                  </a:lnTo>
                  <a:lnTo>
                    <a:pt x="99" y="6986"/>
                  </a:lnTo>
                  <a:lnTo>
                    <a:pt x="40" y="7124"/>
                  </a:lnTo>
                  <a:lnTo>
                    <a:pt x="20" y="7203"/>
                  </a:lnTo>
                  <a:lnTo>
                    <a:pt x="0" y="7282"/>
                  </a:lnTo>
                  <a:lnTo>
                    <a:pt x="20" y="7401"/>
                  </a:lnTo>
                  <a:lnTo>
                    <a:pt x="40" y="7519"/>
                  </a:lnTo>
                  <a:lnTo>
                    <a:pt x="79" y="7618"/>
                  </a:lnTo>
                  <a:lnTo>
                    <a:pt x="158" y="7716"/>
                  </a:lnTo>
                  <a:lnTo>
                    <a:pt x="276" y="7874"/>
                  </a:lnTo>
                  <a:lnTo>
                    <a:pt x="415" y="7993"/>
                  </a:lnTo>
                  <a:lnTo>
                    <a:pt x="592" y="8111"/>
                  </a:lnTo>
                  <a:lnTo>
                    <a:pt x="770" y="8190"/>
                  </a:lnTo>
                  <a:lnTo>
                    <a:pt x="947" y="8249"/>
                  </a:lnTo>
                  <a:lnTo>
                    <a:pt x="1145" y="8308"/>
                  </a:lnTo>
                  <a:lnTo>
                    <a:pt x="1539" y="8407"/>
                  </a:lnTo>
                  <a:lnTo>
                    <a:pt x="3039" y="8762"/>
                  </a:lnTo>
                  <a:lnTo>
                    <a:pt x="4973" y="9236"/>
                  </a:lnTo>
                  <a:lnTo>
                    <a:pt x="7420" y="9867"/>
                  </a:lnTo>
                  <a:lnTo>
                    <a:pt x="8367" y="9808"/>
                  </a:lnTo>
                  <a:lnTo>
                    <a:pt x="9275" y="9729"/>
                  </a:lnTo>
                  <a:lnTo>
                    <a:pt x="10163" y="9611"/>
                  </a:lnTo>
                  <a:lnTo>
                    <a:pt x="11031" y="9473"/>
                  </a:lnTo>
                  <a:lnTo>
                    <a:pt x="11860" y="9295"/>
                  </a:lnTo>
                  <a:lnTo>
                    <a:pt x="12708" y="9098"/>
                  </a:lnTo>
                  <a:lnTo>
                    <a:pt x="13518" y="8881"/>
                  </a:lnTo>
                  <a:lnTo>
                    <a:pt x="14327" y="8644"/>
                  </a:lnTo>
                  <a:lnTo>
                    <a:pt x="15155" y="8368"/>
                  </a:lnTo>
                  <a:lnTo>
                    <a:pt x="15965" y="8091"/>
                  </a:lnTo>
                  <a:lnTo>
                    <a:pt x="17602" y="7480"/>
                  </a:lnTo>
                  <a:lnTo>
                    <a:pt x="19299" y="6828"/>
                  </a:lnTo>
                  <a:lnTo>
                    <a:pt x="21056" y="6157"/>
                  </a:lnTo>
                  <a:lnTo>
                    <a:pt x="21371" y="5763"/>
                  </a:lnTo>
                  <a:lnTo>
                    <a:pt x="21687" y="5348"/>
                  </a:lnTo>
                  <a:lnTo>
                    <a:pt x="21963" y="4934"/>
                  </a:lnTo>
                  <a:lnTo>
                    <a:pt x="22240" y="4500"/>
                  </a:lnTo>
                  <a:lnTo>
                    <a:pt x="22457" y="4105"/>
                  </a:lnTo>
                  <a:lnTo>
                    <a:pt x="22753" y="3553"/>
                  </a:lnTo>
                  <a:lnTo>
                    <a:pt x="23088" y="2901"/>
                  </a:lnTo>
                  <a:lnTo>
                    <a:pt x="23246" y="2546"/>
                  </a:lnTo>
                  <a:lnTo>
                    <a:pt x="23384" y="2191"/>
                  </a:lnTo>
                  <a:lnTo>
                    <a:pt x="23503" y="1836"/>
                  </a:lnTo>
                  <a:lnTo>
                    <a:pt x="23601" y="1500"/>
                  </a:lnTo>
                  <a:lnTo>
                    <a:pt x="23661" y="1165"/>
                  </a:lnTo>
                  <a:lnTo>
                    <a:pt x="23680" y="869"/>
                  </a:lnTo>
                  <a:lnTo>
                    <a:pt x="23680" y="731"/>
                  </a:lnTo>
                  <a:lnTo>
                    <a:pt x="23661" y="593"/>
                  </a:lnTo>
                  <a:lnTo>
                    <a:pt x="23621" y="474"/>
                  </a:lnTo>
                  <a:lnTo>
                    <a:pt x="23582" y="376"/>
                  </a:lnTo>
                  <a:lnTo>
                    <a:pt x="23522" y="277"/>
                  </a:lnTo>
                  <a:lnTo>
                    <a:pt x="23444" y="198"/>
                  </a:lnTo>
                  <a:lnTo>
                    <a:pt x="23345" y="119"/>
                  </a:lnTo>
                  <a:lnTo>
                    <a:pt x="23246" y="60"/>
                  </a:lnTo>
                  <a:lnTo>
                    <a:pt x="23128" y="40"/>
                  </a:lnTo>
                  <a:lnTo>
                    <a:pt x="2299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0" name="Google Shape;1690;p60"/>
            <p:cNvSpPr/>
            <p:nvPr/>
          </p:nvSpPr>
          <p:spPr>
            <a:xfrm>
              <a:off x="7648008" y="2337258"/>
              <a:ext cx="309796" cy="299879"/>
            </a:xfrm>
            <a:custGeom>
              <a:rect b="b" l="l" r="r" t="t"/>
              <a:pathLst>
                <a:path extrusionOk="0" h="8921" w="9216">
                  <a:moveTo>
                    <a:pt x="7085" y="1"/>
                  </a:moveTo>
                  <a:lnTo>
                    <a:pt x="7006" y="21"/>
                  </a:lnTo>
                  <a:lnTo>
                    <a:pt x="6946" y="60"/>
                  </a:lnTo>
                  <a:lnTo>
                    <a:pt x="6887" y="139"/>
                  </a:lnTo>
                  <a:lnTo>
                    <a:pt x="6867" y="198"/>
                  </a:lnTo>
                  <a:lnTo>
                    <a:pt x="6867" y="277"/>
                  </a:lnTo>
                  <a:lnTo>
                    <a:pt x="6887" y="415"/>
                  </a:lnTo>
                  <a:lnTo>
                    <a:pt x="6946" y="553"/>
                  </a:lnTo>
                  <a:lnTo>
                    <a:pt x="7006" y="692"/>
                  </a:lnTo>
                  <a:lnTo>
                    <a:pt x="7045" y="810"/>
                  </a:lnTo>
                  <a:lnTo>
                    <a:pt x="7065" y="928"/>
                  </a:lnTo>
                  <a:lnTo>
                    <a:pt x="7085" y="1145"/>
                  </a:lnTo>
                  <a:lnTo>
                    <a:pt x="7065" y="1382"/>
                  </a:lnTo>
                  <a:lnTo>
                    <a:pt x="6986" y="1619"/>
                  </a:lnTo>
                  <a:lnTo>
                    <a:pt x="6887" y="1836"/>
                  </a:lnTo>
                  <a:lnTo>
                    <a:pt x="6769" y="2033"/>
                  </a:lnTo>
                  <a:lnTo>
                    <a:pt x="6611" y="2211"/>
                  </a:lnTo>
                  <a:lnTo>
                    <a:pt x="6433" y="2369"/>
                  </a:lnTo>
                  <a:lnTo>
                    <a:pt x="6315" y="2428"/>
                  </a:lnTo>
                  <a:lnTo>
                    <a:pt x="6256" y="2448"/>
                  </a:lnTo>
                  <a:lnTo>
                    <a:pt x="6177" y="2428"/>
                  </a:lnTo>
                  <a:lnTo>
                    <a:pt x="6098" y="2389"/>
                  </a:lnTo>
                  <a:lnTo>
                    <a:pt x="6019" y="2329"/>
                  </a:lnTo>
                  <a:lnTo>
                    <a:pt x="5960" y="2211"/>
                  </a:lnTo>
                  <a:lnTo>
                    <a:pt x="5920" y="2073"/>
                  </a:lnTo>
                  <a:lnTo>
                    <a:pt x="5920" y="1935"/>
                  </a:lnTo>
                  <a:lnTo>
                    <a:pt x="5940" y="1797"/>
                  </a:lnTo>
                  <a:lnTo>
                    <a:pt x="5999" y="1659"/>
                  </a:lnTo>
                  <a:lnTo>
                    <a:pt x="6058" y="1540"/>
                  </a:lnTo>
                  <a:lnTo>
                    <a:pt x="6216" y="1303"/>
                  </a:lnTo>
                  <a:lnTo>
                    <a:pt x="6394" y="1086"/>
                  </a:lnTo>
                  <a:lnTo>
                    <a:pt x="6453" y="968"/>
                  </a:lnTo>
                  <a:lnTo>
                    <a:pt x="6512" y="830"/>
                  </a:lnTo>
                  <a:lnTo>
                    <a:pt x="6532" y="731"/>
                  </a:lnTo>
                  <a:lnTo>
                    <a:pt x="6512" y="652"/>
                  </a:lnTo>
                  <a:lnTo>
                    <a:pt x="6473" y="593"/>
                  </a:lnTo>
                  <a:lnTo>
                    <a:pt x="6453" y="553"/>
                  </a:lnTo>
                  <a:lnTo>
                    <a:pt x="6335" y="553"/>
                  </a:lnTo>
                  <a:lnTo>
                    <a:pt x="6256" y="613"/>
                  </a:lnTo>
                  <a:lnTo>
                    <a:pt x="6078" y="731"/>
                  </a:lnTo>
                  <a:lnTo>
                    <a:pt x="5901" y="849"/>
                  </a:lnTo>
                  <a:lnTo>
                    <a:pt x="5743" y="948"/>
                  </a:lnTo>
                  <a:lnTo>
                    <a:pt x="5585" y="1066"/>
                  </a:lnTo>
                  <a:lnTo>
                    <a:pt x="5506" y="1145"/>
                  </a:lnTo>
                  <a:lnTo>
                    <a:pt x="5447" y="1244"/>
                  </a:lnTo>
                  <a:lnTo>
                    <a:pt x="5328" y="1441"/>
                  </a:lnTo>
                  <a:lnTo>
                    <a:pt x="5151" y="1836"/>
                  </a:lnTo>
                  <a:lnTo>
                    <a:pt x="4953" y="2251"/>
                  </a:lnTo>
                  <a:lnTo>
                    <a:pt x="4756" y="2665"/>
                  </a:lnTo>
                  <a:lnTo>
                    <a:pt x="4598" y="3099"/>
                  </a:lnTo>
                  <a:lnTo>
                    <a:pt x="4440" y="3533"/>
                  </a:lnTo>
                  <a:lnTo>
                    <a:pt x="4401" y="3632"/>
                  </a:lnTo>
                  <a:lnTo>
                    <a:pt x="4361" y="3711"/>
                  </a:lnTo>
                  <a:lnTo>
                    <a:pt x="4282" y="3790"/>
                  </a:lnTo>
                  <a:lnTo>
                    <a:pt x="4184" y="3869"/>
                  </a:lnTo>
                  <a:lnTo>
                    <a:pt x="3414" y="4382"/>
                  </a:lnTo>
                  <a:lnTo>
                    <a:pt x="2625" y="4875"/>
                  </a:lnTo>
                  <a:lnTo>
                    <a:pt x="1855" y="5388"/>
                  </a:lnTo>
                  <a:lnTo>
                    <a:pt x="1480" y="5645"/>
                  </a:lnTo>
                  <a:lnTo>
                    <a:pt x="1105" y="5941"/>
                  </a:lnTo>
                  <a:lnTo>
                    <a:pt x="770" y="6217"/>
                  </a:lnTo>
                  <a:lnTo>
                    <a:pt x="573" y="6395"/>
                  </a:lnTo>
                  <a:lnTo>
                    <a:pt x="395" y="6592"/>
                  </a:lnTo>
                  <a:lnTo>
                    <a:pt x="237" y="6789"/>
                  </a:lnTo>
                  <a:lnTo>
                    <a:pt x="99" y="7006"/>
                  </a:lnTo>
                  <a:lnTo>
                    <a:pt x="59" y="7105"/>
                  </a:lnTo>
                  <a:lnTo>
                    <a:pt x="20" y="7204"/>
                  </a:lnTo>
                  <a:lnTo>
                    <a:pt x="0" y="7302"/>
                  </a:lnTo>
                  <a:lnTo>
                    <a:pt x="0" y="7421"/>
                  </a:lnTo>
                  <a:lnTo>
                    <a:pt x="20" y="7519"/>
                  </a:lnTo>
                  <a:lnTo>
                    <a:pt x="40" y="7618"/>
                  </a:lnTo>
                  <a:lnTo>
                    <a:pt x="99" y="7736"/>
                  </a:lnTo>
                  <a:lnTo>
                    <a:pt x="158" y="7815"/>
                  </a:lnTo>
                  <a:lnTo>
                    <a:pt x="296" y="8013"/>
                  </a:lnTo>
                  <a:lnTo>
                    <a:pt x="434" y="8171"/>
                  </a:lnTo>
                  <a:lnTo>
                    <a:pt x="573" y="8309"/>
                  </a:lnTo>
                  <a:lnTo>
                    <a:pt x="730" y="8427"/>
                  </a:lnTo>
                  <a:lnTo>
                    <a:pt x="869" y="8545"/>
                  </a:lnTo>
                  <a:lnTo>
                    <a:pt x="1026" y="8644"/>
                  </a:lnTo>
                  <a:lnTo>
                    <a:pt x="1184" y="8723"/>
                  </a:lnTo>
                  <a:lnTo>
                    <a:pt x="1362" y="8802"/>
                  </a:lnTo>
                  <a:lnTo>
                    <a:pt x="1520" y="8861"/>
                  </a:lnTo>
                  <a:lnTo>
                    <a:pt x="1697" y="8901"/>
                  </a:lnTo>
                  <a:lnTo>
                    <a:pt x="1855" y="8920"/>
                  </a:lnTo>
                  <a:lnTo>
                    <a:pt x="2033" y="8920"/>
                  </a:lnTo>
                  <a:lnTo>
                    <a:pt x="2210" y="8901"/>
                  </a:lnTo>
                  <a:lnTo>
                    <a:pt x="2388" y="8861"/>
                  </a:lnTo>
                  <a:lnTo>
                    <a:pt x="2546" y="8802"/>
                  </a:lnTo>
                  <a:lnTo>
                    <a:pt x="2723" y="8723"/>
                  </a:lnTo>
                  <a:lnTo>
                    <a:pt x="2901" y="8624"/>
                  </a:lnTo>
                  <a:lnTo>
                    <a:pt x="3059" y="8506"/>
                  </a:lnTo>
                  <a:lnTo>
                    <a:pt x="3335" y="8249"/>
                  </a:lnTo>
                  <a:lnTo>
                    <a:pt x="3611" y="7953"/>
                  </a:lnTo>
                  <a:lnTo>
                    <a:pt x="3868" y="7677"/>
                  </a:lnTo>
                  <a:lnTo>
                    <a:pt x="4125" y="7381"/>
                  </a:lnTo>
                  <a:lnTo>
                    <a:pt x="4302" y="7223"/>
                  </a:lnTo>
                  <a:lnTo>
                    <a:pt x="4480" y="7085"/>
                  </a:lnTo>
                  <a:lnTo>
                    <a:pt x="4874" y="6769"/>
                  </a:lnTo>
                  <a:lnTo>
                    <a:pt x="5309" y="6493"/>
                  </a:lnTo>
                  <a:lnTo>
                    <a:pt x="5743" y="6237"/>
                  </a:lnTo>
                  <a:lnTo>
                    <a:pt x="6197" y="5980"/>
                  </a:lnTo>
                  <a:lnTo>
                    <a:pt x="7104" y="5507"/>
                  </a:lnTo>
                  <a:lnTo>
                    <a:pt x="7992" y="5013"/>
                  </a:lnTo>
                  <a:lnTo>
                    <a:pt x="8170" y="4895"/>
                  </a:lnTo>
                  <a:lnTo>
                    <a:pt x="8347" y="4776"/>
                  </a:lnTo>
                  <a:lnTo>
                    <a:pt x="8486" y="4638"/>
                  </a:lnTo>
                  <a:lnTo>
                    <a:pt x="8624" y="4480"/>
                  </a:lnTo>
                  <a:lnTo>
                    <a:pt x="8762" y="4323"/>
                  </a:lnTo>
                  <a:lnTo>
                    <a:pt x="8861" y="4145"/>
                  </a:lnTo>
                  <a:lnTo>
                    <a:pt x="8959" y="3967"/>
                  </a:lnTo>
                  <a:lnTo>
                    <a:pt x="9038" y="3770"/>
                  </a:lnTo>
                  <a:lnTo>
                    <a:pt x="9117" y="3573"/>
                  </a:lnTo>
                  <a:lnTo>
                    <a:pt x="9157" y="3375"/>
                  </a:lnTo>
                  <a:lnTo>
                    <a:pt x="9196" y="3178"/>
                  </a:lnTo>
                  <a:lnTo>
                    <a:pt x="9216" y="2961"/>
                  </a:lnTo>
                  <a:lnTo>
                    <a:pt x="9216" y="2764"/>
                  </a:lnTo>
                  <a:lnTo>
                    <a:pt x="9216" y="2547"/>
                  </a:lnTo>
                  <a:lnTo>
                    <a:pt x="9176" y="2329"/>
                  </a:lnTo>
                  <a:lnTo>
                    <a:pt x="9137" y="2112"/>
                  </a:lnTo>
                  <a:lnTo>
                    <a:pt x="9078" y="1915"/>
                  </a:lnTo>
                  <a:lnTo>
                    <a:pt x="9018" y="1698"/>
                  </a:lnTo>
                  <a:lnTo>
                    <a:pt x="8920" y="1501"/>
                  </a:lnTo>
                  <a:lnTo>
                    <a:pt x="8801" y="1303"/>
                  </a:lnTo>
                  <a:lnTo>
                    <a:pt x="8683" y="1126"/>
                  </a:lnTo>
                  <a:lnTo>
                    <a:pt x="8545" y="948"/>
                  </a:lnTo>
                  <a:lnTo>
                    <a:pt x="8407" y="790"/>
                  </a:lnTo>
                  <a:lnTo>
                    <a:pt x="8249" y="632"/>
                  </a:lnTo>
                  <a:lnTo>
                    <a:pt x="7973" y="415"/>
                  </a:lnTo>
                  <a:lnTo>
                    <a:pt x="7775" y="277"/>
                  </a:lnTo>
                  <a:lnTo>
                    <a:pt x="7578" y="139"/>
                  </a:lnTo>
                  <a:lnTo>
                    <a:pt x="7361" y="40"/>
                  </a:lnTo>
                  <a:lnTo>
                    <a:pt x="7262" y="21"/>
                  </a:lnTo>
                  <a:lnTo>
                    <a:pt x="7163"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1" name="Google Shape;1691;p60"/>
            <p:cNvSpPr/>
            <p:nvPr/>
          </p:nvSpPr>
          <p:spPr>
            <a:xfrm>
              <a:off x="7141180" y="2059320"/>
              <a:ext cx="685275" cy="703192"/>
            </a:xfrm>
            <a:custGeom>
              <a:rect b="b" l="l" r="r" t="t"/>
              <a:pathLst>
                <a:path extrusionOk="0" h="20919" w="20386">
                  <a:moveTo>
                    <a:pt x="2448" y="1"/>
                  </a:moveTo>
                  <a:lnTo>
                    <a:pt x="2211" y="40"/>
                  </a:lnTo>
                  <a:lnTo>
                    <a:pt x="1974" y="79"/>
                  </a:lnTo>
                  <a:lnTo>
                    <a:pt x="1718" y="139"/>
                  </a:lnTo>
                  <a:lnTo>
                    <a:pt x="1481" y="198"/>
                  </a:lnTo>
                  <a:lnTo>
                    <a:pt x="1244" y="297"/>
                  </a:lnTo>
                  <a:lnTo>
                    <a:pt x="1027" y="395"/>
                  </a:lnTo>
                  <a:lnTo>
                    <a:pt x="810" y="514"/>
                  </a:lnTo>
                  <a:lnTo>
                    <a:pt x="632" y="652"/>
                  </a:lnTo>
                  <a:lnTo>
                    <a:pt x="455" y="810"/>
                  </a:lnTo>
                  <a:lnTo>
                    <a:pt x="297" y="987"/>
                  </a:lnTo>
                  <a:lnTo>
                    <a:pt x="178" y="1185"/>
                  </a:lnTo>
                  <a:lnTo>
                    <a:pt x="80" y="1382"/>
                  </a:lnTo>
                  <a:lnTo>
                    <a:pt x="21" y="1619"/>
                  </a:lnTo>
                  <a:lnTo>
                    <a:pt x="1" y="1856"/>
                  </a:lnTo>
                  <a:lnTo>
                    <a:pt x="21" y="2408"/>
                  </a:lnTo>
                  <a:lnTo>
                    <a:pt x="40" y="2980"/>
                  </a:lnTo>
                  <a:lnTo>
                    <a:pt x="100" y="3553"/>
                  </a:lnTo>
                  <a:lnTo>
                    <a:pt x="159" y="4145"/>
                  </a:lnTo>
                  <a:lnTo>
                    <a:pt x="435" y="6434"/>
                  </a:lnTo>
                  <a:lnTo>
                    <a:pt x="474" y="6868"/>
                  </a:lnTo>
                  <a:lnTo>
                    <a:pt x="494" y="7322"/>
                  </a:lnTo>
                  <a:lnTo>
                    <a:pt x="514" y="7539"/>
                  </a:lnTo>
                  <a:lnTo>
                    <a:pt x="553" y="7776"/>
                  </a:lnTo>
                  <a:lnTo>
                    <a:pt x="593" y="7973"/>
                  </a:lnTo>
                  <a:lnTo>
                    <a:pt x="672" y="8170"/>
                  </a:lnTo>
                  <a:lnTo>
                    <a:pt x="731" y="8308"/>
                  </a:lnTo>
                  <a:lnTo>
                    <a:pt x="830" y="8446"/>
                  </a:lnTo>
                  <a:lnTo>
                    <a:pt x="1027" y="8723"/>
                  </a:lnTo>
                  <a:lnTo>
                    <a:pt x="1224" y="8979"/>
                  </a:lnTo>
                  <a:lnTo>
                    <a:pt x="1323" y="9117"/>
                  </a:lnTo>
                  <a:lnTo>
                    <a:pt x="1422" y="9256"/>
                  </a:lnTo>
                  <a:lnTo>
                    <a:pt x="1599" y="9611"/>
                  </a:lnTo>
                  <a:lnTo>
                    <a:pt x="1757" y="9946"/>
                  </a:lnTo>
                  <a:lnTo>
                    <a:pt x="1895" y="10321"/>
                  </a:lnTo>
                  <a:lnTo>
                    <a:pt x="1994" y="10696"/>
                  </a:lnTo>
                  <a:lnTo>
                    <a:pt x="2211" y="11446"/>
                  </a:lnTo>
                  <a:lnTo>
                    <a:pt x="2389" y="12196"/>
                  </a:lnTo>
                  <a:lnTo>
                    <a:pt x="2527" y="12650"/>
                  </a:lnTo>
                  <a:lnTo>
                    <a:pt x="2685" y="13104"/>
                  </a:lnTo>
                  <a:lnTo>
                    <a:pt x="2842" y="13557"/>
                  </a:lnTo>
                  <a:lnTo>
                    <a:pt x="3000" y="14011"/>
                  </a:lnTo>
                  <a:lnTo>
                    <a:pt x="3198" y="14445"/>
                  </a:lnTo>
                  <a:lnTo>
                    <a:pt x="3395" y="14880"/>
                  </a:lnTo>
                  <a:lnTo>
                    <a:pt x="3612" y="15294"/>
                  </a:lnTo>
                  <a:lnTo>
                    <a:pt x="3849" y="15708"/>
                  </a:lnTo>
                  <a:lnTo>
                    <a:pt x="4086" y="16123"/>
                  </a:lnTo>
                  <a:lnTo>
                    <a:pt x="4342" y="16517"/>
                  </a:lnTo>
                  <a:lnTo>
                    <a:pt x="4618" y="16912"/>
                  </a:lnTo>
                  <a:lnTo>
                    <a:pt x="4914" y="17287"/>
                  </a:lnTo>
                  <a:lnTo>
                    <a:pt x="5210" y="17642"/>
                  </a:lnTo>
                  <a:lnTo>
                    <a:pt x="5546" y="17998"/>
                  </a:lnTo>
                  <a:lnTo>
                    <a:pt x="5881" y="18333"/>
                  </a:lnTo>
                  <a:lnTo>
                    <a:pt x="6237" y="18649"/>
                  </a:lnTo>
                  <a:lnTo>
                    <a:pt x="6592" y="18964"/>
                  </a:lnTo>
                  <a:lnTo>
                    <a:pt x="6987" y="19241"/>
                  </a:lnTo>
                  <a:lnTo>
                    <a:pt x="7381" y="19517"/>
                  </a:lnTo>
                  <a:lnTo>
                    <a:pt x="7776" y="19754"/>
                  </a:lnTo>
                  <a:lnTo>
                    <a:pt x="8210" y="19991"/>
                  </a:lnTo>
                  <a:lnTo>
                    <a:pt x="8644" y="20188"/>
                  </a:lnTo>
                  <a:lnTo>
                    <a:pt x="9078" y="20366"/>
                  </a:lnTo>
                  <a:lnTo>
                    <a:pt x="9532" y="20523"/>
                  </a:lnTo>
                  <a:lnTo>
                    <a:pt x="9986" y="20662"/>
                  </a:lnTo>
                  <a:lnTo>
                    <a:pt x="10460" y="20760"/>
                  </a:lnTo>
                  <a:lnTo>
                    <a:pt x="10913" y="20839"/>
                  </a:lnTo>
                  <a:lnTo>
                    <a:pt x="11387" y="20898"/>
                  </a:lnTo>
                  <a:lnTo>
                    <a:pt x="11861" y="20918"/>
                  </a:lnTo>
                  <a:lnTo>
                    <a:pt x="12334" y="20918"/>
                  </a:lnTo>
                  <a:lnTo>
                    <a:pt x="12808" y="20879"/>
                  </a:lnTo>
                  <a:lnTo>
                    <a:pt x="13281" y="20819"/>
                  </a:lnTo>
                  <a:lnTo>
                    <a:pt x="13814" y="20701"/>
                  </a:lnTo>
                  <a:lnTo>
                    <a:pt x="14347" y="20563"/>
                  </a:lnTo>
                  <a:lnTo>
                    <a:pt x="14860" y="20405"/>
                  </a:lnTo>
                  <a:lnTo>
                    <a:pt x="15373" y="20208"/>
                  </a:lnTo>
                  <a:lnTo>
                    <a:pt x="15867" y="19991"/>
                  </a:lnTo>
                  <a:lnTo>
                    <a:pt x="16360" y="19754"/>
                  </a:lnTo>
                  <a:lnTo>
                    <a:pt x="16834" y="19478"/>
                  </a:lnTo>
                  <a:lnTo>
                    <a:pt x="17307" y="19201"/>
                  </a:lnTo>
                  <a:lnTo>
                    <a:pt x="17741" y="18886"/>
                  </a:lnTo>
                  <a:lnTo>
                    <a:pt x="18175" y="18550"/>
                  </a:lnTo>
                  <a:lnTo>
                    <a:pt x="18590" y="18195"/>
                  </a:lnTo>
                  <a:lnTo>
                    <a:pt x="19004" y="17820"/>
                  </a:lnTo>
                  <a:lnTo>
                    <a:pt x="19379" y="17425"/>
                  </a:lnTo>
                  <a:lnTo>
                    <a:pt x="19734" y="17011"/>
                  </a:lnTo>
                  <a:lnTo>
                    <a:pt x="20070" y="16577"/>
                  </a:lnTo>
                  <a:lnTo>
                    <a:pt x="20386" y="16123"/>
                  </a:lnTo>
                  <a:lnTo>
                    <a:pt x="20208" y="15925"/>
                  </a:lnTo>
                  <a:lnTo>
                    <a:pt x="20030" y="15689"/>
                  </a:lnTo>
                  <a:lnTo>
                    <a:pt x="19892" y="15432"/>
                  </a:lnTo>
                  <a:lnTo>
                    <a:pt x="19754" y="15176"/>
                  </a:lnTo>
                  <a:lnTo>
                    <a:pt x="19616" y="14899"/>
                  </a:lnTo>
                  <a:lnTo>
                    <a:pt x="19517" y="14623"/>
                  </a:lnTo>
                  <a:lnTo>
                    <a:pt x="19300" y="14071"/>
                  </a:lnTo>
                  <a:lnTo>
                    <a:pt x="19083" y="13498"/>
                  </a:lnTo>
                  <a:lnTo>
                    <a:pt x="18866" y="12965"/>
                  </a:lnTo>
                  <a:lnTo>
                    <a:pt x="18767" y="12709"/>
                  </a:lnTo>
                  <a:lnTo>
                    <a:pt x="18649" y="12472"/>
                  </a:lnTo>
                  <a:lnTo>
                    <a:pt x="18511" y="12255"/>
                  </a:lnTo>
                  <a:lnTo>
                    <a:pt x="18373" y="12058"/>
                  </a:lnTo>
                  <a:lnTo>
                    <a:pt x="18116" y="12255"/>
                  </a:lnTo>
                  <a:lnTo>
                    <a:pt x="17840" y="12452"/>
                  </a:lnTo>
                  <a:lnTo>
                    <a:pt x="17544" y="12650"/>
                  </a:lnTo>
                  <a:lnTo>
                    <a:pt x="17248" y="12827"/>
                  </a:lnTo>
                  <a:lnTo>
                    <a:pt x="16932" y="13005"/>
                  </a:lnTo>
                  <a:lnTo>
                    <a:pt x="16597" y="13163"/>
                  </a:lnTo>
                  <a:lnTo>
                    <a:pt x="15906" y="13459"/>
                  </a:lnTo>
                  <a:lnTo>
                    <a:pt x="15215" y="13735"/>
                  </a:lnTo>
                  <a:lnTo>
                    <a:pt x="14505" y="13972"/>
                  </a:lnTo>
                  <a:lnTo>
                    <a:pt x="13834" y="14189"/>
                  </a:lnTo>
                  <a:lnTo>
                    <a:pt x="13183" y="14347"/>
                  </a:lnTo>
                  <a:lnTo>
                    <a:pt x="12689" y="14465"/>
                  </a:lnTo>
                  <a:lnTo>
                    <a:pt x="12433" y="14505"/>
                  </a:lnTo>
                  <a:lnTo>
                    <a:pt x="12176" y="14524"/>
                  </a:lnTo>
                  <a:lnTo>
                    <a:pt x="11920" y="14524"/>
                  </a:lnTo>
                  <a:lnTo>
                    <a:pt x="11683" y="14505"/>
                  </a:lnTo>
                  <a:lnTo>
                    <a:pt x="11446" y="14445"/>
                  </a:lnTo>
                  <a:lnTo>
                    <a:pt x="11209" y="14367"/>
                  </a:lnTo>
                  <a:lnTo>
                    <a:pt x="11071" y="14307"/>
                  </a:lnTo>
                  <a:lnTo>
                    <a:pt x="10933" y="14228"/>
                  </a:lnTo>
                  <a:lnTo>
                    <a:pt x="10815" y="14149"/>
                  </a:lnTo>
                  <a:lnTo>
                    <a:pt x="10716" y="14051"/>
                  </a:lnTo>
                  <a:lnTo>
                    <a:pt x="10617" y="13932"/>
                  </a:lnTo>
                  <a:lnTo>
                    <a:pt x="10519" y="13814"/>
                  </a:lnTo>
                  <a:lnTo>
                    <a:pt x="10381" y="13577"/>
                  </a:lnTo>
                  <a:lnTo>
                    <a:pt x="10262" y="13281"/>
                  </a:lnTo>
                  <a:lnTo>
                    <a:pt x="10164" y="12985"/>
                  </a:lnTo>
                  <a:lnTo>
                    <a:pt x="10104" y="12669"/>
                  </a:lnTo>
                  <a:lnTo>
                    <a:pt x="10045" y="12334"/>
                  </a:lnTo>
                  <a:lnTo>
                    <a:pt x="10025" y="11999"/>
                  </a:lnTo>
                  <a:lnTo>
                    <a:pt x="10006" y="11643"/>
                  </a:lnTo>
                  <a:lnTo>
                    <a:pt x="10006" y="10972"/>
                  </a:lnTo>
                  <a:lnTo>
                    <a:pt x="10025" y="10341"/>
                  </a:lnTo>
                  <a:lnTo>
                    <a:pt x="10006" y="9808"/>
                  </a:lnTo>
                  <a:lnTo>
                    <a:pt x="9966" y="8723"/>
                  </a:lnTo>
                  <a:lnTo>
                    <a:pt x="9927" y="8190"/>
                  </a:lnTo>
                  <a:lnTo>
                    <a:pt x="9887" y="7637"/>
                  </a:lnTo>
                  <a:lnTo>
                    <a:pt x="9828" y="7105"/>
                  </a:lnTo>
                  <a:lnTo>
                    <a:pt x="9729" y="6572"/>
                  </a:lnTo>
                  <a:lnTo>
                    <a:pt x="9631" y="6039"/>
                  </a:lnTo>
                  <a:lnTo>
                    <a:pt x="9473" y="5506"/>
                  </a:lnTo>
                  <a:lnTo>
                    <a:pt x="9374" y="5190"/>
                  </a:lnTo>
                  <a:lnTo>
                    <a:pt x="9256" y="4875"/>
                  </a:lnTo>
                  <a:lnTo>
                    <a:pt x="9118" y="4579"/>
                  </a:lnTo>
                  <a:lnTo>
                    <a:pt x="8980" y="4283"/>
                  </a:lnTo>
                  <a:lnTo>
                    <a:pt x="8822" y="3987"/>
                  </a:lnTo>
                  <a:lnTo>
                    <a:pt x="8664" y="3710"/>
                  </a:lnTo>
                  <a:lnTo>
                    <a:pt x="8486" y="3434"/>
                  </a:lnTo>
                  <a:lnTo>
                    <a:pt x="8309" y="3158"/>
                  </a:lnTo>
                  <a:lnTo>
                    <a:pt x="7993" y="2763"/>
                  </a:lnTo>
                  <a:lnTo>
                    <a:pt x="7657" y="2388"/>
                  </a:lnTo>
                  <a:lnTo>
                    <a:pt x="7283" y="2053"/>
                  </a:lnTo>
                  <a:lnTo>
                    <a:pt x="6908" y="1717"/>
                  </a:lnTo>
                  <a:lnTo>
                    <a:pt x="6493" y="1421"/>
                  </a:lnTo>
                  <a:lnTo>
                    <a:pt x="6059" y="1125"/>
                  </a:lnTo>
                  <a:lnTo>
                    <a:pt x="5605" y="869"/>
                  </a:lnTo>
                  <a:lnTo>
                    <a:pt x="5132" y="652"/>
                  </a:lnTo>
                  <a:lnTo>
                    <a:pt x="4579" y="415"/>
                  </a:lnTo>
                  <a:lnTo>
                    <a:pt x="4046" y="218"/>
                  </a:lnTo>
                  <a:lnTo>
                    <a:pt x="3750" y="139"/>
                  </a:lnTo>
                  <a:lnTo>
                    <a:pt x="3474" y="79"/>
                  </a:lnTo>
                  <a:lnTo>
                    <a:pt x="3198" y="20"/>
                  </a:lnTo>
                  <a:lnTo>
                    <a:pt x="2902"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2" name="Google Shape;1692;p60"/>
            <p:cNvSpPr/>
            <p:nvPr/>
          </p:nvSpPr>
          <p:spPr>
            <a:xfrm>
              <a:off x="6909666" y="2244411"/>
              <a:ext cx="126090" cy="283946"/>
            </a:xfrm>
            <a:custGeom>
              <a:rect b="b" l="l" r="r" t="t"/>
              <a:pathLst>
                <a:path extrusionOk="0" h="8447" w="3751">
                  <a:moveTo>
                    <a:pt x="3533" y="0"/>
                  </a:moveTo>
                  <a:lnTo>
                    <a:pt x="3257" y="671"/>
                  </a:lnTo>
                  <a:lnTo>
                    <a:pt x="2981" y="1362"/>
                  </a:lnTo>
                  <a:lnTo>
                    <a:pt x="2428" y="2822"/>
                  </a:lnTo>
                  <a:lnTo>
                    <a:pt x="1895" y="4263"/>
                  </a:lnTo>
                  <a:lnTo>
                    <a:pt x="1619" y="4973"/>
                  </a:lnTo>
                  <a:lnTo>
                    <a:pt x="1323" y="5683"/>
                  </a:lnTo>
                  <a:lnTo>
                    <a:pt x="1027" y="6374"/>
                  </a:lnTo>
                  <a:lnTo>
                    <a:pt x="711" y="7045"/>
                  </a:lnTo>
                  <a:lnTo>
                    <a:pt x="356" y="7696"/>
                  </a:lnTo>
                  <a:lnTo>
                    <a:pt x="1" y="8328"/>
                  </a:lnTo>
                  <a:lnTo>
                    <a:pt x="198" y="8446"/>
                  </a:lnTo>
                  <a:lnTo>
                    <a:pt x="573" y="7815"/>
                  </a:lnTo>
                  <a:lnTo>
                    <a:pt x="928" y="7163"/>
                  </a:lnTo>
                  <a:lnTo>
                    <a:pt x="1244" y="6473"/>
                  </a:lnTo>
                  <a:lnTo>
                    <a:pt x="1560" y="5782"/>
                  </a:lnTo>
                  <a:lnTo>
                    <a:pt x="1836" y="5072"/>
                  </a:lnTo>
                  <a:lnTo>
                    <a:pt x="2132" y="4361"/>
                  </a:lnTo>
                  <a:lnTo>
                    <a:pt x="2665" y="2901"/>
                  </a:lnTo>
                  <a:lnTo>
                    <a:pt x="3198" y="1460"/>
                  </a:lnTo>
                  <a:lnTo>
                    <a:pt x="3474" y="770"/>
                  </a:lnTo>
                  <a:lnTo>
                    <a:pt x="3750" y="99"/>
                  </a:lnTo>
                  <a:lnTo>
                    <a:pt x="3533"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3" name="Google Shape;1693;p60"/>
            <p:cNvSpPr/>
            <p:nvPr/>
          </p:nvSpPr>
          <p:spPr>
            <a:xfrm>
              <a:off x="6321286" y="2767780"/>
              <a:ext cx="687259" cy="20606"/>
            </a:xfrm>
            <a:custGeom>
              <a:rect b="b" l="l" r="r" t="t"/>
              <a:pathLst>
                <a:path extrusionOk="0" h="613" w="20445">
                  <a:moveTo>
                    <a:pt x="316" y="1"/>
                  </a:moveTo>
                  <a:lnTo>
                    <a:pt x="237" y="21"/>
                  </a:lnTo>
                  <a:lnTo>
                    <a:pt x="178" y="40"/>
                  </a:lnTo>
                  <a:lnTo>
                    <a:pt x="119" y="80"/>
                  </a:lnTo>
                  <a:lnTo>
                    <a:pt x="79" y="119"/>
                  </a:lnTo>
                  <a:lnTo>
                    <a:pt x="40" y="179"/>
                  </a:lnTo>
                  <a:lnTo>
                    <a:pt x="20" y="257"/>
                  </a:lnTo>
                  <a:lnTo>
                    <a:pt x="0" y="317"/>
                  </a:lnTo>
                  <a:lnTo>
                    <a:pt x="20" y="396"/>
                  </a:lnTo>
                  <a:lnTo>
                    <a:pt x="59" y="494"/>
                  </a:lnTo>
                  <a:lnTo>
                    <a:pt x="138" y="553"/>
                  </a:lnTo>
                  <a:lnTo>
                    <a:pt x="217" y="613"/>
                  </a:lnTo>
                  <a:lnTo>
                    <a:pt x="20188" y="613"/>
                  </a:lnTo>
                  <a:lnTo>
                    <a:pt x="20247" y="593"/>
                  </a:lnTo>
                  <a:lnTo>
                    <a:pt x="20345" y="534"/>
                  </a:lnTo>
                  <a:lnTo>
                    <a:pt x="20405" y="435"/>
                  </a:lnTo>
                  <a:lnTo>
                    <a:pt x="20424" y="376"/>
                  </a:lnTo>
                  <a:lnTo>
                    <a:pt x="20444" y="317"/>
                  </a:lnTo>
                  <a:lnTo>
                    <a:pt x="20424" y="257"/>
                  </a:lnTo>
                  <a:lnTo>
                    <a:pt x="20405" y="198"/>
                  </a:lnTo>
                  <a:lnTo>
                    <a:pt x="20345" y="100"/>
                  </a:lnTo>
                  <a:lnTo>
                    <a:pt x="20247" y="21"/>
                  </a:lnTo>
                  <a:lnTo>
                    <a:pt x="20188" y="21"/>
                  </a:lnTo>
                  <a:lnTo>
                    <a:pt x="2012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4" name="Google Shape;1694;p60"/>
            <p:cNvSpPr/>
            <p:nvPr/>
          </p:nvSpPr>
          <p:spPr>
            <a:xfrm>
              <a:off x="6231733" y="2477908"/>
              <a:ext cx="661375" cy="310468"/>
            </a:xfrm>
            <a:custGeom>
              <a:rect b="b" l="l" r="r" t="t"/>
              <a:pathLst>
                <a:path extrusionOk="0" h="9236" w="19675">
                  <a:moveTo>
                    <a:pt x="277" y="0"/>
                  </a:moveTo>
                  <a:lnTo>
                    <a:pt x="217" y="20"/>
                  </a:lnTo>
                  <a:lnTo>
                    <a:pt x="158" y="40"/>
                  </a:lnTo>
                  <a:lnTo>
                    <a:pt x="99" y="79"/>
                  </a:lnTo>
                  <a:lnTo>
                    <a:pt x="59" y="119"/>
                  </a:lnTo>
                  <a:lnTo>
                    <a:pt x="20" y="178"/>
                  </a:lnTo>
                  <a:lnTo>
                    <a:pt x="0" y="237"/>
                  </a:lnTo>
                  <a:lnTo>
                    <a:pt x="0" y="296"/>
                  </a:lnTo>
                  <a:lnTo>
                    <a:pt x="20" y="375"/>
                  </a:lnTo>
                  <a:lnTo>
                    <a:pt x="2546" y="9038"/>
                  </a:lnTo>
                  <a:lnTo>
                    <a:pt x="2585" y="9117"/>
                  </a:lnTo>
                  <a:lnTo>
                    <a:pt x="2645" y="9176"/>
                  </a:lnTo>
                  <a:lnTo>
                    <a:pt x="2723" y="9236"/>
                  </a:lnTo>
                  <a:lnTo>
                    <a:pt x="19457" y="9236"/>
                  </a:lnTo>
                  <a:lnTo>
                    <a:pt x="19536" y="9216"/>
                  </a:lnTo>
                  <a:lnTo>
                    <a:pt x="19576" y="9176"/>
                  </a:lnTo>
                  <a:lnTo>
                    <a:pt x="19635" y="9137"/>
                  </a:lnTo>
                  <a:lnTo>
                    <a:pt x="19655" y="9078"/>
                  </a:lnTo>
                  <a:lnTo>
                    <a:pt x="19675" y="9019"/>
                  </a:lnTo>
                  <a:lnTo>
                    <a:pt x="19675" y="8940"/>
                  </a:lnTo>
                  <a:lnTo>
                    <a:pt x="19675" y="8880"/>
                  </a:lnTo>
                  <a:lnTo>
                    <a:pt x="17149" y="217"/>
                  </a:lnTo>
                  <a:lnTo>
                    <a:pt x="17109" y="119"/>
                  </a:lnTo>
                  <a:lnTo>
                    <a:pt x="17050" y="60"/>
                  </a:lnTo>
                  <a:lnTo>
                    <a:pt x="16971" y="20"/>
                  </a:lnTo>
                  <a:lnTo>
                    <a:pt x="16872"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5" name="Google Shape;1695;p60"/>
            <p:cNvSpPr/>
            <p:nvPr/>
          </p:nvSpPr>
          <p:spPr>
            <a:xfrm>
              <a:off x="6527587" y="2608574"/>
              <a:ext cx="49112" cy="49145"/>
            </a:xfrm>
            <a:custGeom>
              <a:rect b="b" l="l" r="r" t="t"/>
              <a:pathLst>
                <a:path extrusionOk="0" h="1462" w="1461">
                  <a:moveTo>
                    <a:pt x="731" y="1"/>
                  </a:moveTo>
                  <a:lnTo>
                    <a:pt x="573" y="21"/>
                  </a:lnTo>
                  <a:lnTo>
                    <a:pt x="435" y="60"/>
                  </a:lnTo>
                  <a:lnTo>
                    <a:pt x="316" y="139"/>
                  </a:lnTo>
                  <a:lnTo>
                    <a:pt x="198" y="218"/>
                  </a:lnTo>
                  <a:lnTo>
                    <a:pt x="119" y="336"/>
                  </a:lnTo>
                  <a:lnTo>
                    <a:pt x="40" y="455"/>
                  </a:lnTo>
                  <a:lnTo>
                    <a:pt x="0" y="593"/>
                  </a:lnTo>
                  <a:lnTo>
                    <a:pt x="0" y="731"/>
                  </a:lnTo>
                  <a:lnTo>
                    <a:pt x="0" y="889"/>
                  </a:lnTo>
                  <a:lnTo>
                    <a:pt x="40" y="1027"/>
                  </a:lnTo>
                  <a:lnTo>
                    <a:pt x="119" y="1145"/>
                  </a:lnTo>
                  <a:lnTo>
                    <a:pt x="198" y="1264"/>
                  </a:lnTo>
                  <a:lnTo>
                    <a:pt x="316" y="1343"/>
                  </a:lnTo>
                  <a:lnTo>
                    <a:pt x="435" y="1422"/>
                  </a:lnTo>
                  <a:lnTo>
                    <a:pt x="573" y="1461"/>
                  </a:lnTo>
                  <a:lnTo>
                    <a:pt x="869" y="1461"/>
                  </a:lnTo>
                  <a:lnTo>
                    <a:pt x="1007" y="1422"/>
                  </a:lnTo>
                  <a:lnTo>
                    <a:pt x="1125" y="1343"/>
                  </a:lnTo>
                  <a:lnTo>
                    <a:pt x="1244" y="1264"/>
                  </a:lnTo>
                  <a:lnTo>
                    <a:pt x="1323" y="1145"/>
                  </a:lnTo>
                  <a:lnTo>
                    <a:pt x="1401" y="1027"/>
                  </a:lnTo>
                  <a:lnTo>
                    <a:pt x="1441" y="889"/>
                  </a:lnTo>
                  <a:lnTo>
                    <a:pt x="1461" y="731"/>
                  </a:lnTo>
                  <a:lnTo>
                    <a:pt x="1441" y="593"/>
                  </a:lnTo>
                  <a:lnTo>
                    <a:pt x="1401" y="455"/>
                  </a:lnTo>
                  <a:lnTo>
                    <a:pt x="1323" y="336"/>
                  </a:lnTo>
                  <a:lnTo>
                    <a:pt x="1244" y="218"/>
                  </a:lnTo>
                  <a:lnTo>
                    <a:pt x="1125" y="139"/>
                  </a:lnTo>
                  <a:lnTo>
                    <a:pt x="1007" y="60"/>
                  </a:lnTo>
                  <a:lnTo>
                    <a:pt x="869" y="21"/>
                  </a:lnTo>
                  <a:lnTo>
                    <a:pt x="731"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6" name="Google Shape;1696;p60"/>
            <p:cNvSpPr/>
            <p:nvPr/>
          </p:nvSpPr>
          <p:spPr>
            <a:xfrm>
              <a:off x="7283140" y="2792992"/>
              <a:ext cx="45145" cy="1236528"/>
            </a:xfrm>
            <a:custGeom>
              <a:rect b="b" l="l" r="r" t="t"/>
              <a:pathLst>
                <a:path extrusionOk="0" h="36785" w="1343">
                  <a:moveTo>
                    <a:pt x="1" y="1"/>
                  </a:moveTo>
                  <a:lnTo>
                    <a:pt x="1" y="36784"/>
                  </a:lnTo>
                  <a:lnTo>
                    <a:pt x="1343" y="36784"/>
                  </a:lnTo>
                  <a:lnTo>
                    <a:pt x="1343"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7" name="Google Shape;1697;p60"/>
            <p:cNvSpPr/>
            <p:nvPr/>
          </p:nvSpPr>
          <p:spPr>
            <a:xfrm>
              <a:off x="5218783" y="2792992"/>
              <a:ext cx="45145" cy="1236528"/>
            </a:xfrm>
            <a:custGeom>
              <a:rect b="b" l="l" r="r" t="t"/>
              <a:pathLst>
                <a:path extrusionOk="0" h="36785" w="1343">
                  <a:moveTo>
                    <a:pt x="0" y="1"/>
                  </a:moveTo>
                  <a:lnTo>
                    <a:pt x="0" y="36784"/>
                  </a:lnTo>
                  <a:lnTo>
                    <a:pt x="1342" y="36784"/>
                  </a:lnTo>
                  <a:lnTo>
                    <a:pt x="1342"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8" name="Google Shape;1698;p60"/>
            <p:cNvSpPr/>
            <p:nvPr/>
          </p:nvSpPr>
          <p:spPr>
            <a:xfrm>
              <a:off x="5081461" y="2788353"/>
              <a:ext cx="2427205" cy="25917"/>
            </a:xfrm>
            <a:custGeom>
              <a:rect b="b" l="l" r="r" t="t"/>
              <a:pathLst>
                <a:path extrusionOk="0" h="771" w="72206">
                  <a:moveTo>
                    <a:pt x="0" y="1"/>
                  </a:moveTo>
                  <a:lnTo>
                    <a:pt x="0" y="770"/>
                  </a:lnTo>
                  <a:lnTo>
                    <a:pt x="72205" y="770"/>
                  </a:lnTo>
                  <a:lnTo>
                    <a:pt x="72205"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9" name="Google Shape;1699;p60"/>
            <p:cNvSpPr/>
            <p:nvPr/>
          </p:nvSpPr>
          <p:spPr>
            <a:xfrm>
              <a:off x="5799230" y="2680243"/>
              <a:ext cx="426541" cy="118089"/>
            </a:xfrm>
            <a:custGeom>
              <a:rect b="b" l="l" r="r" t="t"/>
              <a:pathLst>
                <a:path extrusionOk="0" h="3513" w="12689">
                  <a:moveTo>
                    <a:pt x="2230" y="0"/>
                  </a:moveTo>
                  <a:lnTo>
                    <a:pt x="1934" y="59"/>
                  </a:lnTo>
                  <a:lnTo>
                    <a:pt x="1638" y="138"/>
                  </a:lnTo>
                  <a:lnTo>
                    <a:pt x="1441" y="217"/>
                  </a:lnTo>
                  <a:lnTo>
                    <a:pt x="1243" y="336"/>
                  </a:lnTo>
                  <a:lnTo>
                    <a:pt x="1026" y="474"/>
                  </a:lnTo>
                  <a:lnTo>
                    <a:pt x="809" y="632"/>
                  </a:lnTo>
                  <a:lnTo>
                    <a:pt x="612" y="809"/>
                  </a:lnTo>
                  <a:lnTo>
                    <a:pt x="434" y="987"/>
                  </a:lnTo>
                  <a:lnTo>
                    <a:pt x="296" y="1164"/>
                  </a:lnTo>
                  <a:lnTo>
                    <a:pt x="178" y="1362"/>
                  </a:lnTo>
                  <a:lnTo>
                    <a:pt x="118" y="1500"/>
                  </a:lnTo>
                  <a:lnTo>
                    <a:pt x="59" y="1658"/>
                  </a:lnTo>
                  <a:lnTo>
                    <a:pt x="20" y="1796"/>
                  </a:lnTo>
                  <a:lnTo>
                    <a:pt x="0" y="1934"/>
                  </a:lnTo>
                  <a:lnTo>
                    <a:pt x="0" y="2072"/>
                  </a:lnTo>
                  <a:lnTo>
                    <a:pt x="0" y="2210"/>
                  </a:lnTo>
                  <a:lnTo>
                    <a:pt x="20" y="2329"/>
                  </a:lnTo>
                  <a:lnTo>
                    <a:pt x="59" y="2447"/>
                  </a:lnTo>
                  <a:lnTo>
                    <a:pt x="118" y="2565"/>
                  </a:lnTo>
                  <a:lnTo>
                    <a:pt x="178" y="2684"/>
                  </a:lnTo>
                  <a:lnTo>
                    <a:pt x="257" y="2783"/>
                  </a:lnTo>
                  <a:lnTo>
                    <a:pt x="355" y="2881"/>
                  </a:lnTo>
                  <a:lnTo>
                    <a:pt x="474" y="2960"/>
                  </a:lnTo>
                  <a:lnTo>
                    <a:pt x="592" y="3039"/>
                  </a:lnTo>
                  <a:lnTo>
                    <a:pt x="730" y="3118"/>
                  </a:lnTo>
                  <a:lnTo>
                    <a:pt x="888" y="3177"/>
                  </a:lnTo>
                  <a:lnTo>
                    <a:pt x="1125" y="3276"/>
                  </a:lnTo>
                  <a:lnTo>
                    <a:pt x="1381" y="3335"/>
                  </a:lnTo>
                  <a:lnTo>
                    <a:pt x="1638" y="3394"/>
                  </a:lnTo>
                  <a:lnTo>
                    <a:pt x="1894" y="3434"/>
                  </a:lnTo>
                  <a:lnTo>
                    <a:pt x="2427" y="3493"/>
                  </a:lnTo>
                  <a:lnTo>
                    <a:pt x="2960" y="3513"/>
                  </a:lnTo>
                  <a:lnTo>
                    <a:pt x="3493" y="3513"/>
                  </a:lnTo>
                  <a:lnTo>
                    <a:pt x="4026" y="3493"/>
                  </a:lnTo>
                  <a:lnTo>
                    <a:pt x="5072" y="3414"/>
                  </a:lnTo>
                  <a:lnTo>
                    <a:pt x="5920" y="3355"/>
                  </a:lnTo>
                  <a:lnTo>
                    <a:pt x="6769" y="3315"/>
                  </a:lnTo>
                  <a:lnTo>
                    <a:pt x="8091" y="3276"/>
                  </a:lnTo>
                  <a:lnTo>
                    <a:pt x="9393" y="3256"/>
                  </a:lnTo>
                  <a:lnTo>
                    <a:pt x="10715" y="3296"/>
                  </a:lnTo>
                  <a:lnTo>
                    <a:pt x="12037" y="3375"/>
                  </a:lnTo>
                  <a:lnTo>
                    <a:pt x="12373" y="3375"/>
                  </a:lnTo>
                  <a:lnTo>
                    <a:pt x="12472" y="3335"/>
                  </a:lnTo>
                  <a:lnTo>
                    <a:pt x="12531" y="3315"/>
                  </a:lnTo>
                  <a:lnTo>
                    <a:pt x="12590" y="3276"/>
                  </a:lnTo>
                  <a:lnTo>
                    <a:pt x="12629" y="3236"/>
                  </a:lnTo>
                  <a:lnTo>
                    <a:pt x="12649" y="3177"/>
                  </a:lnTo>
                  <a:lnTo>
                    <a:pt x="12669" y="3118"/>
                  </a:lnTo>
                  <a:lnTo>
                    <a:pt x="12689" y="3059"/>
                  </a:lnTo>
                  <a:lnTo>
                    <a:pt x="12669" y="2921"/>
                  </a:lnTo>
                  <a:lnTo>
                    <a:pt x="12610" y="2763"/>
                  </a:lnTo>
                  <a:lnTo>
                    <a:pt x="12531" y="2585"/>
                  </a:lnTo>
                  <a:lnTo>
                    <a:pt x="12412" y="2427"/>
                  </a:lnTo>
                  <a:lnTo>
                    <a:pt x="12294" y="2250"/>
                  </a:lnTo>
                  <a:lnTo>
                    <a:pt x="12037" y="1934"/>
                  </a:lnTo>
                  <a:lnTo>
                    <a:pt x="11761" y="1658"/>
                  </a:lnTo>
                  <a:lnTo>
                    <a:pt x="11544" y="1480"/>
                  </a:lnTo>
                  <a:lnTo>
                    <a:pt x="11228" y="1263"/>
                  </a:lnTo>
                  <a:lnTo>
                    <a:pt x="10893" y="1085"/>
                  </a:lnTo>
                  <a:lnTo>
                    <a:pt x="10538" y="947"/>
                  </a:lnTo>
                  <a:lnTo>
                    <a:pt x="10183" y="829"/>
                  </a:lnTo>
                  <a:lnTo>
                    <a:pt x="9808" y="750"/>
                  </a:lnTo>
                  <a:lnTo>
                    <a:pt x="9433" y="691"/>
                  </a:lnTo>
                  <a:lnTo>
                    <a:pt x="9058" y="671"/>
                  </a:lnTo>
                  <a:lnTo>
                    <a:pt x="8683" y="671"/>
                  </a:lnTo>
                  <a:lnTo>
                    <a:pt x="8130" y="711"/>
                  </a:lnTo>
                  <a:lnTo>
                    <a:pt x="7597" y="770"/>
                  </a:lnTo>
                  <a:lnTo>
                    <a:pt x="7045" y="849"/>
                  </a:lnTo>
                  <a:lnTo>
                    <a:pt x="6512" y="888"/>
                  </a:lnTo>
                  <a:lnTo>
                    <a:pt x="6216" y="888"/>
                  </a:lnTo>
                  <a:lnTo>
                    <a:pt x="5920" y="849"/>
                  </a:lnTo>
                  <a:lnTo>
                    <a:pt x="5604" y="789"/>
                  </a:lnTo>
                  <a:lnTo>
                    <a:pt x="5308" y="711"/>
                  </a:lnTo>
                  <a:lnTo>
                    <a:pt x="4677" y="533"/>
                  </a:lnTo>
                  <a:lnTo>
                    <a:pt x="4065" y="316"/>
                  </a:lnTo>
                  <a:lnTo>
                    <a:pt x="3453" y="138"/>
                  </a:lnTo>
                  <a:lnTo>
                    <a:pt x="3138" y="79"/>
                  </a:lnTo>
                  <a:lnTo>
                    <a:pt x="2842" y="20"/>
                  </a:lnTo>
                  <a:lnTo>
                    <a:pt x="2526" y="0"/>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0" name="Google Shape;1700;p60"/>
            <p:cNvSpPr/>
            <p:nvPr/>
          </p:nvSpPr>
          <p:spPr>
            <a:xfrm>
              <a:off x="5046971" y="3002622"/>
              <a:ext cx="1246444" cy="1048788"/>
            </a:xfrm>
            <a:custGeom>
              <a:rect b="b" l="l" r="r" t="t"/>
              <a:pathLst>
                <a:path extrusionOk="0" h="31200" w="37080">
                  <a:moveTo>
                    <a:pt x="6414" y="1"/>
                  </a:moveTo>
                  <a:lnTo>
                    <a:pt x="5822" y="20"/>
                  </a:lnTo>
                  <a:lnTo>
                    <a:pt x="5230" y="60"/>
                  </a:lnTo>
                  <a:lnTo>
                    <a:pt x="4638" y="139"/>
                  </a:lnTo>
                  <a:lnTo>
                    <a:pt x="4065" y="237"/>
                  </a:lnTo>
                  <a:lnTo>
                    <a:pt x="3513" y="376"/>
                  </a:lnTo>
                  <a:lnTo>
                    <a:pt x="3237" y="454"/>
                  </a:lnTo>
                  <a:lnTo>
                    <a:pt x="2960" y="553"/>
                  </a:lnTo>
                  <a:lnTo>
                    <a:pt x="2704" y="672"/>
                  </a:lnTo>
                  <a:lnTo>
                    <a:pt x="2447" y="790"/>
                  </a:lnTo>
                  <a:lnTo>
                    <a:pt x="2210" y="908"/>
                  </a:lnTo>
                  <a:lnTo>
                    <a:pt x="1974" y="1066"/>
                  </a:lnTo>
                  <a:lnTo>
                    <a:pt x="1737" y="1224"/>
                  </a:lnTo>
                  <a:lnTo>
                    <a:pt x="1520" y="1382"/>
                  </a:lnTo>
                  <a:lnTo>
                    <a:pt x="1322" y="1579"/>
                  </a:lnTo>
                  <a:lnTo>
                    <a:pt x="1125" y="1777"/>
                  </a:lnTo>
                  <a:lnTo>
                    <a:pt x="928" y="1994"/>
                  </a:lnTo>
                  <a:lnTo>
                    <a:pt x="770" y="2230"/>
                  </a:lnTo>
                  <a:lnTo>
                    <a:pt x="612" y="2467"/>
                  </a:lnTo>
                  <a:lnTo>
                    <a:pt x="494" y="2704"/>
                  </a:lnTo>
                  <a:lnTo>
                    <a:pt x="375" y="2961"/>
                  </a:lnTo>
                  <a:lnTo>
                    <a:pt x="277" y="3217"/>
                  </a:lnTo>
                  <a:lnTo>
                    <a:pt x="198" y="3493"/>
                  </a:lnTo>
                  <a:lnTo>
                    <a:pt x="138" y="3770"/>
                  </a:lnTo>
                  <a:lnTo>
                    <a:pt x="79" y="4066"/>
                  </a:lnTo>
                  <a:lnTo>
                    <a:pt x="40" y="4362"/>
                  </a:lnTo>
                  <a:lnTo>
                    <a:pt x="20" y="4658"/>
                  </a:lnTo>
                  <a:lnTo>
                    <a:pt x="0" y="4973"/>
                  </a:lnTo>
                  <a:lnTo>
                    <a:pt x="0" y="5289"/>
                  </a:lnTo>
                  <a:lnTo>
                    <a:pt x="0" y="5605"/>
                  </a:lnTo>
                  <a:lnTo>
                    <a:pt x="59" y="6256"/>
                  </a:lnTo>
                  <a:lnTo>
                    <a:pt x="158" y="6888"/>
                  </a:lnTo>
                  <a:lnTo>
                    <a:pt x="316" y="7519"/>
                  </a:lnTo>
                  <a:lnTo>
                    <a:pt x="494" y="8151"/>
                  </a:lnTo>
                  <a:lnTo>
                    <a:pt x="711" y="8762"/>
                  </a:lnTo>
                  <a:lnTo>
                    <a:pt x="987" y="9335"/>
                  </a:lnTo>
                  <a:lnTo>
                    <a:pt x="1263" y="9887"/>
                  </a:lnTo>
                  <a:lnTo>
                    <a:pt x="1421" y="10124"/>
                  </a:lnTo>
                  <a:lnTo>
                    <a:pt x="1599" y="10380"/>
                  </a:lnTo>
                  <a:lnTo>
                    <a:pt x="1757" y="10617"/>
                  </a:lnTo>
                  <a:lnTo>
                    <a:pt x="1934" y="10834"/>
                  </a:lnTo>
                  <a:lnTo>
                    <a:pt x="2112" y="11032"/>
                  </a:lnTo>
                  <a:lnTo>
                    <a:pt x="2309" y="11209"/>
                  </a:lnTo>
                  <a:lnTo>
                    <a:pt x="2506" y="11387"/>
                  </a:lnTo>
                  <a:lnTo>
                    <a:pt x="2724" y="11564"/>
                  </a:lnTo>
                  <a:lnTo>
                    <a:pt x="2941" y="11703"/>
                  </a:lnTo>
                  <a:lnTo>
                    <a:pt x="3158" y="11841"/>
                  </a:lnTo>
                  <a:lnTo>
                    <a:pt x="3394" y="11959"/>
                  </a:lnTo>
                  <a:lnTo>
                    <a:pt x="3612" y="12058"/>
                  </a:lnTo>
                  <a:lnTo>
                    <a:pt x="3848" y="12156"/>
                  </a:lnTo>
                  <a:lnTo>
                    <a:pt x="4085" y="12235"/>
                  </a:lnTo>
                  <a:lnTo>
                    <a:pt x="4322" y="12295"/>
                  </a:lnTo>
                  <a:lnTo>
                    <a:pt x="4578" y="12354"/>
                  </a:lnTo>
                  <a:lnTo>
                    <a:pt x="5072" y="12413"/>
                  </a:lnTo>
                  <a:lnTo>
                    <a:pt x="5585" y="12452"/>
                  </a:lnTo>
                  <a:lnTo>
                    <a:pt x="6098" y="12472"/>
                  </a:lnTo>
                  <a:lnTo>
                    <a:pt x="6631" y="12452"/>
                  </a:lnTo>
                  <a:lnTo>
                    <a:pt x="7144" y="12413"/>
                  </a:lnTo>
                  <a:lnTo>
                    <a:pt x="8190" y="12295"/>
                  </a:lnTo>
                  <a:lnTo>
                    <a:pt x="9236" y="12176"/>
                  </a:lnTo>
                  <a:lnTo>
                    <a:pt x="9729" y="12117"/>
                  </a:lnTo>
                  <a:lnTo>
                    <a:pt x="10222" y="12058"/>
                  </a:lnTo>
                  <a:lnTo>
                    <a:pt x="11031" y="11999"/>
                  </a:lnTo>
                  <a:lnTo>
                    <a:pt x="11860" y="11900"/>
                  </a:lnTo>
                  <a:lnTo>
                    <a:pt x="12689" y="11801"/>
                  </a:lnTo>
                  <a:lnTo>
                    <a:pt x="13498" y="11683"/>
                  </a:lnTo>
                  <a:lnTo>
                    <a:pt x="14327" y="11564"/>
                  </a:lnTo>
                  <a:lnTo>
                    <a:pt x="15156" y="11407"/>
                  </a:lnTo>
                  <a:lnTo>
                    <a:pt x="15965" y="11249"/>
                  </a:lnTo>
                  <a:lnTo>
                    <a:pt x="16793" y="11071"/>
                  </a:lnTo>
                  <a:lnTo>
                    <a:pt x="17603" y="10874"/>
                  </a:lnTo>
                  <a:lnTo>
                    <a:pt x="18412" y="10676"/>
                  </a:lnTo>
                  <a:lnTo>
                    <a:pt x="19221" y="10459"/>
                  </a:lnTo>
                  <a:lnTo>
                    <a:pt x="20010" y="10223"/>
                  </a:lnTo>
                  <a:lnTo>
                    <a:pt x="20819" y="9986"/>
                  </a:lnTo>
                  <a:lnTo>
                    <a:pt x="21608" y="9729"/>
                  </a:lnTo>
                  <a:lnTo>
                    <a:pt x="22378" y="9453"/>
                  </a:lnTo>
                  <a:lnTo>
                    <a:pt x="23167" y="9177"/>
                  </a:lnTo>
                  <a:lnTo>
                    <a:pt x="23167" y="9177"/>
                  </a:lnTo>
                  <a:lnTo>
                    <a:pt x="23128" y="9196"/>
                  </a:lnTo>
                  <a:lnTo>
                    <a:pt x="23108" y="9236"/>
                  </a:lnTo>
                  <a:lnTo>
                    <a:pt x="23069" y="9335"/>
                  </a:lnTo>
                  <a:lnTo>
                    <a:pt x="23069" y="9473"/>
                  </a:lnTo>
                  <a:lnTo>
                    <a:pt x="23088" y="9670"/>
                  </a:lnTo>
                  <a:lnTo>
                    <a:pt x="23128" y="9907"/>
                  </a:lnTo>
                  <a:lnTo>
                    <a:pt x="23187" y="10163"/>
                  </a:lnTo>
                  <a:lnTo>
                    <a:pt x="23384" y="10795"/>
                  </a:lnTo>
                  <a:lnTo>
                    <a:pt x="23621" y="11525"/>
                  </a:lnTo>
                  <a:lnTo>
                    <a:pt x="23937" y="12334"/>
                  </a:lnTo>
                  <a:lnTo>
                    <a:pt x="24272" y="13202"/>
                  </a:lnTo>
                  <a:lnTo>
                    <a:pt x="24647" y="14090"/>
                  </a:lnTo>
                  <a:lnTo>
                    <a:pt x="25437" y="15886"/>
                  </a:lnTo>
                  <a:lnTo>
                    <a:pt x="26167" y="17504"/>
                  </a:lnTo>
                  <a:lnTo>
                    <a:pt x="26759" y="18747"/>
                  </a:lnTo>
                  <a:lnTo>
                    <a:pt x="27075" y="19418"/>
                  </a:lnTo>
                  <a:lnTo>
                    <a:pt x="27489" y="20109"/>
                  </a:lnTo>
                  <a:lnTo>
                    <a:pt x="27963" y="20879"/>
                  </a:lnTo>
                  <a:lnTo>
                    <a:pt x="29068" y="22635"/>
                  </a:lnTo>
                  <a:lnTo>
                    <a:pt x="30311" y="24549"/>
                  </a:lnTo>
                  <a:lnTo>
                    <a:pt x="31594" y="26463"/>
                  </a:lnTo>
                  <a:lnTo>
                    <a:pt x="32817" y="28219"/>
                  </a:lnTo>
                  <a:lnTo>
                    <a:pt x="33863" y="29680"/>
                  </a:lnTo>
                  <a:lnTo>
                    <a:pt x="34297" y="30252"/>
                  </a:lnTo>
                  <a:lnTo>
                    <a:pt x="34633" y="30686"/>
                  </a:lnTo>
                  <a:lnTo>
                    <a:pt x="34909" y="31002"/>
                  </a:lnTo>
                  <a:lnTo>
                    <a:pt x="34988" y="31081"/>
                  </a:lnTo>
                  <a:lnTo>
                    <a:pt x="35067" y="31140"/>
                  </a:lnTo>
                  <a:lnTo>
                    <a:pt x="35165" y="31160"/>
                  </a:lnTo>
                  <a:lnTo>
                    <a:pt x="35244" y="31180"/>
                  </a:lnTo>
                  <a:lnTo>
                    <a:pt x="35343" y="31199"/>
                  </a:lnTo>
                  <a:lnTo>
                    <a:pt x="35422" y="31180"/>
                  </a:lnTo>
                  <a:lnTo>
                    <a:pt x="35501" y="31160"/>
                  </a:lnTo>
                  <a:lnTo>
                    <a:pt x="35580" y="31101"/>
                  </a:lnTo>
                  <a:lnTo>
                    <a:pt x="35718" y="31002"/>
                  </a:lnTo>
                  <a:lnTo>
                    <a:pt x="35856" y="30844"/>
                  </a:lnTo>
                  <a:lnTo>
                    <a:pt x="35974" y="30666"/>
                  </a:lnTo>
                  <a:lnTo>
                    <a:pt x="36073" y="30469"/>
                  </a:lnTo>
                  <a:lnTo>
                    <a:pt x="36172" y="30252"/>
                  </a:lnTo>
                  <a:lnTo>
                    <a:pt x="36211" y="30193"/>
                  </a:lnTo>
                  <a:lnTo>
                    <a:pt x="36270" y="30153"/>
                  </a:lnTo>
                  <a:lnTo>
                    <a:pt x="36330" y="30153"/>
                  </a:lnTo>
                  <a:lnTo>
                    <a:pt x="36409" y="30134"/>
                  </a:lnTo>
                  <a:lnTo>
                    <a:pt x="36468" y="30134"/>
                  </a:lnTo>
                  <a:lnTo>
                    <a:pt x="36507" y="30114"/>
                  </a:lnTo>
                  <a:lnTo>
                    <a:pt x="36527" y="30074"/>
                  </a:lnTo>
                  <a:lnTo>
                    <a:pt x="36527" y="29995"/>
                  </a:lnTo>
                  <a:lnTo>
                    <a:pt x="36547" y="29917"/>
                  </a:lnTo>
                  <a:lnTo>
                    <a:pt x="36606" y="29818"/>
                  </a:lnTo>
                  <a:lnTo>
                    <a:pt x="36823" y="29581"/>
                  </a:lnTo>
                  <a:lnTo>
                    <a:pt x="37020" y="29344"/>
                  </a:lnTo>
                  <a:lnTo>
                    <a:pt x="37079" y="29246"/>
                  </a:lnTo>
                  <a:lnTo>
                    <a:pt x="37079" y="29206"/>
                  </a:lnTo>
                  <a:lnTo>
                    <a:pt x="37079" y="29186"/>
                  </a:lnTo>
                  <a:lnTo>
                    <a:pt x="36645" y="27766"/>
                  </a:lnTo>
                  <a:lnTo>
                    <a:pt x="36191" y="26345"/>
                  </a:lnTo>
                  <a:lnTo>
                    <a:pt x="35718" y="24924"/>
                  </a:lnTo>
                  <a:lnTo>
                    <a:pt x="35225" y="23523"/>
                  </a:lnTo>
                  <a:lnTo>
                    <a:pt x="34692" y="22102"/>
                  </a:lnTo>
                  <a:lnTo>
                    <a:pt x="34179" y="20681"/>
                  </a:lnTo>
                  <a:lnTo>
                    <a:pt x="33074" y="17859"/>
                  </a:lnTo>
                  <a:lnTo>
                    <a:pt x="30863" y="12216"/>
                  </a:lnTo>
                  <a:lnTo>
                    <a:pt x="29798" y="9433"/>
                  </a:lnTo>
                  <a:lnTo>
                    <a:pt x="29265" y="8032"/>
                  </a:lnTo>
                  <a:lnTo>
                    <a:pt x="28752" y="6631"/>
                  </a:lnTo>
                  <a:lnTo>
                    <a:pt x="28594" y="6197"/>
                  </a:lnTo>
                  <a:lnTo>
                    <a:pt x="28416" y="5763"/>
                  </a:lnTo>
                  <a:lnTo>
                    <a:pt x="28219" y="5348"/>
                  </a:lnTo>
                  <a:lnTo>
                    <a:pt x="28002" y="4954"/>
                  </a:lnTo>
                  <a:lnTo>
                    <a:pt x="27785" y="4579"/>
                  </a:lnTo>
                  <a:lnTo>
                    <a:pt x="27548" y="4224"/>
                  </a:lnTo>
                  <a:lnTo>
                    <a:pt x="27272" y="3888"/>
                  </a:lnTo>
                  <a:lnTo>
                    <a:pt x="27015" y="3572"/>
                  </a:lnTo>
                  <a:lnTo>
                    <a:pt x="26719" y="3276"/>
                  </a:lnTo>
                  <a:lnTo>
                    <a:pt x="26404" y="3000"/>
                  </a:lnTo>
                  <a:lnTo>
                    <a:pt x="26068" y="2724"/>
                  </a:lnTo>
                  <a:lnTo>
                    <a:pt x="25693" y="2487"/>
                  </a:lnTo>
                  <a:lnTo>
                    <a:pt x="25318" y="2250"/>
                  </a:lnTo>
                  <a:lnTo>
                    <a:pt x="24924" y="2053"/>
                  </a:lnTo>
                  <a:lnTo>
                    <a:pt x="24490" y="1856"/>
                  </a:lnTo>
                  <a:lnTo>
                    <a:pt x="24016" y="1698"/>
                  </a:lnTo>
                  <a:lnTo>
                    <a:pt x="23523" y="1540"/>
                  </a:lnTo>
                  <a:lnTo>
                    <a:pt x="23010" y="1402"/>
                  </a:lnTo>
                  <a:lnTo>
                    <a:pt x="22496" y="1303"/>
                  </a:lnTo>
                  <a:lnTo>
                    <a:pt x="21983" y="1224"/>
                  </a:lnTo>
                  <a:lnTo>
                    <a:pt x="21470" y="1145"/>
                  </a:lnTo>
                  <a:lnTo>
                    <a:pt x="20938" y="1086"/>
                  </a:lnTo>
                  <a:lnTo>
                    <a:pt x="19892" y="1007"/>
                  </a:lnTo>
                  <a:lnTo>
                    <a:pt x="9236" y="139"/>
                  </a:lnTo>
                  <a:lnTo>
                    <a:pt x="8170" y="60"/>
                  </a:lnTo>
                  <a:lnTo>
                    <a:pt x="7598" y="40"/>
                  </a:lnTo>
                  <a:lnTo>
                    <a:pt x="7006" y="20"/>
                  </a:lnTo>
                  <a:lnTo>
                    <a:pt x="6414" y="1"/>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1" name="Google Shape;1701;p60"/>
            <p:cNvSpPr/>
            <p:nvPr/>
          </p:nvSpPr>
          <p:spPr>
            <a:xfrm>
              <a:off x="5093395" y="1799939"/>
              <a:ext cx="245490" cy="505502"/>
            </a:xfrm>
            <a:custGeom>
              <a:rect b="b" l="l" r="r" t="t"/>
              <a:pathLst>
                <a:path extrusionOk="0" h="15038" w="7303">
                  <a:moveTo>
                    <a:pt x="4480" y="1"/>
                  </a:moveTo>
                  <a:lnTo>
                    <a:pt x="4263" y="20"/>
                  </a:lnTo>
                  <a:lnTo>
                    <a:pt x="4026" y="80"/>
                  </a:lnTo>
                  <a:lnTo>
                    <a:pt x="3829" y="159"/>
                  </a:lnTo>
                  <a:lnTo>
                    <a:pt x="3612" y="257"/>
                  </a:lnTo>
                  <a:lnTo>
                    <a:pt x="3415" y="356"/>
                  </a:lnTo>
                  <a:lnTo>
                    <a:pt x="3217" y="494"/>
                  </a:lnTo>
                  <a:lnTo>
                    <a:pt x="3040" y="632"/>
                  </a:lnTo>
                  <a:lnTo>
                    <a:pt x="2566" y="1066"/>
                  </a:lnTo>
                  <a:lnTo>
                    <a:pt x="2112" y="1501"/>
                  </a:lnTo>
                  <a:lnTo>
                    <a:pt x="1915" y="1718"/>
                  </a:lnTo>
                  <a:lnTo>
                    <a:pt x="1717" y="1954"/>
                  </a:lnTo>
                  <a:lnTo>
                    <a:pt x="1540" y="2191"/>
                  </a:lnTo>
                  <a:lnTo>
                    <a:pt x="1362" y="2428"/>
                  </a:lnTo>
                  <a:lnTo>
                    <a:pt x="1204" y="2685"/>
                  </a:lnTo>
                  <a:lnTo>
                    <a:pt x="1066" y="2941"/>
                  </a:lnTo>
                  <a:lnTo>
                    <a:pt x="928" y="3198"/>
                  </a:lnTo>
                  <a:lnTo>
                    <a:pt x="810" y="3474"/>
                  </a:lnTo>
                  <a:lnTo>
                    <a:pt x="711" y="3770"/>
                  </a:lnTo>
                  <a:lnTo>
                    <a:pt x="632" y="4066"/>
                  </a:lnTo>
                  <a:lnTo>
                    <a:pt x="553" y="4382"/>
                  </a:lnTo>
                  <a:lnTo>
                    <a:pt x="494" y="4697"/>
                  </a:lnTo>
                  <a:lnTo>
                    <a:pt x="415" y="5467"/>
                  </a:lnTo>
                  <a:lnTo>
                    <a:pt x="376" y="6237"/>
                  </a:lnTo>
                  <a:lnTo>
                    <a:pt x="376" y="7203"/>
                  </a:lnTo>
                  <a:lnTo>
                    <a:pt x="395" y="8170"/>
                  </a:lnTo>
                  <a:lnTo>
                    <a:pt x="435" y="9137"/>
                  </a:lnTo>
                  <a:lnTo>
                    <a:pt x="454" y="10104"/>
                  </a:lnTo>
                  <a:lnTo>
                    <a:pt x="435" y="11071"/>
                  </a:lnTo>
                  <a:lnTo>
                    <a:pt x="415" y="11545"/>
                  </a:lnTo>
                  <a:lnTo>
                    <a:pt x="376" y="12018"/>
                  </a:lnTo>
                  <a:lnTo>
                    <a:pt x="316" y="12492"/>
                  </a:lnTo>
                  <a:lnTo>
                    <a:pt x="257" y="12966"/>
                  </a:lnTo>
                  <a:lnTo>
                    <a:pt x="158" y="13439"/>
                  </a:lnTo>
                  <a:lnTo>
                    <a:pt x="40" y="13893"/>
                  </a:lnTo>
                  <a:lnTo>
                    <a:pt x="1" y="14031"/>
                  </a:lnTo>
                  <a:lnTo>
                    <a:pt x="1" y="14110"/>
                  </a:lnTo>
                  <a:lnTo>
                    <a:pt x="20" y="14169"/>
                  </a:lnTo>
                  <a:lnTo>
                    <a:pt x="40" y="14209"/>
                  </a:lnTo>
                  <a:lnTo>
                    <a:pt x="80" y="14248"/>
                  </a:lnTo>
                  <a:lnTo>
                    <a:pt x="178" y="14327"/>
                  </a:lnTo>
                  <a:lnTo>
                    <a:pt x="356" y="14406"/>
                  </a:lnTo>
                  <a:lnTo>
                    <a:pt x="514" y="14485"/>
                  </a:lnTo>
                  <a:lnTo>
                    <a:pt x="691" y="14544"/>
                  </a:lnTo>
                  <a:lnTo>
                    <a:pt x="869" y="14604"/>
                  </a:lnTo>
                  <a:lnTo>
                    <a:pt x="1204" y="14663"/>
                  </a:lnTo>
                  <a:lnTo>
                    <a:pt x="1579" y="14722"/>
                  </a:lnTo>
                  <a:lnTo>
                    <a:pt x="1777" y="14761"/>
                  </a:lnTo>
                  <a:lnTo>
                    <a:pt x="1954" y="14801"/>
                  </a:lnTo>
                  <a:lnTo>
                    <a:pt x="2349" y="14900"/>
                  </a:lnTo>
                  <a:lnTo>
                    <a:pt x="2724" y="14998"/>
                  </a:lnTo>
                  <a:lnTo>
                    <a:pt x="2921" y="15018"/>
                  </a:lnTo>
                  <a:lnTo>
                    <a:pt x="3119" y="15038"/>
                  </a:lnTo>
                  <a:lnTo>
                    <a:pt x="3316" y="15018"/>
                  </a:lnTo>
                  <a:lnTo>
                    <a:pt x="3493" y="14998"/>
                  </a:lnTo>
                  <a:lnTo>
                    <a:pt x="3671" y="14959"/>
                  </a:lnTo>
                  <a:lnTo>
                    <a:pt x="3849" y="14900"/>
                  </a:lnTo>
                  <a:lnTo>
                    <a:pt x="4204" y="14761"/>
                  </a:lnTo>
                  <a:lnTo>
                    <a:pt x="4539" y="14584"/>
                  </a:lnTo>
                  <a:lnTo>
                    <a:pt x="4855" y="14386"/>
                  </a:lnTo>
                  <a:lnTo>
                    <a:pt x="5171" y="14169"/>
                  </a:lnTo>
                  <a:lnTo>
                    <a:pt x="5783" y="13716"/>
                  </a:lnTo>
                  <a:lnTo>
                    <a:pt x="5980" y="13577"/>
                  </a:lnTo>
                  <a:lnTo>
                    <a:pt x="6079" y="13479"/>
                  </a:lnTo>
                  <a:lnTo>
                    <a:pt x="6138" y="13360"/>
                  </a:lnTo>
                  <a:lnTo>
                    <a:pt x="6157" y="13301"/>
                  </a:lnTo>
                  <a:lnTo>
                    <a:pt x="6157" y="13242"/>
                  </a:lnTo>
                  <a:lnTo>
                    <a:pt x="6138" y="13163"/>
                  </a:lnTo>
                  <a:lnTo>
                    <a:pt x="6098" y="13104"/>
                  </a:lnTo>
                  <a:lnTo>
                    <a:pt x="6019" y="12985"/>
                  </a:lnTo>
                  <a:lnTo>
                    <a:pt x="5980" y="12926"/>
                  </a:lnTo>
                  <a:lnTo>
                    <a:pt x="5960" y="12847"/>
                  </a:lnTo>
                  <a:lnTo>
                    <a:pt x="5842" y="12393"/>
                  </a:lnTo>
                  <a:lnTo>
                    <a:pt x="5704" y="11861"/>
                  </a:lnTo>
                  <a:lnTo>
                    <a:pt x="5546" y="11288"/>
                  </a:lnTo>
                  <a:lnTo>
                    <a:pt x="5408" y="10677"/>
                  </a:lnTo>
                  <a:lnTo>
                    <a:pt x="5289" y="10085"/>
                  </a:lnTo>
                  <a:lnTo>
                    <a:pt x="5230" y="9789"/>
                  </a:lnTo>
                  <a:lnTo>
                    <a:pt x="5210" y="9493"/>
                  </a:lnTo>
                  <a:lnTo>
                    <a:pt x="5191" y="9216"/>
                  </a:lnTo>
                  <a:lnTo>
                    <a:pt x="5191" y="8960"/>
                  </a:lnTo>
                  <a:lnTo>
                    <a:pt x="5210" y="8723"/>
                  </a:lnTo>
                  <a:lnTo>
                    <a:pt x="5250" y="8506"/>
                  </a:lnTo>
                  <a:lnTo>
                    <a:pt x="5289" y="8328"/>
                  </a:lnTo>
                  <a:lnTo>
                    <a:pt x="5368" y="8170"/>
                  </a:lnTo>
                  <a:lnTo>
                    <a:pt x="5467" y="8032"/>
                  </a:lnTo>
                  <a:lnTo>
                    <a:pt x="5565" y="7914"/>
                  </a:lnTo>
                  <a:lnTo>
                    <a:pt x="5684" y="7795"/>
                  </a:lnTo>
                  <a:lnTo>
                    <a:pt x="5802" y="7697"/>
                  </a:lnTo>
                  <a:lnTo>
                    <a:pt x="6079" y="7519"/>
                  </a:lnTo>
                  <a:lnTo>
                    <a:pt x="6335" y="7342"/>
                  </a:lnTo>
                  <a:lnTo>
                    <a:pt x="6592" y="7164"/>
                  </a:lnTo>
                  <a:lnTo>
                    <a:pt x="6710" y="7046"/>
                  </a:lnTo>
                  <a:lnTo>
                    <a:pt x="6828" y="6947"/>
                  </a:lnTo>
                  <a:lnTo>
                    <a:pt x="6927" y="6809"/>
                  </a:lnTo>
                  <a:lnTo>
                    <a:pt x="7006" y="6671"/>
                  </a:lnTo>
                  <a:lnTo>
                    <a:pt x="7124" y="6394"/>
                  </a:lnTo>
                  <a:lnTo>
                    <a:pt x="7203" y="6098"/>
                  </a:lnTo>
                  <a:lnTo>
                    <a:pt x="7263" y="5763"/>
                  </a:lnTo>
                  <a:lnTo>
                    <a:pt x="7282" y="5447"/>
                  </a:lnTo>
                  <a:lnTo>
                    <a:pt x="7302" y="5112"/>
                  </a:lnTo>
                  <a:lnTo>
                    <a:pt x="7302" y="4796"/>
                  </a:lnTo>
                  <a:lnTo>
                    <a:pt x="7263" y="4184"/>
                  </a:lnTo>
                  <a:lnTo>
                    <a:pt x="7223" y="3947"/>
                  </a:lnTo>
                  <a:lnTo>
                    <a:pt x="7184" y="3730"/>
                  </a:lnTo>
                  <a:lnTo>
                    <a:pt x="7124" y="3513"/>
                  </a:lnTo>
                  <a:lnTo>
                    <a:pt x="7006" y="3316"/>
                  </a:lnTo>
                  <a:lnTo>
                    <a:pt x="6927" y="3198"/>
                  </a:lnTo>
                  <a:lnTo>
                    <a:pt x="6848" y="3079"/>
                  </a:lnTo>
                  <a:lnTo>
                    <a:pt x="6749" y="2981"/>
                  </a:lnTo>
                  <a:lnTo>
                    <a:pt x="6671" y="2862"/>
                  </a:lnTo>
                  <a:lnTo>
                    <a:pt x="6572" y="2665"/>
                  </a:lnTo>
                  <a:lnTo>
                    <a:pt x="6513" y="2487"/>
                  </a:lnTo>
                  <a:lnTo>
                    <a:pt x="6434" y="2093"/>
                  </a:lnTo>
                  <a:lnTo>
                    <a:pt x="6375" y="1915"/>
                  </a:lnTo>
                  <a:lnTo>
                    <a:pt x="6296" y="1737"/>
                  </a:lnTo>
                  <a:lnTo>
                    <a:pt x="6138" y="1402"/>
                  </a:lnTo>
                  <a:lnTo>
                    <a:pt x="5881" y="968"/>
                  </a:lnTo>
                  <a:lnTo>
                    <a:pt x="5743" y="731"/>
                  </a:lnTo>
                  <a:lnTo>
                    <a:pt x="5565" y="514"/>
                  </a:lnTo>
                  <a:lnTo>
                    <a:pt x="5368" y="336"/>
                  </a:lnTo>
                  <a:lnTo>
                    <a:pt x="5171" y="178"/>
                  </a:lnTo>
                  <a:lnTo>
                    <a:pt x="5052" y="99"/>
                  </a:lnTo>
                  <a:lnTo>
                    <a:pt x="4954" y="60"/>
                  </a:lnTo>
                  <a:lnTo>
                    <a:pt x="4835" y="20"/>
                  </a:lnTo>
                  <a:lnTo>
                    <a:pt x="4697" y="1"/>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2" name="Google Shape;1702;p60"/>
            <p:cNvSpPr/>
            <p:nvPr/>
          </p:nvSpPr>
          <p:spPr>
            <a:xfrm>
              <a:off x="5092723" y="2992671"/>
              <a:ext cx="804004" cy="1106505"/>
            </a:xfrm>
            <a:custGeom>
              <a:rect b="b" l="l" r="r" t="t"/>
              <a:pathLst>
                <a:path extrusionOk="0" h="32917" w="23918">
                  <a:moveTo>
                    <a:pt x="12867" y="1"/>
                  </a:moveTo>
                  <a:lnTo>
                    <a:pt x="11427" y="20"/>
                  </a:lnTo>
                  <a:lnTo>
                    <a:pt x="9986" y="60"/>
                  </a:lnTo>
                  <a:lnTo>
                    <a:pt x="8763" y="80"/>
                  </a:lnTo>
                  <a:lnTo>
                    <a:pt x="4993" y="80"/>
                  </a:lnTo>
                  <a:lnTo>
                    <a:pt x="3731" y="99"/>
                  </a:lnTo>
                  <a:lnTo>
                    <a:pt x="2468" y="139"/>
                  </a:lnTo>
                  <a:lnTo>
                    <a:pt x="1224" y="237"/>
                  </a:lnTo>
                  <a:lnTo>
                    <a:pt x="613" y="297"/>
                  </a:lnTo>
                  <a:lnTo>
                    <a:pt x="1" y="356"/>
                  </a:lnTo>
                  <a:lnTo>
                    <a:pt x="1" y="553"/>
                  </a:lnTo>
                  <a:lnTo>
                    <a:pt x="1" y="750"/>
                  </a:lnTo>
                  <a:lnTo>
                    <a:pt x="1" y="968"/>
                  </a:lnTo>
                  <a:lnTo>
                    <a:pt x="40" y="1185"/>
                  </a:lnTo>
                  <a:lnTo>
                    <a:pt x="80" y="1382"/>
                  </a:lnTo>
                  <a:lnTo>
                    <a:pt x="139" y="1599"/>
                  </a:lnTo>
                  <a:lnTo>
                    <a:pt x="198" y="1816"/>
                  </a:lnTo>
                  <a:lnTo>
                    <a:pt x="277" y="2033"/>
                  </a:lnTo>
                  <a:lnTo>
                    <a:pt x="376" y="2230"/>
                  </a:lnTo>
                  <a:lnTo>
                    <a:pt x="474" y="2428"/>
                  </a:lnTo>
                  <a:lnTo>
                    <a:pt x="573" y="2625"/>
                  </a:lnTo>
                  <a:lnTo>
                    <a:pt x="692" y="2803"/>
                  </a:lnTo>
                  <a:lnTo>
                    <a:pt x="830" y="2980"/>
                  </a:lnTo>
                  <a:lnTo>
                    <a:pt x="968" y="3138"/>
                  </a:lnTo>
                  <a:lnTo>
                    <a:pt x="1126" y="3276"/>
                  </a:lnTo>
                  <a:lnTo>
                    <a:pt x="1284" y="3414"/>
                  </a:lnTo>
                  <a:lnTo>
                    <a:pt x="1540" y="3572"/>
                  </a:lnTo>
                  <a:lnTo>
                    <a:pt x="1816" y="3710"/>
                  </a:lnTo>
                  <a:lnTo>
                    <a:pt x="2112" y="3829"/>
                  </a:lnTo>
                  <a:lnTo>
                    <a:pt x="2408" y="3908"/>
                  </a:lnTo>
                  <a:lnTo>
                    <a:pt x="2724" y="3967"/>
                  </a:lnTo>
                  <a:lnTo>
                    <a:pt x="3040" y="4006"/>
                  </a:lnTo>
                  <a:lnTo>
                    <a:pt x="3671" y="4066"/>
                  </a:lnTo>
                  <a:lnTo>
                    <a:pt x="4796" y="4164"/>
                  </a:lnTo>
                  <a:lnTo>
                    <a:pt x="5921" y="4263"/>
                  </a:lnTo>
                  <a:lnTo>
                    <a:pt x="7046" y="4401"/>
                  </a:lnTo>
                  <a:lnTo>
                    <a:pt x="8171" y="4539"/>
                  </a:lnTo>
                  <a:lnTo>
                    <a:pt x="9295" y="4677"/>
                  </a:lnTo>
                  <a:lnTo>
                    <a:pt x="10420" y="4855"/>
                  </a:lnTo>
                  <a:lnTo>
                    <a:pt x="12650" y="5210"/>
                  </a:lnTo>
                  <a:lnTo>
                    <a:pt x="13400" y="5348"/>
                  </a:lnTo>
                  <a:lnTo>
                    <a:pt x="14170" y="5526"/>
                  </a:lnTo>
                  <a:lnTo>
                    <a:pt x="14919" y="5723"/>
                  </a:lnTo>
                  <a:lnTo>
                    <a:pt x="15650" y="5960"/>
                  </a:lnTo>
                  <a:lnTo>
                    <a:pt x="16024" y="6078"/>
                  </a:lnTo>
                  <a:lnTo>
                    <a:pt x="16301" y="6157"/>
                  </a:lnTo>
                  <a:lnTo>
                    <a:pt x="16498" y="6217"/>
                  </a:lnTo>
                  <a:lnTo>
                    <a:pt x="16577" y="6256"/>
                  </a:lnTo>
                  <a:lnTo>
                    <a:pt x="16636" y="6296"/>
                  </a:lnTo>
                  <a:lnTo>
                    <a:pt x="16676" y="6355"/>
                  </a:lnTo>
                  <a:lnTo>
                    <a:pt x="16715" y="6434"/>
                  </a:lnTo>
                  <a:lnTo>
                    <a:pt x="16735" y="6513"/>
                  </a:lnTo>
                  <a:lnTo>
                    <a:pt x="16755" y="6631"/>
                  </a:lnTo>
                  <a:lnTo>
                    <a:pt x="16794" y="6927"/>
                  </a:lnTo>
                  <a:lnTo>
                    <a:pt x="16814" y="7341"/>
                  </a:lnTo>
                  <a:lnTo>
                    <a:pt x="16814" y="7618"/>
                  </a:lnTo>
                  <a:lnTo>
                    <a:pt x="16794" y="7914"/>
                  </a:lnTo>
                  <a:lnTo>
                    <a:pt x="16735" y="8210"/>
                  </a:lnTo>
                  <a:lnTo>
                    <a:pt x="16676" y="8506"/>
                  </a:lnTo>
                  <a:lnTo>
                    <a:pt x="16518" y="9117"/>
                  </a:lnTo>
                  <a:lnTo>
                    <a:pt x="16360" y="9670"/>
                  </a:lnTo>
                  <a:lnTo>
                    <a:pt x="16222" y="10301"/>
                  </a:lnTo>
                  <a:lnTo>
                    <a:pt x="16103" y="10953"/>
                  </a:lnTo>
                  <a:lnTo>
                    <a:pt x="15985" y="11604"/>
                  </a:lnTo>
                  <a:lnTo>
                    <a:pt x="15867" y="12275"/>
                  </a:lnTo>
                  <a:lnTo>
                    <a:pt x="15788" y="12965"/>
                  </a:lnTo>
                  <a:lnTo>
                    <a:pt x="15709" y="13656"/>
                  </a:lnTo>
                  <a:lnTo>
                    <a:pt x="15630" y="14367"/>
                  </a:lnTo>
                  <a:lnTo>
                    <a:pt x="15590" y="15097"/>
                  </a:lnTo>
                  <a:lnTo>
                    <a:pt x="15511" y="16557"/>
                  </a:lnTo>
                  <a:lnTo>
                    <a:pt x="15472" y="18057"/>
                  </a:lnTo>
                  <a:lnTo>
                    <a:pt x="15472" y="19556"/>
                  </a:lnTo>
                  <a:lnTo>
                    <a:pt x="15511" y="21076"/>
                  </a:lnTo>
                  <a:lnTo>
                    <a:pt x="15571" y="22595"/>
                  </a:lnTo>
                  <a:lnTo>
                    <a:pt x="15669" y="24115"/>
                  </a:lnTo>
                  <a:lnTo>
                    <a:pt x="15788" y="25595"/>
                  </a:lnTo>
                  <a:lnTo>
                    <a:pt x="15946" y="27075"/>
                  </a:lnTo>
                  <a:lnTo>
                    <a:pt x="16123" y="28496"/>
                  </a:lnTo>
                  <a:lnTo>
                    <a:pt x="16301" y="29877"/>
                  </a:lnTo>
                  <a:lnTo>
                    <a:pt x="16518" y="31219"/>
                  </a:lnTo>
                  <a:lnTo>
                    <a:pt x="16735" y="32482"/>
                  </a:lnTo>
                  <a:lnTo>
                    <a:pt x="16755" y="32620"/>
                  </a:lnTo>
                  <a:lnTo>
                    <a:pt x="16814" y="32738"/>
                  </a:lnTo>
                  <a:lnTo>
                    <a:pt x="16873" y="32817"/>
                  </a:lnTo>
                  <a:lnTo>
                    <a:pt x="16932" y="32877"/>
                  </a:lnTo>
                  <a:lnTo>
                    <a:pt x="17011" y="32896"/>
                  </a:lnTo>
                  <a:lnTo>
                    <a:pt x="17110" y="32916"/>
                  </a:lnTo>
                  <a:lnTo>
                    <a:pt x="17208" y="32916"/>
                  </a:lnTo>
                  <a:lnTo>
                    <a:pt x="17307" y="32896"/>
                  </a:lnTo>
                  <a:lnTo>
                    <a:pt x="17544" y="32798"/>
                  </a:lnTo>
                  <a:lnTo>
                    <a:pt x="17800" y="32679"/>
                  </a:lnTo>
                  <a:lnTo>
                    <a:pt x="18096" y="32561"/>
                  </a:lnTo>
                  <a:lnTo>
                    <a:pt x="18392" y="32442"/>
                  </a:lnTo>
                  <a:lnTo>
                    <a:pt x="18511" y="32403"/>
                  </a:lnTo>
                  <a:lnTo>
                    <a:pt x="18669" y="32383"/>
                  </a:lnTo>
                  <a:lnTo>
                    <a:pt x="19004" y="32344"/>
                  </a:lnTo>
                  <a:lnTo>
                    <a:pt x="19300" y="32304"/>
                  </a:lnTo>
                  <a:lnTo>
                    <a:pt x="19399" y="32285"/>
                  </a:lnTo>
                  <a:lnTo>
                    <a:pt x="19419" y="32265"/>
                  </a:lnTo>
                  <a:lnTo>
                    <a:pt x="19438" y="32225"/>
                  </a:lnTo>
                  <a:lnTo>
                    <a:pt x="19794" y="30509"/>
                  </a:lnTo>
                  <a:lnTo>
                    <a:pt x="20149" y="28654"/>
                  </a:lnTo>
                  <a:lnTo>
                    <a:pt x="20504" y="26700"/>
                  </a:lnTo>
                  <a:lnTo>
                    <a:pt x="20859" y="24687"/>
                  </a:lnTo>
                  <a:lnTo>
                    <a:pt x="21550" y="20701"/>
                  </a:lnTo>
                  <a:lnTo>
                    <a:pt x="21885" y="18787"/>
                  </a:lnTo>
                  <a:lnTo>
                    <a:pt x="22221" y="17011"/>
                  </a:lnTo>
                  <a:lnTo>
                    <a:pt x="22872" y="13755"/>
                  </a:lnTo>
                  <a:lnTo>
                    <a:pt x="23168" y="12137"/>
                  </a:lnTo>
                  <a:lnTo>
                    <a:pt x="23444" y="10499"/>
                  </a:lnTo>
                  <a:lnTo>
                    <a:pt x="23563" y="9690"/>
                  </a:lnTo>
                  <a:lnTo>
                    <a:pt x="23661" y="8881"/>
                  </a:lnTo>
                  <a:lnTo>
                    <a:pt x="23760" y="8072"/>
                  </a:lnTo>
                  <a:lnTo>
                    <a:pt x="23819" y="7243"/>
                  </a:lnTo>
                  <a:lnTo>
                    <a:pt x="23878" y="6414"/>
                  </a:lnTo>
                  <a:lnTo>
                    <a:pt x="23918" y="5605"/>
                  </a:lnTo>
                  <a:lnTo>
                    <a:pt x="23918" y="4776"/>
                  </a:lnTo>
                  <a:lnTo>
                    <a:pt x="23918" y="3947"/>
                  </a:lnTo>
                  <a:lnTo>
                    <a:pt x="23878" y="3592"/>
                  </a:lnTo>
                  <a:lnTo>
                    <a:pt x="23819" y="3217"/>
                  </a:lnTo>
                  <a:lnTo>
                    <a:pt x="23740" y="2882"/>
                  </a:lnTo>
                  <a:lnTo>
                    <a:pt x="23622" y="2546"/>
                  </a:lnTo>
                  <a:lnTo>
                    <a:pt x="23464" y="2211"/>
                  </a:lnTo>
                  <a:lnTo>
                    <a:pt x="23267" y="1915"/>
                  </a:lnTo>
                  <a:lnTo>
                    <a:pt x="23168" y="1777"/>
                  </a:lnTo>
                  <a:lnTo>
                    <a:pt x="23050" y="1638"/>
                  </a:lnTo>
                  <a:lnTo>
                    <a:pt x="22931" y="1520"/>
                  </a:lnTo>
                  <a:lnTo>
                    <a:pt x="22793" y="1402"/>
                  </a:lnTo>
                  <a:lnTo>
                    <a:pt x="22635" y="1303"/>
                  </a:lnTo>
                  <a:lnTo>
                    <a:pt x="22477" y="1204"/>
                  </a:lnTo>
                  <a:lnTo>
                    <a:pt x="22319" y="1125"/>
                  </a:lnTo>
                  <a:lnTo>
                    <a:pt x="22142" y="1046"/>
                  </a:lnTo>
                  <a:lnTo>
                    <a:pt x="21787" y="928"/>
                  </a:lnTo>
                  <a:lnTo>
                    <a:pt x="21431" y="829"/>
                  </a:lnTo>
                  <a:lnTo>
                    <a:pt x="20721" y="652"/>
                  </a:lnTo>
                  <a:lnTo>
                    <a:pt x="20030" y="514"/>
                  </a:lnTo>
                  <a:lnTo>
                    <a:pt x="19320" y="395"/>
                  </a:lnTo>
                  <a:lnTo>
                    <a:pt x="18610" y="297"/>
                  </a:lnTo>
                  <a:lnTo>
                    <a:pt x="17899" y="198"/>
                  </a:lnTo>
                  <a:lnTo>
                    <a:pt x="17189" y="139"/>
                  </a:lnTo>
                  <a:lnTo>
                    <a:pt x="16478" y="80"/>
                  </a:lnTo>
                  <a:lnTo>
                    <a:pt x="15748" y="40"/>
                  </a:lnTo>
                  <a:lnTo>
                    <a:pt x="14308" y="1"/>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3" name="Google Shape;1703;p60"/>
            <p:cNvSpPr/>
            <p:nvPr/>
          </p:nvSpPr>
          <p:spPr>
            <a:xfrm>
              <a:off x="4953418" y="2166791"/>
              <a:ext cx="986432" cy="1235822"/>
            </a:xfrm>
            <a:custGeom>
              <a:rect b="b" l="l" r="r" t="t"/>
              <a:pathLst>
                <a:path extrusionOk="0" h="36764" w="29345">
                  <a:moveTo>
                    <a:pt x="6947" y="0"/>
                  </a:moveTo>
                  <a:lnTo>
                    <a:pt x="6631" y="40"/>
                  </a:lnTo>
                  <a:lnTo>
                    <a:pt x="6355" y="79"/>
                  </a:lnTo>
                  <a:lnTo>
                    <a:pt x="6059" y="158"/>
                  </a:lnTo>
                  <a:lnTo>
                    <a:pt x="5783" y="257"/>
                  </a:lnTo>
                  <a:lnTo>
                    <a:pt x="5526" y="375"/>
                  </a:lnTo>
                  <a:lnTo>
                    <a:pt x="5270" y="513"/>
                  </a:lnTo>
                  <a:lnTo>
                    <a:pt x="5033" y="671"/>
                  </a:lnTo>
                  <a:lnTo>
                    <a:pt x="4796" y="849"/>
                  </a:lnTo>
                  <a:lnTo>
                    <a:pt x="4559" y="1027"/>
                  </a:lnTo>
                  <a:lnTo>
                    <a:pt x="4342" y="1244"/>
                  </a:lnTo>
                  <a:lnTo>
                    <a:pt x="4125" y="1461"/>
                  </a:lnTo>
                  <a:lnTo>
                    <a:pt x="3928" y="1697"/>
                  </a:lnTo>
                  <a:lnTo>
                    <a:pt x="3730" y="1934"/>
                  </a:lnTo>
                  <a:lnTo>
                    <a:pt x="3553" y="2191"/>
                  </a:lnTo>
                  <a:lnTo>
                    <a:pt x="3198" y="2724"/>
                  </a:lnTo>
                  <a:lnTo>
                    <a:pt x="2882" y="3276"/>
                  </a:lnTo>
                  <a:lnTo>
                    <a:pt x="2586" y="3848"/>
                  </a:lnTo>
                  <a:lnTo>
                    <a:pt x="2310" y="4421"/>
                  </a:lnTo>
                  <a:lnTo>
                    <a:pt x="2073" y="4993"/>
                  </a:lnTo>
                  <a:lnTo>
                    <a:pt x="1856" y="5545"/>
                  </a:lnTo>
                  <a:lnTo>
                    <a:pt x="1461" y="6591"/>
                  </a:lnTo>
                  <a:lnTo>
                    <a:pt x="1224" y="7262"/>
                  </a:lnTo>
                  <a:lnTo>
                    <a:pt x="1007" y="7933"/>
                  </a:lnTo>
                  <a:lnTo>
                    <a:pt x="810" y="8624"/>
                  </a:lnTo>
                  <a:lnTo>
                    <a:pt x="632" y="9295"/>
                  </a:lnTo>
                  <a:lnTo>
                    <a:pt x="474" y="9986"/>
                  </a:lnTo>
                  <a:lnTo>
                    <a:pt x="336" y="10696"/>
                  </a:lnTo>
                  <a:lnTo>
                    <a:pt x="218" y="11387"/>
                  </a:lnTo>
                  <a:lnTo>
                    <a:pt x="139" y="12097"/>
                  </a:lnTo>
                  <a:lnTo>
                    <a:pt x="60" y="12807"/>
                  </a:lnTo>
                  <a:lnTo>
                    <a:pt x="21" y="13498"/>
                  </a:lnTo>
                  <a:lnTo>
                    <a:pt x="1" y="14208"/>
                  </a:lnTo>
                  <a:lnTo>
                    <a:pt x="1" y="14919"/>
                  </a:lnTo>
                  <a:lnTo>
                    <a:pt x="40" y="15629"/>
                  </a:lnTo>
                  <a:lnTo>
                    <a:pt x="80" y="16340"/>
                  </a:lnTo>
                  <a:lnTo>
                    <a:pt x="159" y="17030"/>
                  </a:lnTo>
                  <a:lnTo>
                    <a:pt x="257" y="17741"/>
                  </a:lnTo>
                  <a:lnTo>
                    <a:pt x="435" y="18649"/>
                  </a:lnTo>
                  <a:lnTo>
                    <a:pt x="632" y="19537"/>
                  </a:lnTo>
                  <a:lnTo>
                    <a:pt x="869" y="20425"/>
                  </a:lnTo>
                  <a:lnTo>
                    <a:pt x="1126" y="21313"/>
                  </a:lnTo>
                  <a:lnTo>
                    <a:pt x="1402" y="22181"/>
                  </a:lnTo>
                  <a:lnTo>
                    <a:pt x="1698" y="23049"/>
                  </a:lnTo>
                  <a:lnTo>
                    <a:pt x="2014" y="23917"/>
                  </a:lnTo>
                  <a:lnTo>
                    <a:pt x="2329" y="24786"/>
                  </a:lnTo>
                  <a:lnTo>
                    <a:pt x="2921" y="26305"/>
                  </a:lnTo>
                  <a:lnTo>
                    <a:pt x="3257" y="27055"/>
                  </a:lnTo>
                  <a:lnTo>
                    <a:pt x="3592" y="27805"/>
                  </a:lnTo>
                  <a:lnTo>
                    <a:pt x="3967" y="28535"/>
                  </a:lnTo>
                  <a:lnTo>
                    <a:pt x="4362" y="29226"/>
                  </a:lnTo>
                  <a:lnTo>
                    <a:pt x="4579" y="29581"/>
                  </a:lnTo>
                  <a:lnTo>
                    <a:pt x="4796" y="29916"/>
                  </a:lnTo>
                  <a:lnTo>
                    <a:pt x="5053" y="30232"/>
                  </a:lnTo>
                  <a:lnTo>
                    <a:pt x="5289" y="30548"/>
                  </a:lnTo>
                  <a:lnTo>
                    <a:pt x="5645" y="30962"/>
                  </a:lnTo>
                  <a:lnTo>
                    <a:pt x="6020" y="31317"/>
                  </a:lnTo>
                  <a:lnTo>
                    <a:pt x="6395" y="31673"/>
                  </a:lnTo>
                  <a:lnTo>
                    <a:pt x="6809" y="32008"/>
                  </a:lnTo>
                  <a:lnTo>
                    <a:pt x="7223" y="32324"/>
                  </a:lnTo>
                  <a:lnTo>
                    <a:pt x="7657" y="32600"/>
                  </a:lnTo>
                  <a:lnTo>
                    <a:pt x="8111" y="32876"/>
                  </a:lnTo>
                  <a:lnTo>
                    <a:pt x="8565" y="33133"/>
                  </a:lnTo>
                  <a:lnTo>
                    <a:pt x="9019" y="33389"/>
                  </a:lnTo>
                  <a:lnTo>
                    <a:pt x="9493" y="33626"/>
                  </a:lnTo>
                  <a:lnTo>
                    <a:pt x="10460" y="34060"/>
                  </a:lnTo>
                  <a:lnTo>
                    <a:pt x="11427" y="34455"/>
                  </a:lnTo>
                  <a:lnTo>
                    <a:pt x="12393" y="34850"/>
                  </a:lnTo>
                  <a:lnTo>
                    <a:pt x="12946" y="35047"/>
                  </a:lnTo>
                  <a:lnTo>
                    <a:pt x="13518" y="35225"/>
                  </a:lnTo>
                  <a:lnTo>
                    <a:pt x="14091" y="35363"/>
                  </a:lnTo>
                  <a:lnTo>
                    <a:pt x="14702" y="35501"/>
                  </a:lnTo>
                  <a:lnTo>
                    <a:pt x="15886" y="35718"/>
                  </a:lnTo>
                  <a:lnTo>
                    <a:pt x="17051" y="35935"/>
                  </a:lnTo>
                  <a:lnTo>
                    <a:pt x="17761" y="36093"/>
                  </a:lnTo>
                  <a:lnTo>
                    <a:pt x="18550" y="36290"/>
                  </a:lnTo>
                  <a:lnTo>
                    <a:pt x="19419" y="36468"/>
                  </a:lnTo>
                  <a:lnTo>
                    <a:pt x="19853" y="36567"/>
                  </a:lnTo>
                  <a:lnTo>
                    <a:pt x="20287" y="36626"/>
                  </a:lnTo>
                  <a:lnTo>
                    <a:pt x="20741" y="36705"/>
                  </a:lnTo>
                  <a:lnTo>
                    <a:pt x="21175" y="36744"/>
                  </a:lnTo>
                  <a:lnTo>
                    <a:pt x="21609" y="36764"/>
                  </a:lnTo>
                  <a:lnTo>
                    <a:pt x="22023" y="36744"/>
                  </a:lnTo>
                  <a:lnTo>
                    <a:pt x="22418" y="36705"/>
                  </a:lnTo>
                  <a:lnTo>
                    <a:pt x="22793" y="36626"/>
                  </a:lnTo>
                  <a:lnTo>
                    <a:pt x="23148" y="36527"/>
                  </a:lnTo>
                  <a:lnTo>
                    <a:pt x="23306" y="36448"/>
                  </a:lnTo>
                  <a:lnTo>
                    <a:pt x="23464" y="36369"/>
                  </a:lnTo>
                  <a:lnTo>
                    <a:pt x="23721" y="36192"/>
                  </a:lnTo>
                  <a:lnTo>
                    <a:pt x="23957" y="36014"/>
                  </a:lnTo>
                  <a:lnTo>
                    <a:pt x="24194" y="35817"/>
                  </a:lnTo>
                  <a:lnTo>
                    <a:pt x="24411" y="35600"/>
                  </a:lnTo>
                  <a:lnTo>
                    <a:pt x="24609" y="35363"/>
                  </a:lnTo>
                  <a:lnTo>
                    <a:pt x="24806" y="35126"/>
                  </a:lnTo>
                  <a:lnTo>
                    <a:pt x="25181" y="34652"/>
                  </a:lnTo>
                  <a:lnTo>
                    <a:pt x="25812" y="33745"/>
                  </a:lnTo>
                  <a:lnTo>
                    <a:pt x="26424" y="32797"/>
                  </a:lnTo>
                  <a:lnTo>
                    <a:pt x="26996" y="31850"/>
                  </a:lnTo>
                  <a:lnTo>
                    <a:pt x="27549" y="30864"/>
                  </a:lnTo>
                  <a:lnTo>
                    <a:pt x="28042" y="29877"/>
                  </a:lnTo>
                  <a:lnTo>
                    <a:pt x="28516" y="28870"/>
                  </a:lnTo>
                  <a:lnTo>
                    <a:pt x="28950" y="27844"/>
                  </a:lnTo>
                  <a:lnTo>
                    <a:pt x="29345" y="26798"/>
                  </a:lnTo>
                  <a:lnTo>
                    <a:pt x="29345" y="26759"/>
                  </a:lnTo>
                  <a:lnTo>
                    <a:pt x="29266" y="26700"/>
                  </a:lnTo>
                  <a:lnTo>
                    <a:pt x="28989" y="26522"/>
                  </a:lnTo>
                  <a:lnTo>
                    <a:pt x="28575" y="26305"/>
                  </a:lnTo>
                  <a:lnTo>
                    <a:pt x="28082" y="26049"/>
                  </a:lnTo>
                  <a:lnTo>
                    <a:pt x="27115" y="25595"/>
                  </a:lnTo>
                  <a:lnTo>
                    <a:pt x="26483" y="25299"/>
                  </a:lnTo>
                  <a:lnTo>
                    <a:pt x="25299" y="24726"/>
                  </a:lnTo>
                  <a:lnTo>
                    <a:pt x="24668" y="24430"/>
                  </a:lnTo>
                  <a:lnTo>
                    <a:pt x="24017" y="24134"/>
                  </a:lnTo>
                  <a:lnTo>
                    <a:pt x="23365" y="23878"/>
                  </a:lnTo>
                  <a:lnTo>
                    <a:pt x="22714" y="23621"/>
                  </a:lnTo>
                  <a:lnTo>
                    <a:pt x="22083" y="23404"/>
                  </a:lnTo>
                  <a:lnTo>
                    <a:pt x="21471" y="23227"/>
                  </a:lnTo>
                  <a:lnTo>
                    <a:pt x="18175" y="22339"/>
                  </a:lnTo>
                  <a:lnTo>
                    <a:pt x="14880" y="21490"/>
                  </a:lnTo>
                  <a:lnTo>
                    <a:pt x="14544" y="21431"/>
                  </a:lnTo>
                  <a:lnTo>
                    <a:pt x="14130" y="21352"/>
                  </a:lnTo>
                  <a:lnTo>
                    <a:pt x="13637" y="21293"/>
                  </a:lnTo>
                  <a:lnTo>
                    <a:pt x="13124" y="21194"/>
                  </a:lnTo>
                  <a:lnTo>
                    <a:pt x="12630" y="21095"/>
                  </a:lnTo>
                  <a:lnTo>
                    <a:pt x="12176" y="20977"/>
                  </a:lnTo>
                  <a:lnTo>
                    <a:pt x="11979" y="20898"/>
                  </a:lnTo>
                  <a:lnTo>
                    <a:pt x="11801" y="20819"/>
                  </a:lnTo>
                  <a:lnTo>
                    <a:pt x="11663" y="20721"/>
                  </a:lnTo>
                  <a:lnTo>
                    <a:pt x="11565" y="20622"/>
                  </a:lnTo>
                  <a:lnTo>
                    <a:pt x="11505" y="20523"/>
                  </a:lnTo>
                  <a:lnTo>
                    <a:pt x="11446" y="20405"/>
                  </a:lnTo>
                  <a:lnTo>
                    <a:pt x="11407" y="20286"/>
                  </a:lnTo>
                  <a:lnTo>
                    <a:pt x="11387" y="20148"/>
                  </a:lnTo>
                  <a:lnTo>
                    <a:pt x="11348" y="19872"/>
                  </a:lnTo>
                  <a:lnTo>
                    <a:pt x="11367" y="19556"/>
                  </a:lnTo>
                  <a:lnTo>
                    <a:pt x="11387" y="19241"/>
                  </a:lnTo>
                  <a:lnTo>
                    <a:pt x="11427" y="18945"/>
                  </a:lnTo>
                  <a:lnTo>
                    <a:pt x="11486" y="18431"/>
                  </a:lnTo>
                  <a:lnTo>
                    <a:pt x="11604" y="17701"/>
                  </a:lnTo>
                  <a:lnTo>
                    <a:pt x="11742" y="16932"/>
                  </a:lnTo>
                  <a:lnTo>
                    <a:pt x="11920" y="16103"/>
                  </a:lnTo>
                  <a:lnTo>
                    <a:pt x="12117" y="15254"/>
                  </a:lnTo>
                  <a:lnTo>
                    <a:pt x="12551" y="13459"/>
                  </a:lnTo>
                  <a:lnTo>
                    <a:pt x="12768" y="12531"/>
                  </a:lnTo>
                  <a:lnTo>
                    <a:pt x="12985" y="11604"/>
                  </a:lnTo>
                  <a:lnTo>
                    <a:pt x="13183" y="10676"/>
                  </a:lnTo>
                  <a:lnTo>
                    <a:pt x="13341" y="9749"/>
                  </a:lnTo>
                  <a:lnTo>
                    <a:pt x="13479" y="8821"/>
                  </a:lnTo>
                  <a:lnTo>
                    <a:pt x="13577" y="7933"/>
                  </a:lnTo>
                  <a:lnTo>
                    <a:pt x="13597" y="7499"/>
                  </a:lnTo>
                  <a:lnTo>
                    <a:pt x="13617" y="7065"/>
                  </a:lnTo>
                  <a:lnTo>
                    <a:pt x="13617" y="6631"/>
                  </a:lnTo>
                  <a:lnTo>
                    <a:pt x="13617" y="6216"/>
                  </a:lnTo>
                  <a:lnTo>
                    <a:pt x="13577" y="5822"/>
                  </a:lnTo>
                  <a:lnTo>
                    <a:pt x="13538" y="5427"/>
                  </a:lnTo>
                  <a:lnTo>
                    <a:pt x="13479" y="5052"/>
                  </a:lnTo>
                  <a:lnTo>
                    <a:pt x="13380" y="4677"/>
                  </a:lnTo>
                  <a:lnTo>
                    <a:pt x="13242" y="4164"/>
                  </a:lnTo>
                  <a:lnTo>
                    <a:pt x="13064" y="3671"/>
                  </a:lnTo>
                  <a:lnTo>
                    <a:pt x="12867" y="3217"/>
                  </a:lnTo>
                  <a:lnTo>
                    <a:pt x="12630" y="2803"/>
                  </a:lnTo>
                  <a:lnTo>
                    <a:pt x="12393" y="2408"/>
                  </a:lnTo>
                  <a:lnTo>
                    <a:pt x="12097" y="2053"/>
                  </a:lnTo>
                  <a:lnTo>
                    <a:pt x="11801" y="1717"/>
                  </a:lnTo>
                  <a:lnTo>
                    <a:pt x="11466" y="1421"/>
                  </a:lnTo>
                  <a:lnTo>
                    <a:pt x="11091" y="1165"/>
                  </a:lnTo>
                  <a:lnTo>
                    <a:pt x="10677" y="928"/>
                  </a:lnTo>
                  <a:lnTo>
                    <a:pt x="10262" y="711"/>
                  </a:lnTo>
                  <a:lnTo>
                    <a:pt x="9789" y="513"/>
                  </a:lnTo>
                  <a:lnTo>
                    <a:pt x="9295" y="356"/>
                  </a:lnTo>
                  <a:lnTo>
                    <a:pt x="8763" y="237"/>
                  </a:lnTo>
                  <a:lnTo>
                    <a:pt x="8190" y="119"/>
                  </a:lnTo>
                  <a:lnTo>
                    <a:pt x="7579" y="40"/>
                  </a:lnTo>
                  <a:lnTo>
                    <a:pt x="7263"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4" name="Google Shape;1704;p60"/>
            <p:cNvSpPr/>
            <p:nvPr/>
          </p:nvSpPr>
          <p:spPr>
            <a:xfrm>
              <a:off x="4826719" y="2528332"/>
              <a:ext cx="937993" cy="963204"/>
            </a:xfrm>
            <a:custGeom>
              <a:rect b="b" l="l" r="r" t="t"/>
              <a:pathLst>
                <a:path extrusionOk="0" h="28654" w="27904">
                  <a:moveTo>
                    <a:pt x="4342" y="0"/>
                  </a:moveTo>
                  <a:lnTo>
                    <a:pt x="3967" y="40"/>
                  </a:lnTo>
                  <a:lnTo>
                    <a:pt x="3592" y="99"/>
                  </a:lnTo>
                  <a:lnTo>
                    <a:pt x="3237" y="197"/>
                  </a:lnTo>
                  <a:lnTo>
                    <a:pt x="2921" y="316"/>
                  </a:lnTo>
                  <a:lnTo>
                    <a:pt x="2625" y="474"/>
                  </a:lnTo>
                  <a:lnTo>
                    <a:pt x="2349" y="671"/>
                  </a:lnTo>
                  <a:lnTo>
                    <a:pt x="2093" y="888"/>
                  </a:lnTo>
                  <a:lnTo>
                    <a:pt x="1836" y="1105"/>
                  </a:lnTo>
                  <a:lnTo>
                    <a:pt x="1619" y="1362"/>
                  </a:lnTo>
                  <a:lnTo>
                    <a:pt x="1402" y="1618"/>
                  </a:lnTo>
                  <a:lnTo>
                    <a:pt x="1224" y="1914"/>
                  </a:lnTo>
                  <a:lnTo>
                    <a:pt x="1027" y="2210"/>
                  </a:lnTo>
                  <a:lnTo>
                    <a:pt x="869" y="2506"/>
                  </a:lnTo>
                  <a:lnTo>
                    <a:pt x="711" y="2822"/>
                  </a:lnTo>
                  <a:lnTo>
                    <a:pt x="573" y="3138"/>
                  </a:lnTo>
                  <a:lnTo>
                    <a:pt x="455" y="3453"/>
                  </a:lnTo>
                  <a:lnTo>
                    <a:pt x="356" y="3769"/>
                  </a:lnTo>
                  <a:lnTo>
                    <a:pt x="257" y="4085"/>
                  </a:lnTo>
                  <a:lnTo>
                    <a:pt x="198" y="4401"/>
                  </a:lnTo>
                  <a:lnTo>
                    <a:pt x="139" y="4736"/>
                  </a:lnTo>
                  <a:lnTo>
                    <a:pt x="80" y="5072"/>
                  </a:lnTo>
                  <a:lnTo>
                    <a:pt x="40" y="5387"/>
                  </a:lnTo>
                  <a:lnTo>
                    <a:pt x="21" y="5723"/>
                  </a:lnTo>
                  <a:lnTo>
                    <a:pt x="1" y="6414"/>
                  </a:lnTo>
                  <a:lnTo>
                    <a:pt x="40" y="7124"/>
                  </a:lnTo>
                  <a:lnTo>
                    <a:pt x="119" y="8367"/>
                  </a:lnTo>
                  <a:lnTo>
                    <a:pt x="218" y="9630"/>
                  </a:lnTo>
                  <a:lnTo>
                    <a:pt x="336" y="10873"/>
                  </a:lnTo>
                  <a:lnTo>
                    <a:pt x="474" y="12136"/>
                  </a:lnTo>
                  <a:lnTo>
                    <a:pt x="632" y="13399"/>
                  </a:lnTo>
                  <a:lnTo>
                    <a:pt x="790" y="14642"/>
                  </a:lnTo>
                  <a:lnTo>
                    <a:pt x="1126" y="17129"/>
                  </a:lnTo>
                  <a:lnTo>
                    <a:pt x="1244" y="17780"/>
                  </a:lnTo>
                  <a:lnTo>
                    <a:pt x="1362" y="18431"/>
                  </a:lnTo>
                  <a:lnTo>
                    <a:pt x="1501" y="19063"/>
                  </a:lnTo>
                  <a:lnTo>
                    <a:pt x="1639" y="19694"/>
                  </a:lnTo>
                  <a:lnTo>
                    <a:pt x="1816" y="20326"/>
                  </a:lnTo>
                  <a:lnTo>
                    <a:pt x="2014" y="20937"/>
                  </a:lnTo>
                  <a:lnTo>
                    <a:pt x="2231" y="21529"/>
                  </a:lnTo>
                  <a:lnTo>
                    <a:pt x="2467" y="22121"/>
                  </a:lnTo>
                  <a:lnTo>
                    <a:pt x="2744" y="22713"/>
                  </a:lnTo>
                  <a:lnTo>
                    <a:pt x="3020" y="23286"/>
                  </a:lnTo>
                  <a:lnTo>
                    <a:pt x="3336" y="23838"/>
                  </a:lnTo>
                  <a:lnTo>
                    <a:pt x="3691" y="24371"/>
                  </a:lnTo>
                  <a:lnTo>
                    <a:pt x="4046" y="24904"/>
                  </a:lnTo>
                  <a:lnTo>
                    <a:pt x="4441" y="25417"/>
                  </a:lnTo>
                  <a:lnTo>
                    <a:pt x="4875" y="25910"/>
                  </a:lnTo>
                  <a:lnTo>
                    <a:pt x="5349" y="26384"/>
                  </a:lnTo>
                  <a:lnTo>
                    <a:pt x="5506" y="26542"/>
                  </a:lnTo>
                  <a:lnTo>
                    <a:pt x="5684" y="26660"/>
                  </a:lnTo>
                  <a:lnTo>
                    <a:pt x="5881" y="26798"/>
                  </a:lnTo>
                  <a:lnTo>
                    <a:pt x="6079" y="26897"/>
                  </a:lnTo>
                  <a:lnTo>
                    <a:pt x="6473" y="27114"/>
                  </a:lnTo>
                  <a:lnTo>
                    <a:pt x="6888" y="27311"/>
                  </a:lnTo>
                  <a:lnTo>
                    <a:pt x="7342" y="27548"/>
                  </a:lnTo>
                  <a:lnTo>
                    <a:pt x="7815" y="27745"/>
                  </a:lnTo>
                  <a:lnTo>
                    <a:pt x="8309" y="27923"/>
                  </a:lnTo>
                  <a:lnTo>
                    <a:pt x="8822" y="28081"/>
                  </a:lnTo>
                  <a:lnTo>
                    <a:pt x="9354" y="28199"/>
                  </a:lnTo>
                  <a:lnTo>
                    <a:pt x="9907" y="28318"/>
                  </a:lnTo>
                  <a:lnTo>
                    <a:pt x="10460" y="28416"/>
                  </a:lnTo>
                  <a:lnTo>
                    <a:pt x="11032" y="28495"/>
                  </a:lnTo>
                  <a:lnTo>
                    <a:pt x="11624" y="28555"/>
                  </a:lnTo>
                  <a:lnTo>
                    <a:pt x="12236" y="28614"/>
                  </a:lnTo>
                  <a:lnTo>
                    <a:pt x="12847" y="28633"/>
                  </a:lnTo>
                  <a:lnTo>
                    <a:pt x="13459" y="28653"/>
                  </a:lnTo>
                  <a:lnTo>
                    <a:pt x="14090" y="28653"/>
                  </a:lnTo>
                  <a:lnTo>
                    <a:pt x="14742" y="28633"/>
                  </a:lnTo>
                  <a:lnTo>
                    <a:pt x="16044" y="28594"/>
                  </a:lnTo>
                  <a:lnTo>
                    <a:pt x="17366" y="28495"/>
                  </a:lnTo>
                  <a:lnTo>
                    <a:pt x="18688" y="28357"/>
                  </a:lnTo>
                  <a:lnTo>
                    <a:pt x="20011" y="28199"/>
                  </a:lnTo>
                  <a:lnTo>
                    <a:pt x="21333" y="28022"/>
                  </a:lnTo>
                  <a:lnTo>
                    <a:pt x="22635" y="27844"/>
                  </a:lnTo>
                  <a:lnTo>
                    <a:pt x="23918" y="27647"/>
                  </a:lnTo>
                  <a:lnTo>
                    <a:pt x="26365" y="27252"/>
                  </a:lnTo>
                  <a:lnTo>
                    <a:pt x="26641" y="27193"/>
                  </a:lnTo>
                  <a:lnTo>
                    <a:pt x="26897" y="27094"/>
                  </a:lnTo>
                  <a:lnTo>
                    <a:pt x="27134" y="26996"/>
                  </a:lnTo>
                  <a:lnTo>
                    <a:pt x="27332" y="26857"/>
                  </a:lnTo>
                  <a:lnTo>
                    <a:pt x="27509" y="26719"/>
                  </a:lnTo>
                  <a:lnTo>
                    <a:pt x="27647" y="26561"/>
                  </a:lnTo>
                  <a:lnTo>
                    <a:pt x="27766" y="26384"/>
                  </a:lnTo>
                  <a:lnTo>
                    <a:pt x="27845" y="26186"/>
                  </a:lnTo>
                  <a:lnTo>
                    <a:pt x="27884" y="25989"/>
                  </a:lnTo>
                  <a:lnTo>
                    <a:pt x="27904" y="25772"/>
                  </a:lnTo>
                  <a:lnTo>
                    <a:pt x="27864" y="25575"/>
                  </a:lnTo>
                  <a:lnTo>
                    <a:pt x="27805" y="25358"/>
                  </a:lnTo>
                  <a:lnTo>
                    <a:pt x="27707" y="25141"/>
                  </a:lnTo>
                  <a:lnTo>
                    <a:pt x="27568" y="24924"/>
                  </a:lnTo>
                  <a:lnTo>
                    <a:pt x="27391" y="24726"/>
                  </a:lnTo>
                  <a:lnTo>
                    <a:pt x="27154" y="24529"/>
                  </a:lnTo>
                  <a:lnTo>
                    <a:pt x="26601" y="24095"/>
                  </a:lnTo>
                  <a:lnTo>
                    <a:pt x="26029" y="23700"/>
                  </a:lnTo>
                  <a:lnTo>
                    <a:pt x="25437" y="23325"/>
                  </a:lnTo>
                  <a:lnTo>
                    <a:pt x="24845" y="22970"/>
                  </a:lnTo>
                  <a:lnTo>
                    <a:pt x="24233" y="22654"/>
                  </a:lnTo>
                  <a:lnTo>
                    <a:pt x="23602" y="22338"/>
                  </a:lnTo>
                  <a:lnTo>
                    <a:pt x="22971" y="22023"/>
                  </a:lnTo>
                  <a:lnTo>
                    <a:pt x="22339" y="21746"/>
                  </a:lnTo>
                  <a:lnTo>
                    <a:pt x="21688" y="21470"/>
                  </a:lnTo>
                  <a:lnTo>
                    <a:pt x="21037" y="21214"/>
                  </a:lnTo>
                  <a:lnTo>
                    <a:pt x="19715" y="20720"/>
                  </a:lnTo>
                  <a:lnTo>
                    <a:pt x="18392" y="20266"/>
                  </a:lnTo>
                  <a:lnTo>
                    <a:pt x="17050" y="19813"/>
                  </a:lnTo>
                  <a:lnTo>
                    <a:pt x="16439" y="19595"/>
                  </a:lnTo>
                  <a:lnTo>
                    <a:pt x="16143" y="19457"/>
                  </a:lnTo>
                  <a:lnTo>
                    <a:pt x="15847" y="19319"/>
                  </a:lnTo>
                  <a:lnTo>
                    <a:pt x="15570" y="19142"/>
                  </a:lnTo>
                  <a:lnTo>
                    <a:pt x="15334" y="18944"/>
                  </a:lnTo>
                  <a:lnTo>
                    <a:pt x="15117" y="18727"/>
                  </a:lnTo>
                  <a:lnTo>
                    <a:pt x="15018" y="18609"/>
                  </a:lnTo>
                  <a:lnTo>
                    <a:pt x="14919" y="18471"/>
                  </a:lnTo>
                  <a:lnTo>
                    <a:pt x="14801" y="18234"/>
                  </a:lnTo>
                  <a:lnTo>
                    <a:pt x="14702" y="17997"/>
                  </a:lnTo>
                  <a:lnTo>
                    <a:pt x="14643" y="17741"/>
                  </a:lnTo>
                  <a:lnTo>
                    <a:pt x="14564" y="17464"/>
                  </a:lnTo>
                  <a:lnTo>
                    <a:pt x="14031" y="15333"/>
                  </a:lnTo>
                  <a:lnTo>
                    <a:pt x="13459" y="13202"/>
                  </a:lnTo>
                  <a:lnTo>
                    <a:pt x="12867" y="11071"/>
                  </a:lnTo>
                  <a:lnTo>
                    <a:pt x="12551" y="10005"/>
                  </a:lnTo>
                  <a:lnTo>
                    <a:pt x="12236" y="8959"/>
                  </a:lnTo>
                  <a:lnTo>
                    <a:pt x="11762" y="7420"/>
                  </a:lnTo>
                  <a:lnTo>
                    <a:pt x="11525" y="6650"/>
                  </a:lnTo>
                  <a:lnTo>
                    <a:pt x="11269" y="5881"/>
                  </a:lnTo>
                  <a:lnTo>
                    <a:pt x="10973" y="5131"/>
                  </a:lnTo>
                  <a:lnTo>
                    <a:pt x="10677" y="4401"/>
                  </a:lnTo>
                  <a:lnTo>
                    <a:pt x="10519" y="4046"/>
                  </a:lnTo>
                  <a:lnTo>
                    <a:pt x="10341" y="3710"/>
                  </a:lnTo>
                  <a:lnTo>
                    <a:pt x="10144" y="3375"/>
                  </a:lnTo>
                  <a:lnTo>
                    <a:pt x="9966" y="3039"/>
                  </a:lnTo>
                  <a:lnTo>
                    <a:pt x="9749" y="2723"/>
                  </a:lnTo>
                  <a:lnTo>
                    <a:pt x="9532" y="2427"/>
                  </a:lnTo>
                  <a:lnTo>
                    <a:pt x="9295" y="2131"/>
                  </a:lnTo>
                  <a:lnTo>
                    <a:pt x="9058" y="1855"/>
                  </a:lnTo>
                  <a:lnTo>
                    <a:pt x="8802" y="1599"/>
                  </a:lnTo>
                  <a:lnTo>
                    <a:pt x="8526" y="1362"/>
                  </a:lnTo>
                  <a:lnTo>
                    <a:pt x="8230" y="1125"/>
                  </a:lnTo>
                  <a:lnTo>
                    <a:pt x="7914" y="908"/>
                  </a:lnTo>
                  <a:lnTo>
                    <a:pt x="7598" y="730"/>
                  </a:lnTo>
                  <a:lnTo>
                    <a:pt x="7243" y="553"/>
                  </a:lnTo>
                  <a:lnTo>
                    <a:pt x="6888" y="415"/>
                  </a:lnTo>
                  <a:lnTo>
                    <a:pt x="6493" y="276"/>
                  </a:lnTo>
                  <a:lnTo>
                    <a:pt x="6079" y="178"/>
                  </a:lnTo>
                  <a:lnTo>
                    <a:pt x="5664" y="99"/>
                  </a:lnTo>
                  <a:lnTo>
                    <a:pt x="5210" y="40"/>
                  </a:lnTo>
                  <a:lnTo>
                    <a:pt x="4737"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5" name="Google Shape;1705;p60"/>
            <p:cNvSpPr/>
            <p:nvPr/>
          </p:nvSpPr>
          <p:spPr>
            <a:xfrm>
              <a:off x="4912978" y="1736942"/>
              <a:ext cx="406641" cy="617575"/>
            </a:xfrm>
            <a:custGeom>
              <a:rect b="b" l="l" r="r" t="t"/>
              <a:pathLst>
                <a:path extrusionOk="0" h="18372" w="12097">
                  <a:moveTo>
                    <a:pt x="10301" y="0"/>
                  </a:moveTo>
                  <a:lnTo>
                    <a:pt x="10064" y="20"/>
                  </a:lnTo>
                  <a:lnTo>
                    <a:pt x="9808" y="99"/>
                  </a:lnTo>
                  <a:lnTo>
                    <a:pt x="9571" y="217"/>
                  </a:lnTo>
                  <a:lnTo>
                    <a:pt x="9334" y="355"/>
                  </a:lnTo>
                  <a:lnTo>
                    <a:pt x="9117" y="493"/>
                  </a:lnTo>
                  <a:lnTo>
                    <a:pt x="8367" y="987"/>
                  </a:lnTo>
                  <a:lnTo>
                    <a:pt x="7617" y="1500"/>
                  </a:lnTo>
                  <a:lnTo>
                    <a:pt x="7262" y="1776"/>
                  </a:lnTo>
                  <a:lnTo>
                    <a:pt x="6907" y="2052"/>
                  </a:lnTo>
                  <a:lnTo>
                    <a:pt x="6571" y="2368"/>
                  </a:lnTo>
                  <a:lnTo>
                    <a:pt x="6256" y="2684"/>
                  </a:lnTo>
                  <a:lnTo>
                    <a:pt x="5979" y="3039"/>
                  </a:lnTo>
                  <a:lnTo>
                    <a:pt x="5743" y="3394"/>
                  </a:lnTo>
                  <a:lnTo>
                    <a:pt x="5525" y="3769"/>
                  </a:lnTo>
                  <a:lnTo>
                    <a:pt x="5328" y="4164"/>
                  </a:lnTo>
                  <a:lnTo>
                    <a:pt x="5131" y="4559"/>
                  </a:lnTo>
                  <a:lnTo>
                    <a:pt x="4973" y="4953"/>
                  </a:lnTo>
                  <a:lnTo>
                    <a:pt x="4637" y="5762"/>
                  </a:lnTo>
                  <a:lnTo>
                    <a:pt x="4184" y="6788"/>
                  </a:lnTo>
                  <a:lnTo>
                    <a:pt x="3690" y="7775"/>
                  </a:lnTo>
                  <a:lnTo>
                    <a:pt x="3197" y="8762"/>
                  </a:lnTo>
                  <a:lnTo>
                    <a:pt x="2664" y="9748"/>
                  </a:lnTo>
                  <a:lnTo>
                    <a:pt x="1599" y="11702"/>
                  </a:lnTo>
                  <a:lnTo>
                    <a:pt x="1085" y="12689"/>
                  </a:lnTo>
                  <a:lnTo>
                    <a:pt x="592" y="13695"/>
                  </a:lnTo>
                  <a:lnTo>
                    <a:pt x="336" y="14228"/>
                  </a:lnTo>
                  <a:lnTo>
                    <a:pt x="237" y="14504"/>
                  </a:lnTo>
                  <a:lnTo>
                    <a:pt x="138" y="14780"/>
                  </a:lnTo>
                  <a:lnTo>
                    <a:pt x="79" y="15057"/>
                  </a:lnTo>
                  <a:lnTo>
                    <a:pt x="20" y="15333"/>
                  </a:lnTo>
                  <a:lnTo>
                    <a:pt x="0" y="15629"/>
                  </a:lnTo>
                  <a:lnTo>
                    <a:pt x="20" y="15905"/>
                  </a:lnTo>
                  <a:lnTo>
                    <a:pt x="59" y="16103"/>
                  </a:lnTo>
                  <a:lnTo>
                    <a:pt x="119" y="16300"/>
                  </a:lnTo>
                  <a:lnTo>
                    <a:pt x="178" y="16478"/>
                  </a:lnTo>
                  <a:lnTo>
                    <a:pt x="257" y="16655"/>
                  </a:lnTo>
                  <a:lnTo>
                    <a:pt x="355" y="16813"/>
                  </a:lnTo>
                  <a:lnTo>
                    <a:pt x="474" y="16991"/>
                  </a:lnTo>
                  <a:lnTo>
                    <a:pt x="592" y="17129"/>
                  </a:lnTo>
                  <a:lnTo>
                    <a:pt x="730" y="17287"/>
                  </a:lnTo>
                  <a:lnTo>
                    <a:pt x="868" y="17425"/>
                  </a:lnTo>
                  <a:lnTo>
                    <a:pt x="1026" y="17543"/>
                  </a:lnTo>
                  <a:lnTo>
                    <a:pt x="1184" y="17662"/>
                  </a:lnTo>
                  <a:lnTo>
                    <a:pt x="1362" y="17780"/>
                  </a:lnTo>
                  <a:lnTo>
                    <a:pt x="1717" y="17958"/>
                  </a:lnTo>
                  <a:lnTo>
                    <a:pt x="2092" y="18115"/>
                  </a:lnTo>
                  <a:lnTo>
                    <a:pt x="2467" y="18214"/>
                  </a:lnTo>
                  <a:lnTo>
                    <a:pt x="2842" y="18293"/>
                  </a:lnTo>
                  <a:lnTo>
                    <a:pt x="3236" y="18352"/>
                  </a:lnTo>
                  <a:lnTo>
                    <a:pt x="3631" y="18372"/>
                  </a:lnTo>
                  <a:lnTo>
                    <a:pt x="4440" y="18372"/>
                  </a:lnTo>
                  <a:lnTo>
                    <a:pt x="5229" y="18332"/>
                  </a:lnTo>
                  <a:lnTo>
                    <a:pt x="5644" y="18313"/>
                  </a:lnTo>
                  <a:lnTo>
                    <a:pt x="6078" y="18273"/>
                  </a:lnTo>
                  <a:lnTo>
                    <a:pt x="6492" y="18234"/>
                  </a:lnTo>
                  <a:lnTo>
                    <a:pt x="6907" y="18155"/>
                  </a:lnTo>
                  <a:lnTo>
                    <a:pt x="7302" y="18036"/>
                  </a:lnTo>
                  <a:lnTo>
                    <a:pt x="7696" y="17898"/>
                  </a:lnTo>
                  <a:lnTo>
                    <a:pt x="7874" y="17819"/>
                  </a:lnTo>
                  <a:lnTo>
                    <a:pt x="8051" y="17721"/>
                  </a:lnTo>
                  <a:lnTo>
                    <a:pt x="8229" y="17602"/>
                  </a:lnTo>
                  <a:lnTo>
                    <a:pt x="8387" y="17464"/>
                  </a:lnTo>
                  <a:lnTo>
                    <a:pt x="8545" y="17326"/>
                  </a:lnTo>
                  <a:lnTo>
                    <a:pt x="8703" y="17148"/>
                  </a:lnTo>
                  <a:lnTo>
                    <a:pt x="8841" y="16971"/>
                  </a:lnTo>
                  <a:lnTo>
                    <a:pt x="8959" y="16793"/>
                  </a:lnTo>
                  <a:lnTo>
                    <a:pt x="9078" y="16596"/>
                  </a:lnTo>
                  <a:lnTo>
                    <a:pt x="9176" y="16399"/>
                  </a:lnTo>
                  <a:lnTo>
                    <a:pt x="9255" y="16182"/>
                  </a:lnTo>
                  <a:lnTo>
                    <a:pt x="9334" y="15964"/>
                  </a:lnTo>
                  <a:lnTo>
                    <a:pt x="9452" y="15530"/>
                  </a:lnTo>
                  <a:lnTo>
                    <a:pt x="9531" y="15076"/>
                  </a:lnTo>
                  <a:lnTo>
                    <a:pt x="9591" y="14603"/>
                  </a:lnTo>
                  <a:lnTo>
                    <a:pt x="9630" y="14149"/>
                  </a:lnTo>
                  <a:lnTo>
                    <a:pt x="9670" y="13439"/>
                  </a:lnTo>
                  <a:lnTo>
                    <a:pt x="9670" y="12708"/>
                  </a:lnTo>
                  <a:lnTo>
                    <a:pt x="9670" y="11268"/>
                  </a:lnTo>
                  <a:lnTo>
                    <a:pt x="9670" y="10557"/>
                  </a:lnTo>
                  <a:lnTo>
                    <a:pt x="9670" y="9827"/>
                  </a:lnTo>
                  <a:lnTo>
                    <a:pt x="9709" y="9117"/>
                  </a:lnTo>
                  <a:lnTo>
                    <a:pt x="9748" y="8407"/>
                  </a:lnTo>
                  <a:lnTo>
                    <a:pt x="9788" y="8111"/>
                  </a:lnTo>
                  <a:lnTo>
                    <a:pt x="9847" y="7834"/>
                  </a:lnTo>
                  <a:lnTo>
                    <a:pt x="10005" y="7301"/>
                  </a:lnTo>
                  <a:lnTo>
                    <a:pt x="10163" y="6749"/>
                  </a:lnTo>
                  <a:lnTo>
                    <a:pt x="10222" y="6492"/>
                  </a:lnTo>
                  <a:lnTo>
                    <a:pt x="10281" y="6216"/>
                  </a:lnTo>
                  <a:lnTo>
                    <a:pt x="10301" y="6098"/>
                  </a:lnTo>
                  <a:lnTo>
                    <a:pt x="10301" y="5960"/>
                  </a:lnTo>
                  <a:lnTo>
                    <a:pt x="10281" y="5703"/>
                  </a:lnTo>
                  <a:lnTo>
                    <a:pt x="10202" y="5190"/>
                  </a:lnTo>
                  <a:lnTo>
                    <a:pt x="10202" y="4933"/>
                  </a:lnTo>
                  <a:lnTo>
                    <a:pt x="10202" y="4815"/>
                  </a:lnTo>
                  <a:lnTo>
                    <a:pt x="10222" y="4697"/>
                  </a:lnTo>
                  <a:lnTo>
                    <a:pt x="10262" y="4578"/>
                  </a:lnTo>
                  <a:lnTo>
                    <a:pt x="10321" y="4460"/>
                  </a:lnTo>
                  <a:lnTo>
                    <a:pt x="10380" y="4361"/>
                  </a:lnTo>
                  <a:lnTo>
                    <a:pt x="10479" y="4243"/>
                  </a:lnTo>
                  <a:lnTo>
                    <a:pt x="10597" y="4124"/>
                  </a:lnTo>
                  <a:lnTo>
                    <a:pt x="10715" y="4026"/>
                  </a:lnTo>
                  <a:lnTo>
                    <a:pt x="10992" y="3848"/>
                  </a:lnTo>
                  <a:lnTo>
                    <a:pt x="11268" y="3651"/>
                  </a:lnTo>
                  <a:lnTo>
                    <a:pt x="11386" y="3552"/>
                  </a:lnTo>
                  <a:lnTo>
                    <a:pt x="11505" y="3434"/>
                  </a:lnTo>
                  <a:lnTo>
                    <a:pt x="11663" y="3276"/>
                  </a:lnTo>
                  <a:lnTo>
                    <a:pt x="11781" y="3078"/>
                  </a:lnTo>
                  <a:lnTo>
                    <a:pt x="11880" y="2881"/>
                  </a:lnTo>
                  <a:lnTo>
                    <a:pt x="11978" y="2664"/>
                  </a:lnTo>
                  <a:lnTo>
                    <a:pt x="12038" y="2427"/>
                  </a:lnTo>
                  <a:lnTo>
                    <a:pt x="12077" y="2190"/>
                  </a:lnTo>
                  <a:lnTo>
                    <a:pt x="12097" y="1934"/>
                  </a:lnTo>
                  <a:lnTo>
                    <a:pt x="12097" y="1697"/>
                  </a:lnTo>
                  <a:lnTo>
                    <a:pt x="12057" y="1441"/>
                  </a:lnTo>
                  <a:lnTo>
                    <a:pt x="11998" y="1204"/>
                  </a:lnTo>
                  <a:lnTo>
                    <a:pt x="11899" y="967"/>
                  </a:lnTo>
                  <a:lnTo>
                    <a:pt x="11781" y="770"/>
                  </a:lnTo>
                  <a:lnTo>
                    <a:pt x="11623" y="572"/>
                  </a:lnTo>
                  <a:lnTo>
                    <a:pt x="11446" y="395"/>
                  </a:lnTo>
                  <a:lnTo>
                    <a:pt x="11248" y="257"/>
                  </a:lnTo>
                  <a:lnTo>
                    <a:pt x="11031" y="138"/>
                  </a:lnTo>
                  <a:lnTo>
                    <a:pt x="10794" y="40"/>
                  </a:lnTo>
                  <a:lnTo>
                    <a:pt x="10558"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6" name="Google Shape;1706;p60"/>
            <p:cNvSpPr/>
            <p:nvPr/>
          </p:nvSpPr>
          <p:spPr>
            <a:xfrm>
              <a:off x="5227388" y="2191331"/>
              <a:ext cx="752942" cy="618281"/>
            </a:xfrm>
            <a:custGeom>
              <a:rect b="b" l="l" r="r" t="t"/>
              <a:pathLst>
                <a:path extrusionOk="0" h="18393" w="22399">
                  <a:moveTo>
                    <a:pt x="1797" y="1"/>
                  </a:moveTo>
                  <a:lnTo>
                    <a:pt x="1639" y="20"/>
                  </a:lnTo>
                  <a:lnTo>
                    <a:pt x="1520" y="40"/>
                  </a:lnTo>
                  <a:lnTo>
                    <a:pt x="1382" y="99"/>
                  </a:lnTo>
                  <a:lnTo>
                    <a:pt x="1283" y="158"/>
                  </a:lnTo>
                  <a:lnTo>
                    <a:pt x="1165" y="237"/>
                  </a:lnTo>
                  <a:lnTo>
                    <a:pt x="1066" y="336"/>
                  </a:lnTo>
                  <a:lnTo>
                    <a:pt x="968" y="454"/>
                  </a:lnTo>
                  <a:lnTo>
                    <a:pt x="869" y="573"/>
                  </a:lnTo>
                  <a:lnTo>
                    <a:pt x="711" y="869"/>
                  </a:lnTo>
                  <a:lnTo>
                    <a:pt x="573" y="1185"/>
                  </a:lnTo>
                  <a:lnTo>
                    <a:pt x="455" y="1520"/>
                  </a:lnTo>
                  <a:lnTo>
                    <a:pt x="356" y="1875"/>
                  </a:lnTo>
                  <a:lnTo>
                    <a:pt x="277" y="2250"/>
                  </a:lnTo>
                  <a:lnTo>
                    <a:pt x="198" y="2605"/>
                  </a:lnTo>
                  <a:lnTo>
                    <a:pt x="99" y="3296"/>
                  </a:lnTo>
                  <a:lnTo>
                    <a:pt x="21" y="3868"/>
                  </a:lnTo>
                  <a:lnTo>
                    <a:pt x="1" y="4105"/>
                  </a:lnTo>
                  <a:lnTo>
                    <a:pt x="1" y="4223"/>
                  </a:lnTo>
                  <a:lnTo>
                    <a:pt x="21" y="4362"/>
                  </a:lnTo>
                  <a:lnTo>
                    <a:pt x="99" y="4776"/>
                  </a:lnTo>
                  <a:lnTo>
                    <a:pt x="178" y="5190"/>
                  </a:lnTo>
                  <a:lnTo>
                    <a:pt x="317" y="6039"/>
                  </a:lnTo>
                  <a:lnTo>
                    <a:pt x="455" y="6888"/>
                  </a:lnTo>
                  <a:lnTo>
                    <a:pt x="534" y="7302"/>
                  </a:lnTo>
                  <a:lnTo>
                    <a:pt x="632" y="7736"/>
                  </a:lnTo>
                  <a:lnTo>
                    <a:pt x="770" y="8210"/>
                  </a:lnTo>
                  <a:lnTo>
                    <a:pt x="928" y="8624"/>
                  </a:lnTo>
                  <a:lnTo>
                    <a:pt x="1106" y="8979"/>
                  </a:lnTo>
                  <a:lnTo>
                    <a:pt x="1303" y="9275"/>
                  </a:lnTo>
                  <a:lnTo>
                    <a:pt x="1540" y="9571"/>
                  </a:lnTo>
                  <a:lnTo>
                    <a:pt x="1816" y="9848"/>
                  </a:lnTo>
                  <a:lnTo>
                    <a:pt x="2132" y="10124"/>
                  </a:lnTo>
                  <a:lnTo>
                    <a:pt x="2487" y="10440"/>
                  </a:lnTo>
                  <a:lnTo>
                    <a:pt x="2961" y="10834"/>
                  </a:lnTo>
                  <a:lnTo>
                    <a:pt x="3415" y="11268"/>
                  </a:lnTo>
                  <a:lnTo>
                    <a:pt x="3849" y="11702"/>
                  </a:lnTo>
                  <a:lnTo>
                    <a:pt x="4283" y="12156"/>
                  </a:lnTo>
                  <a:lnTo>
                    <a:pt x="5131" y="13084"/>
                  </a:lnTo>
                  <a:lnTo>
                    <a:pt x="5960" y="14011"/>
                  </a:lnTo>
                  <a:lnTo>
                    <a:pt x="6651" y="14741"/>
                  </a:lnTo>
                  <a:lnTo>
                    <a:pt x="7026" y="15097"/>
                  </a:lnTo>
                  <a:lnTo>
                    <a:pt x="7381" y="15432"/>
                  </a:lnTo>
                  <a:lnTo>
                    <a:pt x="7776" y="15768"/>
                  </a:lnTo>
                  <a:lnTo>
                    <a:pt x="8170" y="16083"/>
                  </a:lnTo>
                  <a:lnTo>
                    <a:pt x="8585" y="16379"/>
                  </a:lnTo>
                  <a:lnTo>
                    <a:pt x="8999" y="16656"/>
                  </a:lnTo>
                  <a:lnTo>
                    <a:pt x="9295" y="16813"/>
                  </a:lnTo>
                  <a:lnTo>
                    <a:pt x="9572" y="16971"/>
                  </a:lnTo>
                  <a:lnTo>
                    <a:pt x="9868" y="17109"/>
                  </a:lnTo>
                  <a:lnTo>
                    <a:pt x="10164" y="17248"/>
                  </a:lnTo>
                  <a:lnTo>
                    <a:pt x="10775" y="17465"/>
                  </a:lnTo>
                  <a:lnTo>
                    <a:pt x="11407" y="17662"/>
                  </a:lnTo>
                  <a:lnTo>
                    <a:pt x="12058" y="17820"/>
                  </a:lnTo>
                  <a:lnTo>
                    <a:pt x="12709" y="17958"/>
                  </a:lnTo>
                  <a:lnTo>
                    <a:pt x="13341" y="18076"/>
                  </a:lnTo>
                  <a:lnTo>
                    <a:pt x="13992" y="18155"/>
                  </a:lnTo>
                  <a:lnTo>
                    <a:pt x="14643" y="18234"/>
                  </a:lnTo>
                  <a:lnTo>
                    <a:pt x="15314" y="18293"/>
                  </a:lnTo>
                  <a:lnTo>
                    <a:pt x="15985" y="18353"/>
                  </a:lnTo>
                  <a:lnTo>
                    <a:pt x="16636" y="18372"/>
                  </a:lnTo>
                  <a:lnTo>
                    <a:pt x="17307" y="18392"/>
                  </a:lnTo>
                  <a:lnTo>
                    <a:pt x="18649" y="18392"/>
                  </a:lnTo>
                  <a:lnTo>
                    <a:pt x="19300" y="18372"/>
                  </a:lnTo>
                  <a:lnTo>
                    <a:pt x="19951" y="18333"/>
                  </a:lnTo>
                  <a:lnTo>
                    <a:pt x="20583" y="18274"/>
                  </a:lnTo>
                  <a:lnTo>
                    <a:pt x="20938" y="18254"/>
                  </a:lnTo>
                  <a:lnTo>
                    <a:pt x="21155" y="18254"/>
                  </a:lnTo>
                  <a:lnTo>
                    <a:pt x="21392" y="18234"/>
                  </a:lnTo>
                  <a:lnTo>
                    <a:pt x="21589" y="18175"/>
                  </a:lnTo>
                  <a:lnTo>
                    <a:pt x="21787" y="18116"/>
                  </a:lnTo>
                  <a:lnTo>
                    <a:pt x="21865" y="18057"/>
                  </a:lnTo>
                  <a:lnTo>
                    <a:pt x="21925" y="18017"/>
                  </a:lnTo>
                  <a:lnTo>
                    <a:pt x="21984" y="17938"/>
                  </a:lnTo>
                  <a:lnTo>
                    <a:pt x="22043" y="17859"/>
                  </a:lnTo>
                  <a:lnTo>
                    <a:pt x="22122" y="17642"/>
                  </a:lnTo>
                  <a:lnTo>
                    <a:pt x="22181" y="17405"/>
                  </a:lnTo>
                  <a:lnTo>
                    <a:pt x="22240" y="17149"/>
                  </a:lnTo>
                  <a:lnTo>
                    <a:pt x="22280" y="16892"/>
                  </a:lnTo>
                  <a:lnTo>
                    <a:pt x="22319" y="16379"/>
                  </a:lnTo>
                  <a:lnTo>
                    <a:pt x="22359" y="15886"/>
                  </a:lnTo>
                  <a:lnTo>
                    <a:pt x="22398" y="15412"/>
                  </a:lnTo>
                  <a:lnTo>
                    <a:pt x="22398" y="15176"/>
                  </a:lnTo>
                  <a:lnTo>
                    <a:pt x="22379" y="14919"/>
                  </a:lnTo>
                  <a:lnTo>
                    <a:pt x="22339" y="14682"/>
                  </a:lnTo>
                  <a:lnTo>
                    <a:pt x="22280" y="14465"/>
                  </a:lnTo>
                  <a:lnTo>
                    <a:pt x="22181" y="14248"/>
                  </a:lnTo>
                  <a:lnTo>
                    <a:pt x="22043" y="14051"/>
                  </a:lnTo>
                  <a:lnTo>
                    <a:pt x="21964" y="13952"/>
                  </a:lnTo>
                  <a:lnTo>
                    <a:pt x="21865" y="13873"/>
                  </a:lnTo>
                  <a:lnTo>
                    <a:pt x="21629" y="13715"/>
                  </a:lnTo>
                  <a:lnTo>
                    <a:pt x="21352" y="13557"/>
                  </a:lnTo>
                  <a:lnTo>
                    <a:pt x="21037" y="13439"/>
                  </a:lnTo>
                  <a:lnTo>
                    <a:pt x="20701" y="13340"/>
                  </a:lnTo>
                  <a:lnTo>
                    <a:pt x="20326" y="13242"/>
                  </a:lnTo>
                  <a:lnTo>
                    <a:pt x="19951" y="13163"/>
                  </a:lnTo>
                  <a:lnTo>
                    <a:pt x="19557" y="13084"/>
                  </a:lnTo>
                  <a:lnTo>
                    <a:pt x="18748" y="12946"/>
                  </a:lnTo>
                  <a:lnTo>
                    <a:pt x="17978" y="12847"/>
                  </a:lnTo>
                  <a:lnTo>
                    <a:pt x="17307" y="12748"/>
                  </a:lnTo>
                  <a:lnTo>
                    <a:pt x="16755" y="12650"/>
                  </a:lnTo>
                  <a:lnTo>
                    <a:pt x="15945" y="12472"/>
                  </a:lnTo>
                  <a:lnTo>
                    <a:pt x="15136" y="12275"/>
                  </a:lnTo>
                  <a:lnTo>
                    <a:pt x="14347" y="12058"/>
                  </a:lnTo>
                  <a:lnTo>
                    <a:pt x="13558" y="11821"/>
                  </a:lnTo>
                  <a:lnTo>
                    <a:pt x="13163" y="11683"/>
                  </a:lnTo>
                  <a:lnTo>
                    <a:pt x="12788" y="11525"/>
                  </a:lnTo>
                  <a:lnTo>
                    <a:pt x="12413" y="11367"/>
                  </a:lnTo>
                  <a:lnTo>
                    <a:pt x="12058" y="11189"/>
                  </a:lnTo>
                  <a:lnTo>
                    <a:pt x="11683" y="10992"/>
                  </a:lnTo>
                  <a:lnTo>
                    <a:pt x="11348" y="10795"/>
                  </a:lnTo>
                  <a:lnTo>
                    <a:pt x="10992" y="10578"/>
                  </a:lnTo>
                  <a:lnTo>
                    <a:pt x="10677" y="10321"/>
                  </a:lnTo>
                  <a:lnTo>
                    <a:pt x="10242" y="9966"/>
                  </a:lnTo>
                  <a:lnTo>
                    <a:pt x="9848" y="9591"/>
                  </a:lnTo>
                  <a:lnTo>
                    <a:pt x="9473" y="9196"/>
                  </a:lnTo>
                  <a:lnTo>
                    <a:pt x="9118" y="8782"/>
                  </a:lnTo>
                  <a:lnTo>
                    <a:pt x="8782" y="8368"/>
                  </a:lnTo>
                  <a:lnTo>
                    <a:pt x="8447" y="7914"/>
                  </a:lnTo>
                  <a:lnTo>
                    <a:pt x="8151" y="7460"/>
                  </a:lnTo>
                  <a:lnTo>
                    <a:pt x="7855" y="7006"/>
                  </a:lnTo>
                  <a:lnTo>
                    <a:pt x="7263" y="6059"/>
                  </a:lnTo>
                  <a:lnTo>
                    <a:pt x="6710" y="5111"/>
                  </a:lnTo>
                  <a:lnTo>
                    <a:pt x="6138" y="4164"/>
                  </a:lnTo>
                  <a:lnTo>
                    <a:pt x="5842" y="3710"/>
                  </a:lnTo>
                  <a:lnTo>
                    <a:pt x="5546" y="3257"/>
                  </a:lnTo>
                  <a:lnTo>
                    <a:pt x="5230" y="2822"/>
                  </a:lnTo>
                  <a:lnTo>
                    <a:pt x="4895" y="2388"/>
                  </a:lnTo>
                  <a:lnTo>
                    <a:pt x="4539" y="1954"/>
                  </a:lnTo>
                  <a:lnTo>
                    <a:pt x="4165" y="1520"/>
                  </a:lnTo>
                  <a:lnTo>
                    <a:pt x="3770" y="1125"/>
                  </a:lnTo>
                  <a:lnTo>
                    <a:pt x="3355" y="770"/>
                  </a:lnTo>
                  <a:lnTo>
                    <a:pt x="3119" y="593"/>
                  </a:lnTo>
                  <a:lnTo>
                    <a:pt x="2902" y="435"/>
                  </a:lnTo>
                  <a:lnTo>
                    <a:pt x="2665" y="297"/>
                  </a:lnTo>
                  <a:lnTo>
                    <a:pt x="2428" y="178"/>
                  </a:lnTo>
                  <a:lnTo>
                    <a:pt x="2250" y="99"/>
                  </a:lnTo>
                  <a:lnTo>
                    <a:pt x="2093" y="40"/>
                  </a:lnTo>
                  <a:lnTo>
                    <a:pt x="1935"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7" name="Google Shape;1707;p60"/>
            <p:cNvSpPr/>
            <p:nvPr/>
          </p:nvSpPr>
          <p:spPr>
            <a:xfrm>
              <a:off x="6192570" y="3943267"/>
              <a:ext cx="315141" cy="199034"/>
            </a:xfrm>
            <a:custGeom>
              <a:rect b="b" l="l" r="r" t="t"/>
              <a:pathLst>
                <a:path extrusionOk="0" h="5921" w="9375">
                  <a:moveTo>
                    <a:pt x="8486" y="1"/>
                  </a:moveTo>
                  <a:lnTo>
                    <a:pt x="8289" y="20"/>
                  </a:lnTo>
                  <a:lnTo>
                    <a:pt x="8092" y="60"/>
                  </a:lnTo>
                  <a:lnTo>
                    <a:pt x="7894" y="99"/>
                  </a:lnTo>
                  <a:lnTo>
                    <a:pt x="7184" y="336"/>
                  </a:lnTo>
                  <a:lnTo>
                    <a:pt x="6138" y="672"/>
                  </a:lnTo>
                  <a:lnTo>
                    <a:pt x="5625" y="810"/>
                  </a:lnTo>
                  <a:lnTo>
                    <a:pt x="5092" y="928"/>
                  </a:lnTo>
                  <a:lnTo>
                    <a:pt x="4717" y="987"/>
                  </a:lnTo>
                  <a:lnTo>
                    <a:pt x="4342" y="1007"/>
                  </a:lnTo>
                  <a:lnTo>
                    <a:pt x="3948" y="1007"/>
                  </a:lnTo>
                  <a:lnTo>
                    <a:pt x="3573" y="968"/>
                  </a:lnTo>
                  <a:lnTo>
                    <a:pt x="3415" y="908"/>
                  </a:lnTo>
                  <a:lnTo>
                    <a:pt x="3237" y="849"/>
                  </a:lnTo>
                  <a:lnTo>
                    <a:pt x="2902" y="691"/>
                  </a:lnTo>
                  <a:lnTo>
                    <a:pt x="2191" y="1125"/>
                  </a:lnTo>
                  <a:lnTo>
                    <a:pt x="1461" y="1560"/>
                  </a:lnTo>
                  <a:lnTo>
                    <a:pt x="731" y="1954"/>
                  </a:lnTo>
                  <a:lnTo>
                    <a:pt x="1" y="2349"/>
                  </a:lnTo>
                  <a:lnTo>
                    <a:pt x="277" y="3178"/>
                  </a:lnTo>
                  <a:lnTo>
                    <a:pt x="573" y="3987"/>
                  </a:lnTo>
                  <a:lnTo>
                    <a:pt x="731" y="4382"/>
                  </a:lnTo>
                  <a:lnTo>
                    <a:pt x="1007" y="5033"/>
                  </a:lnTo>
                  <a:lnTo>
                    <a:pt x="1284" y="5644"/>
                  </a:lnTo>
                  <a:lnTo>
                    <a:pt x="1402" y="5842"/>
                  </a:lnTo>
                  <a:lnTo>
                    <a:pt x="1442" y="5901"/>
                  </a:lnTo>
                  <a:lnTo>
                    <a:pt x="1481" y="5921"/>
                  </a:lnTo>
                  <a:lnTo>
                    <a:pt x="1797" y="5783"/>
                  </a:lnTo>
                  <a:lnTo>
                    <a:pt x="2093" y="5625"/>
                  </a:lnTo>
                  <a:lnTo>
                    <a:pt x="2389" y="5467"/>
                  </a:lnTo>
                  <a:lnTo>
                    <a:pt x="2685" y="5289"/>
                  </a:lnTo>
                  <a:lnTo>
                    <a:pt x="2606" y="5092"/>
                  </a:lnTo>
                  <a:lnTo>
                    <a:pt x="2566" y="4895"/>
                  </a:lnTo>
                  <a:lnTo>
                    <a:pt x="2547" y="4678"/>
                  </a:lnTo>
                  <a:lnTo>
                    <a:pt x="2527" y="4480"/>
                  </a:lnTo>
                  <a:lnTo>
                    <a:pt x="2981" y="4421"/>
                  </a:lnTo>
                  <a:lnTo>
                    <a:pt x="3435" y="4342"/>
                  </a:lnTo>
                  <a:lnTo>
                    <a:pt x="3869" y="4243"/>
                  </a:lnTo>
                  <a:lnTo>
                    <a:pt x="4323" y="4145"/>
                  </a:lnTo>
                  <a:lnTo>
                    <a:pt x="4757" y="4007"/>
                  </a:lnTo>
                  <a:lnTo>
                    <a:pt x="5191" y="3888"/>
                  </a:lnTo>
                  <a:lnTo>
                    <a:pt x="6059" y="3572"/>
                  </a:lnTo>
                  <a:lnTo>
                    <a:pt x="6493" y="3415"/>
                  </a:lnTo>
                  <a:lnTo>
                    <a:pt x="6908" y="3217"/>
                  </a:lnTo>
                  <a:lnTo>
                    <a:pt x="7342" y="3020"/>
                  </a:lnTo>
                  <a:lnTo>
                    <a:pt x="7737" y="2783"/>
                  </a:lnTo>
                  <a:lnTo>
                    <a:pt x="8131" y="2527"/>
                  </a:lnTo>
                  <a:lnTo>
                    <a:pt x="8309" y="2388"/>
                  </a:lnTo>
                  <a:lnTo>
                    <a:pt x="8486" y="2231"/>
                  </a:lnTo>
                  <a:lnTo>
                    <a:pt x="8644" y="2073"/>
                  </a:lnTo>
                  <a:lnTo>
                    <a:pt x="8802" y="1895"/>
                  </a:lnTo>
                  <a:lnTo>
                    <a:pt x="8940" y="1717"/>
                  </a:lnTo>
                  <a:lnTo>
                    <a:pt x="9078" y="1520"/>
                  </a:lnTo>
                  <a:lnTo>
                    <a:pt x="9177" y="1402"/>
                  </a:lnTo>
                  <a:lnTo>
                    <a:pt x="9236" y="1264"/>
                  </a:lnTo>
                  <a:lnTo>
                    <a:pt x="9295" y="1106"/>
                  </a:lnTo>
                  <a:lnTo>
                    <a:pt x="9355" y="948"/>
                  </a:lnTo>
                  <a:lnTo>
                    <a:pt x="9374" y="810"/>
                  </a:lnTo>
                  <a:lnTo>
                    <a:pt x="9374" y="652"/>
                  </a:lnTo>
                  <a:lnTo>
                    <a:pt x="9335" y="514"/>
                  </a:lnTo>
                  <a:lnTo>
                    <a:pt x="9276" y="376"/>
                  </a:lnTo>
                  <a:lnTo>
                    <a:pt x="9236" y="297"/>
                  </a:lnTo>
                  <a:lnTo>
                    <a:pt x="9177" y="218"/>
                  </a:lnTo>
                  <a:lnTo>
                    <a:pt x="9098" y="159"/>
                  </a:lnTo>
                  <a:lnTo>
                    <a:pt x="9039" y="99"/>
                  </a:lnTo>
                  <a:lnTo>
                    <a:pt x="8861" y="40"/>
                  </a:lnTo>
                  <a:lnTo>
                    <a:pt x="868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8" name="Google Shape;1708;p60"/>
            <p:cNvSpPr/>
            <p:nvPr/>
          </p:nvSpPr>
          <p:spPr>
            <a:xfrm>
              <a:off x="5644663" y="4035476"/>
              <a:ext cx="317090" cy="145956"/>
            </a:xfrm>
            <a:custGeom>
              <a:rect b="b" l="l" r="r" t="t"/>
              <a:pathLst>
                <a:path extrusionOk="0" h="4342" w="9433">
                  <a:moveTo>
                    <a:pt x="3375" y="1"/>
                  </a:moveTo>
                  <a:lnTo>
                    <a:pt x="2546" y="159"/>
                  </a:lnTo>
                  <a:lnTo>
                    <a:pt x="1717" y="277"/>
                  </a:lnTo>
                  <a:lnTo>
                    <a:pt x="888" y="395"/>
                  </a:lnTo>
                  <a:lnTo>
                    <a:pt x="59" y="474"/>
                  </a:lnTo>
                  <a:lnTo>
                    <a:pt x="20" y="1343"/>
                  </a:lnTo>
                  <a:lnTo>
                    <a:pt x="0" y="2211"/>
                  </a:lnTo>
                  <a:lnTo>
                    <a:pt x="0" y="2625"/>
                  </a:lnTo>
                  <a:lnTo>
                    <a:pt x="20" y="3336"/>
                  </a:lnTo>
                  <a:lnTo>
                    <a:pt x="40" y="4007"/>
                  </a:lnTo>
                  <a:lnTo>
                    <a:pt x="79" y="4243"/>
                  </a:lnTo>
                  <a:lnTo>
                    <a:pt x="99" y="4303"/>
                  </a:lnTo>
                  <a:lnTo>
                    <a:pt x="119" y="4342"/>
                  </a:lnTo>
                  <a:lnTo>
                    <a:pt x="454" y="4322"/>
                  </a:lnTo>
                  <a:lnTo>
                    <a:pt x="809" y="4303"/>
                  </a:lnTo>
                  <a:lnTo>
                    <a:pt x="1145" y="4263"/>
                  </a:lnTo>
                  <a:lnTo>
                    <a:pt x="1480" y="4184"/>
                  </a:lnTo>
                  <a:lnTo>
                    <a:pt x="1480" y="3987"/>
                  </a:lnTo>
                  <a:lnTo>
                    <a:pt x="1500" y="3770"/>
                  </a:lnTo>
                  <a:lnTo>
                    <a:pt x="1559" y="3572"/>
                  </a:lnTo>
                  <a:lnTo>
                    <a:pt x="1638" y="3375"/>
                  </a:lnTo>
                  <a:lnTo>
                    <a:pt x="2072" y="3493"/>
                  </a:lnTo>
                  <a:lnTo>
                    <a:pt x="2526" y="3592"/>
                  </a:lnTo>
                  <a:lnTo>
                    <a:pt x="2960" y="3671"/>
                  </a:lnTo>
                  <a:lnTo>
                    <a:pt x="3414" y="3730"/>
                  </a:lnTo>
                  <a:lnTo>
                    <a:pt x="3868" y="3770"/>
                  </a:lnTo>
                  <a:lnTo>
                    <a:pt x="4322" y="3809"/>
                  </a:lnTo>
                  <a:lnTo>
                    <a:pt x="5230" y="3849"/>
                  </a:lnTo>
                  <a:lnTo>
                    <a:pt x="6177" y="3849"/>
                  </a:lnTo>
                  <a:lnTo>
                    <a:pt x="6631" y="3809"/>
                  </a:lnTo>
                  <a:lnTo>
                    <a:pt x="7084" y="3750"/>
                  </a:lnTo>
                  <a:lnTo>
                    <a:pt x="7538" y="3651"/>
                  </a:lnTo>
                  <a:lnTo>
                    <a:pt x="7775" y="3572"/>
                  </a:lnTo>
                  <a:lnTo>
                    <a:pt x="7992" y="3493"/>
                  </a:lnTo>
                  <a:lnTo>
                    <a:pt x="8190" y="3415"/>
                  </a:lnTo>
                  <a:lnTo>
                    <a:pt x="8407" y="3316"/>
                  </a:lnTo>
                  <a:lnTo>
                    <a:pt x="8604" y="3197"/>
                  </a:lnTo>
                  <a:lnTo>
                    <a:pt x="8821" y="3079"/>
                  </a:lnTo>
                  <a:lnTo>
                    <a:pt x="8939" y="2980"/>
                  </a:lnTo>
                  <a:lnTo>
                    <a:pt x="9058" y="2882"/>
                  </a:lnTo>
                  <a:lnTo>
                    <a:pt x="9176" y="2763"/>
                  </a:lnTo>
                  <a:lnTo>
                    <a:pt x="9255" y="2625"/>
                  </a:lnTo>
                  <a:lnTo>
                    <a:pt x="9334" y="2507"/>
                  </a:lnTo>
                  <a:lnTo>
                    <a:pt x="9393" y="2369"/>
                  </a:lnTo>
                  <a:lnTo>
                    <a:pt x="9433" y="2211"/>
                  </a:lnTo>
                  <a:lnTo>
                    <a:pt x="9433" y="2073"/>
                  </a:lnTo>
                  <a:lnTo>
                    <a:pt x="9413" y="1974"/>
                  </a:lnTo>
                  <a:lnTo>
                    <a:pt x="9374" y="1875"/>
                  </a:lnTo>
                  <a:lnTo>
                    <a:pt x="9334" y="1796"/>
                  </a:lnTo>
                  <a:lnTo>
                    <a:pt x="9275" y="1737"/>
                  </a:lnTo>
                  <a:lnTo>
                    <a:pt x="9156" y="1599"/>
                  </a:lnTo>
                  <a:lnTo>
                    <a:pt x="8999" y="1500"/>
                  </a:lnTo>
                  <a:lnTo>
                    <a:pt x="8821" y="1421"/>
                  </a:lnTo>
                  <a:lnTo>
                    <a:pt x="8624" y="1362"/>
                  </a:lnTo>
                  <a:lnTo>
                    <a:pt x="8426" y="1323"/>
                  </a:lnTo>
                  <a:lnTo>
                    <a:pt x="8229" y="1303"/>
                  </a:lnTo>
                  <a:lnTo>
                    <a:pt x="7479" y="1244"/>
                  </a:lnTo>
                  <a:lnTo>
                    <a:pt x="6394" y="1185"/>
                  </a:lnTo>
                  <a:lnTo>
                    <a:pt x="5861" y="1125"/>
                  </a:lnTo>
                  <a:lnTo>
                    <a:pt x="5328" y="1027"/>
                  </a:lnTo>
                  <a:lnTo>
                    <a:pt x="4953" y="948"/>
                  </a:lnTo>
                  <a:lnTo>
                    <a:pt x="4578" y="829"/>
                  </a:lnTo>
                  <a:lnTo>
                    <a:pt x="4243" y="691"/>
                  </a:lnTo>
                  <a:lnTo>
                    <a:pt x="3907" y="494"/>
                  </a:lnTo>
                  <a:lnTo>
                    <a:pt x="3769" y="395"/>
                  </a:lnTo>
                  <a:lnTo>
                    <a:pt x="3631" y="277"/>
                  </a:lnTo>
                  <a:lnTo>
                    <a:pt x="337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9" name="Google Shape;1709;p60"/>
            <p:cNvSpPr/>
            <p:nvPr/>
          </p:nvSpPr>
          <p:spPr>
            <a:xfrm>
              <a:off x="5206177" y="1941227"/>
              <a:ext cx="70356" cy="70356"/>
            </a:xfrm>
            <a:custGeom>
              <a:rect b="b" l="l" r="r" t="t"/>
              <a:pathLst>
                <a:path extrusionOk="0" h="2093" w="2093">
                  <a:moveTo>
                    <a:pt x="1066" y="1"/>
                  </a:moveTo>
                  <a:lnTo>
                    <a:pt x="790" y="40"/>
                  </a:lnTo>
                  <a:lnTo>
                    <a:pt x="671" y="80"/>
                  </a:lnTo>
                  <a:lnTo>
                    <a:pt x="553" y="139"/>
                  </a:lnTo>
                  <a:lnTo>
                    <a:pt x="434" y="218"/>
                  </a:lnTo>
                  <a:lnTo>
                    <a:pt x="336" y="297"/>
                  </a:lnTo>
                  <a:lnTo>
                    <a:pt x="296" y="336"/>
                  </a:lnTo>
                  <a:lnTo>
                    <a:pt x="237" y="415"/>
                  </a:lnTo>
                  <a:lnTo>
                    <a:pt x="178" y="494"/>
                  </a:lnTo>
                  <a:lnTo>
                    <a:pt x="138" y="573"/>
                  </a:lnTo>
                  <a:lnTo>
                    <a:pt x="99" y="672"/>
                  </a:lnTo>
                  <a:lnTo>
                    <a:pt x="60" y="771"/>
                  </a:lnTo>
                  <a:lnTo>
                    <a:pt x="20" y="869"/>
                  </a:lnTo>
                  <a:lnTo>
                    <a:pt x="0" y="968"/>
                  </a:lnTo>
                  <a:lnTo>
                    <a:pt x="0" y="1067"/>
                  </a:lnTo>
                  <a:lnTo>
                    <a:pt x="0" y="1165"/>
                  </a:lnTo>
                  <a:lnTo>
                    <a:pt x="20" y="1264"/>
                  </a:lnTo>
                  <a:lnTo>
                    <a:pt x="60" y="1363"/>
                  </a:lnTo>
                  <a:lnTo>
                    <a:pt x="99" y="1461"/>
                  </a:lnTo>
                  <a:lnTo>
                    <a:pt x="138" y="1540"/>
                  </a:lnTo>
                  <a:lnTo>
                    <a:pt x="178" y="1639"/>
                  </a:lnTo>
                  <a:lnTo>
                    <a:pt x="237" y="1718"/>
                  </a:lnTo>
                  <a:lnTo>
                    <a:pt x="296" y="1777"/>
                  </a:lnTo>
                  <a:lnTo>
                    <a:pt x="513" y="1955"/>
                  </a:lnTo>
                  <a:lnTo>
                    <a:pt x="632" y="2014"/>
                  </a:lnTo>
                  <a:lnTo>
                    <a:pt x="750" y="2053"/>
                  </a:lnTo>
                  <a:lnTo>
                    <a:pt x="888" y="2073"/>
                  </a:lnTo>
                  <a:lnTo>
                    <a:pt x="1026" y="2093"/>
                  </a:lnTo>
                  <a:lnTo>
                    <a:pt x="1303" y="2053"/>
                  </a:lnTo>
                  <a:lnTo>
                    <a:pt x="1421" y="2014"/>
                  </a:lnTo>
                  <a:lnTo>
                    <a:pt x="1540" y="1955"/>
                  </a:lnTo>
                  <a:lnTo>
                    <a:pt x="1638" y="1876"/>
                  </a:lnTo>
                  <a:lnTo>
                    <a:pt x="1737" y="1777"/>
                  </a:lnTo>
                  <a:lnTo>
                    <a:pt x="1776" y="1757"/>
                  </a:lnTo>
                  <a:lnTo>
                    <a:pt x="1855" y="1678"/>
                  </a:lnTo>
                  <a:lnTo>
                    <a:pt x="1914" y="1599"/>
                  </a:lnTo>
                  <a:lnTo>
                    <a:pt x="1954" y="1520"/>
                  </a:lnTo>
                  <a:lnTo>
                    <a:pt x="1993" y="1422"/>
                  </a:lnTo>
                  <a:lnTo>
                    <a:pt x="2033" y="1323"/>
                  </a:lnTo>
                  <a:lnTo>
                    <a:pt x="2072" y="1224"/>
                  </a:lnTo>
                  <a:lnTo>
                    <a:pt x="2072" y="1126"/>
                  </a:lnTo>
                  <a:lnTo>
                    <a:pt x="2092" y="1027"/>
                  </a:lnTo>
                  <a:lnTo>
                    <a:pt x="2072" y="928"/>
                  </a:lnTo>
                  <a:lnTo>
                    <a:pt x="2072" y="830"/>
                  </a:lnTo>
                  <a:lnTo>
                    <a:pt x="2033" y="731"/>
                  </a:lnTo>
                  <a:lnTo>
                    <a:pt x="1993" y="632"/>
                  </a:lnTo>
                  <a:lnTo>
                    <a:pt x="1954" y="534"/>
                  </a:lnTo>
                  <a:lnTo>
                    <a:pt x="1914" y="455"/>
                  </a:lnTo>
                  <a:lnTo>
                    <a:pt x="1855" y="376"/>
                  </a:lnTo>
                  <a:lnTo>
                    <a:pt x="1776" y="297"/>
                  </a:lnTo>
                  <a:lnTo>
                    <a:pt x="1579" y="139"/>
                  </a:lnTo>
                  <a:lnTo>
                    <a:pt x="1461" y="80"/>
                  </a:lnTo>
                  <a:lnTo>
                    <a:pt x="1322" y="40"/>
                  </a:lnTo>
                  <a:lnTo>
                    <a:pt x="1204" y="21"/>
                  </a:lnTo>
                  <a:lnTo>
                    <a:pt x="1066" y="1"/>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0" name="Google Shape;1710;p60"/>
            <p:cNvSpPr/>
            <p:nvPr/>
          </p:nvSpPr>
          <p:spPr>
            <a:xfrm>
              <a:off x="5223422" y="1959817"/>
              <a:ext cx="17950" cy="34523"/>
            </a:xfrm>
            <a:custGeom>
              <a:rect b="b" l="l" r="r" t="t"/>
              <a:pathLst>
                <a:path extrusionOk="0" h="1027" w="534">
                  <a:moveTo>
                    <a:pt x="494" y="1"/>
                  </a:moveTo>
                  <a:lnTo>
                    <a:pt x="375" y="20"/>
                  </a:lnTo>
                  <a:lnTo>
                    <a:pt x="257" y="79"/>
                  </a:lnTo>
                  <a:lnTo>
                    <a:pt x="158" y="158"/>
                  </a:lnTo>
                  <a:lnTo>
                    <a:pt x="79" y="257"/>
                  </a:lnTo>
                  <a:lnTo>
                    <a:pt x="40" y="336"/>
                  </a:lnTo>
                  <a:lnTo>
                    <a:pt x="20" y="415"/>
                  </a:lnTo>
                  <a:lnTo>
                    <a:pt x="0" y="494"/>
                  </a:lnTo>
                  <a:lnTo>
                    <a:pt x="20" y="593"/>
                  </a:lnTo>
                  <a:lnTo>
                    <a:pt x="20" y="671"/>
                  </a:lnTo>
                  <a:lnTo>
                    <a:pt x="60" y="750"/>
                  </a:lnTo>
                  <a:lnTo>
                    <a:pt x="99" y="810"/>
                  </a:lnTo>
                  <a:lnTo>
                    <a:pt x="139" y="889"/>
                  </a:lnTo>
                  <a:lnTo>
                    <a:pt x="237" y="967"/>
                  </a:lnTo>
                  <a:lnTo>
                    <a:pt x="296" y="1007"/>
                  </a:lnTo>
                  <a:lnTo>
                    <a:pt x="375" y="1027"/>
                  </a:lnTo>
                  <a:lnTo>
                    <a:pt x="454" y="1027"/>
                  </a:lnTo>
                  <a:lnTo>
                    <a:pt x="533" y="1007"/>
                  </a:lnTo>
                  <a:lnTo>
                    <a:pt x="533" y="987"/>
                  </a:lnTo>
                  <a:lnTo>
                    <a:pt x="435" y="770"/>
                  </a:lnTo>
                  <a:lnTo>
                    <a:pt x="395" y="671"/>
                  </a:lnTo>
                  <a:lnTo>
                    <a:pt x="375" y="553"/>
                  </a:lnTo>
                  <a:lnTo>
                    <a:pt x="375" y="435"/>
                  </a:lnTo>
                  <a:lnTo>
                    <a:pt x="395" y="257"/>
                  </a:lnTo>
                  <a:lnTo>
                    <a:pt x="415" y="198"/>
                  </a:lnTo>
                  <a:lnTo>
                    <a:pt x="454" y="99"/>
                  </a:lnTo>
                  <a:lnTo>
                    <a:pt x="49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1" name="Google Shape;1711;p60"/>
            <p:cNvSpPr/>
            <p:nvPr/>
          </p:nvSpPr>
          <p:spPr>
            <a:xfrm>
              <a:off x="5239994" y="1996290"/>
              <a:ext cx="27228" cy="18623"/>
            </a:xfrm>
            <a:custGeom>
              <a:rect b="b" l="l" r="r" t="t"/>
              <a:pathLst>
                <a:path extrusionOk="0" h="554" w="810">
                  <a:moveTo>
                    <a:pt x="632" y="1"/>
                  </a:moveTo>
                  <a:lnTo>
                    <a:pt x="494" y="139"/>
                  </a:lnTo>
                  <a:lnTo>
                    <a:pt x="336" y="218"/>
                  </a:lnTo>
                  <a:lnTo>
                    <a:pt x="178" y="277"/>
                  </a:lnTo>
                  <a:lnTo>
                    <a:pt x="1" y="297"/>
                  </a:lnTo>
                  <a:lnTo>
                    <a:pt x="1" y="553"/>
                  </a:lnTo>
                  <a:lnTo>
                    <a:pt x="119" y="534"/>
                  </a:lnTo>
                  <a:lnTo>
                    <a:pt x="218" y="514"/>
                  </a:lnTo>
                  <a:lnTo>
                    <a:pt x="336" y="494"/>
                  </a:lnTo>
                  <a:lnTo>
                    <a:pt x="455" y="455"/>
                  </a:lnTo>
                  <a:lnTo>
                    <a:pt x="553" y="396"/>
                  </a:lnTo>
                  <a:lnTo>
                    <a:pt x="652" y="336"/>
                  </a:lnTo>
                  <a:lnTo>
                    <a:pt x="731" y="257"/>
                  </a:lnTo>
                  <a:lnTo>
                    <a:pt x="810" y="159"/>
                  </a:lnTo>
                  <a:lnTo>
                    <a:pt x="632"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2" name="Google Shape;1712;p60"/>
            <p:cNvSpPr/>
            <p:nvPr/>
          </p:nvSpPr>
          <p:spPr>
            <a:xfrm>
              <a:off x="5326892" y="2463957"/>
              <a:ext cx="98895" cy="194396"/>
            </a:xfrm>
            <a:custGeom>
              <a:rect b="b" l="l" r="r" t="t"/>
              <a:pathLst>
                <a:path extrusionOk="0" h="5783" w="2942">
                  <a:moveTo>
                    <a:pt x="238" y="1"/>
                  </a:moveTo>
                  <a:lnTo>
                    <a:pt x="1" y="80"/>
                  </a:lnTo>
                  <a:lnTo>
                    <a:pt x="257" y="830"/>
                  </a:lnTo>
                  <a:lnTo>
                    <a:pt x="553" y="1560"/>
                  </a:lnTo>
                  <a:lnTo>
                    <a:pt x="849" y="2290"/>
                  </a:lnTo>
                  <a:lnTo>
                    <a:pt x="1185" y="3020"/>
                  </a:lnTo>
                  <a:lnTo>
                    <a:pt x="1540" y="3731"/>
                  </a:lnTo>
                  <a:lnTo>
                    <a:pt x="1915" y="4421"/>
                  </a:lnTo>
                  <a:lnTo>
                    <a:pt x="2310" y="5112"/>
                  </a:lnTo>
                  <a:lnTo>
                    <a:pt x="2744" y="5783"/>
                  </a:lnTo>
                  <a:lnTo>
                    <a:pt x="2941" y="5645"/>
                  </a:lnTo>
                  <a:lnTo>
                    <a:pt x="2527" y="4974"/>
                  </a:lnTo>
                  <a:lnTo>
                    <a:pt x="2132" y="4303"/>
                  </a:lnTo>
                  <a:lnTo>
                    <a:pt x="1757" y="3612"/>
                  </a:lnTo>
                  <a:lnTo>
                    <a:pt x="1402" y="2902"/>
                  </a:lnTo>
                  <a:lnTo>
                    <a:pt x="1086" y="2191"/>
                  </a:lnTo>
                  <a:lnTo>
                    <a:pt x="770" y="1481"/>
                  </a:lnTo>
                  <a:lnTo>
                    <a:pt x="494" y="751"/>
                  </a:lnTo>
                  <a:lnTo>
                    <a:pt x="23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3" name="Google Shape;1713;p60"/>
            <p:cNvSpPr/>
            <p:nvPr/>
          </p:nvSpPr>
          <p:spPr>
            <a:xfrm>
              <a:off x="5791901" y="3329673"/>
              <a:ext cx="77012" cy="124073"/>
            </a:xfrm>
            <a:custGeom>
              <a:rect b="b" l="l" r="r" t="t"/>
              <a:pathLst>
                <a:path extrusionOk="0" h="3691" w="2291">
                  <a:moveTo>
                    <a:pt x="218" y="0"/>
                  </a:moveTo>
                  <a:lnTo>
                    <a:pt x="1" y="138"/>
                  </a:lnTo>
                  <a:lnTo>
                    <a:pt x="100" y="237"/>
                  </a:lnTo>
                  <a:lnTo>
                    <a:pt x="198" y="316"/>
                  </a:lnTo>
                  <a:lnTo>
                    <a:pt x="317" y="395"/>
                  </a:lnTo>
                  <a:lnTo>
                    <a:pt x="415" y="454"/>
                  </a:lnTo>
                  <a:lnTo>
                    <a:pt x="573" y="533"/>
                  </a:lnTo>
                  <a:lnTo>
                    <a:pt x="652" y="572"/>
                  </a:lnTo>
                  <a:lnTo>
                    <a:pt x="711" y="632"/>
                  </a:lnTo>
                  <a:lnTo>
                    <a:pt x="771" y="691"/>
                  </a:lnTo>
                  <a:lnTo>
                    <a:pt x="810" y="770"/>
                  </a:lnTo>
                  <a:lnTo>
                    <a:pt x="869" y="928"/>
                  </a:lnTo>
                  <a:lnTo>
                    <a:pt x="2073" y="3690"/>
                  </a:lnTo>
                  <a:lnTo>
                    <a:pt x="2290" y="3592"/>
                  </a:lnTo>
                  <a:lnTo>
                    <a:pt x="1106" y="829"/>
                  </a:lnTo>
                  <a:lnTo>
                    <a:pt x="1007" y="632"/>
                  </a:lnTo>
                  <a:lnTo>
                    <a:pt x="968" y="553"/>
                  </a:lnTo>
                  <a:lnTo>
                    <a:pt x="889" y="454"/>
                  </a:lnTo>
                  <a:lnTo>
                    <a:pt x="810" y="395"/>
                  </a:lnTo>
                  <a:lnTo>
                    <a:pt x="711" y="336"/>
                  </a:lnTo>
                  <a:lnTo>
                    <a:pt x="534" y="237"/>
                  </a:lnTo>
                  <a:lnTo>
                    <a:pt x="356" y="138"/>
                  </a:lnTo>
                  <a:lnTo>
                    <a:pt x="277" y="79"/>
                  </a:lnTo>
                  <a:lnTo>
                    <a:pt x="218"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4" name="Google Shape;1714;p60"/>
            <p:cNvSpPr/>
            <p:nvPr/>
          </p:nvSpPr>
          <p:spPr>
            <a:xfrm>
              <a:off x="5046971" y="3408603"/>
              <a:ext cx="141317" cy="736337"/>
            </a:xfrm>
            <a:custGeom>
              <a:rect b="b" l="l" r="r" t="t"/>
              <a:pathLst>
                <a:path extrusionOk="0" h="21905" w="4204">
                  <a:moveTo>
                    <a:pt x="3710" y="0"/>
                  </a:moveTo>
                  <a:lnTo>
                    <a:pt x="0" y="21806"/>
                  </a:lnTo>
                  <a:lnTo>
                    <a:pt x="494" y="21905"/>
                  </a:lnTo>
                  <a:lnTo>
                    <a:pt x="4204" y="79"/>
                  </a:lnTo>
                  <a:lnTo>
                    <a:pt x="3710"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5" name="Google Shape;1715;p60"/>
            <p:cNvSpPr/>
            <p:nvPr/>
          </p:nvSpPr>
          <p:spPr>
            <a:xfrm>
              <a:off x="5429050" y="3408603"/>
              <a:ext cx="140679" cy="736337"/>
            </a:xfrm>
            <a:custGeom>
              <a:rect b="b" l="l" r="r" t="t"/>
              <a:pathLst>
                <a:path extrusionOk="0" h="21905" w="4185">
                  <a:moveTo>
                    <a:pt x="474" y="0"/>
                  </a:moveTo>
                  <a:lnTo>
                    <a:pt x="1" y="79"/>
                  </a:lnTo>
                  <a:lnTo>
                    <a:pt x="3711" y="21905"/>
                  </a:lnTo>
                  <a:lnTo>
                    <a:pt x="4184" y="21806"/>
                  </a:lnTo>
                  <a:lnTo>
                    <a:pt x="47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6" name="Google Shape;1716;p60"/>
            <p:cNvSpPr/>
            <p:nvPr/>
          </p:nvSpPr>
          <p:spPr>
            <a:xfrm>
              <a:off x="5111312" y="3798651"/>
              <a:ext cx="389396" cy="33212"/>
            </a:xfrm>
            <a:custGeom>
              <a:rect b="b" l="l" r="r" t="t"/>
              <a:pathLst>
                <a:path extrusionOk="0" h="988" w="11584">
                  <a:moveTo>
                    <a:pt x="0" y="1"/>
                  </a:moveTo>
                  <a:lnTo>
                    <a:pt x="0" y="987"/>
                  </a:lnTo>
                  <a:lnTo>
                    <a:pt x="11584" y="987"/>
                  </a:lnTo>
                  <a:lnTo>
                    <a:pt x="1158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7" name="Google Shape;1717;p60"/>
            <p:cNvSpPr/>
            <p:nvPr/>
          </p:nvSpPr>
          <p:spPr>
            <a:xfrm>
              <a:off x="6708676" y="2329964"/>
              <a:ext cx="10656" cy="39195"/>
            </a:xfrm>
            <a:custGeom>
              <a:rect b="b" l="l" r="r" t="t"/>
              <a:pathLst>
                <a:path extrusionOk="0" h="1166" w="317">
                  <a:moveTo>
                    <a:pt x="80" y="1"/>
                  </a:moveTo>
                  <a:lnTo>
                    <a:pt x="40" y="297"/>
                  </a:lnTo>
                  <a:lnTo>
                    <a:pt x="1" y="593"/>
                  </a:lnTo>
                  <a:lnTo>
                    <a:pt x="1" y="869"/>
                  </a:lnTo>
                  <a:lnTo>
                    <a:pt x="20" y="1165"/>
                  </a:lnTo>
                  <a:lnTo>
                    <a:pt x="257" y="1145"/>
                  </a:lnTo>
                  <a:lnTo>
                    <a:pt x="237" y="869"/>
                  </a:lnTo>
                  <a:lnTo>
                    <a:pt x="257" y="593"/>
                  </a:lnTo>
                  <a:lnTo>
                    <a:pt x="277" y="317"/>
                  </a:lnTo>
                  <a:lnTo>
                    <a:pt x="316" y="40"/>
                  </a:lnTo>
                  <a:lnTo>
                    <a:pt x="8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8" name="Google Shape;1718;p60"/>
            <p:cNvSpPr/>
            <p:nvPr/>
          </p:nvSpPr>
          <p:spPr>
            <a:xfrm>
              <a:off x="6989269" y="1678551"/>
              <a:ext cx="234196" cy="431886"/>
            </a:xfrm>
            <a:custGeom>
              <a:rect b="b" l="l" r="r" t="t"/>
              <a:pathLst>
                <a:path extrusionOk="0" h="12848" w="6967">
                  <a:moveTo>
                    <a:pt x="3158" y="1"/>
                  </a:moveTo>
                  <a:lnTo>
                    <a:pt x="2941" y="20"/>
                  </a:lnTo>
                  <a:lnTo>
                    <a:pt x="2724" y="40"/>
                  </a:lnTo>
                  <a:lnTo>
                    <a:pt x="2527" y="79"/>
                  </a:lnTo>
                  <a:lnTo>
                    <a:pt x="2329" y="158"/>
                  </a:lnTo>
                  <a:lnTo>
                    <a:pt x="2053" y="257"/>
                  </a:lnTo>
                  <a:lnTo>
                    <a:pt x="1777" y="415"/>
                  </a:lnTo>
                  <a:lnTo>
                    <a:pt x="1501" y="593"/>
                  </a:lnTo>
                  <a:lnTo>
                    <a:pt x="1224" y="790"/>
                  </a:lnTo>
                  <a:lnTo>
                    <a:pt x="968" y="1007"/>
                  </a:lnTo>
                  <a:lnTo>
                    <a:pt x="751" y="1244"/>
                  </a:lnTo>
                  <a:lnTo>
                    <a:pt x="534" y="1500"/>
                  </a:lnTo>
                  <a:lnTo>
                    <a:pt x="376" y="1737"/>
                  </a:lnTo>
                  <a:lnTo>
                    <a:pt x="297" y="1915"/>
                  </a:lnTo>
                  <a:lnTo>
                    <a:pt x="218" y="2092"/>
                  </a:lnTo>
                  <a:lnTo>
                    <a:pt x="159" y="2270"/>
                  </a:lnTo>
                  <a:lnTo>
                    <a:pt x="100" y="2467"/>
                  </a:lnTo>
                  <a:lnTo>
                    <a:pt x="40" y="2882"/>
                  </a:lnTo>
                  <a:lnTo>
                    <a:pt x="1" y="3316"/>
                  </a:lnTo>
                  <a:lnTo>
                    <a:pt x="1" y="3770"/>
                  </a:lnTo>
                  <a:lnTo>
                    <a:pt x="1" y="4184"/>
                  </a:lnTo>
                  <a:lnTo>
                    <a:pt x="21" y="4973"/>
                  </a:lnTo>
                  <a:lnTo>
                    <a:pt x="40" y="5289"/>
                  </a:lnTo>
                  <a:lnTo>
                    <a:pt x="80" y="5842"/>
                  </a:lnTo>
                  <a:lnTo>
                    <a:pt x="100" y="6098"/>
                  </a:lnTo>
                  <a:lnTo>
                    <a:pt x="139" y="6374"/>
                  </a:lnTo>
                  <a:lnTo>
                    <a:pt x="198" y="6651"/>
                  </a:lnTo>
                  <a:lnTo>
                    <a:pt x="277" y="6907"/>
                  </a:lnTo>
                  <a:lnTo>
                    <a:pt x="376" y="7164"/>
                  </a:lnTo>
                  <a:lnTo>
                    <a:pt x="494" y="7401"/>
                  </a:lnTo>
                  <a:lnTo>
                    <a:pt x="573" y="7558"/>
                  </a:lnTo>
                  <a:lnTo>
                    <a:pt x="672" y="7716"/>
                  </a:lnTo>
                  <a:lnTo>
                    <a:pt x="771" y="7854"/>
                  </a:lnTo>
                  <a:lnTo>
                    <a:pt x="889" y="7993"/>
                  </a:lnTo>
                  <a:lnTo>
                    <a:pt x="1027" y="8111"/>
                  </a:lnTo>
                  <a:lnTo>
                    <a:pt x="1165" y="8229"/>
                  </a:lnTo>
                  <a:lnTo>
                    <a:pt x="1303" y="8328"/>
                  </a:lnTo>
                  <a:lnTo>
                    <a:pt x="1441" y="8427"/>
                  </a:lnTo>
                  <a:lnTo>
                    <a:pt x="1619" y="8506"/>
                  </a:lnTo>
                  <a:lnTo>
                    <a:pt x="1777" y="8585"/>
                  </a:lnTo>
                  <a:lnTo>
                    <a:pt x="1955" y="8624"/>
                  </a:lnTo>
                  <a:lnTo>
                    <a:pt x="2132" y="8664"/>
                  </a:lnTo>
                  <a:lnTo>
                    <a:pt x="2408" y="8664"/>
                  </a:lnTo>
                  <a:lnTo>
                    <a:pt x="2468" y="8683"/>
                  </a:lnTo>
                  <a:lnTo>
                    <a:pt x="2507" y="8723"/>
                  </a:lnTo>
                  <a:lnTo>
                    <a:pt x="2527" y="8762"/>
                  </a:lnTo>
                  <a:lnTo>
                    <a:pt x="2547" y="8881"/>
                  </a:lnTo>
                  <a:lnTo>
                    <a:pt x="2566" y="9117"/>
                  </a:lnTo>
                  <a:lnTo>
                    <a:pt x="2665" y="9670"/>
                  </a:lnTo>
                  <a:lnTo>
                    <a:pt x="2724" y="10242"/>
                  </a:lnTo>
                  <a:lnTo>
                    <a:pt x="2764" y="10795"/>
                  </a:lnTo>
                  <a:lnTo>
                    <a:pt x="2764" y="11367"/>
                  </a:lnTo>
                  <a:lnTo>
                    <a:pt x="2764" y="11762"/>
                  </a:lnTo>
                  <a:lnTo>
                    <a:pt x="2744" y="12176"/>
                  </a:lnTo>
                  <a:lnTo>
                    <a:pt x="2862" y="12294"/>
                  </a:lnTo>
                  <a:lnTo>
                    <a:pt x="2981" y="12393"/>
                  </a:lnTo>
                  <a:lnTo>
                    <a:pt x="3119" y="12492"/>
                  </a:lnTo>
                  <a:lnTo>
                    <a:pt x="3257" y="12590"/>
                  </a:lnTo>
                  <a:lnTo>
                    <a:pt x="3415" y="12650"/>
                  </a:lnTo>
                  <a:lnTo>
                    <a:pt x="3592" y="12709"/>
                  </a:lnTo>
                  <a:lnTo>
                    <a:pt x="3750" y="12768"/>
                  </a:lnTo>
                  <a:lnTo>
                    <a:pt x="3928" y="12808"/>
                  </a:lnTo>
                  <a:lnTo>
                    <a:pt x="4303" y="12847"/>
                  </a:lnTo>
                  <a:lnTo>
                    <a:pt x="4678" y="12847"/>
                  </a:lnTo>
                  <a:lnTo>
                    <a:pt x="5033" y="12808"/>
                  </a:lnTo>
                  <a:lnTo>
                    <a:pt x="5388" y="12729"/>
                  </a:lnTo>
                  <a:lnTo>
                    <a:pt x="5605" y="12669"/>
                  </a:lnTo>
                  <a:lnTo>
                    <a:pt x="5803" y="12590"/>
                  </a:lnTo>
                  <a:lnTo>
                    <a:pt x="6217" y="12413"/>
                  </a:lnTo>
                  <a:lnTo>
                    <a:pt x="6592" y="12196"/>
                  </a:lnTo>
                  <a:lnTo>
                    <a:pt x="6967" y="11920"/>
                  </a:lnTo>
                  <a:lnTo>
                    <a:pt x="6888" y="11643"/>
                  </a:lnTo>
                  <a:lnTo>
                    <a:pt x="6809" y="11347"/>
                  </a:lnTo>
                  <a:lnTo>
                    <a:pt x="6710" y="11012"/>
                  </a:lnTo>
                  <a:lnTo>
                    <a:pt x="6651" y="10676"/>
                  </a:lnTo>
                  <a:lnTo>
                    <a:pt x="6572" y="10341"/>
                  </a:lnTo>
                  <a:lnTo>
                    <a:pt x="6533" y="9986"/>
                  </a:lnTo>
                  <a:lnTo>
                    <a:pt x="6473" y="9315"/>
                  </a:lnTo>
                  <a:lnTo>
                    <a:pt x="6434" y="8604"/>
                  </a:lnTo>
                  <a:lnTo>
                    <a:pt x="6414" y="7914"/>
                  </a:lnTo>
                  <a:lnTo>
                    <a:pt x="6414" y="7223"/>
                  </a:lnTo>
                  <a:lnTo>
                    <a:pt x="6414" y="6513"/>
                  </a:lnTo>
                  <a:lnTo>
                    <a:pt x="6395" y="5822"/>
                  </a:lnTo>
                  <a:lnTo>
                    <a:pt x="6375" y="5486"/>
                  </a:lnTo>
                  <a:lnTo>
                    <a:pt x="6355" y="5151"/>
                  </a:lnTo>
                  <a:lnTo>
                    <a:pt x="6256" y="4500"/>
                  </a:lnTo>
                  <a:lnTo>
                    <a:pt x="6118" y="3868"/>
                  </a:lnTo>
                  <a:lnTo>
                    <a:pt x="5960" y="3217"/>
                  </a:lnTo>
                  <a:lnTo>
                    <a:pt x="5901" y="2980"/>
                  </a:lnTo>
                  <a:lnTo>
                    <a:pt x="5881" y="2743"/>
                  </a:lnTo>
                  <a:lnTo>
                    <a:pt x="5862" y="2507"/>
                  </a:lnTo>
                  <a:lnTo>
                    <a:pt x="5822" y="2250"/>
                  </a:lnTo>
                  <a:lnTo>
                    <a:pt x="5724" y="1954"/>
                  </a:lnTo>
                  <a:lnTo>
                    <a:pt x="5625" y="1658"/>
                  </a:lnTo>
                  <a:lnTo>
                    <a:pt x="5487" y="1362"/>
                  </a:lnTo>
                  <a:lnTo>
                    <a:pt x="5329" y="1086"/>
                  </a:lnTo>
                  <a:lnTo>
                    <a:pt x="5211" y="908"/>
                  </a:lnTo>
                  <a:lnTo>
                    <a:pt x="5072" y="750"/>
                  </a:lnTo>
                  <a:lnTo>
                    <a:pt x="4915" y="612"/>
                  </a:lnTo>
                  <a:lnTo>
                    <a:pt x="4757" y="494"/>
                  </a:lnTo>
                  <a:lnTo>
                    <a:pt x="4579" y="375"/>
                  </a:lnTo>
                  <a:lnTo>
                    <a:pt x="4382" y="277"/>
                  </a:lnTo>
                  <a:lnTo>
                    <a:pt x="4204" y="178"/>
                  </a:lnTo>
                  <a:lnTo>
                    <a:pt x="3987" y="119"/>
                  </a:lnTo>
                  <a:lnTo>
                    <a:pt x="3790" y="60"/>
                  </a:lnTo>
                  <a:lnTo>
                    <a:pt x="3573" y="20"/>
                  </a:lnTo>
                  <a:lnTo>
                    <a:pt x="3375"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9" name="Google Shape;1719;p60"/>
            <p:cNvSpPr/>
            <p:nvPr/>
          </p:nvSpPr>
          <p:spPr>
            <a:xfrm>
              <a:off x="6968730" y="1647389"/>
              <a:ext cx="242801" cy="143301"/>
            </a:xfrm>
            <a:custGeom>
              <a:rect b="b" l="l" r="r" t="t"/>
              <a:pathLst>
                <a:path extrusionOk="0" h="4263" w="7223">
                  <a:moveTo>
                    <a:pt x="5565" y="0"/>
                  </a:moveTo>
                  <a:lnTo>
                    <a:pt x="5131" y="20"/>
                  </a:lnTo>
                  <a:lnTo>
                    <a:pt x="4638" y="40"/>
                  </a:lnTo>
                  <a:lnTo>
                    <a:pt x="4144" y="59"/>
                  </a:lnTo>
                  <a:lnTo>
                    <a:pt x="3631" y="59"/>
                  </a:lnTo>
                  <a:lnTo>
                    <a:pt x="3138" y="79"/>
                  </a:lnTo>
                  <a:lnTo>
                    <a:pt x="2644" y="138"/>
                  </a:lnTo>
                  <a:lnTo>
                    <a:pt x="2388" y="178"/>
                  </a:lnTo>
                  <a:lnTo>
                    <a:pt x="2151" y="217"/>
                  </a:lnTo>
                  <a:lnTo>
                    <a:pt x="1914" y="296"/>
                  </a:lnTo>
                  <a:lnTo>
                    <a:pt x="1697" y="375"/>
                  </a:lnTo>
                  <a:lnTo>
                    <a:pt x="1460" y="493"/>
                  </a:lnTo>
                  <a:lnTo>
                    <a:pt x="1263" y="612"/>
                  </a:lnTo>
                  <a:lnTo>
                    <a:pt x="1026" y="789"/>
                  </a:lnTo>
                  <a:lnTo>
                    <a:pt x="789" y="987"/>
                  </a:lnTo>
                  <a:lnTo>
                    <a:pt x="592" y="1184"/>
                  </a:lnTo>
                  <a:lnTo>
                    <a:pt x="395" y="1421"/>
                  </a:lnTo>
                  <a:lnTo>
                    <a:pt x="237" y="1658"/>
                  </a:lnTo>
                  <a:lnTo>
                    <a:pt x="119" y="1914"/>
                  </a:lnTo>
                  <a:lnTo>
                    <a:pt x="40" y="2190"/>
                  </a:lnTo>
                  <a:lnTo>
                    <a:pt x="0" y="2329"/>
                  </a:lnTo>
                  <a:lnTo>
                    <a:pt x="0" y="2486"/>
                  </a:lnTo>
                  <a:lnTo>
                    <a:pt x="0" y="2684"/>
                  </a:lnTo>
                  <a:lnTo>
                    <a:pt x="20" y="2782"/>
                  </a:lnTo>
                  <a:lnTo>
                    <a:pt x="59" y="2881"/>
                  </a:lnTo>
                  <a:lnTo>
                    <a:pt x="99" y="2960"/>
                  </a:lnTo>
                  <a:lnTo>
                    <a:pt x="138" y="3039"/>
                  </a:lnTo>
                  <a:lnTo>
                    <a:pt x="217" y="3098"/>
                  </a:lnTo>
                  <a:lnTo>
                    <a:pt x="296" y="3157"/>
                  </a:lnTo>
                  <a:lnTo>
                    <a:pt x="533" y="3236"/>
                  </a:lnTo>
                  <a:lnTo>
                    <a:pt x="770" y="3276"/>
                  </a:lnTo>
                  <a:lnTo>
                    <a:pt x="987" y="3276"/>
                  </a:lnTo>
                  <a:lnTo>
                    <a:pt x="1204" y="3256"/>
                  </a:lnTo>
                  <a:lnTo>
                    <a:pt x="1658" y="3177"/>
                  </a:lnTo>
                  <a:lnTo>
                    <a:pt x="2151" y="3098"/>
                  </a:lnTo>
                  <a:lnTo>
                    <a:pt x="2408" y="3059"/>
                  </a:lnTo>
                  <a:lnTo>
                    <a:pt x="2901" y="3059"/>
                  </a:lnTo>
                  <a:lnTo>
                    <a:pt x="3138" y="3078"/>
                  </a:lnTo>
                  <a:lnTo>
                    <a:pt x="3394" y="3118"/>
                  </a:lnTo>
                  <a:lnTo>
                    <a:pt x="3631" y="3177"/>
                  </a:lnTo>
                  <a:lnTo>
                    <a:pt x="3848" y="3256"/>
                  </a:lnTo>
                  <a:lnTo>
                    <a:pt x="4065" y="3374"/>
                  </a:lnTo>
                  <a:lnTo>
                    <a:pt x="4282" y="3513"/>
                  </a:lnTo>
                  <a:lnTo>
                    <a:pt x="4480" y="3670"/>
                  </a:lnTo>
                  <a:lnTo>
                    <a:pt x="4677" y="3848"/>
                  </a:lnTo>
                  <a:lnTo>
                    <a:pt x="4874" y="4006"/>
                  </a:lnTo>
                  <a:lnTo>
                    <a:pt x="5091" y="4124"/>
                  </a:lnTo>
                  <a:lnTo>
                    <a:pt x="5210" y="4184"/>
                  </a:lnTo>
                  <a:lnTo>
                    <a:pt x="5328" y="4223"/>
                  </a:lnTo>
                  <a:lnTo>
                    <a:pt x="5466" y="4262"/>
                  </a:lnTo>
                  <a:lnTo>
                    <a:pt x="5703" y="4262"/>
                  </a:lnTo>
                  <a:lnTo>
                    <a:pt x="5841" y="4243"/>
                  </a:lnTo>
                  <a:lnTo>
                    <a:pt x="5960" y="4184"/>
                  </a:lnTo>
                  <a:lnTo>
                    <a:pt x="6098" y="4124"/>
                  </a:lnTo>
                  <a:lnTo>
                    <a:pt x="6196" y="4026"/>
                  </a:lnTo>
                  <a:lnTo>
                    <a:pt x="6315" y="3947"/>
                  </a:lnTo>
                  <a:lnTo>
                    <a:pt x="6433" y="3809"/>
                  </a:lnTo>
                  <a:lnTo>
                    <a:pt x="6552" y="3670"/>
                  </a:lnTo>
                  <a:lnTo>
                    <a:pt x="6749" y="3374"/>
                  </a:lnTo>
                  <a:lnTo>
                    <a:pt x="6927" y="3039"/>
                  </a:lnTo>
                  <a:lnTo>
                    <a:pt x="7065" y="2684"/>
                  </a:lnTo>
                  <a:lnTo>
                    <a:pt x="7163" y="2309"/>
                  </a:lnTo>
                  <a:lnTo>
                    <a:pt x="7223" y="1934"/>
                  </a:lnTo>
                  <a:lnTo>
                    <a:pt x="7223" y="1756"/>
                  </a:lnTo>
                  <a:lnTo>
                    <a:pt x="7223" y="1559"/>
                  </a:lnTo>
                  <a:lnTo>
                    <a:pt x="7223" y="1401"/>
                  </a:lnTo>
                  <a:lnTo>
                    <a:pt x="7183" y="1224"/>
                  </a:lnTo>
                  <a:lnTo>
                    <a:pt x="7144" y="1046"/>
                  </a:lnTo>
                  <a:lnTo>
                    <a:pt x="7084" y="888"/>
                  </a:lnTo>
                  <a:lnTo>
                    <a:pt x="7006" y="730"/>
                  </a:lnTo>
                  <a:lnTo>
                    <a:pt x="6927" y="572"/>
                  </a:lnTo>
                  <a:lnTo>
                    <a:pt x="6808" y="454"/>
                  </a:lnTo>
                  <a:lnTo>
                    <a:pt x="6690" y="316"/>
                  </a:lnTo>
                  <a:lnTo>
                    <a:pt x="6552" y="217"/>
                  </a:lnTo>
                  <a:lnTo>
                    <a:pt x="6394" y="138"/>
                  </a:lnTo>
                  <a:lnTo>
                    <a:pt x="6196" y="59"/>
                  </a:lnTo>
                  <a:lnTo>
                    <a:pt x="5999" y="20"/>
                  </a:lnTo>
                  <a:lnTo>
                    <a:pt x="5782"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0" name="Google Shape;1720;p60"/>
            <p:cNvSpPr/>
            <p:nvPr/>
          </p:nvSpPr>
          <p:spPr>
            <a:xfrm>
              <a:off x="7103395" y="1648027"/>
              <a:ext cx="189084" cy="269357"/>
            </a:xfrm>
            <a:custGeom>
              <a:rect b="b" l="l" r="r" t="t"/>
              <a:pathLst>
                <a:path extrusionOk="0" h="8013" w="5625">
                  <a:moveTo>
                    <a:pt x="1342" y="1"/>
                  </a:moveTo>
                  <a:lnTo>
                    <a:pt x="1066" y="21"/>
                  </a:lnTo>
                  <a:lnTo>
                    <a:pt x="809" y="60"/>
                  </a:lnTo>
                  <a:lnTo>
                    <a:pt x="572" y="119"/>
                  </a:lnTo>
                  <a:lnTo>
                    <a:pt x="375" y="198"/>
                  </a:lnTo>
                  <a:lnTo>
                    <a:pt x="217" y="297"/>
                  </a:lnTo>
                  <a:lnTo>
                    <a:pt x="138" y="356"/>
                  </a:lnTo>
                  <a:lnTo>
                    <a:pt x="79" y="435"/>
                  </a:lnTo>
                  <a:lnTo>
                    <a:pt x="40" y="514"/>
                  </a:lnTo>
                  <a:lnTo>
                    <a:pt x="0" y="593"/>
                  </a:lnTo>
                  <a:lnTo>
                    <a:pt x="0" y="691"/>
                  </a:lnTo>
                  <a:lnTo>
                    <a:pt x="0" y="790"/>
                  </a:lnTo>
                  <a:lnTo>
                    <a:pt x="79" y="1402"/>
                  </a:lnTo>
                  <a:lnTo>
                    <a:pt x="178" y="1994"/>
                  </a:lnTo>
                  <a:lnTo>
                    <a:pt x="276" y="2586"/>
                  </a:lnTo>
                  <a:lnTo>
                    <a:pt x="414" y="3178"/>
                  </a:lnTo>
                  <a:lnTo>
                    <a:pt x="691" y="4362"/>
                  </a:lnTo>
                  <a:lnTo>
                    <a:pt x="987" y="5526"/>
                  </a:lnTo>
                  <a:lnTo>
                    <a:pt x="1085" y="5980"/>
                  </a:lnTo>
                  <a:lnTo>
                    <a:pt x="1184" y="6473"/>
                  </a:lnTo>
                  <a:lnTo>
                    <a:pt x="1283" y="6947"/>
                  </a:lnTo>
                  <a:lnTo>
                    <a:pt x="1362" y="7164"/>
                  </a:lnTo>
                  <a:lnTo>
                    <a:pt x="1441" y="7381"/>
                  </a:lnTo>
                  <a:lnTo>
                    <a:pt x="1539" y="7559"/>
                  </a:lnTo>
                  <a:lnTo>
                    <a:pt x="1658" y="7717"/>
                  </a:lnTo>
                  <a:lnTo>
                    <a:pt x="1796" y="7855"/>
                  </a:lnTo>
                  <a:lnTo>
                    <a:pt x="1954" y="7953"/>
                  </a:lnTo>
                  <a:lnTo>
                    <a:pt x="2052" y="7973"/>
                  </a:lnTo>
                  <a:lnTo>
                    <a:pt x="2131" y="8013"/>
                  </a:lnTo>
                  <a:lnTo>
                    <a:pt x="2348" y="8013"/>
                  </a:lnTo>
                  <a:lnTo>
                    <a:pt x="2605" y="7973"/>
                  </a:lnTo>
                  <a:lnTo>
                    <a:pt x="2881" y="7894"/>
                  </a:lnTo>
                  <a:lnTo>
                    <a:pt x="3059" y="7815"/>
                  </a:lnTo>
                  <a:lnTo>
                    <a:pt x="3217" y="7717"/>
                  </a:lnTo>
                  <a:lnTo>
                    <a:pt x="3355" y="7618"/>
                  </a:lnTo>
                  <a:lnTo>
                    <a:pt x="3513" y="7519"/>
                  </a:lnTo>
                  <a:lnTo>
                    <a:pt x="3789" y="7282"/>
                  </a:lnTo>
                  <a:lnTo>
                    <a:pt x="4026" y="7006"/>
                  </a:lnTo>
                  <a:lnTo>
                    <a:pt x="4361" y="6612"/>
                  </a:lnTo>
                  <a:lnTo>
                    <a:pt x="4657" y="6177"/>
                  </a:lnTo>
                  <a:lnTo>
                    <a:pt x="4894" y="5723"/>
                  </a:lnTo>
                  <a:lnTo>
                    <a:pt x="5111" y="5250"/>
                  </a:lnTo>
                  <a:lnTo>
                    <a:pt x="5289" y="4757"/>
                  </a:lnTo>
                  <a:lnTo>
                    <a:pt x="5427" y="4263"/>
                  </a:lnTo>
                  <a:lnTo>
                    <a:pt x="5525" y="3750"/>
                  </a:lnTo>
                  <a:lnTo>
                    <a:pt x="5585" y="3217"/>
                  </a:lnTo>
                  <a:lnTo>
                    <a:pt x="5624" y="2665"/>
                  </a:lnTo>
                  <a:lnTo>
                    <a:pt x="5604" y="2428"/>
                  </a:lnTo>
                  <a:lnTo>
                    <a:pt x="5585" y="2191"/>
                  </a:lnTo>
                  <a:lnTo>
                    <a:pt x="5545" y="1954"/>
                  </a:lnTo>
                  <a:lnTo>
                    <a:pt x="5506" y="1757"/>
                  </a:lnTo>
                  <a:lnTo>
                    <a:pt x="5427" y="1560"/>
                  </a:lnTo>
                  <a:lnTo>
                    <a:pt x="5348" y="1382"/>
                  </a:lnTo>
                  <a:lnTo>
                    <a:pt x="5249" y="1205"/>
                  </a:lnTo>
                  <a:lnTo>
                    <a:pt x="5111" y="1047"/>
                  </a:lnTo>
                  <a:lnTo>
                    <a:pt x="4973" y="909"/>
                  </a:lnTo>
                  <a:lnTo>
                    <a:pt x="4795" y="770"/>
                  </a:lnTo>
                  <a:lnTo>
                    <a:pt x="4598" y="652"/>
                  </a:lnTo>
                  <a:lnTo>
                    <a:pt x="4381" y="534"/>
                  </a:lnTo>
                  <a:lnTo>
                    <a:pt x="4144" y="415"/>
                  </a:lnTo>
                  <a:lnTo>
                    <a:pt x="3868" y="317"/>
                  </a:lnTo>
                  <a:lnTo>
                    <a:pt x="3532" y="218"/>
                  </a:lnTo>
                  <a:lnTo>
                    <a:pt x="3078" y="139"/>
                  </a:lnTo>
                  <a:lnTo>
                    <a:pt x="2526" y="60"/>
                  </a:lnTo>
                  <a:lnTo>
                    <a:pt x="193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1" name="Google Shape;1721;p60"/>
            <p:cNvSpPr/>
            <p:nvPr/>
          </p:nvSpPr>
          <p:spPr>
            <a:xfrm>
              <a:off x="7121279" y="1823167"/>
              <a:ext cx="69684" cy="63700"/>
            </a:xfrm>
            <a:custGeom>
              <a:rect b="b" l="l" r="r" t="t"/>
              <a:pathLst>
                <a:path extrusionOk="0" h="1895" w="2073">
                  <a:moveTo>
                    <a:pt x="1027" y="0"/>
                  </a:moveTo>
                  <a:lnTo>
                    <a:pt x="830" y="20"/>
                  </a:lnTo>
                  <a:lnTo>
                    <a:pt x="632" y="79"/>
                  </a:lnTo>
                  <a:lnTo>
                    <a:pt x="455" y="178"/>
                  </a:lnTo>
                  <a:lnTo>
                    <a:pt x="297" y="277"/>
                  </a:lnTo>
                  <a:lnTo>
                    <a:pt x="178" y="415"/>
                  </a:lnTo>
                  <a:lnTo>
                    <a:pt x="80" y="592"/>
                  </a:lnTo>
                  <a:lnTo>
                    <a:pt x="21" y="770"/>
                  </a:lnTo>
                  <a:lnTo>
                    <a:pt x="1" y="948"/>
                  </a:lnTo>
                  <a:lnTo>
                    <a:pt x="21" y="1145"/>
                  </a:lnTo>
                  <a:lnTo>
                    <a:pt x="80" y="1323"/>
                  </a:lnTo>
                  <a:lnTo>
                    <a:pt x="178" y="1480"/>
                  </a:lnTo>
                  <a:lnTo>
                    <a:pt x="297" y="1619"/>
                  </a:lnTo>
                  <a:lnTo>
                    <a:pt x="455" y="1737"/>
                  </a:lnTo>
                  <a:lnTo>
                    <a:pt x="632" y="1836"/>
                  </a:lnTo>
                  <a:lnTo>
                    <a:pt x="830" y="1875"/>
                  </a:lnTo>
                  <a:lnTo>
                    <a:pt x="1027" y="1895"/>
                  </a:lnTo>
                  <a:lnTo>
                    <a:pt x="1244" y="1875"/>
                  </a:lnTo>
                  <a:lnTo>
                    <a:pt x="1441" y="1836"/>
                  </a:lnTo>
                  <a:lnTo>
                    <a:pt x="1619" y="1737"/>
                  </a:lnTo>
                  <a:lnTo>
                    <a:pt x="1757" y="1619"/>
                  </a:lnTo>
                  <a:lnTo>
                    <a:pt x="1895" y="1480"/>
                  </a:lnTo>
                  <a:lnTo>
                    <a:pt x="1994" y="1323"/>
                  </a:lnTo>
                  <a:lnTo>
                    <a:pt x="2053" y="1145"/>
                  </a:lnTo>
                  <a:lnTo>
                    <a:pt x="2073" y="948"/>
                  </a:lnTo>
                  <a:lnTo>
                    <a:pt x="2053" y="770"/>
                  </a:lnTo>
                  <a:lnTo>
                    <a:pt x="1994" y="592"/>
                  </a:lnTo>
                  <a:lnTo>
                    <a:pt x="1895" y="415"/>
                  </a:lnTo>
                  <a:lnTo>
                    <a:pt x="1757" y="277"/>
                  </a:lnTo>
                  <a:lnTo>
                    <a:pt x="1619" y="178"/>
                  </a:lnTo>
                  <a:lnTo>
                    <a:pt x="1441" y="79"/>
                  </a:lnTo>
                  <a:lnTo>
                    <a:pt x="1244" y="20"/>
                  </a:lnTo>
                  <a:lnTo>
                    <a:pt x="1027"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2" name="Google Shape;1722;p60"/>
            <p:cNvSpPr/>
            <p:nvPr/>
          </p:nvSpPr>
          <p:spPr>
            <a:xfrm>
              <a:off x="7149819" y="1837757"/>
              <a:ext cx="11967" cy="29211"/>
            </a:xfrm>
            <a:custGeom>
              <a:rect b="b" l="l" r="r" t="t"/>
              <a:pathLst>
                <a:path extrusionOk="0" h="869" w="356">
                  <a:moveTo>
                    <a:pt x="356" y="1"/>
                  </a:moveTo>
                  <a:lnTo>
                    <a:pt x="237" y="60"/>
                  </a:lnTo>
                  <a:lnTo>
                    <a:pt x="158" y="139"/>
                  </a:lnTo>
                  <a:lnTo>
                    <a:pt x="79" y="257"/>
                  </a:lnTo>
                  <a:lnTo>
                    <a:pt x="20" y="376"/>
                  </a:lnTo>
                  <a:lnTo>
                    <a:pt x="0" y="494"/>
                  </a:lnTo>
                  <a:lnTo>
                    <a:pt x="0" y="612"/>
                  </a:lnTo>
                  <a:lnTo>
                    <a:pt x="20" y="750"/>
                  </a:lnTo>
                  <a:lnTo>
                    <a:pt x="79" y="869"/>
                  </a:lnTo>
                  <a:lnTo>
                    <a:pt x="356" y="1"/>
                  </a:lnTo>
                  <a:close/>
                </a:path>
              </a:pathLst>
            </a:custGeom>
            <a:solidFill>
              <a:srgbClr val="01010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3" name="Google Shape;1723;p60"/>
            <p:cNvSpPr/>
            <p:nvPr/>
          </p:nvSpPr>
          <p:spPr>
            <a:xfrm>
              <a:off x="7149819" y="1837757"/>
              <a:ext cx="11967" cy="29211"/>
            </a:xfrm>
            <a:custGeom>
              <a:rect b="b" l="l" r="r" t="t"/>
              <a:pathLst>
                <a:path extrusionOk="0" fill="none" h="869" w="356">
                  <a:moveTo>
                    <a:pt x="356" y="1"/>
                  </a:moveTo>
                  <a:lnTo>
                    <a:pt x="356" y="1"/>
                  </a:lnTo>
                  <a:lnTo>
                    <a:pt x="237" y="60"/>
                  </a:lnTo>
                  <a:lnTo>
                    <a:pt x="158" y="139"/>
                  </a:lnTo>
                  <a:lnTo>
                    <a:pt x="79" y="257"/>
                  </a:lnTo>
                  <a:lnTo>
                    <a:pt x="20" y="376"/>
                  </a:lnTo>
                  <a:lnTo>
                    <a:pt x="0" y="494"/>
                  </a:lnTo>
                  <a:lnTo>
                    <a:pt x="0" y="612"/>
                  </a:lnTo>
                  <a:lnTo>
                    <a:pt x="20" y="750"/>
                  </a:lnTo>
                  <a:lnTo>
                    <a:pt x="79" y="869"/>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4" name="Google Shape;1724;p60"/>
            <p:cNvSpPr/>
            <p:nvPr/>
          </p:nvSpPr>
          <p:spPr>
            <a:xfrm>
              <a:off x="6378332" y="2816221"/>
              <a:ext cx="140645" cy="610986"/>
            </a:xfrm>
            <a:custGeom>
              <a:rect b="b" l="l" r="r" t="t"/>
              <a:pathLst>
                <a:path extrusionOk="0" h="18176" w="4184">
                  <a:moveTo>
                    <a:pt x="4125" y="0"/>
                  </a:moveTo>
                  <a:lnTo>
                    <a:pt x="3908" y="79"/>
                  </a:lnTo>
                  <a:lnTo>
                    <a:pt x="3730" y="158"/>
                  </a:lnTo>
                  <a:lnTo>
                    <a:pt x="3552" y="257"/>
                  </a:lnTo>
                  <a:lnTo>
                    <a:pt x="3375" y="395"/>
                  </a:lnTo>
                  <a:lnTo>
                    <a:pt x="3217" y="533"/>
                  </a:lnTo>
                  <a:lnTo>
                    <a:pt x="3059" y="691"/>
                  </a:lnTo>
                  <a:lnTo>
                    <a:pt x="2921" y="869"/>
                  </a:lnTo>
                  <a:lnTo>
                    <a:pt x="2803" y="1046"/>
                  </a:lnTo>
                  <a:lnTo>
                    <a:pt x="2684" y="1244"/>
                  </a:lnTo>
                  <a:lnTo>
                    <a:pt x="2566" y="1441"/>
                  </a:lnTo>
                  <a:lnTo>
                    <a:pt x="2467" y="1638"/>
                  </a:lnTo>
                  <a:lnTo>
                    <a:pt x="2388" y="1855"/>
                  </a:lnTo>
                  <a:lnTo>
                    <a:pt x="2250" y="2290"/>
                  </a:lnTo>
                  <a:lnTo>
                    <a:pt x="2171" y="2704"/>
                  </a:lnTo>
                  <a:lnTo>
                    <a:pt x="1579" y="6552"/>
                  </a:lnTo>
                  <a:lnTo>
                    <a:pt x="1027" y="10439"/>
                  </a:lnTo>
                  <a:lnTo>
                    <a:pt x="494" y="14307"/>
                  </a:lnTo>
                  <a:lnTo>
                    <a:pt x="0" y="18155"/>
                  </a:lnTo>
                  <a:lnTo>
                    <a:pt x="237" y="18175"/>
                  </a:lnTo>
                  <a:lnTo>
                    <a:pt x="750" y="14327"/>
                  </a:lnTo>
                  <a:lnTo>
                    <a:pt x="1283" y="10459"/>
                  </a:lnTo>
                  <a:lnTo>
                    <a:pt x="1836" y="6591"/>
                  </a:lnTo>
                  <a:lnTo>
                    <a:pt x="2408" y="2743"/>
                  </a:lnTo>
                  <a:lnTo>
                    <a:pt x="2487" y="2408"/>
                  </a:lnTo>
                  <a:lnTo>
                    <a:pt x="2605" y="2033"/>
                  </a:lnTo>
                  <a:lnTo>
                    <a:pt x="2743" y="1638"/>
                  </a:lnTo>
                  <a:lnTo>
                    <a:pt x="2842" y="1461"/>
                  </a:lnTo>
                  <a:lnTo>
                    <a:pt x="2941" y="1263"/>
                  </a:lnTo>
                  <a:lnTo>
                    <a:pt x="3059" y="1086"/>
                  </a:lnTo>
                  <a:lnTo>
                    <a:pt x="3197" y="928"/>
                  </a:lnTo>
                  <a:lnTo>
                    <a:pt x="3335" y="770"/>
                  </a:lnTo>
                  <a:lnTo>
                    <a:pt x="3473" y="632"/>
                  </a:lnTo>
                  <a:lnTo>
                    <a:pt x="3631" y="494"/>
                  </a:lnTo>
                  <a:lnTo>
                    <a:pt x="3809" y="395"/>
                  </a:lnTo>
                  <a:lnTo>
                    <a:pt x="3987" y="316"/>
                  </a:lnTo>
                  <a:lnTo>
                    <a:pt x="4184" y="237"/>
                  </a:lnTo>
                  <a:lnTo>
                    <a:pt x="412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5" name="Google Shape;1725;p60"/>
            <p:cNvSpPr/>
            <p:nvPr/>
          </p:nvSpPr>
          <p:spPr>
            <a:xfrm>
              <a:off x="7156441" y="1508084"/>
              <a:ext cx="185790" cy="191706"/>
            </a:xfrm>
            <a:custGeom>
              <a:rect b="b" l="l" r="r" t="t"/>
              <a:pathLst>
                <a:path extrusionOk="0" h="5703" w="5527">
                  <a:moveTo>
                    <a:pt x="2724" y="0"/>
                  </a:moveTo>
                  <a:lnTo>
                    <a:pt x="2487" y="20"/>
                  </a:lnTo>
                  <a:lnTo>
                    <a:pt x="2231" y="59"/>
                  </a:lnTo>
                  <a:lnTo>
                    <a:pt x="1994" y="138"/>
                  </a:lnTo>
                  <a:lnTo>
                    <a:pt x="1757" y="217"/>
                  </a:lnTo>
                  <a:lnTo>
                    <a:pt x="1540" y="335"/>
                  </a:lnTo>
                  <a:lnTo>
                    <a:pt x="1323" y="474"/>
                  </a:lnTo>
                  <a:lnTo>
                    <a:pt x="1126" y="612"/>
                  </a:lnTo>
                  <a:lnTo>
                    <a:pt x="928" y="789"/>
                  </a:lnTo>
                  <a:lnTo>
                    <a:pt x="751" y="967"/>
                  </a:lnTo>
                  <a:lnTo>
                    <a:pt x="593" y="1145"/>
                  </a:lnTo>
                  <a:lnTo>
                    <a:pt x="455" y="1362"/>
                  </a:lnTo>
                  <a:lnTo>
                    <a:pt x="316" y="1579"/>
                  </a:lnTo>
                  <a:lnTo>
                    <a:pt x="218" y="1796"/>
                  </a:lnTo>
                  <a:lnTo>
                    <a:pt x="119" y="2033"/>
                  </a:lnTo>
                  <a:lnTo>
                    <a:pt x="60" y="2269"/>
                  </a:lnTo>
                  <a:lnTo>
                    <a:pt x="1" y="2585"/>
                  </a:lnTo>
                  <a:lnTo>
                    <a:pt x="1" y="2901"/>
                  </a:lnTo>
                  <a:lnTo>
                    <a:pt x="20" y="3217"/>
                  </a:lnTo>
                  <a:lnTo>
                    <a:pt x="80" y="3513"/>
                  </a:lnTo>
                  <a:lnTo>
                    <a:pt x="178" y="3809"/>
                  </a:lnTo>
                  <a:lnTo>
                    <a:pt x="316" y="4105"/>
                  </a:lnTo>
                  <a:lnTo>
                    <a:pt x="455" y="4361"/>
                  </a:lnTo>
                  <a:lnTo>
                    <a:pt x="652" y="4618"/>
                  </a:lnTo>
                  <a:lnTo>
                    <a:pt x="810" y="4894"/>
                  </a:lnTo>
                  <a:lnTo>
                    <a:pt x="987" y="5131"/>
                  </a:lnTo>
                  <a:lnTo>
                    <a:pt x="1145" y="5269"/>
                  </a:lnTo>
                  <a:lnTo>
                    <a:pt x="1323" y="5407"/>
                  </a:lnTo>
                  <a:lnTo>
                    <a:pt x="1500" y="5506"/>
                  </a:lnTo>
                  <a:lnTo>
                    <a:pt x="1678" y="5585"/>
                  </a:lnTo>
                  <a:lnTo>
                    <a:pt x="1856" y="5644"/>
                  </a:lnTo>
                  <a:lnTo>
                    <a:pt x="2053" y="5664"/>
                  </a:lnTo>
                  <a:lnTo>
                    <a:pt x="2250" y="5683"/>
                  </a:lnTo>
                  <a:lnTo>
                    <a:pt x="2448" y="5683"/>
                  </a:lnTo>
                  <a:lnTo>
                    <a:pt x="2566" y="5703"/>
                  </a:lnTo>
                  <a:lnTo>
                    <a:pt x="2704" y="5703"/>
                  </a:lnTo>
                  <a:lnTo>
                    <a:pt x="2763" y="5664"/>
                  </a:lnTo>
                  <a:lnTo>
                    <a:pt x="2823" y="5624"/>
                  </a:lnTo>
                  <a:lnTo>
                    <a:pt x="2980" y="5565"/>
                  </a:lnTo>
                  <a:lnTo>
                    <a:pt x="3158" y="5506"/>
                  </a:lnTo>
                  <a:lnTo>
                    <a:pt x="3612" y="5289"/>
                  </a:lnTo>
                  <a:lnTo>
                    <a:pt x="3849" y="5170"/>
                  </a:lnTo>
                  <a:lnTo>
                    <a:pt x="4066" y="5032"/>
                  </a:lnTo>
                  <a:lnTo>
                    <a:pt x="4283" y="4894"/>
                  </a:lnTo>
                  <a:lnTo>
                    <a:pt x="4480" y="4736"/>
                  </a:lnTo>
                  <a:lnTo>
                    <a:pt x="4678" y="4558"/>
                  </a:lnTo>
                  <a:lnTo>
                    <a:pt x="4855" y="4381"/>
                  </a:lnTo>
                  <a:lnTo>
                    <a:pt x="5013" y="4184"/>
                  </a:lnTo>
                  <a:lnTo>
                    <a:pt x="5151" y="3986"/>
                  </a:lnTo>
                  <a:lnTo>
                    <a:pt x="5289" y="3769"/>
                  </a:lnTo>
                  <a:lnTo>
                    <a:pt x="5388" y="3532"/>
                  </a:lnTo>
                  <a:lnTo>
                    <a:pt x="5447" y="3296"/>
                  </a:lnTo>
                  <a:lnTo>
                    <a:pt x="5506" y="3039"/>
                  </a:lnTo>
                  <a:lnTo>
                    <a:pt x="5526" y="2782"/>
                  </a:lnTo>
                  <a:lnTo>
                    <a:pt x="5506" y="2506"/>
                  </a:lnTo>
                  <a:lnTo>
                    <a:pt x="5467" y="2269"/>
                  </a:lnTo>
                  <a:lnTo>
                    <a:pt x="5408" y="2033"/>
                  </a:lnTo>
                  <a:lnTo>
                    <a:pt x="5329" y="1796"/>
                  </a:lnTo>
                  <a:lnTo>
                    <a:pt x="5250" y="1579"/>
                  </a:lnTo>
                  <a:lnTo>
                    <a:pt x="5131" y="1362"/>
                  </a:lnTo>
                  <a:lnTo>
                    <a:pt x="4993" y="1164"/>
                  </a:lnTo>
                  <a:lnTo>
                    <a:pt x="4855" y="967"/>
                  </a:lnTo>
                  <a:lnTo>
                    <a:pt x="4697" y="789"/>
                  </a:lnTo>
                  <a:lnTo>
                    <a:pt x="4520" y="631"/>
                  </a:lnTo>
                  <a:lnTo>
                    <a:pt x="4322" y="474"/>
                  </a:lnTo>
                  <a:lnTo>
                    <a:pt x="4125" y="355"/>
                  </a:lnTo>
                  <a:lnTo>
                    <a:pt x="3928" y="237"/>
                  </a:lnTo>
                  <a:lnTo>
                    <a:pt x="3691" y="138"/>
                  </a:lnTo>
                  <a:lnTo>
                    <a:pt x="3474" y="79"/>
                  </a:lnTo>
                  <a:lnTo>
                    <a:pt x="3237" y="20"/>
                  </a:lnTo>
                  <a:lnTo>
                    <a:pt x="2980"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6" name="Google Shape;1726;p60"/>
            <p:cNvSpPr/>
            <p:nvPr/>
          </p:nvSpPr>
          <p:spPr>
            <a:xfrm>
              <a:off x="6510342" y="1979718"/>
              <a:ext cx="1568812" cy="739664"/>
            </a:xfrm>
            <a:custGeom>
              <a:rect b="b" l="l" r="r" t="t"/>
              <a:pathLst>
                <a:path extrusionOk="0" h="22004" w="46670">
                  <a:moveTo>
                    <a:pt x="29186" y="19162"/>
                  </a:moveTo>
                  <a:lnTo>
                    <a:pt x="29245" y="19379"/>
                  </a:lnTo>
                  <a:lnTo>
                    <a:pt x="29305" y="19596"/>
                  </a:lnTo>
                  <a:lnTo>
                    <a:pt x="29324" y="19813"/>
                  </a:lnTo>
                  <a:lnTo>
                    <a:pt x="29324" y="20010"/>
                  </a:lnTo>
                  <a:lnTo>
                    <a:pt x="29324" y="20148"/>
                  </a:lnTo>
                  <a:lnTo>
                    <a:pt x="29305" y="20287"/>
                  </a:lnTo>
                  <a:lnTo>
                    <a:pt x="29265" y="20425"/>
                  </a:lnTo>
                  <a:lnTo>
                    <a:pt x="29206" y="20563"/>
                  </a:lnTo>
                  <a:lnTo>
                    <a:pt x="29068" y="20839"/>
                  </a:lnTo>
                  <a:lnTo>
                    <a:pt x="28910" y="21096"/>
                  </a:lnTo>
                  <a:lnTo>
                    <a:pt x="28693" y="21332"/>
                  </a:lnTo>
                  <a:lnTo>
                    <a:pt x="28476" y="21510"/>
                  </a:lnTo>
                  <a:lnTo>
                    <a:pt x="28357" y="21589"/>
                  </a:lnTo>
                  <a:lnTo>
                    <a:pt x="28239" y="21668"/>
                  </a:lnTo>
                  <a:lnTo>
                    <a:pt x="28121" y="21707"/>
                  </a:lnTo>
                  <a:lnTo>
                    <a:pt x="28002" y="21747"/>
                  </a:lnTo>
                  <a:lnTo>
                    <a:pt x="27884" y="21767"/>
                  </a:lnTo>
                  <a:lnTo>
                    <a:pt x="27746" y="21747"/>
                  </a:lnTo>
                  <a:lnTo>
                    <a:pt x="27627" y="21707"/>
                  </a:lnTo>
                  <a:lnTo>
                    <a:pt x="27529" y="21648"/>
                  </a:lnTo>
                  <a:lnTo>
                    <a:pt x="27430" y="21569"/>
                  </a:lnTo>
                  <a:lnTo>
                    <a:pt x="27331" y="21451"/>
                  </a:lnTo>
                  <a:lnTo>
                    <a:pt x="27233" y="21313"/>
                  </a:lnTo>
                  <a:lnTo>
                    <a:pt x="27154" y="21155"/>
                  </a:lnTo>
                  <a:lnTo>
                    <a:pt x="27114" y="21017"/>
                  </a:lnTo>
                  <a:lnTo>
                    <a:pt x="27075" y="20879"/>
                  </a:lnTo>
                  <a:lnTo>
                    <a:pt x="27055" y="20740"/>
                  </a:lnTo>
                  <a:lnTo>
                    <a:pt x="27035" y="20622"/>
                  </a:lnTo>
                  <a:lnTo>
                    <a:pt x="27055" y="20484"/>
                  </a:lnTo>
                  <a:lnTo>
                    <a:pt x="27075" y="20366"/>
                  </a:lnTo>
                  <a:lnTo>
                    <a:pt x="27134" y="20267"/>
                  </a:lnTo>
                  <a:lnTo>
                    <a:pt x="27193" y="20148"/>
                  </a:lnTo>
                  <a:lnTo>
                    <a:pt x="27252" y="20050"/>
                  </a:lnTo>
                  <a:lnTo>
                    <a:pt x="27331" y="19951"/>
                  </a:lnTo>
                  <a:lnTo>
                    <a:pt x="27529" y="19793"/>
                  </a:lnTo>
                  <a:lnTo>
                    <a:pt x="27765" y="19635"/>
                  </a:lnTo>
                  <a:lnTo>
                    <a:pt x="28022" y="19517"/>
                  </a:lnTo>
                  <a:lnTo>
                    <a:pt x="28298" y="19399"/>
                  </a:lnTo>
                  <a:lnTo>
                    <a:pt x="28594" y="19300"/>
                  </a:lnTo>
                  <a:lnTo>
                    <a:pt x="28890" y="19221"/>
                  </a:lnTo>
                  <a:lnTo>
                    <a:pt x="29186" y="19162"/>
                  </a:lnTo>
                  <a:close/>
                  <a:moveTo>
                    <a:pt x="79" y="1"/>
                  </a:moveTo>
                  <a:lnTo>
                    <a:pt x="0" y="237"/>
                  </a:lnTo>
                  <a:lnTo>
                    <a:pt x="237" y="316"/>
                  </a:lnTo>
                  <a:lnTo>
                    <a:pt x="474" y="415"/>
                  </a:lnTo>
                  <a:lnTo>
                    <a:pt x="711" y="533"/>
                  </a:lnTo>
                  <a:lnTo>
                    <a:pt x="928" y="671"/>
                  </a:lnTo>
                  <a:lnTo>
                    <a:pt x="1145" y="810"/>
                  </a:lnTo>
                  <a:lnTo>
                    <a:pt x="1362" y="967"/>
                  </a:lnTo>
                  <a:lnTo>
                    <a:pt x="1579" y="1125"/>
                  </a:lnTo>
                  <a:lnTo>
                    <a:pt x="1776" y="1323"/>
                  </a:lnTo>
                  <a:lnTo>
                    <a:pt x="2013" y="1540"/>
                  </a:lnTo>
                  <a:lnTo>
                    <a:pt x="2230" y="1757"/>
                  </a:lnTo>
                  <a:lnTo>
                    <a:pt x="2428" y="1994"/>
                  </a:lnTo>
                  <a:lnTo>
                    <a:pt x="2625" y="2250"/>
                  </a:lnTo>
                  <a:lnTo>
                    <a:pt x="2980" y="2763"/>
                  </a:lnTo>
                  <a:lnTo>
                    <a:pt x="3316" y="3296"/>
                  </a:lnTo>
                  <a:lnTo>
                    <a:pt x="3612" y="3849"/>
                  </a:lnTo>
                  <a:lnTo>
                    <a:pt x="3908" y="4421"/>
                  </a:lnTo>
                  <a:lnTo>
                    <a:pt x="4440" y="5565"/>
                  </a:lnTo>
                  <a:lnTo>
                    <a:pt x="4776" y="6315"/>
                  </a:lnTo>
                  <a:lnTo>
                    <a:pt x="5131" y="7065"/>
                  </a:lnTo>
                  <a:lnTo>
                    <a:pt x="5526" y="7795"/>
                  </a:lnTo>
                  <a:lnTo>
                    <a:pt x="5723" y="8150"/>
                  </a:lnTo>
                  <a:lnTo>
                    <a:pt x="5940" y="8486"/>
                  </a:lnTo>
                  <a:lnTo>
                    <a:pt x="6315" y="9019"/>
                  </a:lnTo>
                  <a:lnTo>
                    <a:pt x="6729" y="9512"/>
                  </a:lnTo>
                  <a:lnTo>
                    <a:pt x="7164" y="10005"/>
                  </a:lnTo>
                  <a:lnTo>
                    <a:pt x="7637" y="10479"/>
                  </a:lnTo>
                  <a:lnTo>
                    <a:pt x="8150" y="10913"/>
                  </a:lnTo>
                  <a:lnTo>
                    <a:pt x="8703" y="11347"/>
                  </a:lnTo>
                  <a:lnTo>
                    <a:pt x="9275" y="11742"/>
                  </a:lnTo>
                  <a:lnTo>
                    <a:pt x="9887" y="12137"/>
                  </a:lnTo>
                  <a:lnTo>
                    <a:pt x="10281" y="12334"/>
                  </a:lnTo>
                  <a:lnTo>
                    <a:pt x="10656" y="12492"/>
                  </a:lnTo>
                  <a:lnTo>
                    <a:pt x="11031" y="12630"/>
                  </a:lnTo>
                  <a:lnTo>
                    <a:pt x="11406" y="12729"/>
                  </a:lnTo>
                  <a:lnTo>
                    <a:pt x="12057" y="12926"/>
                  </a:lnTo>
                  <a:lnTo>
                    <a:pt x="12630" y="13143"/>
                  </a:lnTo>
                  <a:lnTo>
                    <a:pt x="13182" y="13360"/>
                  </a:lnTo>
                  <a:lnTo>
                    <a:pt x="14110" y="13715"/>
                  </a:lnTo>
                  <a:lnTo>
                    <a:pt x="14583" y="13873"/>
                  </a:lnTo>
                  <a:lnTo>
                    <a:pt x="15077" y="14011"/>
                  </a:lnTo>
                  <a:lnTo>
                    <a:pt x="15629" y="14130"/>
                  </a:lnTo>
                  <a:lnTo>
                    <a:pt x="16182" y="14228"/>
                  </a:lnTo>
                  <a:lnTo>
                    <a:pt x="16754" y="14327"/>
                  </a:lnTo>
                  <a:lnTo>
                    <a:pt x="17326" y="14386"/>
                  </a:lnTo>
                  <a:lnTo>
                    <a:pt x="18451" y="14485"/>
                  </a:lnTo>
                  <a:lnTo>
                    <a:pt x="19576" y="14564"/>
                  </a:lnTo>
                  <a:lnTo>
                    <a:pt x="20089" y="14584"/>
                  </a:lnTo>
                  <a:lnTo>
                    <a:pt x="21332" y="14682"/>
                  </a:lnTo>
                  <a:lnTo>
                    <a:pt x="21944" y="14741"/>
                  </a:lnTo>
                  <a:lnTo>
                    <a:pt x="22575" y="14820"/>
                  </a:lnTo>
                  <a:lnTo>
                    <a:pt x="23187" y="14939"/>
                  </a:lnTo>
                  <a:lnTo>
                    <a:pt x="23799" y="15057"/>
                  </a:lnTo>
                  <a:lnTo>
                    <a:pt x="24411" y="15215"/>
                  </a:lnTo>
                  <a:lnTo>
                    <a:pt x="25022" y="15393"/>
                  </a:lnTo>
                  <a:lnTo>
                    <a:pt x="25338" y="15531"/>
                  </a:lnTo>
                  <a:lnTo>
                    <a:pt x="25654" y="15649"/>
                  </a:lnTo>
                  <a:lnTo>
                    <a:pt x="25950" y="15787"/>
                  </a:lnTo>
                  <a:lnTo>
                    <a:pt x="26246" y="15945"/>
                  </a:lnTo>
                  <a:lnTo>
                    <a:pt x="26522" y="16103"/>
                  </a:lnTo>
                  <a:lnTo>
                    <a:pt x="26798" y="16261"/>
                  </a:lnTo>
                  <a:lnTo>
                    <a:pt x="27055" y="16439"/>
                  </a:lnTo>
                  <a:lnTo>
                    <a:pt x="27311" y="16616"/>
                  </a:lnTo>
                  <a:lnTo>
                    <a:pt x="27548" y="16813"/>
                  </a:lnTo>
                  <a:lnTo>
                    <a:pt x="27765" y="17011"/>
                  </a:lnTo>
                  <a:lnTo>
                    <a:pt x="27982" y="17228"/>
                  </a:lnTo>
                  <a:lnTo>
                    <a:pt x="28180" y="17445"/>
                  </a:lnTo>
                  <a:lnTo>
                    <a:pt x="28377" y="17662"/>
                  </a:lnTo>
                  <a:lnTo>
                    <a:pt x="28535" y="17899"/>
                  </a:lnTo>
                  <a:lnTo>
                    <a:pt x="28693" y="18136"/>
                  </a:lnTo>
                  <a:lnTo>
                    <a:pt x="28851" y="18372"/>
                  </a:lnTo>
                  <a:lnTo>
                    <a:pt x="28989" y="18649"/>
                  </a:lnTo>
                  <a:lnTo>
                    <a:pt x="29107" y="18925"/>
                  </a:lnTo>
                  <a:lnTo>
                    <a:pt x="28791" y="19004"/>
                  </a:lnTo>
                  <a:lnTo>
                    <a:pt x="28476" y="19083"/>
                  </a:lnTo>
                  <a:lnTo>
                    <a:pt x="28160" y="19181"/>
                  </a:lnTo>
                  <a:lnTo>
                    <a:pt x="27864" y="19320"/>
                  </a:lnTo>
                  <a:lnTo>
                    <a:pt x="27607" y="19458"/>
                  </a:lnTo>
                  <a:lnTo>
                    <a:pt x="27351" y="19616"/>
                  </a:lnTo>
                  <a:lnTo>
                    <a:pt x="27154" y="19813"/>
                  </a:lnTo>
                  <a:lnTo>
                    <a:pt x="27055" y="19912"/>
                  </a:lnTo>
                  <a:lnTo>
                    <a:pt x="26976" y="20010"/>
                  </a:lnTo>
                  <a:lnTo>
                    <a:pt x="26897" y="20148"/>
                  </a:lnTo>
                  <a:lnTo>
                    <a:pt x="26858" y="20306"/>
                  </a:lnTo>
                  <a:lnTo>
                    <a:pt x="26818" y="20444"/>
                  </a:lnTo>
                  <a:lnTo>
                    <a:pt x="26798" y="20602"/>
                  </a:lnTo>
                  <a:lnTo>
                    <a:pt x="26798" y="20760"/>
                  </a:lnTo>
                  <a:lnTo>
                    <a:pt x="26838" y="20918"/>
                  </a:lnTo>
                  <a:lnTo>
                    <a:pt x="26877" y="21076"/>
                  </a:lnTo>
                  <a:lnTo>
                    <a:pt x="26937" y="21254"/>
                  </a:lnTo>
                  <a:lnTo>
                    <a:pt x="27035" y="21451"/>
                  </a:lnTo>
                  <a:lnTo>
                    <a:pt x="27154" y="21628"/>
                  </a:lnTo>
                  <a:lnTo>
                    <a:pt x="27272" y="21767"/>
                  </a:lnTo>
                  <a:lnTo>
                    <a:pt x="27390" y="21865"/>
                  </a:lnTo>
                  <a:lnTo>
                    <a:pt x="27529" y="21924"/>
                  </a:lnTo>
                  <a:lnTo>
                    <a:pt x="27647" y="21964"/>
                  </a:lnTo>
                  <a:lnTo>
                    <a:pt x="27765" y="22003"/>
                  </a:lnTo>
                  <a:lnTo>
                    <a:pt x="27864" y="22003"/>
                  </a:lnTo>
                  <a:lnTo>
                    <a:pt x="28061" y="21984"/>
                  </a:lnTo>
                  <a:lnTo>
                    <a:pt x="28199" y="21944"/>
                  </a:lnTo>
                  <a:lnTo>
                    <a:pt x="28338" y="21885"/>
                  </a:lnTo>
                  <a:lnTo>
                    <a:pt x="28476" y="21826"/>
                  </a:lnTo>
                  <a:lnTo>
                    <a:pt x="28614" y="21727"/>
                  </a:lnTo>
                  <a:lnTo>
                    <a:pt x="28732" y="21628"/>
                  </a:lnTo>
                  <a:lnTo>
                    <a:pt x="28851" y="21510"/>
                  </a:lnTo>
                  <a:lnTo>
                    <a:pt x="29087" y="21254"/>
                  </a:lnTo>
                  <a:lnTo>
                    <a:pt x="29285" y="20958"/>
                  </a:lnTo>
                  <a:lnTo>
                    <a:pt x="29364" y="20800"/>
                  </a:lnTo>
                  <a:lnTo>
                    <a:pt x="29443" y="20642"/>
                  </a:lnTo>
                  <a:lnTo>
                    <a:pt x="29502" y="20484"/>
                  </a:lnTo>
                  <a:lnTo>
                    <a:pt x="29541" y="20326"/>
                  </a:lnTo>
                  <a:lnTo>
                    <a:pt x="29561" y="20168"/>
                  </a:lnTo>
                  <a:lnTo>
                    <a:pt x="29581" y="20030"/>
                  </a:lnTo>
                  <a:lnTo>
                    <a:pt x="29561" y="19793"/>
                  </a:lnTo>
                  <a:lnTo>
                    <a:pt x="29541" y="19576"/>
                  </a:lnTo>
                  <a:lnTo>
                    <a:pt x="29502" y="19359"/>
                  </a:lnTo>
                  <a:lnTo>
                    <a:pt x="29443" y="19122"/>
                  </a:lnTo>
                  <a:lnTo>
                    <a:pt x="29818" y="19083"/>
                  </a:lnTo>
                  <a:lnTo>
                    <a:pt x="30153" y="19063"/>
                  </a:lnTo>
                  <a:lnTo>
                    <a:pt x="30567" y="19043"/>
                  </a:lnTo>
                  <a:lnTo>
                    <a:pt x="31002" y="19043"/>
                  </a:lnTo>
                  <a:lnTo>
                    <a:pt x="31870" y="19063"/>
                  </a:lnTo>
                  <a:lnTo>
                    <a:pt x="32797" y="19083"/>
                  </a:lnTo>
                  <a:lnTo>
                    <a:pt x="33271" y="19083"/>
                  </a:lnTo>
                  <a:lnTo>
                    <a:pt x="33745" y="19063"/>
                  </a:lnTo>
                  <a:lnTo>
                    <a:pt x="34218" y="19043"/>
                  </a:lnTo>
                  <a:lnTo>
                    <a:pt x="34692" y="18964"/>
                  </a:lnTo>
                  <a:lnTo>
                    <a:pt x="35146" y="18866"/>
                  </a:lnTo>
                  <a:lnTo>
                    <a:pt x="35619" y="18747"/>
                  </a:lnTo>
                  <a:lnTo>
                    <a:pt x="35915" y="18629"/>
                  </a:lnTo>
                  <a:lnTo>
                    <a:pt x="36192" y="18511"/>
                  </a:lnTo>
                  <a:lnTo>
                    <a:pt x="36488" y="18372"/>
                  </a:lnTo>
                  <a:lnTo>
                    <a:pt x="36764" y="18215"/>
                  </a:lnTo>
                  <a:lnTo>
                    <a:pt x="37040" y="18037"/>
                  </a:lnTo>
                  <a:lnTo>
                    <a:pt x="37297" y="17859"/>
                  </a:lnTo>
                  <a:lnTo>
                    <a:pt x="37553" y="17662"/>
                  </a:lnTo>
                  <a:lnTo>
                    <a:pt x="37810" y="17445"/>
                  </a:lnTo>
                  <a:lnTo>
                    <a:pt x="38066" y="17208"/>
                  </a:lnTo>
                  <a:lnTo>
                    <a:pt x="38303" y="16971"/>
                  </a:lnTo>
                  <a:lnTo>
                    <a:pt x="38540" y="16695"/>
                  </a:lnTo>
                  <a:lnTo>
                    <a:pt x="38777" y="16419"/>
                  </a:lnTo>
                  <a:lnTo>
                    <a:pt x="38994" y="16143"/>
                  </a:lnTo>
                  <a:lnTo>
                    <a:pt x="39211" y="15827"/>
                  </a:lnTo>
                  <a:lnTo>
                    <a:pt x="39428" y="15511"/>
                  </a:lnTo>
                  <a:lnTo>
                    <a:pt x="39645" y="15176"/>
                  </a:lnTo>
                  <a:lnTo>
                    <a:pt x="39842" y="14781"/>
                  </a:lnTo>
                  <a:lnTo>
                    <a:pt x="40040" y="14406"/>
                  </a:lnTo>
                  <a:lnTo>
                    <a:pt x="40197" y="14031"/>
                  </a:lnTo>
                  <a:lnTo>
                    <a:pt x="40336" y="13656"/>
                  </a:lnTo>
                  <a:lnTo>
                    <a:pt x="40434" y="13261"/>
                  </a:lnTo>
                  <a:lnTo>
                    <a:pt x="40513" y="12887"/>
                  </a:lnTo>
                  <a:lnTo>
                    <a:pt x="40572" y="12512"/>
                  </a:lnTo>
                  <a:lnTo>
                    <a:pt x="40592" y="12137"/>
                  </a:lnTo>
                  <a:lnTo>
                    <a:pt x="40612" y="11880"/>
                  </a:lnTo>
                  <a:lnTo>
                    <a:pt x="40612" y="11485"/>
                  </a:lnTo>
                  <a:lnTo>
                    <a:pt x="40651" y="11288"/>
                  </a:lnTo>
                  <a:lnTo>
                    <a:pt x="40691" y="11110"/>
                  </a:lnTo>
                  <a:lnTo>
                    <a:pt x="40730" y="10972"/>
                  </a:lnTo>
                  <a:lnTo>
                    <a:pt x="40789" y="10854"/>
                  </a:lnTo>
                  <a:lnTo>
                    <a:pt x="40849" y="10755"/>
                  </a:lnTo>
                  <a:lnTo>
                    <a:pt x="40928" y="10676"/>
                  </a:lnTo>
                  <a:lnTo>
                    <a:pt x="41006" y="10597"/>
                  </a:lnTo>
                  <a:lnTo>
                    <a:pt x="41085" y="10538"/>
                  </a:lnTo>
                  <a:lnTo>
                    <a:pt x="41263" y="10440"/>
                  </a:lnTo>
                  <a:lnTo>
                    <a:pt x="41460" y="10380"/>
                  </a:lnTo>
                  <a:lnTo>
                    <a:pt x="41638" y="10361"/>
                  </a:lnTo>
                  <a:lnTo>
                    <a:pt x="41796" y="10341"/>
                  </a:lnTo>
                  <a:lnTo>
                    <a:pt x="41934" y="10341"/>
                  </a:lnTo>
                  <a:lnTo>
                    <a:pt x="42210" y="10380"/>
                  </a:lnTo>
                  <a:lnTo>
                    <a:pt x="42486" y="10459"/>
                  </a:lnTo>
                  <a:lnTo>
                    <a:pt x="42763" y="10578"/>
                  </a:lnTo>
                  <a:lnTo>
                    <a:pt x="43019" y="10716"/>
                  </a:lnTo>
                  <a:lnTo>
                    <a:pt x="43256" y="10893"/>
                  </a:lnTo>
                  <a:lnTo>
                    <a:pt x="43453" y="11091"/>
                  </a:lnTo>
                  <a:lnTo>
                    <a:pt x="43651" y="11308"/>
                  </a:lnTo>
                  <a:lnTo>
                    <a:pt x="43789" y="11545"/>
                  </a:lnTo>
                  <a:lnTo>
                    <a:pt x="43907" y="11762"/>
                  </a:lnTo>
                  <a:lnTo>
                    <a:pt x="43986" y="11998"/>
                  </a:lnTo>
                  <a:lnTo>
                    <a:pt x="44045" y="12235"/>
                  </a:lnTo>
                  <a:lnTo>
                    <a:pt x="44105" y="12472"/>
                  </a:lnTo>
                  <a:lnTo>
                    <a:pt x="44164" y="12985"/>
                  </a:lnTo>
                  <a:lnTo>
                    <a:pt x="44203" y="13518"/>
                  </a:lnTo>
                  <a:lnTo>
                    <a:pt x="44203" y="13617"/>
                  </a:lnTo>
                  <a:lnTo>
                    <a:pt x="44243" y="14288"/>
                  </a:lnTo>
                  <a:lnTo>
                    <a:pt x="44263" y="14603"/>
                  </a:lnTo>
                  <a:lnTo>
                    <a:pt x="44322" y="14939"/>
                  </a:lnTo>
                  <a:lnTo>
                    <a:pt x="44381" y="15274"/>
                  </a:lnTo>
                  <a:lnTo>
                    <a:pt x="44440" y="15452"/>
                  </a:lnTo>
                  <a:lnTo>
                    <a:pt x="44499" y="15610"/>
                  </a:lnTo>
                  <a:lnTo>
                    <a:pt x="44578" y="15768"/>
                  </a:lnTo>
                  <a:lnTo>
                    <a:pt x="44677" y="15906"/>
                  </a:lnTo>
                  <a:lnTo>
                    <a:pt x="44795" y="16044"/>
                  </a:lnTo>
                  <a:lnTo>
                    <a:pt x="44933" y="16162"/>
                  </a:lnTo>
                  <a:lnTo>
                    <a:pt x="45131" y="16340"/>
                  </a:lnTo>
                  <a:lnTo>
                    <a:pt x="45328" y="16478"/>
                  </a:lnTo>
                  <a:lnTo>
                    <a:pt x="45545" y="16616"/>
                  </a:lnTo>
                  <a:lnTo>
                    <a:pt x="45762" y="16695"/>
                  </a:lnTo>
                  <a:lnTo>
                    <a:pt x="45999" y="16774"/>
                  </a:lnTo>
                  <a:lnTo>
                    <a:pt x="46216" y="16813"/>
                  </a:lnTo>
                  <a:lnTo>
                    <a:pt x="46433" y="16833"/>
                  </a:lnTo>
                  <a:lnTo>
                    <a:pt x="46670" y="16813"/>
                  </a:lnTo>
                  <a:lnTo>
                    <a:pt x="46631" y="16577"/>
                  </a:lnTo>
                  <a:lnTo>
                    <a:pt x="46433" y="16596"/>
                  </a:lnTo>
                  <a:lnTo>
                    <a:pt x="46236" y="16577"/>
                  </a:lnTo>
                  <a:lnTo>
                    <a:pt x="46039" y="16537"/>
                  </a:lnTo>
                  <a:lnTo>
                    <a:pt x="45841" y="16458"/>
                  </a:lnTo>
                  <a:lnTo>
                    <a:pt x="45644" y="16379"/>
                  </a:lnTo>
                  <a:lnTo>
                    <a:pt x="45466" y="16281"/>
                  </a:lnTo>
                  <a:lnTo>
                    <a:pt x="45269" y="16143"/>
                  </a:lnTo>
                  <a:lnTo>
                    <a:pt x="45111" y="15985"/>
                  </a:lnTo>
                  <a:lnTo>
                    <a:pt x="44973" y="15866"/>
                  </a:lnTo>
                  <a:lnTo>
                    <a:pt x="44874" y="15748"/>
                  </a:lnTo>
                  <a:lnTo>
                    <a:pt x="44795" y="15629"/>
                  </a:lnTo>
                  <a:lnTo>
                    <a:pt x="44716" y="15511"/>
                  </a:lnTo>
                  <a:lnTo>
                    <a:pt x="44657" y="15353"/>
                  </a:lnTo>
                  <a:lnTo>
                    <a:pt x="44618" y="15215"/>
                  </a:lnTo>
                  <a:lnTo>
                    <a:pt x="44559" y="14899"/>
                  </a:lnTo>
                  <a:lnTo>
                    <a:pt x="44519" y="14584"/>
                  </a:lnTo>
                  <a:lnTo>
                    <a:pt x="44480" y="14248"/>
                  </a:lnTo>
                  <a:lnTo>
                    <a:pt x="44440" y="13597"/>
                  </a:lnTo>
                  <a:lnTo>
                    <a:pt x="44440" y="13498"/>
                  </a:lnTo>
                  <a:lnTo>
                    <a:pt x="44401" y="12946"/>
                  </a:lnTo>
                  <a:lnTo>
                    <a:pt x="44381" y="12669"/>
                  </a:lnTo>
                  <a:lnTo>
                    <a:pt x="44341" y="12413"/>
                  </a:lnTo>
                  <a:lnTo>
                    <a:pt x="44282" y="12156"/>
                  </a:lnTo>
                  <a:lnTo>
                    <a:pt x="44223" y="11920"/>
                  </a:lnTo>
                  <a:lnTo>
                    <a:pt x="44124" y="11663"/>
                  </a:lnTo>
                  <a:lnTo>
                    <a:pt x="44006" y="11446"/>
                  </a:lnTo>
                  <a:lnTo>
                    <a:pt x="43848" y="11170"/>
                  </a:lnTo>
                  <a:lnTo>
                    <a:pt x="43631" y="10913"/>
                  </a:lnTo>
                  <a:lnTo>
                    <a:pt x="43414" y="10696"/>
                  </a:lnTo>
                  <a:lnTo>
                    <a:pt x="43157" y="10518"/>
                  </a:lnTo>
                  <a:lnTo>
                    <a:pt x="42861" y="10361"/>
                  </a:lnTo>
                  <a:lnTo>
                    <a:pt x="42565" y="10222"/>
                  </a:lnTo>
                  <a:lnTo>
                    <a:pt x="42269" y="10144"/>
                  </a:lnTo>
                  <a:lnTo>
                    <a:pt x="41954" y="10104"/>
                  </a:lnTo>
                  <a:lnTo>
                    <a:pt x="41677" y="10104"/>
                  </a:lnTo>
                  <a:lnTo>
                    <a:pt x="41421" y="10144"/>
                  </a:lnTo>
                  <a:lnTo>
                    <a:pt x="41184" y="10203"/>
                  </a:lnTo>
                  <a:lnTo>
                    <a:pt x="40967" y="10321"/>
                  </a:lnTo>
                  <a:lnTo>
                    <a:pt x="40789" y="10459"/>
                  </a:lnTo>
                  <a:lnTo>
                    <a:pt x="40651" y="10617"/>
                  </a:lnTo>
                  <a:lnTo>
                    <a:pt x="40533" y="10814"/>
                  </a:lnTo>
                  <a:lnTo>
                    <a:pt x="40454" y="11051"/>
                  </a:lnTo>
                  <a:lnTo>
                    <a:pt x="40395" y="11249"/>
                  </a:lnTo>
                  <a:lnTo>
                    <a:pt x="40375" y="11466"/>
                  </a:lnTo>
                  <a:lnTo>
                    <a:pt x="40355" y="11880"/>
                  </a:lnTo>
                  <a:lnTo>
                    <a:pt x="40355" y="12137"/>
                  </a:lnTo>
                  <a:lnTo>
                    <a:pt x="40336" y="12492"/>
                  </a:lnTo>
                  <a:lnTo>
                    <a:pt x="40276" y="12847"/>
                  </a:lnTo>
                  <a:lnTo>
                    <a:pt x="40197" y="13222"/>
                  </a:lnTo>
                  <a:lnTo>
                    <a:pt x="40099" y="13577"/>
                  </a:lnTo>
                  <a:lnTo>
                    <a:pt x="39961" y="13952"/>
                  </a:lnTo>
                  <a:lnTo>
                    <a:pt x="39803" y="14307"/>
                  </a:lnTo>
                  <a:lnTo>
                    <a:pt x="39625" y="14682"/>
                  </a:lnTo>
                  <a:lnTo>
                    <a:pt x="39428" y="15037"/>
                  </a:lnTo>
                  <a:lnTo>
                    <a:pt x="39230" y="15373"/>
                  </a:lnTo>
                  <a:lnTo>
                    <a:pt x="39013" y="15689"/>
                  </a:lnTo>
                  <a:lnTo>
                    <a:pt x="38816" y="15985"/>
                  </a:lnTo>
                  <a:lnTo>
                    <a:pt x="38599" y="16261"/>
                  </a:lnTo>
                  <a:lnTo>
                    <a:pt x="38362" y="16537"/>
                  </a:lnTo>
                  <a:lnTo>
                    <a:pt x="38145" y="16794"/>
                  </a:lnTo>
                  <a:lnTo>
                    <a:pt x="37908" y="17031"/>
                  </a:lnTo>
                  <a:lnTo>
                    <a:pt x="37652" y="17248"/>
                  </a:lnTo>
                  <a:lnTo>
                    <a:pt x="37415" y="17465"/>
                  </a:lnTo>
                  <a:lnTo>
                    <a:pt x="37158" y="17662"/>
                  </a:lnTo>
                  <a:lnTo>
                    <a:pt x="36902" y="17840"/>
                  </a:lnTo>
                  <a:lnTo>
                    <a:pt x="36645" y="17997"/>
                  </a:lnTo>
                  <a:lnTo>
                    <a:pt x="36369" y="18155"/>
                  </a:lnTo>
                  <a:lnTo>
                    <a:pt x="36093" y="18293"/>
                  </a:lnTo>
                  <a:lnTo>
                    <a:pt x="35817" y="18412"/>
                  </a:lnTo>
                  <a:lnTo>
                    <a:pt x="35540" y="18511"/>
                  </a:lnTo>
                  <a:lnTo>
                    <a:pt x="35086" y="18629"/>
                  </a:lnTo>
                  <a:lnTo>
                    <a:pt x="34633" y="18728"/>
                  </a:lnTo>
                  <a:lnTo>
                    <a:pt x="34179" y="18787"/>
                  </a:lnTo>
                  <a:lnTo>
                    <a:pt x="33725" y="18826"/>
                  </a:lnTo>
                  <a:lnTo>
                    <a:pt x="33251" y="18846"/>
                  </a:lnTo>
                  <a:lnTo>
                    <a:pt x="32797" y="18846"/>
                  </a:lnTo>
                  <a:lnTo>
                    <a:pt x="31870" y="18826"/>
                  </a:lnTo>
                  <a:lnTo>
                    <a:pt x="31002" y="18807"/>
                  </a:lnTo>
                  <a:lnTo>
                    <a:pt x="30133" y="18807"/>
                  </a:lnTo>
                  <a:lnTo>
                    <a:pt x="29778" y="18846"/>
                  </a:lnTo>
                  <a:lnTo>
                    <a:pt x="29364" y="18885"/>
                  </a:lnTo>
                  <a:lnTo>
                    <a:pt x="29226" y="18570"/>
                  </a:lnTo>
                  <a:lnTo>
                    <a:pt x="29068" y="18254"/>
                  </a:lnTo>
                  <a:lnTo>
                    <a:pt x="28910" y="17997"/>
                  </a:lnTo>
                  <a:lnTo>
                    <a:pt x="28752" y="17761"/>
                  </a:lnTo>
                  <a:lnTo>
                    <a:pt x="28574" y="17524"/>
                  </a:lnTo>
                  <a:lnTo>
                    <a:pt x="28377" y="17287"/>
                  </a:lnTo>
                  <a:lnTo>
                    <a:pt x="28160" y="17070"/>
                  </a:lnTo>
                  <a:lnTo>
                    <a:pt x="27943" y="16853"/>
                  </a:lnTo>
                  <a:lnTo>
                    <a:pt x="27706" y="16636"/>
                  </a:lnTo>
                  <a:lnTo>
                    <a:pt x="27469" y="16439"/>
                  </a:lnTo>
                  <a:lnTo>
                    <a:pt x="27213" y="16241"/>
                  </a:lnTo>
                  <a:lnTo>
                    <a:pt x="26937" y="16064"/>
                  </a:lnTo>
                  <a:lnTo>
                    <a:pt x="26660" y="15886"/>
                  </a:lnTo>
                  <a:lnTo>
                    <a:pt x="26364" y="15728"/>
                  </a:lnTo>
                  <a:lnTo>
                    <a:pt x="26068" y="15570"/>
                  </a:lnTo>
                  <a:lnTo>
                    <a:pt x="25753" y="15432"/>
                  </a:lnTo>
                  <a:lnTo>
                    <a:pt x="25437" y="15294"/>
                  </a:lnTo>
                  <a:lnTo>
                    <a:pt x="25101" y="15176"/>
                  </a:lnTo>
                  <a:lnTo>
                    <a:pt x="24490" y="14978"/>
                  </a:lnTo>
                  <a:lnTo>
                    <a:pt x="23878" y="14820"/>
                  </a:lnTo>
                  <a:lnTo>
                    <a:pt x="23246" y="14682"/>
                  </a:lnTo>
                  <a:lnTo>
                    <a:pt x="22615" y="14584"/>
                  </a:lnTo>
                  <a:lnTo>
                    <a:pt x="21983" y="14505"/>
                  </a:lnTo>
                  <a:lnTo>
                    <a:pt x="21352" y="14445"/>
                  </a:lnTo>
                  <a:lnTo>
                    <a:pt x="20109" y="14347"/>
                  </a:lnTo>
                  <a:lnTo>
                    <a:pt x="19596" y="14307"/>
                  </a:lnTo>
                  <a:lnTo>
                    <a:pt x="18471" y="14248"/>
                  </a:lnTo>
                  <a:lnTo>
                    <a:pt x="17346" y="14149"/>
                  </a:lnTo>
                  <a:lnTo>
                    <a:pt x="16794" y="14071"/>
                  </a:lnTo>
                  <a:lnTo>
                    <a:pt x="16241" y="13992"/>
                  </a:lnTo>
                  <a:lnTo>
                    <a:pt x="15669" y="13893"/>
                  </a:lnTo>
                  <a:lnTo>
                    <a:pt x="15136" y="13775"/>
                  </a:lnTo>
                  <a:lnTo>
                    <a:pt x="14662" y="13636"/>
                  </a:lnTo>
                  <a:lnTo>
                    <a:pt x="14189" y="13479"/>
                  </a:lnTo>
                  <a:lnTo>
                    <a:pt x="13281" y="13123"/>
                  </a:lnTo>
                  <a:lnTo>
                    <a:pt x="12709" y="12906"/>
                  </a:lnTo>
                  <a:lnTo>
                    <a:pt x="12136" y="12689"/>
                  </a:lnTo>
                  <a:lnTo>
                    <a:pt x="11485" y="12492"/>
                  </a:lnTo>
                  <a:lnTo>
                    <a:pt x="11110" y="12393"/>
                  </a:lnTo>
                  <a:lnTo>
                    <a:pt x="10755" y="12275"/>
                  </a:lnTo>
                  <a:lnTo>
                    <a:pt x="10380" y="12117"/>
                  </a:lnTo>
                  <a:lnTo>
                    <a:pt x="10005" y="11920"/>
                  </a:lnTo>
                  <a:lnTo>
                    <a:pt x="9413" y="11545"/>
                  </a:lnTo>
                  <a:lnTo>
                    <a:pt x="8841" y="11150"/>
                  </a:lnTo>
                  <a:lnTo>
                    <a:pt x="8308" y="10736"/>
                  </a:lnTo>
                  <a:lnTo>
                    <a:pt x="7815" y="10301"/>
                  </a:lnTo>
                  <a:lnTo>
                    <a:pt x="7341" y="9828"/>
                  </a:lnTo>
                  <a:lnTo>
                    <a:pt x="6907" y="9354"/>
                  </a:lnTo>
                  <a:lnTo>
                    <a:pt x="6512" y="8861"/>
                  </a:lnTo>
                  <a:lnTo>
                    <a:pt x="6157" y="8348"/>
                  </a:lnTo>
                  <a:lnTo>
                    <a:pt x="5940" y="8012"/>
                  </a:lnTo>
                  <a:lnTo>
                    <a:pt x="5723" y="7657"/>
                  </a:lnTo>
                  <a:lnTo>
                    <a:pt x="5348" y="6947"/>
                  </a:lnTo>
                  <a:lnTo>
                    <a:pt x="4993" y="6217"/>
                  </a:lnTo>
                  <a:lnTo>
                    <a:pt x="4657" y="5467"/>
                  </a:lnTo>
                  <a:lnTo>
                    <a:pt x="4125" y="4302"/>
                  </a:lnTo>
                  <a:lnTo>
                    <a:pt x="3829" y="3730"/>
                  </a:lnTo>
                  <a:lnTo>
                    <a:pt x="3513" y="3158"/>
                  </a:lnTo>
                  <a:lnTo>
                    <a:pt x="3177" y="2605"/>
                  </a:lnTo>
                  <a:lnTo>
                    <a:pt x="2822" y="2092"/>
                  </a:lnTo>
                  <a:lnTo>
                    <a:pt x="2605" y="1836"/>
                  </a:lnTo>
                  <a:lnTo>
                    <a:pt x="2408" y="1599"/>
                  </a:lnTo>
                  <a:lnTo>
                    <a:pt x="2191" y="1362"/>
                  </a:lnTo>
                  <a:lnTo>
                    <a:pt x="1954" y="1125"/>
                  </a:lnTo>
                  <a:lnTo>
                    <a:pt x="1737" y="948"/>
                  </a:lnTo>
                  <a:lnTo>
                    <a:pt x="1520" y="770"/>
                  </a:lnTo>
                  <a:lnTo>
                    <a:pt x="1283" y="612"/>
                  </a:lnTo>
                  <a:lnTo>
                    <a:pt x="1046" y="454"/>
                  </a:lnTo>
                  <a:lnTo>
                    <a:pt x="809" y="316"/>
                  </a:lnTo>
                  <a:lnTo>
                    <a:pt x="573" y="198"/>
                  </a:lnTo>
                  <a:lnTo>
                    <a:pt x="336" y="99"/>
                  </a:lnTo>
                  <a:lnTo>
                    <a:pt x="79"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7" name="Google Shape;1727;p60"/>
            <p:cNvSpPr/>
            <p:nvPr/>
          </p:nvSpPr>
          <p:spPr>
            <a:xfrm>
              <a:off x="7001236" y="1885525"/>
              <a:ext cx="72339" cy="22589"/>
            </a:xfrm>
            <a:custGeom>
              <a:rect b="b" l="l" r="r" t="t"/>
              <a:pathLst>
                <a:path extrusionOk="0" h="672" w="2152">
                  <a:moveTo>
                    <a:pt x="1973" y="0"/>
                  </a:moveTo>
                  <a:lnTo>
                    <a:pt x="1776" y="158"/>
                  </a:lnTo>
                  <a:lnTo>
                    <a:pt x="1559" y="277"/>
                  </a:lnTo>
                  <a:lnTo>
                    <a:pt x="1342" y="356"/>
                  </a:lnTo>
                  <a:lnTo>
                    <a:pt x="1085" y="415"/>
                  </a:lnTo>
                  <a:lnTo>
                    <a:pt x="829" y="415"/>
                  </a:lnTo>
                  <a:lnTo>
                    <a:pt x="592" y="395"/>
                  </a:lnTo>
                  <a:lnTo>
                    <a:pt x="355" y="316"/>
                  </a:lnTo>
                  <a:lnTo>
                    <a:pt x="118" y="217"/>
                  </a:lnTo>
                  <a:lnTo>
                    <a:pt x="0" y="435"/>
                  </a:lnTo>
                  <a:lnTo>
                    <a:pt x="217" y="533"/>
                  </a:lnTo>
                  <a:lnTo>
                    <a:pt x="434" y="612"/>
                  </a:lnTo>
                  <a:lnTo>
                    <a:pt x="651" y="652"/>
                  </a:lnTo>
                  <a:lnTo>
                    <a:pt x="888" y="671"/>
                  </a:lnTo>
                  <a:lnTo>
                    <a:pt x="1066" y="652"/>
                  </a:lnTo>
                  <a:lnTo>
                    <a:pt x="1224" y="632"/>
                  </a:lnTo>
                  <a:lnTo>
                    <a:pt x="1401" y="592"/>
                  </a:lnTo>
                  <a:lnTo>
                    <a:pt x="1559" y="533"/>
                  </a:lnTo>
                  <a:lnTo>
                    <a:pt x="1717" y="474"/>
                  </a:lnTo>
                  <a:lnTo>
                    <a:pt x="1875" y="395"/>
                  </a:lnTo>
                  <a:lnTo>
                    <a:pt x="2013" y="296"/>
                  </a:lnTo>
                  <a:lnTo>
                    <a:pt x="2151" y="178"/>
                  </a:lnTo>
                  <a:lnTo>
                    <a:pt x="1973"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8" name="Google Shape;1728;p60"/>
            <p:cNvSpPr/>
            <p:nvPr/>
          </p:nvSpPr>
          <p:spPr>
            <a:xfrm>
              <a:off x="7866915" y="2335275"/>
              <a:ext cx="68339" cy="73684"/>
            </a:xfrm>
            <a:custGeom>
              <a:rect b="b" l="l" r="r" t="t"/>
              <a:pathLst>
                <a:path extrusionOk="0" h="2192" w="2033">
                  <a:moveTo>
                    <a:pt x="474" y="1"/>
                  </a:moveTo>
                  <a:lnTo>
                    <a:pt x="316" y="60"/>
                  </a:lnTo>
                  <a:lnTo>
                    <a:pt x="237" y="99"/>
                  </a:lnTo>
                  <a:lnTo>
                    <a:pt x="158" y="178"/>
                  </a:lnTo>
                  <a:lnTo>
                    <a:pt x="79" y="277"/>
                  </a:lnTo>
                  <a:lnTo>
                    <a:pt x="40" y="376"/>
                  </a:lnTo>
                  <a:lnTo>
                    <a:pt x="0" y="494"/>
                  </a:lnTo>
                  <a:lnTo>
                    <a:pt x="0" y="593"/>
                  </a:lnTo>
                  <a:lnTo>
                    <a:pt x="20" y="691"/>
                  </a:lnTo>
                  <a:lnTo>
                    <a:pt x="79" y="790"/>
                  </a:lnTo>
                  <a:lnTo>
                    <a:pt x="178" y="869"/>
                  </a:lnTo>
                  <a:lnTo>
                    <a:pt x="277" y="948"/>
                  </a:lnTo>
                  <a:lnTo>
                    <a:pt x="395" y="1047"/>
                  </a:lnTo>
                  <a:lnTo>
                    <a:pt x="494" y="1204"/>
                  </a:lnTo>
                  <a:lnTo>
                    <a:pt x="553" y="1343"/>
                  </a:lnTo>
                  <a:lnTo>
                    <a:pt x="592" y="1520"/>
                  </a:lnTo>
                  <a:lnTo>
                    <a:pt x="612" y="1678"/>
                  </a:lnTo>
                  <a:lnTo>
                    <a:pt x="612" y="1856"/>
                  </a:lnTo>
                  <a:lnTo>
                    <a:pt x="592" y="2014"/>
                  </a:lnTo>
                  <a:lnTo>
                    <a:pt x="573" y="2191"/>
                  </a:lnTo>
                  <a:lnTo>
                    <a:pt x="573" y="2191"/>
                  </a:lnTo>
                  <a:lnTo>
                    <a:pt x="2033" y="1066"/>
                  </a:lnTo>
                  <a:lnTo>
                    <a:pt x="1914" y="869"/>
                  </a:lnTo>
                  <a:lnTo>
                    <a:pt x="1757" y="711"/>
                  </a:lnTo>
                  <a:lnTo>
                    <a:pt x="1599" y="533"/>
                  </a:lnTo>
                  <a:lnTo>
                    <a:pt x="1421" y="376"/>
                  </a:lnTo>
                  <a:lnTo>
                    <a:pt x="1184" y="198"/>
                  </a:lnTo>
                  <a:lnTo>
                    <a:pt x="1046" y="119"/>
                  </a:lnTo>
                  <a:lnTo>
                    <a:pt x="908" y="60"/>
                  </a:lnTo>
                  <a:lnTo>
                    <a:pt x="770" y="20"/>
                  </a:lnTo>
                  <a:lnTo>
                    <a:pt x="612"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9" name="Google Shape;1729;p60"/>
            <p:cNvSpPr/>
            <p:nvPr/>
          </p:nvSpPr>
          <p:spPr>
            <a:xfrm>
              <a:off x="7866915" y="2335275"/>
              <a:ext cx="68339" cy="73684"/>
            </a:xfrm>
            <a:custGeom>
              <a:rect b="b" l="l" r="r" t="t"/>
              <a:pathLst>
                <a:path extrusionOk="0" fill="none" h="2192" w="2033">
                  <a:moveTo>
                    <a:pt x="2033" y="1066"/>
                  </a:moveTo>
                  <a:lnTo>
                    <a:pt x="2033" y="1066"/>
                  </a:lnTo>
                  <a:lnTo>
                    <a:pt x="1914" y="869"/>
                  </a:lnTo>
                  <a:lnTo>
                    <a:pt x="1757" y="711"/>
                  </a:lnTo>
                  <a:lnTo>
                    <a:pt x="1599" y="533"/>
                  </a:lnTo>
                  <a:lnTo>
                    <a:pt x="1421" y="376"/>
                  </a:lnTo>
                  <a:lnTo>
                    <a:pt x="1421" y="376"/>
                  </a:lnTo>
                  <a:lnTo>
                    <a:pt x="1184" y="198"/>
                  </a:lnTo>
                  <a:lnTo>
                    <a:pt x="1046" y="119"/>
                  </a:lnTo>
                  <a:lnTo>
                    <a:pt x="908" y="60"/>
                  </a:lnTo>
                  <a:lnTo>
                    <a:pt x="908" y="60"/>
                  </a:lnTo>
                  <a:lnTo>
                    <a:pt x="770" y="20"/>
                  </a:lnTo>
                  <a:lnTo>
                    <a:pt x="612" y="1"/>
                  </a:lnTo>
                  <a:lnTo>
                    <a:pt x="474" y="1"/>
                  </a:lnTo>
                  <a:lnTo>
                    <a:pt x="316" y="60"/>
                  </a:lnTo>
                  <a:lnTo>
                    <a:pt x="316" y="60"/>
                  </a:lnTo>
                  <a:lnTo>
                    <a:pt x="237" y="99"/>
                  </a:lnTo>
                  <a:lnTo>
                    <a:pt x="158" y="178"/>
                  </a:lnTo>
                  <a:lnTo>
                    <a:pt x="79" y="277"/>
                  </a:lnTo>
                  <a:lnTo>
                    <a:pt x="40" y="376"/>
                  </a:lnTo>
                  <a:lnTo>
                    <a:pt x="0" y="494"/>
                  </a:lnTo>
                  <a:lnTo>
                    <a:pt x="0" y="593"/>
                  </a:lnTo>
                  <a:lnTo>
                    <a:pt x="20" y="691"/>
                  </a:lnTo>
                  <a:lnTo>
                    <a:pt x="79" y="790"/>
                  </a:lnTo>
                  <a:lnTo>
                    <a:pt x="79" y="790"/>
                  </a:lnTo>
                  <a:lnTo>
                    <a:pt x="178" y="869"/>
                  </a:lnTo>
                  <a:lnTo>
                    <a:pt x="277" y="948"/>
                  </a:lnTo>
                  <a:lnTo>
                    <a:pt x="277" y="948"/>
                  </a:lnTo>
                  <a:lnTo>
                    <a:pt x="395" y="1047"/>
                  </a:lnTo>
                  <a:lnTo>
                    <a:pt x="494" y="1204"/>
                  </a:lnTo>
                  <a:lnTo>
                    <a:pt x="553" y="1343"/>
                  </a:lnTo>
                  <a:lnTo>
                    <a:pt x="592" y="1520"/>
                  </a:lnTo>
                  <a:lnTo>
                    <a:pt x="592" y="1520"/>
                  </a:lnTo>
                  <a:lnTo>
                    <a:pt x="612" y="1678"/>
                  </a:lnTo>
                  <a:lnTo>
                    <a:pt x="612" y="1856"/>
                  </a:lnTo>
                  <a:lnTo>
                    <a:pt x="592" y="2014"/>
                  </a:lnTo>
                  <a:lnTo>
                    <a:pt x="573" y="2191"/>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0" name="Google Shape;1730;p60"/>
            <p:cNvSpPr/>
            <p:nvPr/>
          </p:nvSpPr>
          <p:spPr>
            <a:xfrm>
              <a:off x="7274534" y="2313391"/>
              <a:ext cx="55095" cy="356252"/>
            </a:xfrm>
            <a:custGeom>
              <a:rect b="b" l="l" r="r" t="t"/>
              <a:pathLst>
                <a:path extrusionOk="0" h="10598" w="1639">
                  <a:moveTo>
                    <a:pt x="237" y="0"/>
                  </a:moveTo>
                  <a:lnTo>
                    <a:pt x="0" y="20"/>
                  </a:lnTo>
                  <a:lnTo>
                    <a:pt x="40" y="395"/>
                  </a:lnTo>
                  <a:lnTo>
                    <a:pt x="59" y="770"/>
                  </a:lnTo>
                  <a:lnTo>
                    <a:pt x="99" y="1500"/>
                  </a:lnTo>
                  <a:lnTo>
                    <a:pt x="119" y="2250"/>
                  </a:lnTo>
                  <a:lnTo>
                    <a:pt x="99" y="2980"/>
                  </a:lnTo>
                  <a:lnTo>
                    <a:pt x="99" y="3829"/>
                  </a:lnTo>
                  <a:lnTo>
                    <a:pt x="99" y="4697"/>
                  </a:lnTo>
                  <a:lnTo>
                    <a:pt x="158" y="5467"/>
                  </a:lnTo>
                  <a:lnTo>
                    <a:pt x="237" y="6217"/>
                  </a:lnTo>
                  <a:lnTo>
                    <a:pt x="355" y="6966"/>
                  </a:lnTo>
                  <a:lnTo>
                    <a:pt x="494" y="7716"/>
                  </a:lnTo>
                  <a:lnTo>
                    <a:pt x="671" y="8446"/>
                  </a:lnTo>
                  <a:lnTo>
                    <a:pt x="888" y="9177"/>
                  </a:lnTo>
                  <a:lnTo>
                    <a:pt x="1145" y="9887"/>
                  </a:lnTo>
                  <a:lnTo>
                    <a:pt x="1421" y="10597"/>
                  </a:lnTo>
                  <a:lnTo>
                    <a:pt x="1638" y="10518"/>
                  </a:lnTo>
                  <a:lnTo>
                    <a:pt x="1362" y="9808"/>
                  </a:lnTo>
                  <a:lnTo>
                    <a:pt x="1125" y="9098"/>
                  </a:lnTo>
                  <a:lnTo>
                    <a:pt x="908" y="8387"/>
                  </a:lnTo>
                  <a:lnTo>
                    <a:pt x="730" y="7657"/>
                  </a:lnTo>
                  <a:lnTo>
                    <a:pt x="592" y="6927"/>
                  </a:lnTo>
                  <a:lnTo>
                    <a:pt x="474" y="6197"/>
                  </a:lnTo>
                  <a:lnTo>
                    <a:pt x="395" y="5447"/>
                  </a:lnTo>
                  <a:lnTo>
                    <a:pt x="355" y="4697"/>
                  </a:lnTo>
                  <a:lnTo>
                    <a:pt x="336" y="3829"/>
                  </a:lnTo>
                  <a:lnTo>
                    <a:pt x="355" y="2980"/>
                  </a:lnTo>
                  <a:lnTo>
                    <a:pt x="355" y="2230"/>
                  </a:lnTo>
                  <a:lnTo>
                    <a:pt x="355" y="1480"/>
                  </a:lnTo>
                  <a:lnTo>
                    <a:pt x="316" y="750"/>
                  </a:lnTo>
                  <a:lnTo>
                    <a:pt x="277" y="375"/>
                  </a:lnTo>
                  <a:lnTo>
                    <a:pt x="23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731" name="Google Shape;1731;p60"/>
          <p:cNvSpPr/>
          <p:nvPr/>
        </p:nvSpPr>
        <p:spPr>
          <a:xfrm>
            <a:off x="5545836" y="2237897"/>
            <a:ext cx="2827200" cy="457200"/>
          </a:xfrm>
          <a:prstGeom prst="roundRect">
            <a:avLst>
              <a:gd fmla="val 50000" name="adj"/>
            </a:avLst>
          </a:prstGeom>
          <a:solidFill>
            <a:schemeClr val="accent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2" name="Google Shape;1732;p60"/>
          <p:cNvSpPr txBox="1"/>
          <p:nvPr/>
        </p:nvSpPr>
        <p:spPr>
          <a:xfrm>
            <a:off x="5138291" y="2257109"/>
            <a:ext cx="2571900" cy="3792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chemeClr val="dk1"/>
              </a:buClr>
              <a:buSzPts val="1100"/>
              <a:buFont typeface="Arial"/>
              <a:buNone/>
            </a:pPr>
            <a:r>
              <a:rPr b="0" i="0" lang="en" sz="1400" u="none" cap="none" strike="noStrike">
                <a:solidFill>
                  <a:schemeClr val="lt1"/>
                </a:solidFill>
                <a:latin typeface="Mulish"/>
                <a:ea typeface="Mulish"/>
                <a:cs typeface="Mulish"/>
                <a:sym typeface="Mulish"/>
              </a:rPr>
              <a:t>Feel Free to ask </a:t>
            </a:r>
            <a:endParaRPr b="0" i="0" sz="1400" u="none" cap="none" strike="noStrike">
              <a:solidFill>
                <a:schemeClr val="lt1"/>
              </a:solidFill>
              <a:latin typeface="Mulish"/>
              <a:ea typeface="Mulish"/>
              <a:cs typeface="Mulish"/>
              <a:sym typeface="Mulish"/>
            </a:endParaRPr>
          </a:p>
        </p:txBody>
      </p:sp>
      <p:sp>
        <p:nvSpPr>
          <p:cNvPr id="1733" name="Google Shape;1733;p60"/>
          <p:cNvSpPr txBox="1"/>
          <p:nvPr/>
        </p:nvSpPr>
        <p:spPr>
          <a:xfrm>
            <a:off x="5810250" y="2942125"/>
            <a:ext cx="2787000" cy="450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dk1"/>
                </a:solidFill>
                <a:latin typeface="Mulish"/>
                <a:ea typeface="Mulish"/>
                <a:cs typeface="Mulish"/>
                <a:sym typeface="Mulish"/>
              </a:rPr>
              <a:t>Mental.Health.com</a:t>
            </a:r>
            <a:endParaRPr b="0" i="0" sz="1400" u="none" cap="none" strike="noStrike">
              <a:solidFill>
                <a:schemeClr val="dk1"/>
              </a:solidFill>
              <a:latin typeface="Mulish"/>
              <a:ea typeface="Mulish"/>
              <a:cs typeface="Mulish"/>
              <a:sym typeface="Mulish"/>
            </a:endParaRPr>
          </a:p>
        </p:txBody>
      </p:sp>
      <p:grpSp>
        <p:nvGrpSpPr>
          <p:cNvPr id="1734" name="Google Shape;1734;p60"/>
          <p:cNvGrpSpPr/>
          <p:nvPr/>
        </p:nvGrpSpPr>
        <p:grpSpPr>
          <a:xfrm flipH="1">
            <a:off x="4101011" y="3076861"/>
            <a:ext cx="545220" cy="1370840"/>
            <a:chOff x="1211088" y="1995225"/>
            <a:chExt cx="793625" cy="1995400"/>
          </a:xfrm>
        </p:grpSpPr>
        <p:sp>
          <p:nvSpPr>
            <p:cNvPr id="1735" name="Google Shape;1735;p60"/>
            <p:cNvSpPr/>
            <p:nvPr/>
          </p:nvSpPr>
          <p:spPr>
            <a:xfrm>
              <a:off x="1418763" y="3334300"/>
              <a:ext cx="421150" cy="50625"/>
            </a:xfrm>
            <a:custGeom>
              <a:rect b="b" l="l" r="r" t="t"/>
              <a:pathLst>
                <a:path extrusionOk="0" h="2025" w="16846">
                  <a:moveTo>
                    <a:pt x="8423" y="1"/>
                  </a:moveTo>
                  <a:lnTo>
                    <a:pt x="6727" y="20"/>
                  </a:lnTo>
                  <a:lnTo>
                    <a:pt x="5146" y="78"/>
                  </a:lnTo>
                  <a:lnTo>
                    <a:pt x="3720" y="174"/>
                  </a:lnTo>
                  <a:lnTo>
                    <a:pt x="3065" y="232"/>
                  </a:lnTo>
                  <a:lnTo>
                    <a:pt x="2467" y="309"/>
                  </a:lnTo>
                  <a:lnTo>
                    <a:pt x="1928" y="367"/>
                  </a:lnTo>
                  <a:lnTo>
                    <a:pt x="1446" y="444"/>
                  </a:lnTo>
                  <a:lnTo>
                    <a:pt x="1022" y="540"/>
                  </a:lnTo>
                  <a:lnTo>
                    <a:pt x="656" y="618"/>
                  </a:lnTo>
                  <a:lnTo>
                    <a:pt x="386" y="714"/>
                  </a:lnTo>
                  <a:lnTo>
                    <a:pt x="174" y="810"/>
                  </a:lnTo>
                  <a:lnTo>
                    <a:pt x="97" y="868"/>
                  </a:lnTo>
                  <a:lnTo>
                    <a:pt x="39" y="907"/>
                  </a:lnTo>
                  <a:lnTo>
                    <a:pt x="19" y="964"/>
                  </a:lnTo>
                  <a:lnTo>
                    <a:pt x="0" y="1022"/>
                  </a:lnTo>
                  <a:lnTo>
                    <a:pt x="19" y="1061"/>
                  </a:lnTo>
                  <a:lnTo>
                    <a:pt x="39" y="1119"/>
                  </a:lnTo>
                  <a:lnTo>
                    <a:pt x="97" y="1157"/>
                  </a:lnTo>
                  <a:lnTo>
                    <a:pt x="174" y="1215"/>
                  </a:lnTo>
                  <a:lnTo>
                    <a:pt x="386" y="1311"/>
                  </a:lnTo>
                  <a:lnTo>
                    <a:pt x="656" y="1408"/>
                  </a:lnTo>
                  <a:lnTo>
                    <a:pt x="1022" y="1485"/>
                  </a:lnTo>
                  <a:lnTo>
                    <a:pt x="1446" y="1581"/>
                  </a:lnTo>
                  <a:lnTo>
                    <a:pt x="1928" y="1658"/>
                  </a:lnTo>
                  <a:lnTo>
                    <a:pt x="2467" y="1716"/>
                  </a:lnTo>
                  <a:lnTo>
                    <a:pt x="3065" y="1793"/>
                  </a:lnTo>
                  <a:lnTo>
                    <a:pt x="3720" y="1851"/>
                  </a:lnTo>
                  <a:lnTo>
                    <a:pt x="5146" y="1947"/>
                  </a:lnTo>
                  <a:lnTo>
                    <a:pt x="6727" y="2005"/>
                  </a:lnTo>
                  <a:lnTo>
                    <a:pt x="8423" y="2025"/>
                  </a:lnTo>
                  <a:lnTo>
                    <a:pt x="10119" y="2005"/>
                  </a:lnTo>
                  <a:lnTo>
                    <a:pt x="11700" y="1947"/>
                  </a:lnTo>
                  <a:lnTo>
                    <a:pt x="13126" y="1851"/>
                  </a:lnTo>
                  <a:lnTo>
                    <a:pt x="13781" y="1793"/>
                  </a:lnTo>
                  <a:lnTo>
                    <a:pt x="14379" y="1716"/>
                  </a:lnTo>
                  <a:lnTo>
                    <a:pt x="14918" y="1658"/>
                  </a:lnTo>
                  <a:lnTo>
                    <a:pt x="15400" y="1581"/>
                  </a:lnTo>
                  <a:lnTo>
                    <a:pt x="15824" y="1485"/>
                  </a:lnTo>
                  <a:lnTo>
                    <a:pt x="16171" y="1408"/>
                  </a:lnTo>
                  <a:lnTo>
                    <a:pt x="16460" y="1311"/>
                  </a:lnTo>
                  <a:lnTo>
                    <a:pt x="16672" y="1215"/>
                  </a:lnTo>
                  <a:lnTo>
                    <a:pt x="16750" y="1157"/>
                  </a:lnTo>
                  <a:lnTo>
                    <a:pt x="16788" y="1119"/>
                  </a:lnTo>
                  <a:lnTo>
                    <a:pt x="16827" y="1061"/>
                  </a:lnTo>
                  <a:lnTo>
                    <a:pt x="16846" y="1022"/>
                  </a:lnTo>
                  <a:lnTo>
                    <a:pt x="16827" y="964"/>
                  </a:lnTo>
                  <a:lnTo>
                    <a:pt x="16788" y="907"/>
                  </a:lnTo>
                  <a:lnTo>
                    <a:pt x="16750" y="868"/>
                  </a:lnTo>
                  <a:lnTo>
                    <a:pt x="16672" y="810"/>
                  </a:lnTo>
                  <a:lnTo>
                    <a:pt x="16460" y="714"/>
                  </a:lnTo>
                  <a:lnTo>
                    <a:pt x="16171" y="618"/>
                  </a:lnTo>
                  <a:lnTo>
                    <a:pt x="15824" y="540"/>
                  </a:lnTo>
                  <a:lnTo>
                    <a:pt x="15400" y="444"/>
                  </a:lnTo>
                  <a:lnTo>
                    <a:pt x="14918" y="367"/>
                  </a:lnTo>
                  <a:lnTo>
                    <a:pt x="14379" y="309"/>
                  </a:lnTo>
                  <a:lnTo>
                    <a:pt x="13781" y="232"/>
                  </a:lnTo>
                  <a:lnTo>
                    <a:pt x="13126" y="174"/>
                  </a:lnTo>
                  <a:lnTo>
                    <a:pt x="11700" y="78"/>
                  </a:lnTo>
                  <a:lnTo>
                    <a:pt x="10119" y="20"/>
                  </a:lnTo>
                  <a:lnTo>
                    <a:pt x="842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6" name="Google Shape;1736;p60"/>
            <p:cNvSpPr/>
            <p:nvPr/>
          </p:nvSpPr>
          <p:spPr>
            <a:xfrm>
              <a:off x="1327688" y="3887000"/>
              <a:ext cx="677025" cy="103625"/>
            </a:xfrm>
            <a:custGeom>
              <a:rect b="b" l="l" r="r" t="t"/>
              <a:pathLst>
                <a:path extrusionOk="0" h="4145" w="27081">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09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7" name="Google Shape;1737;p60"/>
            <p:cNvSpPr/>
            <p:nvPr/>
          </p:nvSpPr>
          <p:spPr>
            <a:xfrm>
              <a:off x="1251063" y="1995225"/>
              <a:ext cx="438050" cy="1282725"/>
            </a:xfrm>
            <a:custGeom>
              <a:rect b="b" l="l" r="r" t="t"/>
              <a:pathLst>
                <a:path extrusionOk="0" h="51309" w="17522">
                  <a:moveTo>
                    <a:pt x="1562" y="1"/>
                  </a:moveTo>
                  <a:lnTo>
                    <a:pt x="1408" y="20"/>
                  </a:lnTo>
                  <a:lnTo>
                    <a:pt x="1273" y="39"/>
                  </a:lnTo>
                  <a:lnTo>
                    <a:pt x="1119" y="78"/>
                  </a:lnTo>
                  <a:lnTo>
                    <a:pt x="984" y="135"/>
                  </a:lnTo>
                  <a:lnTo>
                    <a:pt x="868" y="213"/>
                  </a:lnTo>
                  <a:lnTo>
                    <a:pt x="733" y="309"/>
                  </a:lnTo>
                  <a:lnTo>
                    <a:pt x="637" y="405"/>
                  </a:lnTo>
                  <a:lnTo>
                    <a:pt x="540" y="540"/>
                  </a:lnTo>
                  <a:lnTo>
                    <a:pt x="483" y="675"/>
                  </a:lnTo>
                  <a:lnTo>
                    <a:pt x="425" y="829"/>
                  </a:lnTo>
                  <a:lnTo>
                    <a:pt x="386" y="983"/>
                  </a:lnTo>
                  <a:lnTo>
                    <a:pt x="251" y="2275"/>
                  </a:lnTo>
                  <a:lnTo>
                    <a:pt x="136" y="3547"/>
                  </a:lnTo>
                  <a:lnTo>
                    <a:pt x="59" y="4800"/>
                  </a:lnTo>
                  <a:lnTo>
                    <a:pt x="20" y="6072"/>
                  </a:lnTo>
                  <a:lnTo>
                    <a:pt x="1" y="7325"/>
                  </a:lnTo>
                  <a:lnTo>
                    <a:pt x="1" y="8558"/>
                  </a:lnTo>
                  <a:lnTo>
                    <a:pt x="39" y="9792"/>
                  </a:lnTo>
                  <a:lnTo>
                    <a:pt x="97" y="11006"/>
                  </a:lnTo>
                  <a:lnTo>
                    <a:pt x="174" y="12220"/>
                  </a:lnTo>
                  <a:lnTo>
                    <a:pt x="290" y="13415"/>
                  </a:lnTo>
                  <a:lnTo>
                    <a:pt x="406" y="14610"/>
                  </a:lnTo>
                  <a:lnTo>
                    <a:pt x="560" y="15805"/>
                  </a:lnTo>
                  <a:lnTo>
                    <a:pt x="733" y="16962"/>
                  </a:lnTo>
                  <a:lnTo>
                    <a:pt x="926" y="18118"/>
                  </a:lnTo>
                  <a:lnTo>
                    <a:pt x="1138" y="19275"/>
                  </a:lnTo>
                  <a:lnTo>
                    <a:pt x="1369" y="20393"/>
                  </a:lnTo>
                  <a:lnTo>
                    <a:pt x="1601" y="21511"/>
                  </a:lnTo>
                  <a:lnTo>
                    <a:pt x="1870" y="22629"/>
                  </a:lnTo>
                  <a:lnTo>
                    <a:pt x="2140" y="23708"/>
                  </a:lnTo>
                  <a:lnTo>
                    <a:pt x="2429" y="24787"/>
                  </a:lnTo>
                  <a:lnTo>
                    <a:pt x="2738" y="25847"/>
                  </a:lnTo>
                  <a:lnTo>
                    <a:pt x="3065" y="26888"/>
                  </a:lnTo>
                  <a:lnTo>
                    <a:pt x="3393" y="27929"/>
                  </a:lnTo>
                  <a:lnTo>
                    <a:pt x="3721" y="28931"/>
                  </a:lnTo>
                  <a:lnTo>
                    <a:pt x="4068" y="29933"/>
                  </a:lnTo>
                  <a:lnTo>
                    <a:pt x="4434" y="30916"/>
                  </a:lnTo>
                  <a:lnTo>
                    <a:pt x="4800" y="31880"/>
                  </a:lnTo>
                  <a:lnTo>
                    <a:pt x="5166" y="32825"/>
                  </a:lnTo>
                  <a:lnTo>
                    <a:pt x="5552" y="33750"/>
                  </a:lnTo>
                  <a:lnTo>
                    <a:pt x="5937" y="34656"/>
                  </a:lnTo>
                  <a:lnTo>
                    <a:pt x="6708" y="36410"/>
                  </a:lnTo>
                  <a:lnTo>
                    <a:pt x="7498" y="38086"/>
                  </a:lnTo>
                  <a:lnTo>
                    <a:pt x="8289" y="39686"/>
                  </a:lnTo>
                  <a:lnTo>
                    <a:pt x="9079" y="41190"/>
                  </a:lnTo>
                  <a:lnTo>
                    <a:pt x="9850" y="42597"/>
                  </a:lnTo>
                  <a:lnTo>
                    <a:pt x="10602" y="43927"/>
                  </a:lnTo>
                  <a:lnTo>
                    <a:pt x="11334" y="45160"/>
                  </a:lnTo>
                  <a:lnTo>
                    <a:pt x="12028" y="46278"/>
                  </a:lnTo>
                  <a:lnTo>
                    <a:pt x="12683" y="47300"/>
                  </a:lnTo>
                  <a:lnTo>
                    <a:pt x="13281" y="48205"/>
                  </a:lnTo>
                  <a:lnTo>
                    <a:pt x="13820" y="49015"/>
                  </a:lnTo>
                  <a:lnTo>
                    <a:pt x="14726" y="50268"/>
                  </a:lnTo>
                  <a:lnTo>
                    <a:pt x="15305" y="51039"/>
                  </a:lnTo>
                  <a:lnTo>
                    <a:pt x="15497" y="51309"/>
                  </a:lnTo>
                  <a:lnTo>
                    <a:pt x="17271" y="51058"/>
                  </a:lnTo>
                  <a:lnTo>
                    <a:pt x="17348" y="49613"/>
                  </a:lnTo>
                  <a:lnTo>
                    <a:pt x="17425" y="48186"/>
                  </a:lnTo>
                  <a:lnTo>
                    <a:pt x="17483" y="46779"/>
                  </a:lnTo>
                  <a:lnTo>
                    <a:pt x="17502" y="45391"/>
                  </a:lnTo>
                  <a:lnTo>
                    <a:pt x="17521" y="44042"/>
                  </a:lnTo>
                  <a:lnTo>
                    <a:pt x="17502" y="42712"/>
                  </a:lnTo>
                  <a:lnTo>
                    <a:pt x="17483" y="41402"/>
                  </a:lnTo>
                  <a:lnTo>
                    <a:pt x="17425" y="40110"/>
                  </a:lnTo>
                  <a:lnTo>
                    <a:pt x="17367" y="38838"/>
                  </a:lnTo>
                  <a:lnTo>
                    <a:pt x="17290" y="37585"/>
                  </a:lnTo>
                  <a:lnTo>
                    <a:pt x="17193" y="36371"/>
                  </a:lnTo>
                  <a:lnTo>
                    <a:pt x="17078" y="35176"/>
                  </a:lnTo>
                  <a:lnTo>
                    <a:pt x="16943" y="34000"/>
                  </a:lnTo>
                  <a:lnTo>
                    <a:pt x="16808" y="32844"/>
                  </a:lnTo>
                  <a:lnTo>
                    <a:pt x="16654" y="31707"/>
                  </a:lnTo>
                  <a:lnTo>
                    <a:pt x="16480" y="30589"/>
                  </a:lnTo>
                  <a:lnTo>
                    <a:pt x="16288" y="29509"/>
                  </a:lnTo>
                  <a:lnTo>
                    <a:pt x="16095" y="28430"/>
                  </a:lnTo>
                  <a:lnTo>
                    <a:pt x="15883" y="27389"/>
                  </a:lnTo>
                  <a:lnTo>
                    <a:pt x="15671" y="26368"/>
                  </a:lnTo>
                  <a:lnTo>
                    <a:pt x="15439" y="25346"/>
                  </a:lnTo>
                  <a:lnTo>
                    <a:pt x="15189" y="24363"/>
                  </a:lnTo>
                  <a:lnTo>
                    <a:pt x="14938" y="23399"/>
                  </a:lnTo>
                  <a:lnTo>
                    <a:pt x="14668" y="22455"/>
                  </a:lnTo>
                  <a:lnTo>
                    <a:pt x="14399" y="21549"/>
                  </a:lnTo>
                  <a:lnTo>
                    <a:pt x="14129" y="20643"/>
                  </a:lnTo>
                  <a:lnTo>
                    <a:pt x="13840" y="19757"/>
                  </a:lnTo>
                  <a:lnTo>
                    <a:pt x="13531" y="18889"/>
                  </a:lnTo>
                  <a:lnTo>
                    <a:pt x="13242" y="18061"/>
                  </a:lnTo>
                  <a:lnTo>
                    <a:pt x="12934" y="17232"/>
                  </a:lnTo>
                  <a:lnTo>
                    <a:pt x="12606" y="16422"/>
                  </a:lnTo>
                  <a:lnTo>
                    <a:pt x="12298" y="15651"/>
                  </a:lnTo>
                  <a:lnTo>
                    <a:pt x="11970" y="14880"/>
                  </a:lnTo>
                  <a:lnTo>
                    <a:pt x="11642" y="14148"/>
                  </a:lnTo>
                  <a:lnTo>
                    <a:pt x="10968" y="12722"/>
                  </a:lnTo>
                  <a:lnTo>
                    <a:pt x="10274" y="11372"/>
                  </a:lnTo>
                  <a:lnTo>
                    <a:pt x="9599" y="10081"/>
                  </a:lnTo>
                  <a:lnTo>
                    <a:pt x="8905" y="8886"/>
                  </a:lnTo>
                  <a:lnTo>
                    <a:pt x="8212" y="7768"/>
                  </a:lnTo>
                  <a:lnTo>
                    <a:pt x="7518" y="6708"/>
                  </a:lnTo>
                  <a:lnTo>
                    <a:pt x="6843" y="5725"/>
                  </a:lnTo>
                  <a:lnTo>
                    <a:pt x="6188" y="4819"/>
                  </a:lnTo>
                  <a:lnTo>
                    <a:pt x="5532" y="3971"/>
                  </a:lnTo>
                  <a:lnTo>
                    <a:pt x="4916" y="3200"/>
                  </a:lnTo>
                  <a:lnTo>
                    <a:pt x="4318" y="2487"/>
                  </a:lnTo>
                  <a:lnTo>
                    <a:pt x="3759" y="1851"/>
                  </a:lnTo>
                  <a:lnTo>
                    <a:pt x="3220" y="1273"/>
                  </a:lnTo>
                  <a:lnTo>
                    <a:pt x="2718" y="771"/>
                  </a:lnTo>
                  <a:lnTo>
                    <a:pt x="2275" y="328"/>
                  </a:lnTo>
                  <a:lnTo>
                    <a:pt x="2140" y="213"/>
                  </a:lnTo>
                  <a:lnTo>
                    <a:pt x="2005" y="135"/>
                  </a:lnTo>
                  <a:lnTo>
                    <a:pt x="1870" y="58"/>
                  </a:lnTo>
                  <a:lnTo>
                    <a:pt x="1716" y="20"/>
                  </a:lnTo>
                  <a:lnTo>
                    <a:pt x="1562"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8" name="Google Shape;1738;p60"/>
            <p:cNvSpPr/>
            <p:nvPr/>
          </p:nvSpPr>
          <p:spPr>
            <a:xfrm>
              <a:off x="1348888" y="2225075"/>
              <a:ext cx="284325" cy="874600"/>
            </a:xfrm>
            <a:custGeom>
              <a:rect b="b" l="l" r="r" t="t"/>
              <a:pathLst>
                <a:path extrusionOk="0" h="34984" w="11373">
                  <a:moveTo>
                    <a:pt x="116" y="0"/>
                  </a:moveTo>
                  <a:lnTo>
                    <a:pt x="58" y="39"/>
                  </a:lnTo>
                  <a:lnTo>
                    <a:pt x="20" y="77"/>
                  </a:lnTo>
                  <a:lnTo>
                    <a:pt x="0" y="135"/>
                  </a:lnTo>
                  <a:lnTo>
                    <a:pt x="20" y="193"/>
                  </a:lnTo>
                  <a:lnTo>
                    <a:pt x="1350" y="4009"/>
                  </a:lnTo>
                  <a:lnTo>
                    <a:pt x="2737" y="8096"/>
                  </a:lnTo>
                  <a:lnTo>
                    <a:pt x="4414" y="13107"/>
                  </a:lnTo>
                  <a:lnTo>
                    <a:pt x="5301" y="15844"/>
                  </a:lnTo>
                  <a:lnTo>
                    <a:pt x="6226" y="18658"/>
                  </a:lnTo>
                  <a:lnTo>
                    <a:pt x="7151" y="21530"/>
                  </a:lnTo>
                  <a:lnTo>
                    <a:pt x="8038" y="24402"/>
                  </a:lnTo>
                  <a:lnTo>
                    <a:pt x="8905" y="27216"/>
                  </a:lnTo>
                  <a:lnTo>
                    <a:pt x="9715" y="29933"/>
                  </a:lnTo>
                  <a:lnTo>
                    <a:pt x="10428" y="32497"/>
                  </a:lnTo>
                  <a:lnTo>
                    <a:pt x="11064" y="34868"/>
                  </a:lnTo>
                  <a:lnTo>
                    <a:pt x="11083" y="34906"/>
                  </a:lnTo>
                  <a:lnTo>
                    <a:pt x="11122" y="34945"/>
                  </a:lnTo>
                  <a:lnTo>
                    <a:pt x="11160" y="34964"/>
                  </a:lnTo>
                  <a:lnTo>
                    <a:pt x="11218" y="34983"/>
                  </a:lnTo>
                  <a:lnTo>
                    <a:pt x="11257" y="34983"/>
                  </a:lnTo>
                  <a:lnTo>
                    <a:pt x="11314" y="34945"/>
                  </a:lnTo>
                  <a:lnTo>
                    <a:pt x="11353" y="34906"/>
                  </a:lnTo>
                  <a:lnTo>
                    <a:pt x="11372" y="34848"/>
                  </a:lnTo>
                  <a:lnTo>
                    <a:pt x="11353" y="34790"/>
                  </a:lnTo>
                  <a:lnTo>
                    <a:pt x="10717" y="32420"/>
                  </a:lnTo>
                  <a:lnTo>
                    <a:pt x="10004" y="29856"/>
                  </a:lnTo>
                  <a:lnTo>
                    <a:pt x="9194" y="27139"/>
                  </a:lnTo>
                  <a:lnTo>
                    <a:pt x="8327" y="24324"/>
                  </a:lnTo>
                  <a:lnTo>
                    <a:pt x="7440" y="21453"/>
                  </a:lnTo>
                  <a:lnTo>
                    <a:pt x="6515" y="18581"/>
                  </a:lnTo>
                  <a:lnTo>
                    <a:pt x="5590" y="15747"/>
                  </a:lnTo>
                  <a:lnTo>
                    <a:pt x="4703" y="13010"/>
                  </a:lnTo>
                  <a:lnTo>
                    <a:pt x="3007" y="7999"/>
                  </a:lnTo>
                  <a:lnTo>
                    <a:pt x="1619" y="3913"/>
                  </a:lnTo>
                  <a:lnTo>
                    <a:pt x="309" y="97"/>
                  </a:lnTo>
                  <a:lnTo>
                    <a:pt x="270" y="58"/>
                  </a:lnTo>
                  <a:lnTo>
                    <a:pt x="232" y="20"/>
                  </a:lnTo>
                  <a:lnTo>
                    <a:pt x="17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9" name="Google Shape;1739;p60"/>
            <p:cNvSpPr/>
            <p:nvPr/>
          </p:nvSpPr>
          <p:spPr>
            <a:xfrm>
              <a:off x="1211088" y="2587425"/>
              <a:ext cx="477050" cy="819175"/>
            </a:xfrm>
            <a:custGeom>
              <a:rect b="b" l="l" r="r" t="t"/>
              <a:pathLst>
                <a:path extrusionOk="0" h="32767" w="19082">
                  <a:moveTo>
                    <a:pt x="578" y="1"/>
                  </a:moveTo>
                  <a:lnTo>
                    <a:pt x="482" y="20"/>
                  </a:lnTo>
                  <a:lnTo>
                    <a:pt x="405" y="39"/>
                  </a:lnTo>
                  <a:lnTo>
                    <a:pt x="328" y="58"/>
                  </a:lnTo>
                  <a:lnTo>
                    <a:pt x="251" y="97"/>
                  </a:lnTo>
                  <a:lnTo>
                    <a:pt x="193" y="155"/>
                  </a:lnTo>
                  <a:lnTo>
                    <a:pt x="116" y="213"/>
                  </a:lnTo>
                  <a:lnTo>
                    <a:pt x="77" y="270"/>
                  </a:lnTo>
                  <a:lnTo>
                    <a:pt x="39" y="348"/>
                  </a:lnTo>
                  <a:lnTo>
                    <a:pt x="0" y="444"/>
                  </a:lnTo>
                  <a:lnTo>
                    <a:pt x="0" y="521"/>
                  </a:lnTo>
                  <a:lnTo>
                    <a:pt x="0" y="617"/>
                  </a:lnTo>
                  <a:lnTo>
                    <a:pt x="0" y="714"/>
                  </a:lnTo>
                  <a:lnTo>
                    <a:pt x="289" y="1832"/>
                  </a:lnTo>
                  <a:lnTo>
                    <a:pt x="655" y="3219"/>
                  </a:lnTo>
                  <a:lnTo>
                    <a:pt x="1118" y="4858"/>
                  </a:lnTo>
                  <a:lnTo>
                    <a:pt x="1677" y="6670"/>
                  </a:lnTo>
                  <a:lnTo>
                    <a:pt x="2332" y="8674"/>
                  </a:lnTo>
                  <a:lnTo>
                    <a:pt x="2698" y="9715"/>
                  </a:lnTo>
                  <a:lnTo>
                    <a:pt x="3084" y="10794"/>
                  </a:lnTo>
                  <a:lnTo>
                    <a:pt x="3489" y="11912"/>
                  </a:lnTo>
                  <a:lnTo>
                    <a:pt x="3932" y="13030"/>
                  </a:lnTo>
                  <a:lnTo>
                    <a:pt x="4395" y="14186"/>
                  </a:lnTo>
                  <a:lnTo>
                    <a:pt x="4876" y="15343"/>
                  </a:lnTo>
                  <a:lnTo>
                    <a:pt x="5397" y="16499"/>
                  </a:lnTo>
                  <a:lnTo>
                    <a:pt x="5936" y="17675"/>
                  </a:lnTo>
                  <a:lnTo>
                    <a:pt x="6495" y="18870"/>
                  </a:lnTo>
                  <a:lnTo>
                    <a:pt x="7093" y="20046"/>
                  </a:lnTo>
                  <a:lnTo>
                    <a:pt x="7710" y="21202"/>
                  </a:lnTo>
                  <a:lnTo>
                    <a:pt x="8346" y="22378"/>
                  </a:lnTo>
                  <a:lnTo>
                    <a:pt x="9020" y="23515"/>
                  </a:lnTo>
                  <a:lnTo>
                    <a:pt x="9734" y="24633"/>
                  </a:lnTo>
                  <a:lnTo>
                    <a:pt x="10447" y="25751"/>
                  </a:lnTo>
                  <a:lnTo>
                    <a:pt x="11218" y="26830"/>
                  </a:lnTo>
                  <a:lnTo>
                    <a:pt x="11989" y="27871"/>
                  </a:lnTo>
                  <a:lnTo>
                    <a:pt x="12798" y="28893"/>
                  </a:lnTo>
                  <a:lnTo>
                    <a:pt x="13222" y="29375"/>
                  </a:lnTo>
                  <a:lnTo>
                    <a:pt x="13646" y="29856"/>
                  </a:lnTo>
                  <a:lnTo>
                    <a:pt x="14089" y="30338"/>
                  </a:lnTo>
                  <a:lnTo>
                    <a:pt x="14514" y="30801"/>
                  </a:lnTo>
                  <a:lnTo>
                    <a:pt x="14957" y="31244"/>
                  </a:lnTo>
                  <a:lnTo>
                    <a:pt x="15419" y="31688"/>
                  </a:lnTo>
                  <a:lnTo>
                    <a:pt x="15882" y="32112"/>
                  </a:lnTo>
                  <a:lnTo>
                    <a:pt x="16345" y="32516"/>
                  </a:lnTo>
                  <a:lnTo>
                    <a:pt x="16557" y="32593"/>
                  </a:lnTo>
                  <a:lnTo>
                    <a:pt x="16826" y="32671"/>
                  </a:lnTo>
                  <a:lnTo>
                    <a:pt x="17154" y="32728"/>
                  </a:lnTo>
                  <a:lnTo>
                    <a:pt x="17559" y="32767"/>
                  </a:lnTo>
                  <a:lnTo>
                    <a:pt x="18021" y="32767"/>
                  </a:lnTo>
                  <a:lnTo>
                    <a:pt x="18272" y="32728"/>
                  </a:lnTo>
                  <a:lnTo>
                    <a:pt x="18542" y="32690"/>
                  </a:lnTo>
                  <a:lnTo>
                    <a:pt x="18812" y="32613"/>
                  </a:lnTo>
                  <a:lnTo>
                    <a:pt x="19082" y="32516"/>
                  </a:lnTo>
                  <a:lnTo>
                    <a:pt x="18812" y="31514"/>
                  </a:lnTo>
                  <a:lnTo>
                    <a:pt x="18465" y="30319"/>
                  </a:lnTo>
                  <a:lnTo>
                    <a:pt x="17964" y="28758"/>
                  </a:lnTo>
                  <a:lnTo>
                    <a:pt x="17347" y="26850"/>
                  </a:lnTo>
                  <a:lnTo>
                    <a:pt x="16961" y="25809"/>
                  </a:lnTo>
                  <a:lnTo>
                    <a:pt x="16557" y="24691"/>
                  </a:lnTo>
                  <a:lnTo>
                    <a:pt x="16133" y="23535"/>
                  </a:lnTo>
                  <a:lnTo>
                    <a:pt x="15651" y="22320"/>
                  </a:lnTo>
                  <a:lnTo>
                    <a:pt x="15150" y="21048"/>
                  </a:lnTo>
                  <a:lnTo>
                    <a:pt x="14591" y="19776"/>
                  </a:lnTo>
                  <a:lnTo>
                    <a:pt x="14012" y="18446"/>
                  </a:lnTo>
                  <a:lnTo>
                    <a:pt x="13396" y="17116"/>
                  </a:lnTo>
                  <a:lnTo>
                    <a:pt x="12740" y="15767"/>
                  </a:lnTo>
                  <a:lnTo>
                    <a:pt x="12046" y="14418"/>
                  </a:lnTo>
                  <a:lnTo>
                    <a:pt x="11314" y="13049"/>
                  </a:lnTo>
                  <a:lnTo>
                    <a:pt x="10562" y="11719"/>
                  </a:lnTo>
                  <a:lnTo>
                    <a:pt x="9753" y="10370"/>
                  </a:lnTo>
                  <a:lnTo>
                    <a:pt x="8924" y="9060"/>
                  </a:lnTo>
                  <a:lnTo>
                    <a:pt x="8500" y="8423"/>
                  </a:lnTo>
                  <a:lnTo>
                    <a:pt x="8057" y="7768"/>
                  </a:lnTo>
                  <a:lnTo>
                    <a:pt x="7594" y="7151"/>
                  </a:lnTo>
                  <a:lnTo>
                    <a:pt x="7151" y="6535"/>
                  </a:lnTo>
                  <a:lnTo>
                    <a:pt x="6669" y="5918"/>
                  </a:lnTo>
                  <a:lnTo>
                    <a:pt x="6206" y="5320"/>
                  </a:lnTo>
                  <a:lnTo>
                    <a:pt x="5705" y="4723"/>
                  </a:lnTo>
                  <a:lnTo>
                    <a:pt x="5223" y="4164"/>
                  </a:lnTo>
                  <a:lnTo>
                    <a:pt x="4703" y="3586"/>
                  </a:lnTo>
                  <a:lnTo>
                    <a:pt x="4202" y="3046"/>
                  </a:lnTo>
                  <a:lnTo>
                    <a:pt x="3681" y="2526"/>
                  </a:lnTo>
                  <a:lnTo>
                    <a:pt x="3142" y="2005"/>
                  </a:lnTo>
                  <a:lnTo>
                    <a:pt x="2602" y="1504"/>
                  </a:lnTo>
                  <a:lnTo>
                    <a:pt x="2043" y="1022"/>
                  </a:lnTo>
                  <a:lnTo>
                    <a:pt x="1484" y="560"/>
                  </a:lnTo>
                  <a:lnTo>
                    <a:pt x="925" y="136"/>
                  </a:lnTo>
                  <a:lnTo>
                    <a:pt x="829" y="78"/>
                  </a:lnTo>
                  <a:lnTo>
                    <a:pt x="752" y="39"/>
                  </a:lnTo>
                  <a:lnTo>
                    <a:pt x="655" y="20"/>
                  </a:lnTo>
                  <a:lnTo>
                    <a:pt x="578"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0" name="Google Shape;1740;p60"/>
            <p:cNvSpPr/>
            <p:nvPr/>
          </p:nvSpPr>
          <p:spPr>
            <a:xfrm>
              <a:off x="1297813" y="2741625"/>
              <a:ext cx="318525" cy="591750"/>
            </a:xfrm>
            <a:custGeom>
              <a:rect b="b" l="l" r="r" t="t"/>
              <a:pathLst>
                <a:path extrusionOk="0" h="23670" w="12741">
                  <a:moveTo>
                    <a:pt x="155" y="0"/>
                  </a:moveTo>
                  <a:lnTo>
                    <a:pt x="97" y="20"/>
                  </a:lnTo>
                  <a:lnTo>
                    <a:pt x="39" y="58"/>
                  </a:lnTo>
                  <a:lnTo>
                    <a:pt x="20" y="116"/>
                  </a:lnTo>
                  <a:lnTo>
                    <a:pt x="0" y="174"/>
                  </a:lnTo>
                  <a:lnTo>
                    <a:pt x="20" y="232"/>
                  </a:lnTo>
                  <a:lnTo>
                    <a:pt x="5628" y="10736"/>
                  </a:lnTo>
                  <a:lnTo>
                    <a:pt x="12471" y="23592"/>
                  </a:lnTo>
                  <a:lnTo>
                    <a:pt x="12490" y="23631"/>
                  </a:lnTo>
                  <a:lnTo>
                    <a:pt x="12529" y="23650"/>
                  </a:lnTo>
                  <a:lnTo>
                    <a:pt x="12606" y="23669"/>
                  </a:lnTo>
                  <a:lnTo>
                    <a:pt x="12664" y="23669"/>
                  </a:lnTo>
                  <a:lnTo>
                    <a:pt x="12721" y="23631"/>
                  </a:lnTo>
                  <a:lnTo>
                    <a:pt x="12741" y="23573"/>
                  </a:lnTo>
                  <a:lnTo>
                    <a:pt x="12741" y="23515"/>
                  </a:lnTo>
                  <a:lnTo>
                    <a:pt x="12741" y="23457"/>
                  </a:lnTo>
                  <a:lnTo>
                    <a:pt x="5879" y="10582"/>
                  </a:lnTo>
                  <a:lnTo>
                    <a:pt x="289" y="77"/>
                  </a:lnTo>
                  <a:lnTo>
                    <a:pt x="251" y="39"/>
                  </a:lnTo>
                  <a:lnTo>
                    <a:pt x="212" y="20"/>
                  </a:lnTo>
                  <a:lnTo>
                    <a:pt x="15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1" name="Google Shape;1741;p60"/>
            <p:cNvSpPr/>
            <p:nvPr/>
          </p:nvSpPr>
          <p:spPr>
            <a:xfrm>
              <a:off x="1213013" y="2993150"/>
              <a:ext cx="454875" cy="430325"/>
            </a:xfrm>
            <a:custGeom>
              <a:rect b="b" l="l" r="r" t="t"/>
              <a:pathLst>
                <a:path extrusionOk="0" h="17213" w="18195">
                  <a:moveTo>
                    <a:pt x="289" y="1"/>
                  </a:moveTo>
                  <a:lnTo>
                    <a:pt x="193" y="39"/>
                  </a:lnTo>
                  <a:lnTo>
                    <a:pt x="116" y="97"/>
                  </a:lnTo>
                  <a:lnTo>
                    <a:pt x="58" y="174"/>
                  </a:lnTo>
                  <a:lnTo>
                    <a:pt x="19" y="270"/>
                  </a:lnTo>
                  <a:lnTo>
                    <a:pt x="0" y="367"/>
                  </a:lnTo>
                  <a:lnTo>
                    <a:pt x="19" y="482"/>
                  </a:lnTo>
                  <a:lnTo>
                    <a:pt x="270" y="1041"/>
                  </a:lnTo>
                  <a:lnTo>
                    <a:pt x="559" y="1716"/>
                  </a:lnTo>
                  <a:lnTo>
                    <a:pt x="925" y="2506"/>
                  </a:lnTo>
                  <a:lnTo>
                    <a:pt x="1369" y="3374"/>
                  </a:lnTo>
                  <a:lnTo>
                    <a:pt x="1870" y="4337"/>
                  </a:lnTo>
                  <a:lnTo>
                    <a:pt x="2429" y="5359"/>
                  </a:lnTo>
                  <a:lnTo>
                    <a:pt x="3065" y="6438"/>
                  </a:lnTo>
                  <a:lnTo>
                    <a:pt x="3778" y="7556"/>
                  </a:lnTo>
                  <a:lnTo>
                    <a:pt x="4163" y="8134"/>
                  </a:lnTo>
                  <a:lnTo>
                    <a:pt x="4549" y="8713"/>
                  </a:lnTo>
                  <a:lnTo>
                    <a:pt x="4973" y="9310"/>
                  </a:lnTo>
                  <a:lnTo>
                    <a:pt x="5397" y="9888"/>
                  </a:lnTo>
                  <a:lnTo>
                    <a:pt x="5859" y="10466"/>
                  </a:lnTo>
                  <a:lnTo>
                    <a:pt x="6322" y="11064"/>
                  </a:lnTo>
                  <a:lnTo>
                    <a:pt x="6804" y="11642"/>
                  </a:lnTo>
                  <a:lnTo>
                    <a:pt x="7305" y="12220"/>
                  </a:lnTo>
                  <a:lnTo>
                    <a:pt x="7845" y="12799"/>
                  </a:lnTo>
                  <a:lnTo>
                    <a:pt x="8384" y="13377"/>
                  </a:lnTo>
                  <a:lnTo>
                    <a:pt x="8943" y="13936"/>
                  </a:lnTo>
                  <a:lnTo>
                    <a:pt x="9522" y="14495"/>
                  </a:lnTo>
                  <a:lnTo>
                    <a:pt x="10119" y="15034"/>
                  </a:lnTo>
                  <a:lnTo>
                    <a:pt x="10736" y="15555"/>
                  </a:lnTo>
                  <a:lnTo>
                    <a:pt x="11372" y="16075"/>
                  </a:lnTo>
                  <a:lnTo>
                    <a:pt x="12027" y="16576"/>
                  </a:lnTo>
                  <a:lnTo>
                    <a:pt x="12316" y="16634"/>
                  </a:lnTo>
                  <a:lnTo>
                    <a:pt x="13068" y="16769"/>
                  </a:lnTo>
                  <a:lnTo>
                    <a:pt x="14109" y="16962"/>
                  </a:lnTo>
                  <a:lnTo>
                    <a:pt x="14687" y="17039"/>
                  </a:lnTo>
                  <a:lnTo>
                    <a:pt x="15285" y="17116"/>
                  </a:lnTo>
                  <a:lnTo>
                    <a:pt x="15882" y="17174"/>
                  </a:lnTo>
                  <a:lnTo>
                    <a:pt x="16441" y="17212"/>
                  </a:lnTo>
                  <a:lnTo>
                    <a:pt x="16961" y="17212"/>
                  </a:lnTo>
                  <a:lnTo>
                    <a:pt x="17424" y="17174"/>
                  </a:lnTo>
                  <a:lnTo>
                    <a:pt x="17617" y="17155"/>
                  </a:lnTo>
                  <a:lnTo>
                    <a:pt x="17790" y="17116"/>
                  </a:lnTo>
                  <a:lnTo>
                    <a:pt x="17925" y="17058"/>
                  </a:lnTo>
                  <a:lnTo>
                    <a:pt x="18041" y="16981"/>
                  </a:lnTo>
                  <a:lnTo>
                    <a:pt x="18118" y="16904"/>
                  </a:lnTo>
                  <a:lnTo>
                    <a:pt x="18176" y="16808"/>
                  </a:lnTo>
                  <a:lnTo>
                    <a:pt x="18195" y="16711"/>
                  </a:lnTo>
                  <a:lnTo>
                    <a:pt x="18156" y="16576"/>
                  </a:lnTo>
                  <a:lnTo>
                    <a:pt x="18022" y="16191"/>
                  </a:lnTo>
                  <a:lnTo>
                    <a:pt x="17867" y="15825"/>
                  </a:lnTo>
                  <a:lnTo>
                    <a:pt x="17520" y="15092"/>
                  </a:lnTo>
                  <a:lnTo>
                    <a:pt x="17116" y="14360"/>
                  </a:lnTo>
                  <a:lnTo>
                    <a:pt x="16692" y="13627"/>
                  </a:lnTo>
                  <a:lnTo>
                    <a:pt x="16229" y="12914"/>
                  </a:lnTo>
                  <a:lnTo>
                    <a:pt x="15728" y="12220"/>
                  </a:lnTo>
                  <a:lnTo>
                    <a:pt x="15188" y="11527"/>
                  </a:lnTo>
                  <a:lnTo>
                    <a:pt x="14610" y="10852"/>
                  </a:lnTo>
                  <a:lnTo>
                    <a:pt x="14032" y="10197"/>
                  </a:lnTo>
                  <a:lnTo>
                    <a:pt x="13415" y="9541"/>
                  </a:lnTo>
                  <a:lnTo>
                    <a:pt x="12779" y="8905"/>
                  </a:lnTo>
                  <a:lnTo>
                    <a:pt x="12124" y="8288"/>
                  </a:lnTo>
                  <a:lnTo>
                    <a:pt x="11468" y="7672"/>
                  </a:lnTo>
                  <a:lnTo>
                    <a:pt x="10794" y="7093"/>
                  </a:lnTo>
                  <a:lnTo>
                    <a:pt x="10119" y="6515"/>
                  </a:lnTo>
                  <a:lnTo>
                    <a:pt x="9425" y="5956"/>
                  </a:lnTo>
                  <a:lnTo>
                    <a:pt x="8751" y="5417"/>
                  </a:lnTo>
                  <a:lnTo>
                    <a:pt x="8076" y="4896"/>
                  </a:lnTo>
                  <a:lnTo>
                    <a:pt x="7382" y="4414"/>
                  </a:lnTo>
                  <a:lnTo>
                    <a:pt x="6727" y="3933"/>
                  </a:lnTo>
                  <a:lnTo>
                    <a:pt x="5416" y="3046"/>
                  </a:lnTo>
                  <a:lnTo>
                    <a:pt x="4202" y="2236"/>
                  </a:lnTo>
                  <a:lnTo>
                    <a:pt x="3065" y="1542"/>
                  </a:lnTo>
                  <a:lnTo>
                    <a:pt x="2062" y="926"/>
                  </a:lnTo>
                  <a:lnTo>
                    <a:pt x="1195" y="425"/>
                  </a:lnTo>
                  <a:lnTo>
                    <a:pt x="501" y="58"/>
                  </a:lnTo>
                  <a:lnTo>
                    <a:pt x="405" y="20"/>
                  </a:lnTo>
                  <a:lnTo>
                    <a:pt x="289"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2" name="Google Shape;1742;p60"/>
            <p:cNvSpPr/>
            <p:nvPr/>
          </p:nvSpPr>
          <p:spPr>
            <a:xfrm>
              <a:off x="1323838" y="3109275"/>
              <a:ext cx="271300" cy="290100"/>
            </a:xfrm>
            <a:custGeom>
              <a:rect b="b" l="l" r="r" t="t"/>
              <a:pathLst>
                <a:path extrusionOk="0" h="11604" w="10852">
                  <a:moveTo>
                    <a:pt x="97" y="1"/>
                  </a:moveTo>
                  <a:lnTo>
                    <a:pt x="58" y="39"/>
                  </a:lnTo>
                  <a:lnTo>
                    <a:pt x="19" y="97"/>
                  </a:lnTo>
                  <a:lnTo>
                    <a:pt x="0" y="136"/>
                  </a:lnTo>
                  <a:lnTo>
                    <a:pt x="19" y="193"/>
                  </a:lnTo>
                  <a:lnTo>
                    <a:pt x="39" y="251"/>
                  </a:lnTo>
                  <a:lnTo>
                    <a:pt x="1619" y="1986"/>
                  </a:lnTo>
                  <a:lnTo>
                    <a:pt x="4838" y="5494"/>
                  </a:lnTo>
                  <a:lnTo>
                    <a:pt x="6631" y="7441"/>
                  </a:lnTo>
                  <a:lnTo>
                    <a:pt x="8307" y="9233"/>
                  </a:lnTo>
                  <a:lnTo>
                    <a:pt x="9695" y="10679"/>
                  </a:lnTo>
                  <a:lnTo>
                    <a:pt x="10216" y="11199"/>
                  </a:lnTo>
                  <a:lnTo>
                    <a:pt x="10601" y="11565"/>
                  </a:lnTo>
                  <a:lnTo>
                    <a:pt x="10659" y="11604"/>
                  </a:lnTo>
                  <a:lnTo>
                    <a:pt x="10774" y="11604"/>
                  </a:lnTo>
                  <a:lnTo>
                    <a:pt x="10813" y="11565"/>
                  </a:lnTo>
                  <a:lnTo>
                    <a:pt x="10852" y="11507"/>
                  </a:lnTo>
                  <a:lnTo>
                    <a:pt x="10852" y="11450"/>
                  </a:lnTo>
                  <a:lnTo>
                    <a:pt x="10852" y="11392"/>
                  </a:lnTo>
                  <a:lnTo>
                    <a:pt x="10813" y="11353"/>
                  </a:lnTo>
                  <a:lnTo>
                    <a:pt x="10408" y="10968"/>
                  </a:lnTo>
                  <a:lnTo>
                    <a:pt x="9888" y="10447"/>
                  </a:lnTo>
                  <a:lnTo>
                    <a:pt x="8462" y="8963"/>
                  </a:lnTo>
                  <a:lnTo>
                    <a:pt x="6765" y="7151"/>
                  </a:lnTo>
                  <a:lnTo>
                    <a:pt x="4954" y="5185"/>
                  </a:lnTo>
                  <a:lnTo>
                    <a:pt x="1716" y="1639"/>
                  </a:lnTo>
                  <a:lnTo>
                    <a:pt x="270" y="58"/>
                  </a:lnTo>
                  <a:lnTo>
                    <a:pt x="212" y="20"/>
                  </a:lnTo>
                  <a:lnTo>
                    <a:pt x="15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3" name="Google Shape;1743;p60"/>
            <p:cNvSpPr/>
            <p:nvPr/>
          </p:nvSpPr>
          <p:spPr>
            <a:xfrm>
              <a:off x="1597038" y="2270850"/>
              <a:ext cx="260725" cy="1129500"/>
            </a:xfrm>
            <a:custGeom>
              <a:rect b="b" l="l" r="r" t="t"/>
              <a:pathLst>
                <a:path extrusionOk="0" h="45180" w="10429">
                  <a:moveTo>
                    <a:pt x="7132" y="0"/>
                  </a:moveTo>
                  <a:lnTo>
                    <a:pt x="7055" y="20"/>
                  </a:lnTo>
                  <a:lnTo>
                    <a:pt x="6959" y="39"/>
                  </a:lnTo>
                  <a:lnTo>
                    <a:pt x="6882" y="77"/>
                  </a:lnTo>
                  <a:lnTo>
                    <a:pt x="6785" y="135"/>
                  </a:lnTo>
                  <a:lnTo>
                    <a:pt x="6727" y="212"/>
                  </a:lnTo>
                  <a:lnTo>
                    <a:pt x="6650" y="290"/>
                  </a:lnTo>
                  <a:lnTo>
                    <a:pt x="6188" y="983"/>
                  </a:lnTo>
                  <a:lnTo>
                    <a:pt x="5744" y="1716"/>
                  </a:lnTo>
                  <a:lnTo>
                    <a:pt x="5320" y="2448"/>
                  </a:lnTo>
                  <a:lnTo>
                    <a:pt x="4916" y="3219"/>
                  </a:lnTo>
                  <a:lnTo>
                    <a:pt x="4530" y="4009"/>
                  </a:lnTo>
                  <a:lnTo>
                    <a:pt x="4164" y="4800"/>
                  </a:lnTo>
                  <a:lnTo>
                    <a:pt x="3817" y="5628"/>
                  </a:lnTo>
                  <a:lnTo>
                    <a:pt x="3489" y="6457"/>
                  </a:lnTo>
                  <a:lnTo>
                    <a:pt x="3181" y="7305"/>
                  </a:lnTo>
                  <a:lnTo>
                    <a:pt x="2873" y="8153"/>
                  </a:lnTo>
                  <a:lnTo>
                    <a:pt x="2603" y="9021"/>
                  </a:lnTo>
                  <a:lnTo>
                    <a:pt x="2352" y="9907"/>
                  </a:lnTo>
                  <a:lnTo>
                    <a:pt x="2102" y="10794"/>
                  </a:lnTo>
                  <a:lnTo>
                    <a:pt x="1870" y="11700"/>
                  </a:lnTo>
                  <a:lnTo>
                    <a:pt x="1658" y="12606"/>
                  </a:lnTo>
                  <a:lnTo>
                    <a:pt x="1466" y="13531"/>
                  </a:lnTo>
                  <a:lnTo>
                    <a:pt x="1292" y="14456"/>
                  </a:lnTo>
                  <a:lnTo>
                    <a:pt x="1119" y="15381"/>
                  </a:lnTo>
                  <a:lnTo>
                    <a:pt x="964" y="16306"/>
                  </a:lnTo>
                  <a:lnTo>
                    <a:pt x="829" y="17232"/>
                  </a:lnTo>
                  <a:lnTo>
                    <a:pt x="695" y="18176"/>
                  </a:lnTo>
                  <a:lnTo>
                    <a:pt x="579" y="19120"/>
                  </a:lnTo>
                  <a:lnTo>
                    <a:pt x="386" y="20971"/>
                  </a:lnTo>
                  <a:lnTo>
                    <a:pt x="232" y="22840"/>
                  </a:lnTo>
                  <a:lnTo>
                    <a:pt x="136" y="24671"/>
                  </a:lnTo>
                  <a:lnTo>
                    <a:pt x="59" y="26483"/>
                  </a:lnTo>
                  <a:lnTo>
                    <a:pt x="20" y="28276"/>
                  </a:lnTo>
                  <a:lnTo>
                    <a:pt x="1" y="30010"/>
                  </a:lnTo>
                  <a:lnTo>
                    <a:pt x="20" y="31687"/>
                  </a:lnTo>
                  <a:lnTo>
                    <a:pt x="59" y="33306"/>
                  </a:lnTo>
                  <a:lnTo>
                    <a:pt x="116" y="34868"/>
                  </a:lnTo>
                  <a:lnTo>
                    <a:pt x="193" y="36352"/>
                  </a:lnTo>
                  <a:lnTo>
                    <a:pt x="290" y="37739"/>
                  </a:lnTo>
                  <a:lnTo>
                    <a:pt x="367" y="39050"/>
                  </a:lnTo>
                  <a:lnTo>
                    <a:pt x="483" y="40245"/>
                  </a:lnTo>
                  <a:lnTo>
                    <a:pt x="675" y="42307"/>
                  </a:lnTo>
                  <a:lnTo>
                    <a:pt x="849" y="43869"/>
                  </a:lnTo>
                  <a:lnTo>
                    <a:pt x="984" y="44852"/>
                  </a:lnTo>
                  <a:lnTo>
                    <a:pt x="1041" y="45179"/>
                  </a:lnTo>
                  <a:lnTo>
                    <a:pt x="5783" y="44447"/>
                  </a:lnTo>
                  <a:lnTo>
                    <a:pt x="6149" y="43522"/>
                  </a:lnTo>
                  <a:lnTo>
                    <a:pt x="6496" y="42597"/>
                  </a:lnTo>
                  <a:lnTo>
                    <a:pt x="6843" y="41671"/>
                  </a:lnTo>
                  <a:lnTo>
                    <a:pt x="7151" y="40746"/>
                  </a:lnTo>
                  <a:lnTo>
                    <a:pt x="7460" y="39821"/>
                  </a:lnTo>
                  <a:lnTo>
                    <a:pt x="7730" y="38896"/>
                  </a:lnTo>
                  <a:lnTo>
                    <a:pt x="7999" y="37990"/>
                  </a:lnTo>
                  <a:lnTo>
                    <a:pt x="8250" y="37065"/>
                  </a:lnTo>
                  <a:lnTo>
                    <a:pt x="8481" y="36140"/>
                  </a:lnTo>
                  <a:lnTo>
                    <a:pt x="8693" y="35234"/>
                  </a:lnTo>
                  <a:lnTo>
                    <a:pt x="8905" y="34309"/>
                  </a:lnTo>
                  <a:lnTo>
                    <a:pt x="9098" y="33403"/>
                  </a:lnTo>
                  <a:lnTo>
                    <a:pt x="9272" y="32497"/>
                  </a:lnTo>
                  <a:lnTo>
                    <a:pt x="9426" y="31610"/>
                  </a:lnTo>
                  <a:lnTo>
                    <a:pt x="9580" y="30704"/>
                  </a:lnTo>
                  <a:lnTo>
                    <a:pt x="9715" y="29818"/>
                  </a:lnTo>
                  <a:lnTo>
                    <a:pt x="9831" y="28931"/>
                  </a:lnTo>
                  <a:lnTo>
                    <a:pt x="9946" y="28044"/>
                  </a:lnTo>
                  <a:lnTo>
                    <a:pt x="10120" y="26310"/>
                  </a:lnTo>
                  <a:lnTo>
                    <a:pt x="10255" y="24594"/>
                  </a:lnTo>
                  <a:lnTo>
                    <a:pt x="10351" y="22918"/>
                  </a:lnTo>
                  <a:lnTo>
                    <a:pt x="10409" y="21260"/>
                  </a:lnTo>
                  <a:lnTo>
                    <a:pt x="10428" y="19641"/>
                  </a:lnTo>
                  <a:lnTo>
                    <a:pt x="10409" y="18080"/>
                  </a:lnTo>
                  <a:lnTo>
                    <a:pt x="10370" y="16538"/>
                  </a:lnTo>
                  <a:lnTo>
                    <a:pt x="10293" y="15054"/>
                  </a:lnTo>
                  <a:lnTo>
                    <a:pt x="10197" y="13627"/>
                  </a:lnTo>
                  <a:lnTo>
                    <a:pt x="10081" y="12240"/>
                  </a:lnTo>
                  <a:lnTo>
                    <a:pt x="9946" y="10910"/>
                  </a:lnTo>
                  <a:lnTo>
                    <a:pt x="9792" y="9638"/>
                  </a:lnTo>
                  <a:lnTo>
                    <a:pt x="9619" y="8443"/>
                  </a:lnTo>
                  <a:lnTo>
                    <a:pt x="9445" y="7286"/>
                  </a:lnTo>
                  <a:lnTo>
                    <a:pt x="9272" y="6207"/>
                  </a:lnTo>
                  <a:lnTo>
                    <a:pt x="9079" y="5204"/>
                  </a:lnTo>
                  <a:lnTo>
                    <a:pt x="8886" y="4279"/>
                  </a:lnTo>
                  <a:lnTo>
                    <a:pt x="8713" y="3431"/>
                  </a:lnTo>
                  <a:lnTo>
                    <a:pt x="8520" y="2660"/>
                  </a:lnTo>
                  <a:lnTo>
                    <a:pt x="8346" y="1966"/>
                  </a:lnTo>
                  <a:lnTo>
                    <a:pt x="8192" y="1350"/>
                  </a:lnTo>
                  <a:lnTo>
                    <a:pt x="8038" y="848"/>
                  </a:lnTo>
                  <a:lnTo>
                    <a:pt x="7903" y="424"/>
                  </a:lnTo>
                  <a:lnTo>
                    <a:pt x="7865" y="328"/>
                  </a:lnTo>
                  <a:lnTo>
                    <a:pt x="7807" y="251"/>
                  </a:lnTo>
                  <a:lnTo>
                    <a:pt x="7749" y="193"/>
                  </a:lnTo>
                  <a:lnTo>
                    <a:pt x="7672" y="135"/>
                  </a:lnTo>
                  <a:lnTo>
                    <a:pt x="7595" y="77"/>
                  </a:lnTo>
                  <a:lnTo>
                    <a:pt x="7518" y="39"/>
                  </a:lnTo>
                  <a:lnTo>
                    <a:pt x="732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4" name="Google Shape;1744;p60"/>
            <p:cNvSpPr/>
            <p:nvPr/>
          </p:nvSpPr>
          <p:spPr>
            <a:xfrm>
              <a:off x="1681838" y="2460700"/>
              <a:ext cx="73275" cy="660650"/>
            </a:xfrm>
            <a:custGeom>
              <a:rect b="b" l="l" r="r" t="t"/>
              <a:pathLst>
                <a:path extrusionOk="0" h="26426" w="2931">
                  <a:moveTo>
                    <a:pt x="2738" y="0"/>
                  </a:moveTo>
                  <a:lnTo>
                    <a:pt x="2680" y="39"/>
                  </a:lnTo>
                  <a:lnTo>
                    <a:pt x="2661" y="78"/>
                  </a:lnTo>
                  <a:lnTo>
                    <a:pt x="2642" y="135"/>
                  </a:lnTo>
                  <a:lnTo>
                    <a:pt x="2237" y="3952"/>
                  </a:lnTo>
                  <a:lnTo>
                    <a:pt x="1350" y="12317"/>
                  </a:lnTo>
                  <a:lnTo>
                    <a:pt x="868" y="16923"/>
                  </a:lnTo>
                  <a:lnTo>
                    <a:pt x="464" y="21125"/>
                  </a:lnTo>
                  <a:lnTo>
                    <a:pt x="136" y="24421"/>
                  </a:lnTo>
                  <a:lnTo>
                    <a:pt x="40" y="25558"/>
                  </a:lnTo>
                  <a:lnTo>
                    <a:pt x="1" y="26271"/>
                  </a:lnTo>
                  <a:lnTo>
                    <a:pt x="1" y="26329"/>
                  </a:lnTo>
                  <a:lnTo>
                    <a:pt x="40" y="26387"/>
                  </a:lnTo>
                  <a:lnTo>
                    <a:pt x="78" y="26426"/>
                  </a:lnTo>
                  <a:lnTo>
                    <a:pt x="194" y="26426"/>
                  </a:lnTo>
                  <a:lnTo>
                    <a:pt x="252" y="26387"/>
                  </a:lnTo>
                  <a:lnTo>
                    <a:pt x="290" y="26348"/>
                  </a:lnTo>
                  <a:lnTo>
                    <a:pt x="290" y="26291"/>
                  </a:lnTo>
                  <a:lnTo>
                    <a:pt x="348" y="25577"/>
                  </a:lnTo>
                  <a:lnTo>
                    <a:pt x="444" y="24421"/>
                  </a:lnTo>
                  <a:lnTo>
                    <a:pt x="753" y="21144"/>
                  </a:lnTo>
                  <a:lnTo>
                    <a:pt x="1177" y="16943"/>
                  </a:lnTo>
                  <a:lnTo>
                    <a:pt x="1659" y="12336"/>
                  </a:lnTo>
                  <a:lnTo>
                    <a:pt x="2526" y="3971"/>
                  </a:lnTo>
                  <a:lnTo>
                    <a:pt x="2931" y="174"/>
                  </a:lnTo>
                  <a:lnTo>
                    <a:pt x="2931" y="97"/>
                  </a:lnTo>
                  <a:lnTo>
                    <a:pt x="2892" y="58"/>
                  </a:lnTo>
                  <a:lnTo>
                    <a:pt x="2854" y="20"/>
                  </a:lnTo>
                  <a:lnTo>
                    <a:pt x="279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5" name="Google Shape;1745;p60"/>
            <p:cNvSpPr/>
            <p:nvPr/>
          </p:nvSpPr>
          <p:spPr>
            <a:xfrm>
              <a:off x="1643788" y="2861125"/>
              <a:ext cx="163850" cy="546450"/>
            </a:xfrm>
            <a:custGeom>
              <a:rect b="b" l="l" r="r" t="t"/>
              <a:pathLst>
                <a:path extrusionOk="0" h="21858" w="6554">
                  <a:moveTo>
                    <a:pt x="5108" y="0"/>
                  </a:moveTo>
                  <a:lnTo>
                    <a:pt x="4973" y="20"/>
                  </a:lnTo>
                  <a:lnTo>
                    <a:pt x="4857" y="77"/>
                  </a:lnTo>
                  <a:lnTo>
                    <a:pt x="4761" y="155"/>
                  </a:lnTo>
                  <a:lnTo>
                    <a:pt x="4433" y="540"/>
                  </a:lnTo>
                  <a:lnTo>
                    <a:pt x="4125" y="945"/>
                  </a:lnTo>
                  <a:lnTo>
                    <a:pt x="3817" y="1330"/>
                  </a:lnTo>
                  <a:lnTo>
                    <a:pt x="3527" y="1735"/>
                  </a:lnTo>
                  <a:lnTo>
                    <a:pt x="3258" y="2140"/>
                  </a:lnTo>
                  <a:lnTo>
                    <a:pt x="3007" y="2545"/>
                  </a:lnTo>
                  <a:lnTo>
                    <a:pt x="2757" y="2949"/>
                  </a:lnTo>
                  <a:lnTo>
                    <a:pt x="2525" y="3373"/>
                  </a:lnTo>
                  <a:lnTo>
                    <a:pt x="2313" y="3797"/>
                  </a:lnTo>
                  <a:lnTo>
                    <a:pt x="2101" y="4221"/>
                  </a:lnTo>
                  <a:lnTo>
                    <a:pt x="1716" y="5070"/>
                  </a:lnTo>
                  <a:lnTo>
                    <a:pt x="1388" y="5918"/>
                  </a:lnTo>
                  <a:lnTo>
                    <a:pt x="1099" y="6766"/>
                  </a:lnTo>
                  <a:lnTo>
                    <a:pt x="848" y="7633"/>
                  </a:lnTo>
                  <a:lnTo>
                    <a:pt x="636" y="8481"/>
                  </a:lnTo>
                  <a:lnTo>
                    <a:pt x="463" y="9348"/>
                  </a:lnTo>
                  <a:lnTo>
                    <a:pt x="309" y="10177"/>
                  </a:lnTo>
                  <a:lnTo>
                    <a:pt x="193" y="11006"/>
                  </a:lnTo>
                  <a:lnTo>
                    <a:pt x="116" y="11816"/>
                  </a:lnTo>
                  <a:lnTo>
                    <a:pt x="58" y="12625"/>
                  </a:lnTo>
                  <a:lnTo>
                    <a:pt x="20" y="13396"/>
                  </a:lnTo>
                  <a:lnTo>
                    <a:pt x="0" y="14148"/>
                  </a:lnTo>
                  <a:lnTo>
                    <a:pt x="0" y="14880"/>
                  </a:lnTo>
                  <a:lnTo>
                    <a:pt x="20" y="15574"/>
                  </a:lnTo>
                  <a:lnTo>
                    <a:pt x="58" y="16229"/>
                  </a:lnTo>
                  <a:lnTo>
                    <a:pt x="97" y="16865"/>
                  </a:lnTo>
                  <a:lnTo>
                    <a:pt x="154" y="17444"/>
                  </a:lnTo>
                  <a:lnTo>
                    <a:pt x="289" y="18504"/>
                  </a:lnTo>
                  <a:lnTo>
                    <a:pt x="405" y="19352"/>
                  </a:lnTo>
                  <a:lnTo>
                    <a:pt x="521" y="19988"/>
                  </a:lnTo>
                  <a:lnTo>
                    <a:pt x="636" y="20528"/>
                  </a:lnTo>
                  <a:lnTo>
                    <a:pt x="925" y="21857"/>
                  </a:lnTo>
                  <a:lnTo>
                    <a:pt x="3759" y="21106"/>
                  </a:lnTo>
                  <a:lnTo>
                    <a:pt x="4144" y="20412"/>
                  </a:lnTo>
                  <a:lnTo>
                    <a:pt x="4510" y="19718"/>
                  </a:lnTo>
                  <a:lnTo>
                    <a:pt x="4838" y="19005"/>
                  </a:lnTo>
                  <a:lnTo>
                    <a:pt x="5127" y="18272"/>
                  </a:lnTo>
                  <a:lnTo>
                    <a:pt x="5378" y="17521"/>
                  </a:lnTo>
                  <a:lnTo>
                    <a:pt x="5609" y="16769"/>
                  </a:lnTo>
                  <a:lnTo>
                    <a:pt x="5821" y="16017"/>
                  </a:lnTo>
                  <a:lnTo>
                    <a:pt x="5995" y="15246"/>
                  </a:lnTo>
                  <a:lnTo>
                    <a:pt x="6129" y="14475"/>
                  </a:lnTo>
                  <a:lnTo>
                    <a:pt x="6264" y="13724"/>
                  </a:lnTo>
                  <a:lnTo>
                    <a:pt x="6361" y="12953"/>
                  </a:lnTo>
                  <a:lnTo>
                    <a:pt x="6438" y="12182"/>
                  </a:lnTo>
                  <a:lnTo>
                    <a:pt x="6496" y="11411"/>
                  </a:lnTo>
                  <a:lnTo>
                    <a:pt x="6534" y="10659"/>
                  </a:lnTo>
                  <a:lnTo>
                    <a:pt x="6554" y="9907"/>
                  </a:lnTo>
                  <a:lnTo>
                    <a:pt x="6554" y="9175"/>
                  </a:lnTo>
                  <a:lnTo>
                    <a:pt x="6554" y="8443"/>
                  </a:lnTo>
                  <a:lnTo>
                    <a:pt x="6534" y="7729"/>
                  </a:lnTo>
                  <a:lnTo>
                    <a:pt x="6496" y="7036"/>
                  </a:lnTo>
                  <a:lnTo>
                    <a:pt x="6438" y="6361"/>
                  </a:lnTo>
                  <a:lnTo>
                    <a:pt x="6322" y="5070"/>
                  </a:lnTo>
                  <a:lnTo>
                    <a:pt x="6187" y="3875"/>
                  </a:lnTo>
                  <a:lnTo>
                    <a:pt x="6014" y="2795"/>
                  </a:lnTo>
                  <a:lnTo>
                    <a:pt x="5860" y="1831"/>
                  </a:lnTo>
                  <a:lnTo>
                    <a:pt x="5705" y="1022"/>
                  </a:lnTo>
                  <a:lnTo>
                    <a:pt x="5551" y="367"/>
                  </a:lnTo>
                  <a:lnTo>
                    <a:pt x="5513" y="232"/>
                  </a:lnTo>
                  <a:lnTo>
                    <a:pt x="5436" y="135"/>
                  </a:lnTo>
                  <a:lnTo>
                    <a:pt x="5339" y="58"/>
                  </a:lnTo>
                  <a:lnTo>
                    <a:pt x="5224" y="20"/>
                  </a:lnTo>
                  <a:lnTo>
                    <a:pt x="5108"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6" name="Google Shape;1746;p60"/>
            <p:cNvSpPr/>
            <p:nvPr/>
          </p:nvSpPr>
          <p:spPr>
            <a:xfrm>
              <a:off x="1691488" y="2958450"/>
              <a:ext cx="66525" cy="400925"/>
            </a:xfrm>
            <a:custGeom>
              <a:rect b="b" l="l" r="r" t="t"/>
              <a:pathLst>
                <a:path extrusionOk="0" h="16037" w="2661">
                  <a:moveTo>
                    <a:pt x="2468" y="1"/>
                  </a:moveTo>
                  <a:lnTo>
                    <a:pt x="2410" y="39"/>
                  </a:lnTo>
                  <a:lnTo>
                    <a:pt x="2371" y="78"/>
                  </a:lnTo>
                  <a:lnTo>
                    <a:pt x="2352" y="136"/>
                  </a:lnTo>
                  <a:lnTo>
                    <a:pt x="0" y="15864"/>
                  </a:lnTo>
                  <a:lnTo>
                    <a:pt x="0" y="15921"/>
                  </a:lnTo>
                  <a:lnTo>
                    <a:pt x="20" y="15979"/>
                  </a:lnTo>
                  <a:lnTo>
                    <a:pt x="78" y="16018"/>
                  </a:lnTo>
                  <a:lnTo>
                    <a:pt x="135" y="16037"/>
                  </a:lnTo>
                  <a:lnTo>
                    <a:pt x="193" y="16037"/>
                  </a:lnTo>
                  <a:lnTo>
                    <a:pt x="251" y="15998"/>
                  </a:lnTo>
                  <a:lnTo>
                    <a:pt x="290" y="15960"/>
                  </a:lnTo>
                  <a:lnTo>
                    <a:pt x="290" y="15921"/>
                  </a:lnTo>
                  <a:lnTo>
                    <a:pt x="2660" y="174"/>
                  </a:lnTo>
                  <a:lnTo>
                    <a:pt x="2660" y="116"/>
                  </a:lnTo>
                  <a:lnTo>
                    <a:pt x="2622" y="59"/>
                  </a:lnTo>
                  <a:lnTo>
                    <a:pt x="2583" y="20"/>
                  </a:lnTo>
                  <a:lnTo>
                    <a:pt x="252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7" name="Google Shape;1747;p60"/>
            <p:cNvSpPr/>
            <p:nvPr/>
          </p:nvSpPr>
          <p:spPr>
            <a:xfrm>
              <a:off x="1418763" y="3359850"/>
              <a:ext cx="421150" cy="592225"/>
            </a:xfrm>
            <a:custGeom>
              <a:rect b="b" l="l" r="r" t="t"/>
              <a:pathLst>
                <a:path extrusionOk="0" h="23689" w="16846">
                  <a:moveTo>
                    <a:pt x="16846" y="0"/>
                  </a:moveTo>
                  <a:lnTo>
                    <a:pt x="16846" y="0"/>
                  </a:lnTo>
                  <a:lnTo>
                    <a:pt x="16846" y="0"/>
                  </a:lnTo>
                  <a:close/>
                  <a:moveTo>
                    <a:pt x="0" y="0"/>
                  </a:moveTo>
                  <a:lnTo>
                    <a:pt x="58" y="713"/>
                  </a:lnTo>
                  <a:lnTo>
                    <a:pt x="251" y="2660"/>
                  </a:lnTo>
                  <a:lnTo>
                    <a:pt x="386" y="4009"/>
                  </a:lnTo>
                  <a:lnTo>
                    <a:pt x="540" y="5551"/>
                  </a:lnTo>
                  <a:lnTo>
                    <a:pt x="752" y="7247"/>
                  </a:lnTo>
                  <a:lnTo>
                    <a:pt x="983" y="9078"/>
                  </a:lnTo>
                  <a:lnTo>
                    <a:pt x="1234" y="10967"/>
                  </a:lnTo>
                  <a:lnTo>
                    <a:pt x="1542" y="12895"/>
                  </a:lnTo>
                  <a:lnTo>
                    <a:pt x="1870" y="14841"/>
                  </a:lnTo>
                  <a:lnTo>
                    <a:pt x="2236" y="16750"/>
                  </a:lnTo>
                  <a:lnTo>
                    <a:pt x="2429" y="17675"/>
                  </a:lnTo>
                  <a:lnTo>
                    <a:pt x="2622" y="18561"/>
                  </a:lnTo>
                  <a:lnTo>
                    <a:pt x="2834" y="19448"/>
                  </a:lnTo>
                  <a:lnTo>
                    <a:pt x="3065" y="20296"/>
                  </a:lnTo>
                  <a:lnTo>
                    <a:pt x="3277" y="21086"/>
                  </a:lnTo>
                  <a:lnTo>
                    <a:pt x="3527" y="21857"/>
                  </a:lnTo>
                  <a:lnTo>
                    <a:pt x="3759" y="22570"/>
                  </a:lnTo>
                  <a:lnTo>
                    <a:pt x="4029" y="23226"/>
                  </a:lnTo>
                  <a:lnTo>
                    <a:pt x="4298" y="23284"/>
                  </a:lnTo>
                  <a:lnTo>
                    <a:pt x="5089" y="23380"/>
                  </a:lnTo>
                  <a:lnTo>
                    <a:pt x="6284" y="23496"/>
                  </a:lnTo>
                  <a:lnTo>
                    <a:pt x="7016" y="23553"/>
                  </a:lnTo>
                  <a:lnTo>
                    <a:pt x="7806" y="23611"/>
                  </a:lnTo>
                  <a:lnTo>
                    <a:pt x="8674" y="23650"/>
                  </a:lnTo>
                  <a:lnTo>
                    <a:pt x="9580" y="23669"/>
                  </a:lnTo>
                  <a:lnTo>
                    <a:pt x="10524" y="23688"/>
                  </a:lnTo>
                  <a:lnTo>
                    <a:pt x="11488" y="23650"/>
                  </a:lnTo>
                  <a:lnTo>
                    <a:pt x="12490" y="23611"/>
                  </a:lnTo>
                  <a:lnTo>
                    <a:pt x="13492" y="23515"/>
                  </a:lnTo>
                  <a:lnTo>
                    <a:pt x="14475" y="23399"/>
                  </a:lnTo>
                  <a:lnTo>
                    <a:pt x="14976" y="23322"/>
                  </a:lnTo>
                  <a:lnTo>
                    <a:pt x="15458" y="23226"/>
                  </a:lnTo>
                  <a:lnTo>
                    <a:pt x="16846" y="0"/>
                  </a:lnTo>
                  <a:lnTo>
                    <a:pt x="16827" y="39"/>
                  </a:lnTo>
                  <a:lnTo>
                    <a:pt x="16788" y="97"/>
                  </a:lnTo>
                  <a:lnTo>
                    <a:pt x="16750" y="135"/>
                  </a:lnTo>
                  <a:lnTo>
                    <a:pt x="16672" y="193"/>
                  </a:lnTo>
                  <a:lnTo>
                    <a:pt x="16460" y="289"/>
                  </a:lnTo>
                  <a:lnTo>
                    <a:pt x="16171" y="386"/>
                  </a:lnTo>
                  <a:lnTo>
                    <a:pt x="15824" y="463"/>
                  </a:lnTo>
                  <a:lnTo>
                    <a:pt x="15400" y="559"/>
                  </a:lnTo>
                  <a:lnTo>
                    <a:pt x="14918" y="636"/>
                  </a:lnTo>
                  <a:lnTo>
                    <a:pt x="14379" y="694"/>
                  </a:lnTo>
                  <a:lnTo>
                    <a:pt x="13781" y="771"/>
                  </a:lnTo>
                  <a:lnTo>
                    <a:pt x="13126" y="829"/>
                  </a:lnTo>
                  <a:lnTo>
                    <a:pt x="11700" y="925"/>
                  </a:lnTo>
                  <a:lnTo>
                    <a:pt x="10119" y="983"/>
                  </a:lnTo>
                  <a:lnTo>
                    <a:pt x="8423" y="1003"/>
                  </a:lnTo>
                  <a:lnTo>
                    <a:pt x="6727" y="983"/>
                  </a:lnTo>
                  <a:lnTo>
                    <a:pt x="5146" y="925"/>
                  </a:lnTo>
                  <a:lnTo>
                    <a:pt x="3720" y="829"/>
                  </a:lnTo>
                  <a:lnTo>
                    <a:pt x="3065" y="771"/>
                  </a:lnTo>
                  <a:lnTo>
                    <a:pt x="2467" y="694"/>
                  </a:lnTo>
                  <a:lnTo>
                    <a:pt x="1928" y="636"/>
                  </a:lnTo>
                  <a:lnTo>
                    <a:pt x="1446" y="559"/>
                  </a:lnTo>
                  <a:lnTo>
                    <a:pt x="1022" y="463"/>
                  </a:lnTo>
                  <a:lnTo>
                    <a:pt x="656" y="386"/>
                  </a:lnTo>
                  <a:lnTo>
                    <a:pt x="386" y="289"/>
                  </a:lnTo>
                  <a:lnTo>
                    <a:pt x="174" y="193"/>
                  </a:lnTo>
                  <a:lnTo>
                    <a:pt x="97" y="135"/>
                  </a:lnTo>
                  <a:lnTo>
                    <a:pt x="39" y="97"/>
                  </a:lnTo>
                  <a:lnTo>
                    <a:pt x="19" y="39"/>
                  </a:lnTo>
                  <a:lnTo>
                    <a:pt x="0"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7" name="Shape 847"/>
        <p:cNvGrpSpPr/>
        <p:nvPr/>
      </p:nvGrpSpPr>
      <p:grpSpPr>
        <a:xfrm>
          <a:off x="0" y="0"/>
          <a:ext cx="0" cy="0"/>
          <a:chOff x="0" y="0"/>
          <a:chExt cx="0" cy="0"/>
        </a:xfrm>
      </p:grpSpPr>
      <p:sp>
        <p:nvSpPr>
          <p:cNvPr id="848" name="Google Shape;848;p7"/>
          <p:cNvSpPr/>
          <p:nvPr/>
        </p:nvSpPr>
        <p:spPr>
          <a:xfrm>
            <a:off x="860850" y="3510100"/>
            <a:ext cx="4838100" cy="457200"/>
          </a:xfrm>
          <a:prstGeom prst="roundRect">
            <a:avLst>
              <a:gd fmla="val 5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9" name="Google Shape;849;p7"/>
          <p:cNvSpPr/>
          <p:nvPr/>
        </p:nvSpPr>
        <p:spPr>
          <a:xfrm>
            <a:off x="2430833" y="1176202"/>
            <a:ext cx="1234334" cy="1245799"/>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0" name="Google Shape;850;p7"/>
          <p:cNvSpPr txBox="1"/>
          <p:nvPr>
            <p:ph type="title"/>
          </p:nvPr>
        </p:nvSpPr>
        <p:spPr>
          <a:xfrm>
            <a:off x="844350" y="2595825"/>
            <a:ext cx="5889300" cy="7314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600"/>
              <a:buNone/>
            </a:pPr>
            <a:r>
              <a:rPr lang="en"/>
              <a:t>Types of users</a:t>
            </a:r>
            <a:endParaRPr/>
          </a:p>
        </p:txBody>
      </p:sp>
      <p:sp>
        <p:nvSpPr>
          <p:cNvPr id="851" name="Google Shape;851;p7"/>
          <p:cNvSpPr txBox="1"/>
          <p:nvPr>
            <p:ph idx="2" type="title"/>
          </p:nvPr>
        </p:nvSpPr>
        <p:spPr>
          <a:xfrm>
            <a:off x="2590800" y="1453652"/>
            <a:ext cx="914400" cy="6909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
              <a:t>2</a:t>
            </a:r>
            <a:endParaRPr/>
          </a:p>
        </p:txBody>
      </p:sp>
      <p:sp>
        <p:nvSpPr>
          <p:cNvPr id="852" name="Google Shape;852;p7"/>
          <p:cNvSpPr/>
          <p:nvPr/>
        </p:nvSpPr>
        <p:spPr>
          <a:xfrm>
            <a:off x="5654445" y="79494"/>
            <a:ext cx="3247747" cy="2698511"/>
          </a:xfrm>
          <a:custGeom>
            <a:rect b="b" l="l" r="r" t="t"/>
            <a:pathLst>
              <a:path extrusionOk="0" h="80277" w="96616">
                <a:moveTo>
                  <a:pt x="52905" y="1"/>
                </a:moveTo>
                <a:lnTo>
                  <a:pt x="51386" y="20"/>
                </a:lnTo>
                <a:lnTo>
                  <a:pt x="49866" y="80"/>
                </a:lnTo>
                <a:lnTo>
                  <a:pt x="48327" y="159"/>
                </a:lnTo>
                <a:lnTo>
                  <a:pt x="46808" y="277"/>
                </a:lnTo>
                <a:lnTo>
                  <a:pt x="45288" y="395"/>
                </a:lnTo>
                <a:lnTo>
                  <a:pt x="43769" y="573"/>
                </a:lnTo>
                <a:lnTo>
                  <a:pt x="42249" y="751"/>
                </a:lnTo>
                <a:lnTo>
                  <a:pt x="40730" y="968"/>
                </a:lnTo>
                <a:lnTo>
                  <a:pt x="39230" y="1204"/>
                </a:lnTo>
                <a:lnTo>
                  <a:pt x="37711" y="1461"/>
                </a:lnTo>
                <a:lnTo>
                  <a:pt x="36211" y="1757"/>
                </a:lnTo>
                <a:lnTo>
                  <a:pt x="34711" y="2053"/>
                </a:lnTo>
                <a:lnTo>
                  <a:pt x="33211" y="2388"/>
                </a:lnTo>
                <a:lnTo>
                  <a:pt x="31712" y="2724"/>
                </a:lnTo>
                <a:lnTo>
                  <a:pt x="30232" y="3099"/>
                </a:lnTo>
                <a:lnTo>
                  <a:pt x="28752" y="3494"/>
                </a:lnTo>
                <a:lnTo>
                  <a:pt x="27272" y="3888"/>
                </a:lnTo>
                <a:lnTo>
                  <a:pt x="25811" y="4322"/>
                </a:lnTo>
                <a:lnTo>
                  <a:pt x="24351" y="4756"/>
                </a:lnTo>
                <a:lnTo>
                  <a:pt x="22891" y="5230"/>
                </a:lnTo>
                <a:lnTo>
                  <a:pt x="21450" y="5704"/>
                </a:lnTo>
                <a:lnTo>
                  <a:pt x="20010" y="6197"/>
                </a:lnTo>
                <a:lnTo>
                  <a:pt x="18845" y="6611"/>
                </a:lnTo>
                <a:lnTo>
                  <a:pt x="17681" y="7065"/>
                </a:lnTo>
                <a:lnTo>
                  <a:pt x="16497" y="7539"/>
                </a:lnTo>
                <a:lnTo>
                  <a:pt x="15353" y="8052"/>
                </a:lnTo>
                <a:lnTo>
                  <a:pt x="14208" y="8604"/>
                </a:lnTo>
                <a:lnTo>
                  <a:pt x="13636" y="8881"/>
                </a:lnTo>
                <a:lnTo>
                  <a:pt x="13083" y="9196"/>
                </a:lnTo>
                <a:lnTo>
                  <a:pt x="12531" y="9492"/>
                </a:lnTo>
                <a:lnTo>
                  <a:pt x="11998" y="9808"/>
                </a:lnTo>
                <a:lnTo>
                  <a:pt x="11465" y="10144"/>
                </a:lnTo>
                <a:lnTo>
                  <a:pt x="10952" y="10479"/>
                </a:lnTo>
                <a:lnTo>
                  <a:pt x="10439" y="10834"/>
                </a:lnTo>
                <a:lnTo>
                  <a:pt x="9946" y="11190"/>
                </a:lnTo>
                <a:lnTo>
                  <a:pt x="9452" y="11565"/>
                </a:lnTo>
                <a:lnTo>
                  <a:pt x="8979" y="11959"/>
                </a:lnTo>
                <a:lnTo>
                  <a:pt x="8525" y="12354"/>
                </a:lnTo>
                <a:lnTo>
                  <a:pt x="8091" y="12768"/>
                </a:lnTo>
                <a:lnTo>
                  <a:pt x="7676" y="13202"/>
                </a:lnTo>
                <a:lnTo>
                  <a:pt x="7262" y="13637"/>
                </a:lnTo>
                <a:lnTo>
                  <a:pt x="6887" y="14110"/>
                </a:lnTo>
                <a:lnTo>
                  <a:pt x="6512" y="14564"/>
                </a:lnTo>
                <a:lnTo>
                  <a:pt x="6157" y="15057"/>
                </a:lnTo>
                <a:lnTo>
                  <a:pt x="5841" y="15570"/>
                </a:lnTo>
                <a:lnTo>
                  <a:pt x="5525" y="16083"/>
                </a:lnTo>
                <a:lnTo>
                  <a:pt x="5249" y="16616"/>
                </a:lnTo>
                <a:lnTo>
                  <a:pt x="4973" y="17169"/>
                </a:lnTo>
                <a:lnTo>
                  <a:pt x="4756" y="17741"/>
                </a:lnTo>
                <a:lnTo>
                  <a:pt x="4499" y="18412"/>
                </a:lnTo>
                <a:lnTo>
                  <a:pt x="4302" y="19122"/>
                </a:lnTo>
                <a:lnTo>
                  <a:pt x="4124" y="19813"/>
                </a:lnTo>
                <a:lnTo>
                  <a:pt x="3986" y="20524"/>
                </a:lnTo>
                <a:lnTo>
                  <a:pt x="3868" y="21254"/>
                </a:lnTo>
                <a:lnTo>
                  <a:pt x="3789" y="21964"/>
                </a:lnTo>
                <a:lnTo>
                  <a:pt x="3710" y="22694"/>
                </a:lnTo>
                <a:lnTo>
                  <a:pt x="3670" y="23424"/>
                </a:lnTo>
                <a:lnTo>
                  <a:pt x="3631" y="24154"/>
                </a:lnTo>
                <a:lnTo>
                  <a:pt x="3611" y="24885"/>
                </a:lnTo>
                <a:lnTo>
                  <a:pt x="3591" y="26365"/>
                </a:lnTo>
                <a:lnTo>
                  <a:pt x="3552" y="27845"/>
                </a:lnTo>
                <a:lnTo>
                  <a:pt x="3513" y="29305"/>
                </a:lnTo>
                <a:lnTo>
                  <a:pt x="3453" y="30331"/>
                </a:lnTo>
                <a:lnTo>
                  <a:pt x="3355" y="31357"/>
                </a:lnTo>
                <a:lnTo>
                  <a:pt x="3256" y="32383"/>
                </a:lnTo>
                <a:lnTo>
                  <a:pt x="3118" y="33409"/>
                </a:lnTo>
                <a:lnTo>
                  <a:pt x="2980" y="34416"/>
                </a:lnTo>
                <a:lnTo>
                  <a:pt x="2822" y="35442"/>
                </a:lnTo>
                <a:lnTo>
                  <a:pt x="2467" y="37494"/>
                </a:lnTo>
                <a:lnTo>
                  <a:pt x="2072" y="39527"/>
                </a:lnTo>
                <a:lnTo>
                  <a:pt x="1677" y="41579"/>
                </a:lnTo>
                <a:lnTo>
                  <a:pt x="1283" y="43612"/>
                </a:lnTo>
                <a:lnTo>
                  <a:pt x="908" y="45644"/>
                </a:lnTo>
                <a:lnTo>
                  <a:pt x="730" y="46651"/>
                </a:lnTo>
                <a:lnTo>
                  <a:pt x="572" y="47677"/>
                </a:lnTo>
                <a:lnTo>
                  <a:pt x="434" y="48683"/>
                </a:lnTo>
                <a:lnTo>
                  <a:pt x="296" y="49690"/>
                </a:lnTo>
                <a:lnTo>
                  <a:pt x="197" y="50696"/>
                </a:lnTo>
                <a:lnTo>
                  <a:pt x="99" y="51722"/>
                </a:lnTo>
                <a:lnTo>
                  <a:pt x="39" y="52729"/>
                </a:lnTo>
                <a:lnTo>
                  <a:pt x="0" y="53715"/>
                </a:lnTo>
                <a:lnTo>
                  <a:pt x="0" y="54722"/>
                </a:lnTo>
                <a:lnTo>
                  <a:pt x="20" y="55728"/>
                </a:lnTo>
                <a:lnTo>
                  <a:pt x="79" y="56715"/>
                </a:lnTo>
                <a:lnTo>
                  <a:pt x="158" y="57721"/>
                </a:lnTo>
                <a:lnTo>
                  <a:pt x="296" y="58708"/>
                </a:lnTo>
                <a:lnTo>
                  <a:pt x="454" y="59714"/>
                </a:lnTo>
                <a:lnTo>
                  <a:pt x="671" y="60701"/>
                </a:lnTo>
                <a:lnTo>
                  <a:pt x="927" y="61688"/>
                </a:lnTo>
                <a:lnTo>
                  <a:pt x="1164" y="62477"/>
                </a:lnTo>
                <a:lnTo>
                  <a:pt x="1441" y="63247"/>
                </a:lnTo>
                <a:lnTo>
                  <a:pt x="1737" y="64016"/>
                </a:lnTo>
                <a:lnTo>
                  <a:pt x="2072" y="64786"/>
                </a:lnTo>
                <a:lnTo>
                  <a:pt x="2427" y="65516"/>
                </a:lnTo>
                <a:lnTo>
                  <a:pt x="2822" y="66246"/>
                </a:lnTo>
                <a:lnTo>
                  <a:pt x="3236" y="66956"/>
                </a:lnTo>
                <a:lnTo>
                  <a:pt x="3690" y="67647"/>
                </a:lnTo>
                <a:lnTo>
                  <a:pt x="4164" y="68338"/>
                </a:lnTo>
                <a:lnTo>
                  <a:pt x="4657" y="68989"/>
                </a:lnTo>
                <a:lnTo>
                  <a:pt x="5170" y="69640"/>
                </a:lnTo>
                <a:lnTo>
                  <a:pt x="5703" y="70272"/>
                </a:lnTo>
                <a:lnTo>
                  <a:pt x="6275" y="70864"/>
                </a:lnTo>
                <a:lnTo>
                  <a:pt x="6867" y="71456"/>
                </a:lnTo>
                <a:lnTo>
                  <a:pt x="7459" y="72028"/>
                </a:lnTo>
                <a:lnTo>
                  <a:pt x="8091" y="72561"/>
                </a:lnTo>
                <a:lnTo>
                  <a:pt x="8742" y="73094"/>
                </a:lnTo>
                <a:lnTo>
                  <a:pt x="9393" y="73587"/>
                </a:lnTo>
                <a:lnTo>
                  <a:pt x="10084" y="74060"/>
                </a:lnTo>
                <a:lnTo>
                  <a:pt x="10774" y="74514"/>
                </a:lnTo>
                <a:lnTo>
                  <a:pt x="11485" y="74929"/>
                </a:lnTo>
                <a:lnTo>
                  <a:pt x="12195" y="75343"/>
                </a:lnTo>
                <a:lnTo>
                  <a:pt x="12945" y="75698"/>
                </a:lnTo>
                <a:lnTo>
                  <a:pt x="13695" y="76054"/>
                </a:lnTo>
                <a:lnTo>
                  <a:pt x="14465" y="76369"/>
                </a:lnTo>
                <a:lnTo>
                  <a:pt x="15234" y="76646"/>
                </a:lnTo>
                <a:lnTo>
                  <a:pt x="16024" y="76922"/>
                </a:lnTo>
                <a:lnTo>
                  <a:pt x="16813" y="77139"/>
                </a:lnTo>
                <a:lnTo>
                  <a:pt x="17602" y="77336"/>
                </a:lnTo>
                <a:lnTo>
                  <a:pt x="18411" y="77494"/>
                </a:lnTo>
                <a:lnTo>
                  <a:pt x="19240" y="77632"/>
                </a:lnTo>
                <a:lnTo>
                  <a:pt x="20049" y="77731"/>
                </a:lnTo>
                <a:lnTo>
                  <a:pt x="20937" y="77810"/>
                </a:lnTo>
                <a:lnTo>
                  <a:pt x="21825" y="77849"/>
                </a:lnTo>
                <a:lnTo>
                  <a:pt x="23621" y="77849"/>
                </a:lnTo>
                <a:lnTo>
                  <a:pt x="24509" y="77810"/>
                </a:lnTo>
                <a:lnTo>
                  <a:pt x="25397" y="77770"/>
                </a:lnTo>
                <a:lnTo>
                  <a:pt x="27173" y="77632"/>
                </a:lnTo>
                <a:lnTo>
                  <a:pt x="28949" y="77474"/>
                </a:lnTo>
                <a:lnTo>
                  <a:pt x="30745" y="77336"/>
                </a:lnTo>
                <a:lnTo>
                  <a:pt x="31633" y="77277"/>
                </a:lnTo>
                <a:lnTo>
                  <a:pt x="32521" y="77218"/>
                </a:lnTo>
                <a:lnTo>
                  <a:pt x="33409" y="77198"/>
                </a:lnTo>
                <a:lnTo>
                  <a:pt x="34297" y="77178"/>
                </a:lnTo>
                <a:lnTo>
                  <a:pt x="35461" y="77218"/>
                </a:lnTo>
                <a:lnTo>
                  <a:pt x="36606" y="77277"/>
                </a:lnTo>
                <a:lnTo>
                  <a:pt x="37750" y="77376"/>
                </a:lnTo>
                <a:lnTo>
                  <a:pt x="38895" y="77514"/>
                </a:lnTo>
                <a:lnTo>
                  <a:pt x="40039" y="77672"/>
                </a:lnTo>
                <a:lnTo>
                  <a:pt x="41184" y="77849"/>
                </a:lnTo>
                <a:lnTo>
                  <a:pt x="42309" y="78047"/>
                </a:lnTo>
                <a:lnTo>
                  <a:pt x="43453" y="78264"/>
                </a:lnTo>
                <a:lnTo>
                  <a:pt x="45722" y="78718"/>
                </a:lnTo>
                <a:lnTo>
                  <a:pt x="47992" y="79171"/>
                </a:lnTo>
                <a:lnTo>
                  <a:pt x="50261" y="79606"/>
                </a:lnTo>
                <a:lnTo>
                  <a:pt x="51406" y="79803"/>
                </a:lnTo>
                <a:lnTo>
                  <a:pt x="52550" y="79981"/>
                </a:lnTo>
                <a:lnTo>
                  <a:pt x="53182" y="80079"/>
                </a:lnTo>
                <a:lnTo>
                  <a:pt x="53813" y="80138"/>
                </a:lnTo>
                <a:lnTo>
                  <a:pt x="54445" y="80198"/>
                </a:lnTo>
                <a:lnTo>
                  <a:pt x="55076" y="80237"/>
                </a:lnTo>
                <a:lnTo>
                  <a:pt x="55688" y="80277"/>
                </a:lnTo>
                <a:lnTo>
                  <a:pt x="57543" y="80277"/>
                </a:lnTo>
                <a:lnTo>
                  <a:pt x="58786" y="80217"/>
                </a:lnTo>
                <a:lnTo>
                  <a:pt x="59990" y="80138"/>
                </a:lnTo>
                <a:lnTo>
                  <a:pt x="61213" y="80020"/>
                </a:lnTo>
                <a:lnTo>
                  <a:pt x="62417" y="79882"/>
                </a:lnTo>
                <a:lnTo>
                  <a:pt x="63621" y="79724"/>
                </a:lnTo>
                <a:lnTo>
                  <a:pt x="64824" y="79566"/>
                </a:lnTo>
                <a:lnTo>
                  <a:pt x="67232" y="79231"/>
                </a:lnTo>
                <a:lnTo>
                  <a:pt x="68436" y="79073"/>
                </a:lnTo>
                <a:lnTo>
                  <a:pt x="69659" y="78935"/>
                </a:lnTo>
                <a:lnTo>
                  <a:pt x="70863" y="78797"/>
                </a:lnTo>
                <a:lnTo>
                  <a:pt x="72086" y="78718"/>
                </a:lnTo>
                <a:lnTo>
                  <a:pt x="72659" y="78658"/>
                </a:lnTo>
                <a:lnTo>
                  <a:pt x="73251" y="78579"/>
                </a:lnTo>
                <a:lnTo>
                  <a:pt x="73843" y="78481"/>
                </a:lnTo>
                <a:lnTo>
                  <a:pt x="74454" y="78362"/>
                </a:lnTo>
                <a:lnTo>
                  <a:pt x="75066" y="78205"/>
                </a:lnTo>
                <a:lnTo>
                  <a:pt x="75698" y="78027"/>
                </a:lnTo>
                <a:lnTo>
                  <a:pt x="76329" y="77830"/>
                </a:lnTo>
                <a:lnTo>
                  <a:pt x="76961" y="77613"/>
                </a:lnTo>
                <a:lnTo>
                  <a:pt x="77592" y="77376"/>
                </a:lnTo>
                <a:lnTo>
                  <a:pt x="78243" y="77119"/>
                </a:lnTo>
                <a:lnTo>
                  <a:pt x="78875" y="76843"/>
                </a:lnTo>
                <a:lnTo>
                  <a:pt x="79526" y="76547"/>
                </a:lnTo>
                <a:lnTo>
                  <a:pt x="80157" y="76251"/>
                </a:lnTo>
                <a:lnTo>
                  <a:pt x="80809" y="75915"/>
                </a:lnTo>
                <a:lnTo>
                  <a:pt x="81440" y="75600"/>
                </a:lnTo>
                <a:lnTo>
                  <a:pt x="82072" y="75245"/>
                </a:lnTo>
                <a:lnTo>
                  <a:pt x="82683" y="74889"/>
                </a:lnTo>
                <a:lnTo>
                  <a:pt x="83295" y="74514"/>
                </a:lnTo>
                <a:lnTo>
                  <a:pt x="83907" y="74139"/>
                </a:lnTo>
                <a:lnTo>
                  <a:pt x="84518" y="73745"/>
                </a:lnTo>
                <a:lnTo>
                  <a:pt x="85683" y="72955"/>
                </a:lnTo>
                <a:lnTo>
                  <a:pt x="86788" y="72146"/>
                </a:lnTo>
                <a:lnTo>
                  <a:pt x="87853" y="71318"/>
                </a:lnTo>
                <a:lnTo>
                  <a:pt x="88347" y="70903"/>
                </a:lnTo>
                <a:lnTo>
                  <a:pt x="88840" y="70469"/>
                </a:lnTo>
                <a:lnTo>
                  <a:pt x="89294" y="70055"/>
                </a:lnTo>
                <a:lnTo>
                  <a:pt x="89748" y="69640"/>
                </a:lnTo>
                <a:lnTo>
                  <a:pt x="90162" y="69246"/>
                </a:lnTo>
                <a:lnTo>
                  <a:pt x="90557" y="68831"/>
                </a:lnTo>
                <a:lnTo>
                  <a:pt x="90971" y="68397"/>
                </a:lnTo>
                <a:lnTo>
                  <a:pt x="91366" y="67943"/>
                </a:lnTo>
                <a:lnTo>
                  <a:pt x="91741" y="67470"/>
                </a:lnTo>
                <a:lnTo>
                  <a:pt x="92116" y="66996"/>
                </a:lnTo>
                <a:lnTo>
                  <a:pt x="92471" y="66503"/>
                </a:lnTo>
                <a:lnTo>
                  <a:pt x="92807" y="66009"/>
                </a:lnTo>
                <a:lnTo>
                  <a:pt x="93142" y="65516"/>
                </a:lnTo>
                <a:lnTo>
                  <a:pt x="93458" y="65003"/>
                </a:lnTo>
                <a:lnTo>
                  <a:pt x="93754" y="64470"/>
                </a:lnTo>
                <a:lnTo>
                  <a:pt x="94050" y="63937"/>
                </a:lnTo>
                <a:lnTo>
                  <a:pt x="94326" y="63404"/>
                </a:lnTo>
                <a:lnTo>
                  <a:pt x="94583" y="62872"/>
                </a:lnTo>
                <a:lnTo>
                  <a:pt x="94819" y="62319"/>
                </a:lnTo>
                <a:lnTo>
                  <a:pt x="95056" y="61747"/>
                </a:lnTo>
                <a:lnTo>
                  <a:pt x="95253" y="61194"/>
                </a:lnTo>
                <a:lnTo>
                  <a:pt x="95471" y="60622"/>
                </a:lnTo>
                <a:lnTo>
                  <a:pt x="95648" y="60050"/>
                </a:lnTo>
                <a:lnTo>
                  <a:pt x="95806" y="59477"/>
                </a:lnTo>
                <a:lnTo>
                  <a:pt x="95964" y="58885"/>
                </a:lnTo>
                <a:lnTo>
                  <a:pt x="96102" y="58293"/>
                </a:lnTo>
                <a:lnTo>
                  <a:pt x="96220" y="57701"/>
                </a:lnTo>
                <a:lnTo>
                  <a:pt x="96319" y="57109"/>
                </a:lnTo>
                <a:lnTo>
                  <a:pt x="96418" y="56517"/>
                </a:lnTo>
                <a:lnTo>
                  <a:pt x="96497" y="55925"/>
                </a:lnTo>
                <a:lnTo>
                  <a:pt x="96556" y="55314"/>
                </a:lnTo>
                <a:lnTo>
                  <a:pt x="96595" y="54722"/>
                </a:lnTo>
                <a:lnTo>
                  <a:pt x="96615" y="54110"/>
                </a:lnTo>
                <a:lnTo>
                  <a:pt x="96615" y="53518"/>
                </a:lnTo>
                <a:lnTo>
                  <a:pt x="96615" y="52906"/>
                </a:lnTo>
                <a:lnTo>
                  <a:pt x="96576" y="52314"/>
                </a:lnTo>
                <a:lnTo>
                  <a:pt x="96536" y="51702"/>
                </a:lnTo>
                <a:lnTo>
                  <a:pt x="96477" y="51110"/>
                </a:lnTo>
                <a:lnTo>
                  <a:pt x="96339" y="50124"/>
                </a:lnTo>
                <a:lnTo>
                  <a:pt x="96161" y="49137"/>
                </a:lnTo>
                <a:lnTo>
                  <a:pt x="95964" y="48150"/>
                </a:lnTo>
                <a:lnTo>
                  <a:pt x="95727" y="47183"/>
                </a:lnTo>
                <a:lnTo>
                  <a:pt x="95471" y="46217"/>
                </a:lnTo>
                <a:lnTo>
                  <a:pt x="95194" y="45250"/>
                </a:lnTo>
                <a:lnTo>
                  <a:pt x="94661" y="43316"/>
                </a:lnTo>
                <a:lnTo>
                  <a:pt x="94405" y="42349"/>
                </a:lnTo>
                <a:lnTo>
                  <a:pt x="94148" y="41362"/>
                </a:lnTo>
                <a:lnTo>
                  <a:pt x="93912" y="40395"/>
                </a:lnTo>
                <a:lnTo>
                  <a:pt x="93714" y="39428"/>
                </a:lnTo>
                <a:lnTo>
                  <a:pt x="93556" y="38442"/>
                </a:lnTo>
                <a:lnTo>
                  <a:pt x="93418" y="37455"/>
                </a:lnTo>
                <a:lnTo>
                  <a:pt x="93359" y="36962"/>
                </a:lnTo>
                <a:lnTo>
                  <a:pt x="93339" y="36468"/>
                </a:lnTo>
                <a:lnTo>
                  <a:pt x="93300" y="35975"/>
                </a:lnTo>
                <a:lnTo>
                  <a:pt x="93300" y="35482"/>
                </a:lnTo>
                <a:lnTo>
                  <a:pt x="93300" y="34870"/>
                </a:lnTo>
                <a:lnTo>
                  <a:pt x="93339" y="34278"/>
                </a:lnTo>
                <a:lnTo>
                  <a:pt x="93379" y="33686"/>
                </a:lnTo>
                <a:lnTo>
                  <a:pt x="93438" y="33074"/>
                </a:lnTo>
                <a:lnTo>
                  <a:pt x="93576" y="31890"/>
                </a:lnTo>
                <a:lnTo>
                  <a:pt x="93754" y="30706"/>
                </a:lnTo>
                <a:lnTo>
                  <a:pt x="93951" y="29502"/>
                </a:lnTo>
                <a:lnTo>
                  <a:pt x="94109" y="28318"/>
                </a:lnTo>
                <a:lnTo>
                  <a:pt x="94247" y="27134"/>
                </a:lnTo>
                <a:lnTo>
                  <a:pt x="94306" y="26523"/>
                </a:lnTo>
                <a:lnTo>
                  <a:pt x="94346" y="25930"/>
                </a:lnTo>
                <a:lnTo>
                  <a:pt x="94365" y="25279"/>
                </a:lnTo>
                <a:lnTo>
                  <a:pt x="94365" y="24648"/>
                </a:lnTo>
                <a:lnTo>
                  <a:pt x="94326" y="24036"/>
                </a:lnTo>
                <a:lnTo>
                  <a:pt x="94287" y="23424"/>
                </a:lnTo>
                <a:lnTo>
                  <a:pt x="94208" y="22813"/>
                </a:lnTo>
                <a:lnTo>
                  <a:pt x="94129" y="22201"/>
                </a:lnTo>
                <a:lnTo>
                  <a:pt x="94010" y="21609"/>
                </a:lnTo>
                <a:lnTo>
                  <a:pt x="93872" y="21037"/>
                </a:lnTo>
                <a:lnTo>
                  <a:pt x="93714" y="20445"/>
                </a:lnTo>
                <a:lnTo>
                  <a:pt x="93537" y="19892"/>
                </a:lnTo>
                <a:lnTo>
                  <a:pt x="93359" y="19320"/>
                </a:lnTo>
                <a:lnTo>
                  <a:pt x="93142" y="18767"/>
                </a:lnTo>
                <a:lnTo>
                  <a:pt x="92905" y="18234"/>
                </a:lnTo>
                <a:lnTo>
                  <a:pt x="92668" y="17682"/>
                </a:lnTo>
                <a:lnTo>
                  <a:pt x="92392" y="17169"/>
                </a:lnTo>
                <a:lnTo>
                  <a:pt x="92116" y="16636"/>
                </a:lnTo>
                <a:lnTo>
                  <a:pt x="91820" y="16123"/>
                </a:lnTo>
                <a:lnTo>
                  <a:pt x="91504" y="15630"/>
                </a:lnTo>
                <a:lnTo>
                  <a:pt x="91169" y="15136"/>
                </a:lnTo>
                <a:lnTo>
                  <a:pt x="90833" y="14643"/>
                </a:lnTo>
                <a:lnTo>
                  <a:pt x="90458" y="14169"/>
                </a:lnTo>
                <a:lnTo>
                  <a:pt x="90083" y="13696"/>
                </a:lnTo>
                <a:lnTo>
                  <a:pt x="89708" y="13222"/>
                </a:lnTo>
                <a:lnTo>
                  <a:pt x="89314" y="12768"/>
                </a:lnTo>
                <a:lnTo>
                  <a:pt x="88899" y="12334"/>
                </a:lnTo>
                <a:lnTo>
                  <a:pt x="88465" y="11880"/>
                </a:lnTo>
                <a:lnTo>
                  <a:pt x="88031" y="11466"/>
                </a:lnTo>
                <a:lnTo>
                  <a:pt x="87597" y="11032"/>
                </a:lnTo>
                <a:lnTo>
                  <a:pt x="87123" y="10617"/>
                </a:lnTo>
                <a:lnTo>
                  <a:pt x="86669" y="10223"/>
                </a:lnTo>
                <a:lnTo>
                  <a:pt x="86176" y="9828"/>
                </a:lnTo>
                <a:lnTo>
                  <a:pt x="85702" y="9433"/>
                </a:lnTo>
                <a:lnTo>
                  <a:pt x="84696" y="8683"/>
                </a:lnTo>
                <a:lnTo>
                  <a:pt x="83670" y="7953"/>
                </a:lnTo>
                <a:lnTo>
                  <a:pt x="82604" y="7282"/>
                </a:lnTo>
                <a:lnTo>
                  <a:pt x="81539" y="6631"/>
                </a:lnTo>
                <a:lnTo>
                  <a:pt x="80434" y="6000"/>
                </a:lnTo>
                <a:lnTo>
                  <a:pt x="79309" y="5427"/>
                </a:lnTo>
                <a:lnTo>
                  <a:pt x="78184" y="4875"/>
                </a:lnTo>
                <a:lnTo>
                  <a:pt x="77039" y="4362"/>
                </a:lnTo>
                <a:lnTo>
                  <a:pt x="75895" y="3868"/>
                </a:lnTo>
                <a:lnTo>
                  <a:pt x="74750" y="3415"/>
                </a:lnTo>
                <a:lnTo>
                  <a:pt x="73606" y="3000"/>
                </a:lnTo>
                <a:lnTo>
                  <a:pt x="72481" y="2625"/>
                </a:lnTo>
                <a:lnTo>
                  <a:pt x="71356" y="2290"/>
                </a:lnTo>
                <a:lnTo>
                  <a:pt x="70251" y="1974"/>
                </a:lnTo>
                <a:lnTo>
                  <a:pt x="69146" y="1698"/>
                </a:lnTo>
                <a:lnTo>
                  <a:pt x="68080" y="1461"/>
                </a:lnTo>
                <a:lnTo>
                  <a:pt x="66581" y="1165"/>
                </a:lnTo>
                <a:lnTo>
                  <a:pt x="65081" y="908"/>
                </a:lnTo>
                <a:lnTo>
                  <a:pt x="63562" y="672"/>
                </a:lnTo>
                <a:lnTo>
                  <a:pt x="62042" y="494"/>
                </a:lnTo>
                <a:lnTo>
                  <a:pt x="60523" y="336"/>
                </a:lnTo>
                <a:lnTo>
                  <a:pt x="59003" y="198"/>
                </a:lnTo>
                <a:lnTo>
                  <a:pt x="57484" y="99"/>
                </a:lnTo>
                <a:lnTo>
                  <a:pt x="55964" y="40"/>
                </a:lnTo>
                <a:lnTo>
                  <a:pt x="54445"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53" name="Google Shape;853;p7"/>
          <p:cNvGrpSpPr/>
          <p:nvPr/>
        </p:nvGrpSpPr>
        <p:grpSpPr>
          <a:xfrm>
            <a:off x="5537688" y="195342"/>
            <a:ext cx="3481275" cy="2466815"/>
            <a:chOff x="789628" y="1383538"/>
            <a:chExt cx="3481275" cy="2466815"/>
          </a:xfrm>
        </p:grpSpPr>
        <p:sp>
          <p:nvSpPr>
            <p:cNvPr id="854" name="Google Shape;854;p7"/>
            <p:cNvSpPr/>
            <p:nvPr/>
          </p:nvSpPr>
          <p:spPr>
            <a:xfrm>
              <a:off x="1152245" y="3238575"/>
              <a:ext cx="1146308" cy="157472"/>
            </a:xfrm>
            <a:custGeom>
              <a:rect b="b" l="l" r="r" t="t"/>
              <a:pathLst>
                <a:path extrusionOk="0" h="6967" w="50716">
                  <a:moveTo>
                    <a:pt x="0" y="1"/>
                  </a:moveTo>
                  <a:lnTo>
                    <a:pt x="0" y="6967"/>
                  </a:lnTo>
                  <a:lnTo>
                    <a:pt x="50715" y="6967"/>
                  </a:lnTo>
                  <a:lnTo>
                    <a:pt x="5071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5" name="Google Shape;855;p7"/>
            <p:cNvSpPr/>
            <p:nvPr/>
          </p:nvSpPr>
          <p:spPr>
            <a:xfrm>
              <a:off x="999247" y="3312622"/>
              <a:ext cx="350158" cy="230613"/>
            </a:xfrm>
            <a:custGeom>
              <a:rect b="b" l="l" r="r" t="t"/>
              <a:pathLst>
                <a:path extrusionOk="0" h="10203" w="15492">
                  <a:moveTo>
                    <a:pt x="14446" y="0"/>
                  </a:moveTo>
                  <a:lnTo>
                    <a:pt x="3059" y="20"/>
                  </a:lnTo>
                  <a:lnTo>
                    <a:pt x="1" y="9867"/>
                  </a:lnTo>
                  <a:lnTo>
                    <a:pt x="1" y="9966"/>
                  </a:lnTo>
                  <a:lnTo>
                    <a:pt x="20" y="10064"/>
                  </a:lnTo>
                  <a:lnTo>
                    <a:pt x="80" y="10143"/>
                  </a:lnTo>
                  <a:lnTo>
                    <a:pt x="178" y="10203"/>
                  </a:lnTo>
                  <a:lnTo>
                    <a:pt x="336" y="10203"/>
                  </a:lnTo>
                  <a:lnTo>
                    <a:pt x="415" y="10163"/>
                  </a:lnTo>
                  <a:lnTo>
                    <a:pt x="474" y="10104"/>
                  </a:lnTo>
                  <a:lnTo>
                    <a:pt x="514" y="10025"/>
                  </a:lnTo>
                  <a:lnTo>
                    <a:pt x="3454" y="553"/>
                  </a:lnTo>
                  <a:lnTo>
                    <a:pt x="13972" y="513"/>
                  </a:lnTo>
                  <a:lnTo>
                    <a:pt x="14978" y="9926"/>
                  </a:lnTo>
                  <a:lnTo>
                    <a:pt x="15018" y="10025"/>
                  </a:lnTo>
                  <a:lnTo>
                    <a:pt x="15077" y="10104"/>
                  </a:lnTo>
                  <a:lnTo>
                    <a:pt x="15156" y="10163"/>
                  </a:lnTo>
                  <a:lnTo>
                    <a:pt x="15274" y="10163"/>
                  </a:lnTo>
                  <a:lnTo>
                    <a:pt x="15373" y="10143"/>
                  </a:lnTo>
                  <a:lnTo>
                    <a:pt x="15432" y="10064"/>
                  </a:lnTo>
                  <a:lnTo>
                    <a:pt x="15492" y="9986"/>
                  </a:lnTo>
                  <a:lnTo>
                    <a:pt x="15492" y="9887"/>
                  </a:lnTo>
                  <a:lnTo>
                    <a:pt x="1444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6" name="Google Shape;856;p7"/>
            <p:cNvSpPr/>
            <p:nvPr/>
          </p:nvSpPr>
          <p:spPr>
            <a:xfrm>
              <a:off x="2075524" y="3284956"/>
              <a:ext cx="359086" cy="255612"/>
            </a:xfrm>
            <a:custGeom>
              <a:rect b="b" l="l" r="r" t="t"/>
              <a:pathLst>
                <a:path extrusionOk="0" h="11309" w="15887">
                  <a:moveTo>
                    <a:pt x="3592" y="1"/>
                  </a:moveTo>
                  <a:lnTo>
                    <a:pt x="20" y="10914"/>
                  </a:lnTo>
                  <a:lnTo>
                    <a:pt x="1" y="11012"/>
                  </a:lnTo>
                  <a:lnTo>
                    <a:pt x="40" y="11111"/>
                  </a:lnTo>
                  <a:lnTo>
                    <a:pt x="99" y="11190"/>
                  </a:lnTo>
                  <a:lnTo>
                    <a:pt x="178" y="11229"/>
                  </a:lnTo>
                  <a:lnTo>
                    <a:pt x="297" y="11249"/>
                  </a:lnTo>
                  <a:lnTo>
                    <a:pt x="376" y="11229"/>
                  </a:lnTo>
                  <a:lnTo>
                    <a:pt x="454" y="11170"/>
                  </a:lnTo>
                  <a:lnTo>
                    <a:pt x="514" y="11071"/>
                  </a:lnTo>
                  <a:lnTo>
                    <a:pt x="3967" y="553"/>
                  </a:lnTo>
                  <a:lnTo>
                    <a:pt x="14623" y="1106"/>
                  </a:lnTo>
                  <a:lnTo>
                    <a:pt x="15353" y="11052"/>
                  </a:lnTo>
                  <a:lnTo>
                    <a:pt x="15373" y="11150"/>
                  </a:lnTo>
                  <a:lnTo>
                    <a:pt x="15432" y="11229"/>
                  </a:lnTo>
                  <a:lnTo>
                    <a:pt x="15511" y="11288"/>
                  </a:lnTo>
                  <a:lnTo>
                    <a:pt x="15610" y="11308"/>
                  </a:lnTo>
                  <a:lnTo>
                    <a:pt x="15630" y="11308"/>
                  </a:lnTo>
                  <a:lnTo>
                    <a:pt x="15728" y="11269"/>
                  </a:lnTo>
                  <a:lnTo>
                    <a:pt x="15807" y="11210"/>
                  </a:lnTo>
                  <a:lnTo>
                    <a:pt x="15866" y="11131"/>
                  </a:lnTo>
                  <a:lnTo>
                    <a:pt x="15886" y="11032"/>
                  </a:lnTo>
                  <a:lnTo>
                    <a:pt x="15116" y="613"/>
                  </a:lnTo>
                  <a:lnTo>
                    <a:pt x="3592"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7" name="Google Shape;857;p7"/>
            <p:cNvSpPr/>
            <p:nvPr/>
          </p:nvSpPr>
          <p:spPr>
            <a:xfrm>
              <a:off x="2005953" y="2696650"/>
              <a:ext cx="584749" cy="699389"/>
            </a:xfrm>
            <a:custGeom>
              <a:rect b="b" l="l" r="r" t="t"/>
              <a:pathLst>
                <a:path extrusionOk="0" h="30943" w="25871">
                  <a:moveTo>
                    <a:pt x="513" y="0"/>
                  </a:moveTo>
                  <a:lnTo>
                    <a:pt x="415" y="20"/>
                  </a:lnTo>
                  <a:lnTo>
                    <a:pt x="316" y="40"/>
                  </a:lnTo>
                  <a:lnTo>
                    <a:pt x="237" y="99"/>
                  </a:lnTo>
                  <a:lnTo>
                    <a:pt x="158" y="158"/>
                  </a:lnTo>
                  <a:lnTo>
                    <a:pt x="99" y="217"/>
                  </a:lnTo>
                  <a:lnTo>
                    <a:pt x="40" y="316"/>
                  </a:lnTo>
                  <a:lnTo>
                    <a:pt x="20" y="415"/>
                  </a:lnTo>
                  <a:lnTo>
                    <a:pt x="0" y="513"/>
                  </a:lnTo>
                  <a:lnTo>
                    <a:pt x="0" y="30429"/>
                  </a:lnTo>
                  <a:lnTo>
                    <a:pt x="20" y="30548"/>
                  </a:lnTo>
                  <a:lnTo>
                    <a:pt x="40" y="30627"/>
                  </a:lnTo>
                  <a:lnTo>
                    <a:pt x="99" y="30725"/>
                  </a:lnTo>
                  <a:lnTo>
                    <a:pt x="158" y="30804"/>
                  </a:lnTo>
                  <a:lnTo>
                    <a:pt x="237" y="30864"/>
                  </a:lnTo>
                  <a:lnTo>
                    <a:pt x="316" y="30903"/>
                  </a:lnTo>
                  <a:lnTo>
                    <a:pt x="415" y="30943"/>
                  </a:lnTo>
                  <a:lnTo>
                    <a:pt x="24371" y="30943"/>
                  </a:lnTo>
                  <a:lnTo>
                    <a:pt x="24549" y="30903"/>
                  </a:lnTo>
                  <a:lnTo>
                    <a:pt x="24707" y="30864"/>
                  </a:lnTo>
                  <a:lnTo>
                    <a:pt x="24845" y="30804"/>
                  </a:lnTo>
                  <a:lnTo>
                    <a:pt x="25003" y="30745"/>
                  </a:lnTo>
                  <a:lnTo>
                    <a:pt x="25141" y="30666"/>
                  </a:lnTo>
                  <a:lnTo>
                    <a:pt x="25259" y="30568"/>
                  </a:lnTo>
                  <a:lnTo>
                    <a:pt x="25397" y="30449"/>
                  </a:lnTo>
                  <a:lnTo>
                    <a:pt x="25496" y="30331"/>
                  </a:lnTo>
                  <a:lnTo>
                    <a:pt x="25595" y="30212"/>
                  </a:lnTo>
                  <a:lnTo>
                    <a:pt x="25673" y="30074"/>
                  </a:lnTo>
                  <a:lnTo>
                    <a:pt x="25752" y="29916"/>
                  </a:lnTo>
                  <a:lnTo>
                    <a:pt x="25812" y="29759"/>
                  </a:lnTo>
                  <a:lnTo>
                    <a:pt x="25851" y="29601"/>
                  </a:lnTo>
                  <a:lnTo>
                    <a:pt x="25871" y="29443"/>
                  </a:lnTo>
                  <a:lnTo>
                    <a:pt x="25871" y="29265"/>
                  </a:lnTo>
                  <a:lnTo>
                    <a:pt x="25871" y="1678"/>
                  </a:lnTo>
                  <a:lnTo>
                    <a:pt x="25871" y="1500"/>
                  </a:lnTo>
                  <a:lnTo>
                    <a:pt x="25851" y="1342"/>
                  </a:lnTo>
                  <a:lnTo>
                    <a:pt x="25812" y="1184"/>
                  </a:lnTo>
                  <a:lnTo>
                    <a:pt x="25752" y="1027"/>
                  </a:lnTo>
                  <a:lnTo>
                    <a:pt x="25673" y="888"/>
                  </a:lnTo>
                  <a:lnTo>
                    <a:pt x="25595" y="750"/>
                  </a:lnTo>
                  <a:lnTo>
                    <a:pt x="25496" y="612"/>
                  </a:lnTo>
                  <a:lnTo>
                    <a:pt x="25397" y="494"/>
                  </a:lnTo>
                  <a:lnTo>
                    <a:pt x="25259" y="395"/>
                  </a:lnTo>
                  <a:lnTo>
                    <a:pt x="25141" y="296"/>
                  </a:lnTo>
                  <a:lnTo>
                    <a:pt x="25003" y="198"/>
                  </a:lnTo>
                  <a:lnTo>
                    <a:pt x="24845" y="139"/>
                  </a:lnTo>
                  <a:lnTo>
                    <a:pt x="24707" y="79"/>
                  </a:lnTo>
                  <a:lnTo>
                    <a:pt x="24549" y="40"/>
                  </a:lnTo>
                  <a:lnTo>
                    <a:pt x="24371" y="20"/>
                  </a:lnTo>
                  <a:lnTo>
                    <a:pt x="24193"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8" name="Google Shape;858;p7"/>
            <p:cNvSpPr/>
            <p:nvPr/>
          </p:nvSpPr>
          <p:spPr>
            <a:xfrm>
              <a:off x="836009" y="2337151"/>
              <a:ext cx="343468" cy="702960"/>
            </a:xfrm>
            <a:custGeom>
              <a:rect b="b" l="l" r="r" t="t"/>
              <a:pathLst>
                <a:path extrusionOk="0" h="31101" w="15196">
                  <a:moveTo>
                    <a:pt x="8348" y="0"/>
                  </a:moveTo>
                  <a:lnTo>
                    <a:pt x="8249" y="20"/>
                  </a:lnTo>
                  <a:lnTo>
                    <a:pt x="8130" y="59"/>
                  </a:lnTo>
                  <a:lnTo>
                    <a:pt x="7992" y="119"/>
                  </a:lnTo>
                  <a:lnTo>
                    <a:pt x="928" y="4519"/>
                  </a:lnTo>
                  <a:lnTo>
                    <a:pt x="770" y="4677"/>
                  </a:lnTo>
                  <a:lnTo>
                    <a:pt x="652" y="4855"/>
                  </a:lnTo>
                  <a:lnTo>
                    <a:pt x="513" y="5032"/>
                  </a:lnTo>
                  <a:lnTo>
                    <a:pt x="415" y="5230"/>
                  </a:lnTo>
                  <a:lnTo>
                    <a:pt x="316" y="5427"/>
                  </a:lnTo>
                  <a:lnTo>
                    <a:pt x="237" y="5624"/>
                  </a:lnTo>
                  <a:lnTo>
                    <a:pt x="158" y="5822"/>
                  </a:lnTo>
                  <a:lnTo>
                    <a:pt x="99" y="6019"/>
                  </a:lnTo>
                  <a:lnTo>
                    <a:pt x="60" y="6236"/>
                  </a:lnTo>
                  <a:lnTo>
                    <a:pt x="20" y="6453"/>
                  </a:lnTo>
                  <a:lnTo>
                    <a:pt x="0" y="6650"/>
                  </a:lnTo>
                  <a:lnTo>
                    <a:pt x="0" y="6867"/>
                  </a:lnTo>
                  <a:lnTo>
                    <a:pt x="0" y="7085"/>
                  </a:lnTo>
                  <a:lnTo>
                    <a:pt x="20" y="7302"/>
                  </a:lnTo>
                  <a:lnTo>
                    <a:pt x="60" y="7519"/>
                  </a:lnTo>
                  <a:lnTo>
                    <a:pt x="99" y="7736"/>
                  </a:lnTo>
                  <a:lnTo>
                    <a:pt x="1579" y="13656"/>
                  </a:lnTo>
                  <a:lnTo>
                    <a:pt x="3454" y="21214"/>
                  </a:lnTo>
                  <a:lnTo>
                    <a:pt x="4322" y="24805"/>
                  </a:lnTo>
                  <a:lnTo>
                    <a:pt x="5052" y="27864"/>
                  </a:lnTo>
                  <a:lnTo>
                    <a:pt x="5565" y="30074"/>
                  </a:lnTo>
                  <a:lnTo>
                    <a:pt x="5703" y="30745"/>
                  </a:lnTo>
                  <a:lnTo>
                    <a:pt x="5743" y="31100"/>
                  </a:lnTo>
                  <a:lnTo>
                    <a:pt x="15195" y="27528"/>
                  </a:lnTo>
                  <a:lnTo>
                    <a:pt x="8959" y="1678"/>
                  </a:lnTo>
                  <a:lnTo>
                    <a:pt x="8880" y="1322"/>
                  </a:lnTo>
                  <a:lnTo>
                    <a:pt x="8821" y="987"/>
                  </a:lnTo>
                  <a:lnTo>
                    <a:pt x="8762" y="651"/>
                  </a:lnTo>
                  <a:lnTo>
                    <a:pt x="8683" y="375"/>
                  </a:lnTo>
                  <a:lnTo>
                    <a:pt x="8644" y="257"/>
                  </a:lnTo>
                  <a:lnTo>
                    <a:pt x="8584" y="158"/>
                  </a:lnTo>
                  <a:lnTo>
                    <a:pt x="8505" y="79"/>
                  </a:lnTo>
                  <a:lnTo>
                    <a:pt x="8446" y="40"/>
                  </a:lnTo>
                  <a:lnTo>
                    <a:pt x="8348"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9" name="Google Shape;859;p7"/>
            <p:cNvSpPr/>
            <p:nvPr/>
          </p:nvSpPr>
          <p:spPr>
            <a:xfrm>
              <a:off x="998365" y="2327342"/>
              <a:ext cx="1178427" cy="719008"/>
            </a:xfrm>
            <a:custGeom>
              <a:rect b="b" l="l" r="r" t="t"/>
              <a:pathLst>
                <a:path extrusionOk="0" h="31811" w="52137">
                  <a:moveTo>
                    <a:pt x="41401" y="0"/>
                  </a:moveTo>
                  <a:lnTo>
                    <a:pt x="1737" y="276"/>
                  </a:lnTo>
                  <a:lnTo>
                    <a:pt x="1539" y="296"/>
                  </a:lnTo>
                  <a:lnTo>
                    <a:pt x="1322" y="336"/>
                  </a:lnTo>
                  <a:lnTo>
                    <a:pt x="1125" y="395"/>
                  </a:lnTo>
                  <a:lnTo>
                    <a:pt x="947" y="474"/>
                  </a:lnTo>
                  <a:lnTo>
                    <a:pt x="790" y="572"/>
                  </a:lnTo>
                  <a:lnTo>
                    <a:pt x="632" y="691"/>
                  </a:lnTo>
                  <a:lnTo>
                    <a:pt x="474" y="809"/>
                  </a:lnTo>
                  <a:lnTo>
                    <a:pt x="355" y="967"/>
                  </a:lnTo>
                  <a:lnTo>
                    <a:pt x="237" y="1125"/>
                  </a:lnTo>
                  <a:lnTo>
                    <a:pt x="158" y="1302"/>
                  </a:lnTo>
                  <a:lnTo>
                    <a:pt x="79" y="1480"/>
                  </a:lnTo>
                  <a:lnTo>
                    <a:pt x="40" y="1677"/>
                  </a:lnTo>
                  <a:lnTo>
                    <a:pt x="0" y="1875"/>
                  </a:lnTo>
                  <a:lnTo>
                    <a:pt x="0" y="2072"/>
                  </a:lnTo>
                  <a:lnTo>
                    <a:pt x="20" y="2269"/>
                  </a:lnTo>
                  <a:lnTo>
                    <a:pt x="59" y="2487"/>
                  </a:lnTo>
                  <a:lnTo>
                    <a:pt x="7815" y="31810"/>
                  </a:lnTo>
                  <a:lnTo>
                    <a:pt x="52136" y="31810"/>
                  </a:lnTo>
                  <a:lnTo>
                    <a:pt x="46709" y="4361"/>
                  </a:lnTo>
                  <a:lnTo>
                    <a:pt x="46591" y="3907"/>
                  </a:lnTo>
                  <a:lnTo>
                    <a:pt x="46433" y="3453"/>
                  </a:lnTo>
                  <a:lnTo>
                    <a:pt x="46236" y="3019"/>
                  </a:lnTo>
                  <a:lnTo>
                    <a:pt x="46019" y="2625"/>
                  </a:lnTo>
                  <a:lnTo>
                    <a:pt x="45762" y="2230"/>
                  </a:lnTo>
                  <a:lnTo>
                    <a:pt x="45486" y="1875"/>
                  </a:lnTo>
                  <a:lnTo>
                    <a:pt x="45170" y="1539"/>
                  </a:lnTo>
                  <a:lnTo>
                    <a:pt x="44835" y="1243"/>
                  </a:lnTo>
                  <a:lnTo>
                    <a:pt x="44460" y="967"/>
                  </a:lnTo>
                  <a:lnTo>
                    <a:pt x="44065" y="710"/>
                  </a:lnTo>
                  <a:lnTo>
                    <a:pt x="43670" y="513"/>
                  </a:lnTo>
                  <a:lnTo>
                    <a:pt x="43236" y="336"/>
                  </a:lnTo>
                  <a:lnTo>
                    <a:pt x="42802" y="197"/>
                  </a:lnTo>
                  <a:lnTo>
                    <a:pt x="42348" y="99"/>
                  </a:lnTo>
                  <a:lnTo>
                    <a:pt x="41875" y="20"/>
                  </a:lnTo>
                  <a:lnTo>
                    <a:pt x="41401"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0" name="Google Shape;860;p7"/>
            <p:cNvSpPr/>
            <p:nvPr/>
          </p:nvSpPr>
          <p:spPr>
            <a:xfrm>
              <a:off x="1152245" y="2994148"/>
              <a:ext cx="1155236" cy="270755"/>
            </a:xfrm>
            <a:custGeom>
              <a:rect b="b" l="l" r="r" t="t"/>
              <a:pathLst>
                <a:path extrusionOk="0" h="11979" w="51111">
                  <a:moveTo>
                    <a:pt x="0" y="1"/>
                  </a:moveTo>
                  <a:lnTo>
                    <a:pt x="0" y="11979"/>
                  </a:lnTo>
                  <a:lnTo>
                    <a:pt x="51110" y="11979"/>
                  </a:lnTo>
                  <a:lnTo>
                    <a:pt x="51110"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1" name="Google Shape;861;p7"/>
            <p:cNvSpPr/>
            <p:nvPr/>
          </p:nvSpPr>
          <p:spPr>
            <a:xfrm>
              <a:off x="1152245" y="3238575"/>
              <a:ext cx="1146308" cy="157472"/>
            </a:xfrm>
            <a:custGeom>
              <a:rect b="b" l="l" r="r" t="t"/>
              <a:pathLst>
                <a:path extrusionOk="0" h="6967" w="50716">
                  <a:moveTo>
                    <a:pt x="0" y="1"/>
                  </a:moveTo>
                  <a:lnTo>
                    <a:pt x="0" y="6967"/>
                  </a:lnTo>
                  <a:lnTo>
                    <a:pt x="50715" y="6967"/>
                  </a:lnTo>
                  <a:lnTo>
                    <a:pt x="50715" y="1"/>
                  </a:lnTo>
                  <a:close/>
                </a:path>
              </a:pathLst>
            </a:custGeom>
            <a:solidFill>
              <a:srgbClr val="261E35">
                <a:alpha val="109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2" name="Google Shape;862;p7"/>
            <p:cNvSpPr/>
            <p:nvPr/>
          </p:nvSpPr>
          <p:spPr>
            <a:xfrm>
              <a:off x="1415409" y="3235456"/>
              <a:ext cx="940671" cy="6261"/>
            </a:xfrm>
            <a:custGeom>
              <a:rect b="b" l="l" r="r" t="t"/>
              <a:pathLst>
                <a:path extrusionOk="0" h="277" w="41618">
                  <a:moveTo>
                    <a:pt x="0" y="0"/>
                  </a:moveTo>
                  <a:lnTo>
                    <a:pt x="0" y="277"/>
                  </a:lnTo>
                  <a:lnTo>
                    <a:pt x="41618" y="277"/>
                  </a:lnTo>
                  <a:lnTo>
                    <a:pt x="41618"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3" name="Google Shape;863;p7"/>
            <p:cNvSpPr/>
            <p:nvPr/>
          </p:nvSpPr>
          <p:spPr>
            <a:xfrm>
              <a:off x="2353403" y="2696650"/>
              <a:ext cx="237304" cy="699389"/>
            </a:xfrm>
            <a:custGeom>
              <a:rect b="b" l="l" r="r" t="t"/>
              <a:pathLst>
                <a:path extrusionOk="0" h="30943" w="10499">
                  <a:moveTo>
                    <a:pt x="1441" y="0"/>
                  </a:moveTo>
                  <a:lnTo>
                    <a:pt x="1303" y="20"/>
                  </a:lnTo>
                  <a:lnTo>
                    <a:pt x="1165" y="40"/>
                  </a:lnTo>
                  <a:lnTo>
                    <a:pt x="1027" y="60"/>
                  </a:lnTo>
                  <a:lnTo>
                    <a:pt x="889" y="119"/>
                  </a:lnTo>
                  <a:lnTo>
                    <a:pt x="770" y="178"/>
                  </a:lnTo>
                  <a:lnTo>
                    <a:pt x="652" y="257"/>
                  </a:lnTo>
                  <a:lnTo>
                    <a:pt x="533" y="336"/>
                  </a:lnTo>
                  <a:lnTo>
                    <a:pt x="435" y="415"/>
                  </a:lnTo>
                  <a:lnTo>
                    <a:pt x="336" y="533"/>
                  </a:lnTo>
                  <a:lnTo>
                    <a:pt x="257" y="632"/>
                  </a:lnTo>
                  <a:lnTo>
                    <a:pt x="178" y="750"/>
                  </a:lnTo>
                  <a:lnTo>
                    <a:pt x="119" y="888"/>
                  </a:lnTo>
                  <a:lnTo>
                    <a:pt x="80" y="1007"/>
                  </a:lnTo>
                  <a:lnTo>
                    <a:pt x="40" y="1145"/>
                  </a:lnTo>
                  <a:lnTo>
                    <a:pt x="20" y="1303"/>
                  </a:lnTo>
                  <a:lnTo>
                    <a:pt x="1" y="1441"/>
                  </a:lnTo>
                  <a:lnTo>
                    <a:pt x="1" y="30449"/>
                  </a:lnTo>
                  <a:lnTo>
                    <a:pt x="20" y="30548"/>
                  </a:lnTo>
                  <a:lnTo>
                    <a:pt x="40" y="30627"/>
                  </a:lnTo>
                  <a:lnTo>
                    <a:pt x="99" y="30725"/>
                  </a:lnTo>
                  <a:lnTo>
                    <a:pt x="158" y="30804"/>
                  </a:lnTo>
                  <a:lnTo>
                    <a:pt x="237" y="30864"/>
                  </a:lnTo>
                  <a:lnTo>
                    <a:pt x="316" y="30903"/>
                  </a:lnTo>
                  <a:lnTo>
                    <a:pt x="415" y="30943"/>
                  </a:lnTo>
                  <a:lnTo>
                    <a:pt x="10104" y="30943"/>
                  </a:lnTo>
                  <a:lnTo>
                    <a:pt x="10203" y="30903"/>
                  </a:lnTo>
                  <a:lnTo>
                    <a:pt x="10282" y="30864"/>
                  </a:lnTo>
                  <a:lnTo>
                    <a:pt x="10361" y="30804"/>
                  </a:lnTo>
                  <a:lnTo>
                    <a:pt x="10420" y="30725"/>
                  </a:lnTo>
                  <a:lnTo>
                    <a:pt x="10459" y="30627"/>
                  </a:lnTo>
                  <a:lnTo>
                    <a:pt x="10499" y="30548"/>
                  </a:lnTo>
                  <a:lnTo>
                    <a:pt x="10499" y="30449"/>
                  </a:lnTo>
                  <a:lnTo>
                    <a:pt x="10499" y="1441"/>
                  </a:lnTo>
                  <a:lnTo>
                    <a:pt x="10499" y="1303"/>
                  </a:lnTo>
                  <a:lnTo>
                    <a:pt x="10479" y="1145"/>
                  </a:lnTo>
                  <a:lnTo>
                    <a:pt x="10440" y="1007"/>
                  </a:lnTo>
                  <a:lnTo>
                    <a:pt x="10400" y="888"/>
                  </a:lnTo>
                  <a:lnTo>
                    <a:pt x="10341" y="750"/>
                  </a:lnTo>
                  <a:lnTo>
                    <a:pt x="10262" y="632"/>
                  </a:lnTo>
                  <a:lnTo>
                    <a:pt x="10183" y="533"/>
                  </a:lnTo>
                  <a:lnTo>
                    <a:pt x="10084" y="415"/>
                  </a:lnTo>
                  <a:lnTo>
                    <a:pt x="9986" y="336"/>
                  </a:lnTo>
                  <a:lnTo>
                    <a:pt x="9867" y="257"/>
                  </a:lnTo>
                  <a:lnTo>
                    <a:pt x="9749" y="178"/>
                  </a:lnTo>
                  <a:lnTo>
                    <a:pt x="9631" y="119"/>
                  </a:lnTo>
                  <a:lnTo>
                    <a:pt x="9492" y="60"/>
                  </a:lnTo>
                  <a:lnTo>
                    <a:pt x="9354" y="40"/>
                  </a:lnTo>
                  <a:lnTo>
                    <a:pt x="9216" y="20"/>
                  </a:lnTo>
                  <a:lnTo>
                    <a:pt x="9078"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4" name="Google Shape;864;p7"/>
            <p:cNvSpPr/>
            <p:nvPr/>
          </p:nvSpPr>
          <p:spPr>
            <a:xfrm>
              <a:off x="2054119" y="3420551"/>
              <a:ext cx="213661" cy="239541"/>
            </a:xfrm>
            <a:custGeom>
              <a:rect b="b" l="l" r="r" t="t"/>
              <a:pathLst>
                <a:path extrusionOk="0" h="10598" w="9453">
                  <a:moveTo>
                    <a:pt x="1994" y="1"/>
                  </a:moveTo>
                  <a:lnTo>
                    <a:pt x="1954" y="40"/>
                  </a:lnTo>
                  <a:lnTo>
                    <a:pt x="1915" y="100"/>
                  </a:lnTo>
                  <a:lnTo>
                    <a:pt x="1559" y="731"/>
                  </a:lnTo>
                  <a:lnTo>
                    <a:pt x="1224" y="1382"/>
                  </a:lnTo>
                  <a:lnTo>
                    <a:pt x="928" y="2033"/>
                  </a:lnTo>
                  <a:lnTo>
                    <a:pt x="790" y="2369"/>
                  </a:lnTo>
                  <a:lnTo>
                    <a:pt x="671" y="2704"/>
                  </a:lnTo>
                  <a:lnTo>
                    <a:pt x="632" y="2783"/>
                  </a:lnTo>
                  <a:lnTo>
                    <a:pt x="454" y="3375"/>
                  </a:lnTo>
                  <a:lnTo>
                    <a:pt x="316" y="3967"/>
                  </a:lnTo>
                  <a:lnTo>
                    <a:pt x="158" y="4559"/>
                  </a:lnTo>
                  <a:lnTo>
                    <a:pt x="0" y="5151"/>
                  </a:lnTo>
                  <a:lnTo>
                    <a:pt x="158" y="5191"/>
                  </a:lnTo>
                  <a:lnTo>
                    <a:pt x="296" y="5230"/>
                  </a:lnTo>
                  <a:lnTo>
                    <a:pt x="454" y="5270"/>
                  </a:lnTo>
                  <a:lnTo>
                    <a:pt x="592" y="5349"/>
                  </a:lnTo>
                  <a:lnTo>
                    <a:pt x="731" y="5428"/>
                  </a:lnTo>
                  <a:lnTo>
                    <a:pt x="849" y="5507"/>
                  </a:lnTo>
                  <a:lnTo>
                    <a:pt x="967" y="5625"/>
                  </a:lnTo>
                  <a:lnTo>
                    <a:pt x="1066" y="5724"/>
                  </a:lnTo>
                  <a:lnTo>
                    <a:pt x="1105" y="5743"/>
                  </a:lnTo>
                  <a:lnTo>
                    <a:pt x="1145" y="5724"/>
                  </a:lnTo>
                  <a:lnTo>
                    <a:pt x="1244" y="5585"/>
                  </a:lnTo>
                  <a:lnTo>
                    <a:pt x="1401" y="5388"/>
                  </a:lnTo>
                  <a:lnTo>
                    <a:pt x="1559" y="5151"/>
                  </a:lnTo>
                  <a:lnTo>
                    <a:pt x="1836" y="4678"/>
                  </a:lnTo>
                  <a:lnTo>
                    <a:pt x="1974" y="4401"/>
                  </a:lnTo>
                  <a:lnTo>
                    <a:pt x="1954" y="4480"/>
                  </a:lnTo>
                  <a:lnTo>
                    <a:pt x="1934" y="4579"/>
                  </a:lnTo>
                  <a:lnTo>
                    <a:pt x="1954" y="4796"/>
                  </a:lnTo>
                  <a:lnTo>
                    <a:pt x="1974" y="5033"/>
                  </a:lnTo>
                  <a:lnTo>
                    <a:pt x="2033" y="5270"/>
                  </a:lnTo>
                  <a:lnTo>
                    <a:pt x="2171" y="5743"/>
                  </a:lnTo>
                  <a:lnTo>
                    <a:pt x="2290" y="6138"/>
                  </a:lnTo>
                  <a:lnTo>
                    <a:pt x="2388" y="6533"/>
                  </a:lnTo>
                  <a:lnTo>
                    <a:pt x="2526" y="6868"/>
                  </a:lnTo>
                  <a:lnTo>
                    <a:pt x="2684" y="7223"/>
                  </a:lnTo>
                  <a:lnTo>
                    <a:pt x="2783" y="7381"/>
                  </a:lnTo>
                  <a:lnTo>
                    <a:pt x="2901" y="7539"/>
                  </a:lnTo>
                  <a:lnTo>
                    <a:pt x="3178" y="7875"/>
                  </a:lnTo>
                  <a:lnTo>
                    <a:pt x="3474" y="8171"/>
                  </a:lnTo>
                  <a:lnTo>
                    <a:pt x="3770" y="8447"/>
                  </a:lnTo>
                  <a:lnTo>
                    <a:pt x="4105" y="8703"/>
                  </a:lnTo>
                  <a:lnTo>
                    <a:pt x="4460" y="8940"/>
                  </a:lnTo>
                  <a:lnTo>
                    <a:pt x="4815" y="9157"/>
                  </a:lnTo>
                  <a:lnTo>
                    <a:pt x="5526" y="9572"/>
                  </a:lnTo>
                  <a:lnTo>
                    <a:pt x="5920" y="9769"/>
                  </a:lnTo>
                  <a:lnTo>
                    <a:pt x="6315" y="9966"/>
                  </a:lnTo>
                  <a:lnTo>
                    <a:pt x="6710" y="10164"/>
                  </a:lnTo>
                  <a:lnTo>
                    <a:pt x="7124" y="10302"/>
                  </a:lnTo>
                  <a:lnTo>
                    <a:pt x="7519" y="10440"/>
                  </a:lnTo>
                  <a:lnTo>
                    <a:pt x="7953" y="10539"/>
                  </a:lnTo>
                  <a:lnTo>
                    <a:pt x="8367" y="10578"/>
                  </a:lnTo>
                  <a:lnTo>
                    <a:pt x="8584" y="10598"/>
                  </a:lnTo>
                  <a:lnTo>
                    <a:pt x="8802" y="10598"/>
                  </a:lnTo>
                  <a:lnTo>
                    <a:pt x="8940" y="10578"/>
                  </a:lnTo>
                  <a:lnTo>
                    <a:pt x="9078" y="10558"/>
                  </a:lnTo>
                  <a:lnTo>
                    <a:pt x="9196" y="10519"/>
                  </a:lnTo>
                  <a:lnTo>
                    <a:pt x="9315" y="10440"/>
                  </a:lnTo>
                  <a:lnTo>
                    <a:pt x="9354" y="10381"/>
                  </a:lnTo>
                  <a:lnTo>
                    <a:pt x="9394" y="10322"/>
                  </a:lnTo>
                  <a:lnTo>
                    <a:pt x="9453" y="10183"/>
                  </a:lnTo>
                  <a:lnTo>
                    <a:pt x="9453" y="10025"/>
                  </a:lnTo>
                  <a:lnTo>
                    <a:pt x="9433" y="9887"/>
                  </a:lnTo>
                  <a:lnTo>
                    <a:pt x="9374" y="9729"/>
                  </a:lnTo>
                  <a:lnTo>
                    <a:pt x="9295" y="9572"/>
                  </a:lnTo>
                  <a:lnTo>
                    <a:pt x="9216" y="9414"/>
                  </a:lnTo>
                  <a:lnTo>
                    <a:pt x="9117" y="9276"/>
                  </a:lnTo>
                  <a:lnTo>
                    <a:pt x="8466" y="8447"/>
                  </a:lnTo>
                  <a:lnTo>
                    <a:pt x="8150" y="8032"/>
                  </a:lnTo>
                  <a:lnTo>
                    <a:pt x="7835" y="7598"/>
                  </a:lnTo>
                  <a:lnTo>
                    <a:pt x="7539" y="7164"/>
                  </a:lnTo>
                  <a:lnTo>
                    <a:pt x="7262" y="6730"/>
                  </a:lnTo>
                  <a:lnTo>
                    <a:pt x="7006" y="6276"/>
                  </a:lnTo>
                  <a:lnTo>
                    <a:pt x="6789" y="5803"/>
                  </a:lnTo>
                  <a:lnTo>
                    <a:pt x="6374" y="4776"/>
                  </a:lnTo>
                  <a:lnTo>
                    <a:pt x="6019" y="3888"/>
                  </a:lnTo>
                  <a:lnTo>
                    <a:pt x="5467" y="2448"/>
                  </a:lnTo>
                  <a:lnTo>
                    <a:pt x="5210" y="1876"/>
                  </a:lnTo>
                  <a:lnTo>
                    <a:pt x="4954" y="1362"/>
                  </a:lnTo>
                  <a:lnTo>
                    <a:pt x="4835" y="1145"/>
                  </a:lnTo>
                  <a:lnTo>
                    <a:pt x="4697" y="948"/>
                  </a:lnTo>
                  <a:lnTo>
                    <a:pt x="4559" y="751"/>
                  </a:lnTo>
                  <a:lnTo>
                    <a:pt x="4401" y="573"/>
                  </a:lnTo>
                  <a:lnTo>
                    <a:pt x="4243" y="415"/>
                  </a:lnTo>
                  <a:lnTo>
                    <a:pt x="4105" y="297"/>
                  </a:lnTo>
                  <a:lnTo>
                    <a:pt x="3967" y="218"/>
                  </a:lnTo>
                  <a:lnTo>
                    <a:pt x="3848" y="178"/>
                  </a:lnTo>
                  <a:lnTo>
                    <a:pt x="3730" y="159"/>
                  </a:lnTo>
                  <a:lnTo>
                    <a:pt x="3612" y="139"/>
                  </a:lnTo>
                  <a:lnTo>
                    <a:pt x="3355" y="178"/>
                  </a:lnTo>
                  <a:lnTo>
                    <a:pt x="3118" y="218"/>
                  </a:lnTo>
                  <a:lnTo>
                    <a:pt x="2980" y="238"/>
                  </a:lnTo>
                  <a:lnTo>
                    <a:pt x="2842" y="238"/>
                  </a:lnTo>
                  <a:lnTo>
                    <a:pt x="2684" y="218"/>
                  </a:lnTo>
                  <a:lnTo>
                    <a:pt x="2507" y="178"/>
                  </a:lnTo>
                  <a:lnTo>
                    <a:pt x="2329" y="119"/>
                  </a:lnTo>
                  <a:lnTo>
                    <a:pt x="2132" y="40"/>
                  </a:lnTo>
                  <a:lnTo>
                    <a:pt x="2072"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5" name="Google Shape;865;p7"/>
            <p:cNvSpPr/>
            <p:nvPr/>
          </p:nvSpPr>
          <p:spPr>
            <a:xfrm>
              <a:off x="2090239" y="3268456"/>
              <a:ext cx="109306" cy="252040"/>
            </a:xfrm>
            <a:custGeom>
              <a:rect b="b" l="l" r="r" t="t"/>
              <a:pathLst>
                <a:path extrusionOk="0" h="11151" w="4836">
                  <a:moveTo>
                    <a:pt x="2408" y="1"/>
                  </a:moveTo>
                  <a:lnTo>
                    <a:pt x="2152" y="20"/>
                  </a:lnTo>
                  <a:lnTo>
                    <a:pt x="1915" y="60"/>
                  </a:lnTo>
                  <a:lnTo>
                    <a:pt x="1698" y="119"/>
                  </a:lnTo>
                  <a:lnTo>
                    <a:pt x="1461" y="198"/>
                  </a:lnTo>
                  <a:lnTo>
                    <a:pt x="1264" y="297"/>
                  </a:lnTo>
                  <a:lnTo>
                    <a:pt x="1066" y="415"/>
                  </a:lnTo>
                  <a:lnTo>
                    <a:pt x="889" y="553"/>
                  </a:lnTo>
                  <a:lnTo>
                    <a:pt x="731" y="711"/>
                  </a:lnTo>
                  <a:lnTo>
                    <a:pt x="593" y="909"/>
                  </a:lnTo>
                  <a:lnTo>
                    <a:pt x="474" y="1145"/>
                  </a:lnTo>
                  <a:lnTo>
                    <a:pt x="356" y="1382"/>
                  </a:lnTo>
                  <a:lnTo>
                    <a:pt x="277" y="1639"/>
                  </a:lnTo>
                  <a:lnTo>
                    <a:pt x="218" y="1915"/>
                  </a:lnTo>
                  <a:lnTo>
                    <a:pt x="178" y="2171"/>
                  </a:lnTo>
                  <a:lnTo>
                    <a:pt x="139" y="2448"/>
                  </a:lnTo>
                  <a:lnTo>
                    <a:pt x="119" y="3000"/>
                  </a:lnTo>
                  <a:lnTo>
                    <a:pt x="119" y="3750"/>
                  </a:lnTo>
                  <a:lnTo>
                    <a:pt x="159" y="4500"/>
                  </a:lnTo>
                  <a:lnTo>
                    <a:pt x="178" y="5270"/>
                  </a:lnTo>
                  <a:lnTo>
                    <a:pt x="198" y="6019"/>
                  </a:lnTo>
                  <a:lnTo>
                    <a:pt x="178" y="6296"/>
                  </a:lnTo>
                  <a:lnTo>
                    <a:pt x="159" y="6592"/>
                  </a:lnTo>
                  <a:lnTo>
                    <a:pt x="60" y="7184"/>
                  </a:lnTo>
                  <a:lnTo>
                    <a:pt x="21" y="7480"/>
                  </a:lnTo>
                  <a:lnTo>
                    <a:pt x="1" y="7776"/>
                  </a:lnTo>
                  <a:lnTo>
                    <a:pt x="1" y="8052"/>
                  </a:lnTo>
                  <a:lnTo>
                    <a:pt x="40" y="8328"/>
                  </a:lnTo>
                  <a:lnTo>
                    <a:pt x="99" y="8585"/>
                  </a:lnTo>
                  <a:lnTo>
                    <a:pt x="178" y="8822"/>
                  </a:lnTo>
                  <a:lnTo>
                    <a:pt x="297" y="9058"/>
                  </a:lnTo>
                  <a:lnTo>
                    <a:pt x="415" y="9295"/>
                  </a:lnTo>
                  <a:lnTo>
                    <a:pt x="553" y="9512"/>
                  </a:lnTo>
                  <a:lnTo>
                    <a:pt x="731" y="9729"/>
                  </a:lnTo>
                  <a:lnTo>
                    <a:pt x="909" y="9946"/>
                  </a:lnTo>
                  <a:lnTo>
                    <a:pt x="1106" y="10124"/>
                  </a:lnTo>
                  <a:lnTo>
                    <a:pt x="1303" y="10302"/>
                  </a:lnTo>
                  <a:lnTo>
                    <a:pt x="1520" y="10479"/>
                  </a:lnTo>
                  <a:lnTo>
                    <a:pt x="1737" y="10617"/>
                  </a:lnTo>
                  <a:lnTo>
                    <a:pt x="1974" y="10756"/>
                  </a:lnTo>
                  <a:lnTo>
                    <a:pt x="2211" y="10874"/>
                  </a:lnTo>
                  <a:lnTo>
                    <a:pt x="2448" y="10992"/>
                  </a:lnTo>
                  <a:lnTo>
                    <a:pt x="2704" y="11071"/>
                  </a:lnTo>
                  <a:lnTo>
                    <a:pt x="2941" y="11130"/>
                  </a:lnTo>
                  <a:lnTo>
                    <a:pt x="3119" y="11150"/>
                  </a:lnTo>
                  <a:lnTo>
                    <a:pt x="3296" y="11130"/>
                  </a:lnTo>
                  <a:lnTo>
                    <a:pt x="3474" y="11091"/>
                  </a:lnTo>
                  <a:lnTo>
                    <a:pt x="3632" y="11012"/>
                  </a:lnTo>
                  <a:lnTo>
                    <a:pt x="3770" y="10913"/>
                  </a:lnTo>
                  <a:lnTo>
                    <a:pt x="3888" y="10775"/>
                  </a:lnTo>
                  <a:lnTo>
                    <a:pt x="3967" y="10617"/>
                  </a:lnTo>
                  <a:lnTo>
                    <a:pt x="4026" y="10460"/>
                  </a:lnTo>
                  <a:lnTo>
                    <a:pt x="4026" y="10321"/>
                  </a:lnTo>
                  <a:lnTo>
                    <a:pt x="4046" y="10203"/>
                  </a:lnTo>
                  <a:lnTo>
                    <a:pt x="4007" y="9946"/>
                  </a:lnTo>
                  <a:lnTo>
                    <a:pt x="3928" y="9453"/>
                  </a:lnTo>
                  <a:lnTo>
                    <a:pt x="3888" y="9098"/>
                  </a:lnTo>
                  <a:lnTo>
                    <a:pt x="3849" y="8762"/>
                  </a:lnTo>
                  <a:lnTo>
                    <a:pt x="3849" y="8407"/>
                  </a:lnTo>
                  <a:lnTo>
                    <a:pt x="3869" y="8072"/>
                  </a:lnTo>
                  <a:lnTo>
                    <a:pt x="3908" y="7717"/>
                  </a:lnTo>
                  <a:lnTo>
                    <a:pt x="3967" y="7361"/>
                  </a:lnTo>
                  <a:lnTo>
                    <a:pt x="4086" y="6671"/>
                  </a:lnTo>
                  <a:lnTo>
                    <a:pt x="4145" y="6296"/>
                  </a:lnTo>
                  <a:lnTo>
                    <a:pt x="4244" y="5842"/>
                  </a:lnTo>
                  <a:lnTo>
                    <a:pt x="4342" y="5408"/>
                  </a:lnTo>
                  <a:lnTo>
                    <a:pt x="4559" y="4539"/>
                  </a:lnTo>
                  <a:lnTo>
                    <a:pt x="4658" y="4105"/>
                  </a:lnTo>
                  <a:lnTo>
                    <a:pt x="4737" y="3651"/>
                  </a:lnTo>
                  <a:lnTo>
                    <a:pt x="4796" y="3217"/>
                  </a:lnTo>
                  <a:lnTo>
                    <a:pt x="4836" y="2763"/>
                  </a:lnTo>
                  <a:lnTo>
                    <a:pt x="4836" y="2448"/>
                  </a:lnTo>
                  <a:lnTo>
                    <a:pt x="4816" y="2112"/>
                  </a:lnTo>
                  <a:lnTo>
                    <a:pt x="4776" y="1757"/>
                  </a:lnTo>
                  <a:lnTo>
                    <a:pt x="4717" y="1422"/>
                  </a:lnTo>
                  <a:lnTo>
                    <a:pt x="4658" y="1244"/>
                  </a:lnTo>
                  <a:lnTo>
                    <a:pt x="4599" y="1086"/>
                  </a:lnTo>
                  <a:lnTo>
                    <a:pt x="4540" y="928"/>
                  </a:lnTo>
                  <a:lnTo>
                    <a:pt x="4461" y="790"/>
                  </a:lnTo>
                  <a:lnTo>
                    <a:pt x="4362" y="652"/>
                  </a:lnTo>
                  <a:lnTo>
                    <a:pt x="4244" y="534"/>
                  </a:lnTo>
                  <a:lnTo>
                    <a:pt x="4125" y="435"/>
                  </a:lnTo>
                  <a:lnTo>
                    <a:pt x="3987" y="336"/>
                  </a:lnTo>
                  <a:lnTo>
                    <a:pt x="3790" y="238"/>
                  </a:lnTo>
                  <a:lnTo>
                    <a:pt x="3573" y="159"/>
                  </a:lnTo>
                  <a:lnTo>
                    <a:pt x="3356" y="99"/>
                  </a:lnTo>
                  <a:lnTo>
                    <a:pt x="3119" y="40"/>
                  </a:lnTo>
                  <a:lnTo>
                    <a:pt x="2882" y="20"/>
                  </a:lnTo>
                  <a:lnTo>
                    <a:pt x="2645" y="1"/>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6" name="Google Shape;866;p7"/>
            <p:cNvSpPr/>
            <p:nvPr/>
          </p:nvSpPr>
          <p:spPr>
            <a:xfrm>
              <a:off x="2022453" y="2722959"/>
              <a:ext cx="275208" cy="669509"/>
            </a:xfrm>
            <a:custGeom>
              <a:rect b="b" l="l" r="r" t="t"/>
              <a:pathLst>
                <a:path extrusionOk="0" h="29621" w="12176">
                  <a:moveTo>
                    <a:pt x="790" y="1"/>
                  </a:moveTo>
                  <a:lnTo>
                    <a:pt x="652" y="20"/>
                  </a:lnTo>
                  <a:lnTo>
                    <a:pt x="474" y="80"/>
                  </a:lnTo>
                  <a:lnTo>
                    <a:pt x="316" y="178"/>
                  </a:lnTo>
                  <a:lnTo>
                    <a:pt x="198" y="316"/>
                  </a:lnTo>
                  <a:lnTo>
                    <a:pt x="99" y="455"/>
                  </a:lnTo>
                  <a:lnTo>
                    <a:pt x="40" y="632"/>
                  </a:lnTo>
                  <a:lnTo>
                    <a:pt x="0" y="810"/>
                  </a:lnTo>
                  <a:lnTo>
                    <a:pt x="0" y="1007"/>
                  </a:lnTo>
                  <a:lnTo>
                    <a:pt x="0" y="1244"/>
                  </a:lnTo>
                  <a:lnTo>
                    <a:pt x="40" y="1481"/>
                  </a:lnTo>
                  <a:lnTo>
                    <a:pt x="79" y="1737"/>
                  </a:lnTo>
                  <a:lnTo>
                    <a:pt x="158" y="1994"/>
                  </a:lnTo>
                  <a:lnTo>
                    <a:pt x="237" y="2270"/>
                  </a:lnTo>
                  <a:lnTo>
                    <a:pt x="434" y="2842"/>
                  </a:lnTo>
                  <a:lnTo>
                    <a:pt x="691" y="3454"/>
                  </a:lnTo>
                  <a:lnTo>
                    <a:pt x="1224" y="4678"/>
                  </a:lnTo>
                  <a:lnTo>
                    <a:pt x="1500" y="5289"/>
                  </a:lnTo>
                  <a:lnTo>
                    <a:pt x="1737" y="5881"/>
                  </a:lnTo>
                  <a:lnTo>
                    <a:pt x="1954" y="6434"/>
                  </a:lnTo>
                  <a:lnTo>
                    <a:pt x="2112" y="6947"/>
                  </a:lnTo>
                  <a:lnTo>
                    <a:pt x="2171" y="7184"/>
                  </a:lnTo>
                  <a:lnTo>
                    <a:pt x="2210" y="7401"/>
                  </a:lnTo>
                  <a:lnTo>
                    <a:pt x="2230" y="7598"/>
                  </a:lnTo>
                  <a:lnTo>
                    <a:pt x="2230" y="7776"/>
                  </a:lnTo>
                  <a:lnTo>
                    <a:pt x="2033" y="10085"/>
                  </a:lnTo>
                  <a:lnTo>
                    <a:pt x="1895" y="12393"/>
                  </a:lnTo>
                  <a:lnTo>
                    <a:pt x="1796" y="14702"/>
                  </a:lnTo>
                  <a:lnTo>
                    <a:pt x="1717" y="17011"/>
                  </a:lnTo>
                  <a:lnTo>
                    <a:pt x="1697" y="19320"/>
                  </a:lnTo>
                  <a:lnTo>
                    <a:pt x="1697" y="21629"/>
                  </a:lnTo>
                  <a:lnTo>
                    <a:pt x="1757" y="23937"/>
                  </a:lnTo>
                  <a:lnTo>
                    <a:pt x="1836" y="26246"/>
                  </a:lnTo>
                  <a:lnTo>
                    <a:pt x="1875" y="26779"/>
                  </a:lnTo>
                  <a:lnTo>
                    <a:pt x="1914" y="27134"/>
                  </a:lnTo>
                  <a:lnTo>
                    <a:pt x="1974" y="27470"/>
                  </a:lnTo>
                  <a:lnTo>
                    <a:pt x="2053" y="27805"/>
                  </a:lnTo>
                  <a:lnTo>
                    <a:pt x="2171" y="28121"/>
                  </a:lnTo>
                  <a:lnTo>
                    <a:pt x="2250" y="28279"/>
                  </a:lnTo>
                  <a:lnTo>
                    <a:pt x="2329" y="28417"/>
                  </a:lnTo>
                  <a:lnTo>
                    <a:pt x="2428" y="28555"/>
                  </a:lnTo>
                  <a:lnTo>
                    <a:pt x="2526" y="28693"/>
                  </a:lnTo>
                  <a:lnTo>
                    <a:pt x="2645" y="28812"/>
                  </a:lnTo>
                  <a:lnTo>
                    <a:pt x="2763" y="28910"/>
                  </a:lnTo>
                  <a:lnTo>
                    <a:pt x="3020" y="29108"/>
                  </a:lnTo>
                  <a:lnTo>
                    <a:pt x="3296" y="29265"/>
                  </a:lnTo>
                  <a:lnTo>
                    <a:pt x="3592" y="29384"/>
                  </a:lnTo>
                  <a:lnTo>
                    <a:pt x="3908" y="29483"/>
                  </a:lnTo>
                  <a:lnTo>
                    <a:pt x="4243" y="29542"/>
                  </a:lnTo>
                  <a:lnTo>
                    <a:pt x="4579" y="29581"/>
                  </a:lnTo>
                  <a:lnTo>
                    <a:pt x="4934" y="29621"/>
                  </a:lnTo>
                  <a:lnTo>
                    <a:pt x="5624" y="29621"/>
                  </a:lnTo>
                  <a:lnTo>
                    <a:pt x="6295" y="29581"/>
                  </a:lnTo>
                  <a:lnTo>
                    <a:pt x="6927" y="29522"/>
                  </a:lnTo>
                  <a:lnTo>
                    <a:pt x="7183" y="29502"/>
                  </a:lnTo>
                  <a:lnTo>
                    <a:pt x="7420" y="29463"/>
                  </a:lnTo>
                  <a:lnTo>
                    <a:pt x="7657" y="29384"/>
                  </a:lnTo>
                  <a:lnTo>
                    <a:pt x="7894" y="29285"/>
                  </a:lnTo>
                  <a:lnTo>
                    <a:pt x="8091" y="29147"/>
                  </a:lnTo>
                  <a:lnTo>
                    <a:pt x="8249" y="28989"/>
                  </a:lnTo>
                  <a:lnTo>
                    <a:pt x="8407" y="28812"/>
                  </a:lnTo>
                  <a:lnTo>
                    <a:pt x="8525" y="28614"/>
                  </a:lnTo>
                  <a:lnTo>
                    <a:pt x="8644" y="28417"/>
                  </a:lnTo>
                  <a:lnTo>
                    <a:pt x="8723" y="28180"/>
                  </a:lnTo>
                  <a:lnTo>
                    <a:pt x="8900" y="27726"/>
                  </a:lnTo>
                  <a:lnTo>
                    <a:pt x="9176" y="26819"/>
                  </a:lnTo>
                  <a:lnTo>
                    <a:pt x="9433" y="25911"/>
                  </a:lnTo>
                  <a:lnTo>
                    <a:pt x="9689" y="24983"/>
                  </a:lnTo>
                  <a:lnTo>
                    <a:pt x="9907" y="24036"/>
                  </a:lnTo>
                  <a:lnTo>
                    <a:pt x="10124" y="23089"/>
                  </a:lnTo>
                  <a:lnTo>
                    <a:pt x="10321" y="22142"/>
                  </a:lnTo>
                  <a:lnTo>
                    <a:pt x="10499" y="21194"/>
                  </a:lnTo>
                  <a:lnTo>
                    <a:pt x="10676" y="20228"/>
                  </a:lnTo>
                  <a:lnTo>
                    <a:pt x="10992" y="18313"/>
                  </a:lnTo>
                  <a:lnTo>
                    <a:pt x="11268" y="16379"/>
                  </a:lnTo>
                  <a:lnTo>
                    <a:pt x="11525" y="14465"/>
                  </a:lnTo>
                  <a:lnTo>
                    <a:pt x="11761" y="12571"/>
                  </a:lnTo>
                  <a:lnTo>
                    <a:pt x="11959" y="11130"/>
                  </a:lnTo>
                  <a:lnTo>
                    <a:pt x="12038" y="10321"/>
                  </a:lnTo>
                  <a:lnTo>
                    <a:pt x="12117" y="9493"/>
                  </a:lnTo>
                  <a:lnTo>
                    <a:pt x="12156" y="8644"/>
                  </a:lnTo>
                  <a:lnTo>
                    <a:pt x="12176" y="7756"/>
                  </a:lnTo>
                  <a:lnTo>
                    <a:pt x="12156" y="6888"/>
                  </a:lnTo>
                  <a:lnTo>
                    <a:pt x="12136" y="6454"/>
                  </a:lnTo>
                  <a:lnTo>
                    <a:pt x="12097" y="6039"/>
                  </a:lnTo>
                  <a:lnTo>
                    <a:pt x="12038" y="5605"/>
                  </a:lnTo>
                  <a:lnTo>
                    <a:pt x="11959" y="5191"/>
                  </a:lnTo>
                  <a:lnTo>
                    <a:pt x="11880" y="4776"/>
                  </a:lnTo>
                  <a:lnTo>
                    <a:pt x="11781" y="4382"/>
                  </a:lnTo>
                  <a:lnTo>
                    <a:pt x="11663" y="4007"/>
                  </a:lnTo>
                  <a:lnTo>
                    <a:pt x="11525" y="3632"/>
                  </a:lnTo>
                  <a:lnTo>
                    <a:pt x="11347" y="3257"/>
                  </a:lnTo>
                  <a:lnTo>
                    <a:pt x="11169" y="2921"/>
                  </a:lnTo>
                  <a:lnTo>
                    <a:pt x="10972" y="2586"/>
                  </a:lnTo>
                  <a:lnTo>
                    <a:pt x="10735" y="2290"/>
                  </a:lnTo>
                  <a:lnTo>
                    <a:pt x="10499" y="1994"/>
                  </a:lnTo>
                  <a:lnTo>
                    <a:pt x="10222" y="1718"/>
                  </a:lnTo>
                  <a:lnTo>
                    <a:pt x="9907" y="1481"/>
                  </a:lnTo>
                  <a:lnTo>
                    <a:pt x="9591" y="1264"/>
                  </a:lnTo>
                  <a:lnTo>
                    <a:pt x="9216" y="1066"/>
                  </a:lnTo>
                  <a:lnTo>
                    <a:pt x="8841" y="889"/>
                  </a:lnTo>
                  <a:lnTo>
                    <a:pt x="8505" y="790"/>
                  </a:lnTo>
                  <a:lnTo>
                    <a:pt x="8170" y="691"/>
                  </a:lnTo>
                  <a:lnTo>
                    <a:pt x="7835" y="612"/>
                  </a:lnTo>
                  <a:lnTo>
                    <a:pt x="7479" y="573"/>
                  </a:lnTo>
                  <a:lnTo>
                    <a:pt x="6789" y="494"/>
                  </a:lnTo>
                  <a:lnTo>
                    <a:pt x="6098" y="435"/>
                  </a:lnTo>
                  <a:lnTo>
                    <a:pt x="5111" y="336"/>
                  </a:lnTo>
                  <a:lnTo>
                    <a:pt x="3375" y="159"/>
                  </a:lnTo>
                  <a:lnTo>
                    <a:pt x="2447" y="80"/>
                  </a:lnTo>
                  <a:lnTo>
                    <a:pt x="1638" y="20"/>
                  </a:lnTo>
                  <a:lnTo>
                    <a:pt x="1007"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7" name="Google Shape;867;p7"/>
            <p:cNvSpPr/>
            <p:nvPr/>
          </p:nvSpPr>
          <p:spPr>
            <a:xfrm>
              <a:off x="1564814" y="2260437"/>
              <a:ext cx="644081" cy="602605"/>
            </a:xfrm>
            <a:custGeom>
              <a:rect b="b" l="l" r="r" t="t"/>
              <a:pathLst>
                <a:path extrusionOk="0" h="26661" w="28496">
                  <a:moveTo>
                    <a:pt x="21254" y="0"/>
                  </a:moveTo>
                  <a:lnTo>
                    <a:pt x="20563" y="20"/>
                  </a:lnTo>
                  <a:lnTo>
                    <a:pt x="19872" y="59"/>
                  </a:lnTo>
                  <a:lnTo>
                    <a:pt x="19182" y="99"/>
                  </a:lnTo>
                  <a:lnTo>
                    <a:pt x="18491" y="158"/>
                  </a:lnTo>
                  <a:lnTo>
                    <a:pt x="17820" y="197"/>
                  </a:lnTo>
                  <a:lnTo>
                    <a:pt x="16833" y="217"/>
                  </a:lnTo>
                  <a:lnTo>
                    <a:pt x="15807" y="197"/>
                  </a:lnTo>
                  <a:lnTo>
                    <a:pt x="14801" y="178"/>
                  </a:lnTo>
                  <a:lnTo>
                    <a:pt x="13775" y="178"/>
                  </a:lnTo>
                  <a:lnTo>
                    <a:pt x="13262" y="197"/>
                  </a:lnTo>
                  <a:lnTo>
                    <a:pt x="12749" y="237"/>
                  </a:lnTo>
                  <a:lnTo>
                    <a:pt x="12255" y="276"/>
                  </a:lnTo>
                  <a:lnTo>
                    <a:pt x="11762" y="355"/>
                  </a:lnTo>
                  <a:lnTo>
                    <a:pt x="11269" y="434"/>
                  </a:lnTo>
                  <a:lnTo>
                    <a:pt x="10775" y="553"/>
                  </a:lnTo>
                  <a:lnTo>
                    <a:pt x="10302" y="710"/>
                  </a:lnTo>
                  <a:lnTo>
                    <a:pt x="9848" y="888"/>
                  </a:lnTo>
                  <a:lnTo>
                    <a:pt x="9591" y="987"/>
                  </a:lnTo>
                  <a:lnTo>
                    <a:pt x="9157" y="1224"/>
                  </a:lnTo>
                  <a:lnTo>
                    <a:pt x="8743" y="1480"/>
                  </a:lnTo>
                  <a:lnTo>
                    <a:pt x="8388" y="1756"/>
                  </a:lnTo>
                  <a:lnTo>
                    <a:pt x="8052" y="2052"/>
                  </a:lnTo>
                  <a:lnTo>
                    <a:pt x="7756" y="2368"/>
                  </a:lnTo>
                  <a:lnTo>
                    <a:pt x="7480" y="2684"/>
                  </a:lnTo>
                  <a:lnTo>
                    <a:pt x="7223" y="3039"/>
                  </a:lnTo>
                  <a:lnTo>
                    <a:pt x="7006" y="3414"/>
                  </a:lnTo>
                  <a:lnTo>
                    <a:pt x="6809" y="3789"/>
                  </a:lnTo>
                  <a:lnTo>
                    <a:pt x="6612" y="4184"/>
                  </a:lnTo>
                  <a:lnTo>
                    <a:pt x="6454" y="4598"/>
                  </a:lnTo>
                  <a:lnTo>
                    <a:pt x="6296" y="5032"/>
                  </a:lnTo>
                  <a:lnTo>
                    <a:pt x="6000" y="5920"/>
                  </a:lnTo>
                  <a:lnTo>
                    <a:pt x="5743" y="6828"/>
                  </a:lnTo>
                  <a:lnTo>
                    <a:pt x="5506" y="7676"/>
                  </a:lnTo>
                  <a:lnTo>
                    <a:pt x="5329" y="8525"/>
                  </a:lnTo>
                  <a:lnTo>
                    <a:pt x="5151" y="9393"/>
                  </a:lnTo>
                  <a:lnTo>
                    <a:pt x="4993" y="10242"/>
                  </a:lnTo>
                  <a:lnTo>
                    <a:pt x="4855" y="11110"/>
                  </a:lnTo>
                  <a:lnTo>
                    <a:pt x="4678" y="11959"/>
                  </a:lnTo>
                  <a:lnTo>
                    <a:pt x="4500" y="12827"/>
                  </a:lnTo>
                  <a:lnTo>
                    <a:pt x="4283" y="13656"/>
                  </a:lnTo>
                  <a:lnTo>
                    <a:pt x="4125" y="14169"/>
                  </a:lnTo>
                  <a:lnTo>
                    <a:pt x="3947" y="14662"/>
                  </a:lnTo>
                  <a:lnTo>
                    <a:pt x="3770" y="15155"/>
                  </a:lnTo>
                  <a:lnTo>
                    <a:pt x="3573" y="15649"/>
                  </a:lnTo>
                  <a:lnTo>
                    <a:pt x="3158" y="16635"/>
                  </a:lnTo>
                  <a:lnTo>
                    <a:pt x="2704" y="17583"/>
                  </a:lnTo>
                  <a:lnTo>
                    <a:pt x="2231" y="18530"/>
                  </a:lnTo>
                  <a:lnTo>
                    <a:pt x="1757" y="19477"/>
                  </a:lnTo>
                  <a:lnTo>
                    <a:pt x="770" y="21352"/>
                  </a:lnTo>
                  <a:lnTo>
                    <a:pt x="573" y="21746"/>
                  </a:lnTo>
                  <a:lnTo>
                    <a:pt x="395" y="22141"/>
                  </a:lnTo>
                  <a:lnTo>
                    <a:pt x="238" y="22536"/>
                  </a:lnTo>
                  <a:lnTo>
                    <a:pt x="119" y="22950"/>
                  </a:lnTo>
                  <a:lnTo>
                    <a:pt x="60" y="23167"/>
                  </a:lnTo>
                  <a:lnTo>
                    <a:pt x="40" y="23365"/>
                  </a:lnTo>
                  <a:lnTo>
                    <a:pt x="21" y="23582"/>
                  </a:lnTo>
                  <a:lnTo>
                    <a:pt x="1" y="23779"/>
                  </a:lnTo>
                  <a:lnTo>
                    <a:pt x="21" y="23996"/>
                  </a:lnTo>
                  <a:lnTo>
                    <a:pt x="40" y="24193"/>
                  </a:lnTo>
                  <a:lnTo>
                    <a:pt x="99" y="24391"/>
                  </a:lnTo>
                  <a:lnTo>
                    <a:pt x="159" y="24588"/>
                  </a:lnTo>
                  <a:lnTo>
                    <a:pt x="277" y="24864"/>
                  </a:lnTo>
                  <a:lnTo>
                    <a:pt x="455" y="25121"/>
                  </a:lnTo>
                  <a:lnTo>
                    <a:pt x="652" y="25358"/>
                  </a:lnTo>
                  <a:lnTo>
                    <a:pt x="869" y="25555"/>
                  </a:lnTo>
                  <a:lnTo>
                    <a:pt x="1126" y="25733"/>
                  </a:lnTo>
                  <a:lnTo>
                    <a:pt x="1402" y="25890"/>
                  </a:lnTo>
                  <a:lnTo>
                    <a:pt x="1678" y="26029"/>
                  </a:lnTo>
                  <a:lnTo>
                    <a:pt x="1954" y="26147"/>
                  </a:lnTo>
                  <a:lnTo>
                    <a:pt x="2250" y="26226"/>
                  </a:lnTo>
                  <a:lnTo>
                    <a:pt x="2546" y="26285"/>
                  </a:lnTo>
                  <a:lnTo>
                    <a:pt x="2862" y="26344"/>
                  </a:lnTo>
                  <a:lnTo>
                    <a:pt x="3158" y="26364"/>
                  </a:lnTo>
                  <a:lnTo>
                    <a:pt x="3770" y="26403"/>
                  </a:lnTo>
                  <a:lnTo>
                    <a:pt x="4401" y="26423"/>
                  </a:lnTo>
                  <a:lnTo>
                    <a:pt x="17149" y="26660"/>
                  </a:lnTo>
                  <a:lnTo>
                    <a:pt x="17682" y="26660"/>
                  </a:lnTo>
                  <a:lnTo>
                    <a:pt x="18215" y="26640"/>
                  </a:lnTo>
                  <a:lnTo>
                    <a:pt x="18748" y="26601"/>
                  </a:lnTo>
                  <a:lnTo>
                    <a:pt x="19004" y="26561"/>
                  </a:lnTo>
                  <a:lnTo>
                    <a:pt x="19280" y="26502"/>
                  </a:lnTo>
                  <a:lnTo>
                    <a:pt x="19517" y="26443"/>
                  </a:lnTo>
                  <a:lnTo>
                    <a:pt x="19774" y="26364"/>
                  </a:lnTo>
                  <a:lnTo>
                    <a:pt x="20011" y="26265"/>
                  </a:lnTo>
                  <a:lnTo>
                    <a:pt x="20228" y="26167"/>
                  </a:lnTo>
                  <a:lnTo>
                    <a:pt x="20445" y="26029"/>
                  </a:lnTo>
                  <a:lnTo>
                    <a:pt x="20642" y="25890"/>
                  </a:lnTo>
                  <a:lnTo>
                    <a:pt x="20839" y="25713"/>
                  </a:lnTo>
                  <a:lnTo>
                    <a:pt x="20997" y="25515"/>
                  </a:lnTo>
                  <a:lnTo>
                    <a:pt x="21135" y="25338"/>
                  </a:lnTo>
                  <a:lnTo>
                    <a:pt x="21254" y="25141"/>
                  </a:lnTo>
                  <a:lnTo>
                    <a:pt x="21352" y="24943"/>
                  </a:lnTo>
                  <a:lnTo>
                    <a:pt x="21431" y="24746"/>
                  </a:lnTo>
                  <a:lnTo>
                    <a:pt x="21589" y="24312"/>
                  </a:lnTo>
                  <a:lnTo>
                    <a:pt x="21708" y="23878"/>
                  </a:lnTo>
                  <a:lnTo>
                    <a:pt x="22497" y="21075"/>
                  </a:lnTo>
                  <a:lnTo>
                    <a:pt x="23267" y="18254"/>
                  </a:lnTo>
                  <a:lnTo>
                    <a:pt x="24016" y="15451"/>
                  </a:lnTo>
                  <a:lnTo>
                    <a:pt x="24727" y="12629"/>
                  </a:lnTo>
                  <a:lnTo>
                    <a:pt x="25102" y="11071"/>
                  </a:lnTo>
                  <a:lnTo>
                    <a:pt x="25279" y="10281"/>
                  </a:lnTo>
                  <a:lnTo>
                    <a:pt x="25418" y="9512"/>
                  </a:lnTo>
                  <a:lnTo>
                    <a:pt x="25457" y="9235"/>
                  </a:lnTo>
                  <a:lnTo>
                    <a:pt x="25477" y="8979"/>
                  </a:lnTo>
                  <a:lnTo>
                    <a:pt x="25457" y="8722"/>
                  </a:lnTo>
                  <a:lnTo>
                    <a:pt x="25457" y="8466"/>
                  </a:lnTo>
                  <a:lnTo>
                    <a:pt x="25418" y="7953"/>
                  </a:lnTo>
                  <a:lnTo>
                    <a:pt x="25398" y="7696"/>
                  </a:lnTo>
                  <a:lnTo>
                    <a:pt x="25418" y="7440"/>
                  </a:lnTo>
                  <a:lnTo>
                    <a:pt x="25437" y="7341"/>
                  </a:lnTo>
                  <a:lnTo>
                    <a:pt x="25457" y="7242"/>
                  </a:lnTo>
                  <a:lnTo>
                    <a:pt x="25516" y="7163"/>
                  </a:lnTo>
                  <a:lnTo>
                    <a:pt x="25575" y="7065"/>
                  </a:lnTo>
                  <a:lnTo>
                    <a:pt x="25733" y="6907"/>
                  </a:lnTo>
                  <a:lnTo>
                    <a:pt x="25931" y="6769"/>
                  </a:lnTo>
                  <a:lnTo>
                    <a:pt x="26128" y="6631"/>
                  </a:lnTo>
                  <a:lnTo>
                    <a:pt x="26345" y="6512"/>
                  </a:lnTo>
                  <a:lnTo>
                    <a:pt x="26700" y="6335"/>
                  </a:lnTo>
                  <a:lnTo>
                    <a:pt x="27154" y="6078"/>
                  </a:lnTo>
                  <a:lnTo>
                    <a:pt x="27628" y="5802"/>
                  </a:lnTo>
                  <a:lnTo>
                    <a:pt x="27864" y="5644"/>
                  </a:lnTo>
                  <a:lnTo>
                    <a:pt x="28062" y="5486"/>
                  </a:lnTo>
                  <a:lnTo>
                    <a:pt x="28259" y="5289"/>
                  </a:lnTo>
                  <a:lnTo>
                    <a:pt x="28397" y="5091"/>
                  </a:lnTo>
                  <a:lnTo>
                    <a:pt x="28476" y="4953"/>
                  </a:lnTo>
                  <a:lnTo>
                    <a:pt x="28496" y="4894"/>
                  </a:lnTo>
                  <a:lnTo>
                    <a:pt x="28496" y="4815"/>
                  </a:lnTo>
                  <a:lnTo>
                    <a:pt x="28496" y="4736"/>
                  </a:lnTo>
                  <a:lnTo>
                    <a:pt x="28456" y="4677"/>
                  </a:lnTo>
                  <a:lnTo>
                    <a:pt x="28397" y="4618"/>
                  </a:lnTo>
                  <a:lnTo>
                    <a:pt x="28338" y="4539"/>
                  </a:lnTo>
                  <a:lnTo>
                    <a:pt x="28062" y="4322"/>
                  </a:lnTo>
                  <a:lnTo>
                    <a:pt x="27726" y="4026"/>
                  </a:lnTo>
                  <a:lnTo>
                    <a:pt x="27411" y="3710"/>
                  </a:lnTo>
                  <a:lnTo>
                    <a:pt x="26819" y="3078"/>
                  </a:lnTo>
                  <a:lnTo>
                    <a:pt x="26286" y="2447"/>
                  </a:lnTo>
                  <a:lnTo>
                    <a:pt x="25753" y="1875"/>
                  </a:lnTo>
                  <a:lnTo>
                    <a:pt x="25477" y="1598"/>
                  </a:lnTo>
                  <a:lnTo>
                    <a:pt x="25220" y="1322"/>
                  </a:lnTo>
                  <a:lnTo>
                    <a:pt x="24944" y="1085"/>
                  </a:lnTo>
                  <a:lnTo>
                    <a:pt x="24648" y="868"/>
                  </a:lnTo>
                  <a:lnTo>
                    <a:pt x="24332" y="671"/>
                  </a:lnTo>
                  <a:lnTo>
                    <a:pt x="24016" y="493"/>
                  </a:lnTo>
                  <a:lnTo>
                    <a:pt x="23681" y="355"/>
                  </a:lnTo>
                  <a:lnTo>
                    <a:pt x="23306" y="237"/>
                  </a:lnTo>
                  <a:lnTo>
                    <a:pt x="22971" y="158"/>
                  </a:lnTo>
                  <a:lnTo>
                    <a:pt x="22635" y="99"/>
                  </a:lnTo>
                  <a:lnTo>
                    <a:pt x="22300" y="59"/>
                  </a:lnTo>
                  <a:lnTo>
                    <a:pt x="21944" y="40"/>
                  </a:lnTo>
                  <a:lnTo>
                    <a:pt x="21254"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8" name="Google Shape;868;p7"/>
            <p:cNvSpPr/>
            <p:nvPr/>
          </p:nvSpPr>
          <p:spPr>
            <a:xfrm>
              <a:off x="1873026" y="1957582"/>
              <a:ext cx="209209" cy="341659"/>
            </a:xfrm>
            <a:custGeom>
              <a:rect b="b" l="l" r="r" t="t"/>
              <a:pathLst>
                <a:path extrusionOk="0" h="15116" w="9256">
                  <a:moveTo>
                    <a:pt x="4756" y="0"/>
                  </a:moveTo>
                  <a:lnTo>
                    <a:pt x="4441" y="20"/>
                  </a:lnTo>
                  <a:lnTo>
                    <a:pt x="4066" y="79"/>
                  </a:lnTo>
                  <a:lnTo>
                    <a:pt x="3711" y="158"/>
                  </a:lnTo>
                  <a:lnTo>
                    <a:pt x="3375" y="276"/>
                  </a:lnTo>
                  <a:lnTo>
                    <a:pt x="3040" y="414"/>
                  </a:lnTo>
                  <a:lnTo>
                    <a:pt x="2744" y="572"/>
                  </a:lnTo>
                  <a:lnTo>
                    <a:pt x="2467" y="750"/>
                  </a:lnTo>
                  <a:lnTo>
                    <a:pt x="2211" y="947"/>
                  </a:lnTo>
                  <a:lnTo>
                    <a:pt x="1974" y="1184"/>
                  </a:lnTo>
                  <a:lnTo>
                    <a:pt x="1757" y="1421"/>
                  </a:lnTo>
                  <a:lnTo>
                    <a:pt x="1579" y="1697"/>
                  </a:lnTo>
                  <a:lnTo>
                    <a:pt x="1402" y="1993"/>
                  </a:lnTo>
                  <a:lnTo>
                    <a:pt x="1264" y="2289"/>
                  </a:lnTo>
                  <a:lnTo>
                    <a:pt x="1145" y="2625"/>
                  </a:lnTo>
                  <a:lnTo>
                    <a:pt x="1066" y="2960"/>
                  </a:lnTo>
                  <a:lnTo>
                    <a:pt x="987" y="3335"/>
                  </a:lnTo>
                  <a:lnTo>
                    <a:pt x="948" y="3710"/>
                  </a:lnTo>
                  <a:lnTo>
                    <a:pt x="928" y="4341"/>
                  </a:lnTo>
                  <a:lnTo>
                    <a:pt x="928" y="4993"/>
                  </a:lnTo>
                  <a:lnTo>
                    <a:pt x="948" y="5644"/>
                  </a:lnTo>
                  <a:lnTo>
                    <a:pt x="987" y="6275"/>
                  </a:lnTo>
                  <a:lnTo>
                    <a:pt x="1086" y="7558"/>
                  </a:lnTo>
                  <a:lnTo>
                    <a:pt x="1125" y="8209"/>
                  </a:lnTo>
                  <a:lnTo>
                    <a:pt x="1145" y="8841"/>
                  </a:lnTo>
                  <a:lnTo>
                    <a:pt x="1145" y="9650"/>
                  </a:lnTo>
                  <a:lnTo>
                    <a:pt x="1145" y="10044"/>
                  </a:lnTo>
                  <a:lnTo>
                    <a:pt x="1106" y="10439"/>
                  </a:lnTo>
                  <a:lnTo>
                    <a:pt x="1047" y="10893"/>
                  </a:lnTo>
                  <a:lnTo>
                    <a:pt x="987" y="11327"/>
                  </a:lnTo>
                  <a:lnTo>
                    <a:pt x="889" y="11761"/>
                  </a:lnTo>
                  <a:lnTo>
                    <a:pt x="770" y="12195"/>
                  </a:lnTo>
                  <a:lnTo>
                    <a:pt x="612" y="12610"/>
                  </a:lnTo>
                  <a:lnTo>
                    <a:pt x="435" y="13004"/>
                  </a:lnTo>
                  <a:lnTo>
                    <a:pt x="237" y="13399"/>
                  </a:lnTo>
                  <a:lnTo>
                    <a:pt x="1" y="13774"/>
                  </a:lnTo>
                  <a:lnTo>
                    <a:pt x="139" y="13952"/>
                  </a:lnTo>
                  <a:lnTo>
                    <a:pt x="277" y="14090"/>
                  </a:lnTo>
                  <a:lnTo>
                    <a:pt x="435" y="14248"/>
                  </a:lnTo>
                  <a:lnTo>
                    <a:pt x="593" y="14366"/>
                  </a:lnTo>
                  <a:lnTo>
                    <a:pt x="770" y="14504"/>
                  </a:lnTo>
                  <a:lnTo>
                    <a:pt x="948" y="14603"/>
                  </a:lnTo>
                  <a:lnTo>
                    <a:pt x="1125" y="14701"/>
                  </a:lnTo>
                  <a:lnTo>
                    <a:pt x="1323" y="14800"/>
                  </a:lnTo>
                  <a:lnTo>
                    <a:pt x="1717" y="14938"/>
                  </a:lnTo>
                  <a:lnTo>
                    <a:pt x="2132" y="15037"/>
                  </a:lnTo>
                  <a:lnTo>
                    <a:pt x="2566" y="15096"/>
                  </a:lnTo>
                  <a:lnTo>
                    <a:pt x="2980" y="15116"/>
                  </a:lnTo>
                  <a:lnTo>
                    <a:pt x="3395" y="15116"/>
                  </a:lnTo>
                  <a:lnTo>
                    <a:pt x="3829" y="15076"/>
                  </a:lnTo>
                  <a:lnTo>
                    <a:pt x="4243" y="15017"/>
                  </a:lnTo>
                  <a:lnTo>
                    <a:pt x="4677" y="14938"/>
                  </a:lnTo>
                  <a:lnTo>
                    <a:pt x="5092" y="14820"/>
                  </a:lnTo>
                  <a:lnTo>
                    <a:pt x="5506" y="14701"/>
                  </a:lnTo>
                  <a:lnTo>
                    <a:pt x="5901" y="14563"/>
                  </a:lnTo>
                  <a:lnTo>
                    <a:pt x="6276" y="14425"/>
                  </a:lnTo>
                  <a:lnTo>
                    <a:pt x="6217" y="14129"/>
                  </a:lnTo>
                  <a:lnTo>
                    <a:pt x="6157" y="13833"/>
                  </a:lnTo>
                  <a:lnTo>
                    <a:pt x="6138" y="13537"/>
                  </a:lnTo>
                  <a:lnTo>
                    <a:pt x="6118" y="13221"/>
                  </a:lnTo>
                  <a:lnTo>
                    <a:pt x="6118" y="12886"/>
                  </a:lnTo>
                  <a:lnTo>
                    <a:pt x="6138" y="12551"/>
                  </a:lnTo>
                  <a:lnTo>
                    <a:pt x="6197" y="11880"/>
                  </a:lnTo>
                  <a:lnTo>
                    <a:pt x="6276" y="11209"/>
                  </a:lnTo>
                  <a:lnTo>
                    <a:pt x="6375" y="10538"/>
                  </a:lnTo>
                  <a:lnTo>
                    <a:pt x="6611" y="9334"/>
                  </a:lnTo>
                  <a:lnTo>
                    <a:pt x="6848" y="9255"/>
                  </a:lnTo>
                  <a:lnTo>
                    <a:pt x="7085" y="9137"/>
                  </a:lnTo>
                  <a:lnTo>
                    <a:pt x="7302" y="9018"/>
                  </a:lnTo>
                  <a:lnTo>
                    <a:pt x="7499" y="8880"/>
                  </a:lnTo>
                  <a:lnTo>
                    <a:pt x="7697" y="8722"/>
                  </a:lnTo>
                  <a:lnTo>
                    <a:pt x="7874" y="8545"/>
                  </a:lnTo>
                  <a:lnTo>
                    <a:pt x="8052" y="8367"/>
                  </a:lnTo>
                  <a:lnTo>
                    <a:pt x="8210" y="8170"/>
                  </a:lnTo>
                  <a:lnTo>
                    <a:pt x="8348" y="7953"/>
                  </a:lnTo>
                  <a:lnTo>
                    <a:pt x="8486" y="7716"/>
                  </a:lnTo>
                  <a:lnTo>
                    <a:pt x="8624" y="7499"/>
                  </a:lnTo>
                  <a:lnTo>
                    <a:pt x="8723" y="7242"/>
                  </a:lnTo>
                  <a:lnTo>
                    <a:pt x="8821" y="7005"/>
                  </a:lnTo>
                  <a:lnTo>
                    <a:pt x="8920" y="6749"/>
                  </a:lnTo>
                  <a:lnTo>
                    <a:pt x="8999" y="6473"/>
                  </a:lnTo>
                  <a:lnTo>
                    <a:pt x="9078" y="6216"/>
                  </a:lnTo>
                  <a:lnTo>
                    <a:pt x="9177" y="5664"/>
                  </a:lnTo>
                  <a:lnTo>
                    <a:pt x="9236" y="5111"/>
                  </a:lnTo>
                  <a:lnTo>
                    <a:pt x="9256" y="4558"/>
                  </a:lnTo>
                  <a:lnTo>
                    <a:pt x="9216" y="4006"/>
                  </a:lnTo>
                  <a:lnTo>
                    <a:pt x="9157" y="3473"/>
                  </a:lnTo>
                  <a:lnTo>
                    <a:pt x="9098" y="3217"/>
                  </a:lnTo>
                  <a:lnTo>
                    <a:pt x="9039" y="2960"/>
                  </a:lnTo>
                  <a:lnTo>
                    <a:pt x="8960" y="2723"/>
                  </a:lnTo>
                  <a:lnTo>
                    <a:pt x="8881" y="2486"/>
                  </a:lnTo>
                  <a:lnTo>
                    <a:pt x="8782" y="2269"/>
                  </a:lnTo>
                  <a:lnTo>
                    <a:pt x="8683" y="2052"/>
                  </a:lnTo>
                  <a:lnTo>
                    <a:pt x="8525" y="1776"/>
                  </a:lnTo>
                  <a:lnTo>
                    <a:pt x="8328" y="1519"/>
                  </a:lnTo>
                  <a:lnTo>
                    <a:pt x="8131" y="1283"/>
                  </a:lnTo>
                  <a:lnTo>
                    <a:pt x="7914" y="1066"/>
                  </a:lnTo>
                  <a:lnTo>
                    <a:pt x="7677" y="888"/>
                  </a:lnTo>
                  <a:lnTo>
                    <a:pt x="7420" y="710"/>
                  </a:lnTo>
                  <a:lnTo>
                    <a:pt x="7164" y="553"/>
                  </a:lnTo>
                  <a:lnTo>
                    <a:pt x="6868" y="414"/>
                  </a:lnTo>
                  <a:lnTo>
                    <a:pt x="6592" y="296"/>
                  </a:lnTo>
                  <a:lnTo>
                    <a:pt x="6296" y="197"/>
                  </a:lnTo>
                  <a:lnTo>
                    <a:pt x="6000" y="118"/>
                  </a:lnTo>
                  <a:lnTo>
                    <a:pt x="5684" y="59"/>
                  </a:lnTo>
                  <a:lnTo>
                    <a:pt x="5368" y="20"/>
                  </a:lnTo>
                  <a:lnTo>
                    <a:pt x="5072" y="0"/>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9" name="Google Shape;869;p7"/>
            <p:cNvSpPr/>
            <p:nvPr/>
          </p:nvSpPr>
          <p:spPr>
            <a:xfrm>
              <a:off x="2060358" y="2186391"/>
              <a:ext cx="481727" cy="451847"/>
            </a:xfrm>
            <a:custGeom>
              <a:rect b="b" l="l" r="r" t="t"/>
              <a:pathLst>
                <a:path extrusionOk="0" h="19991" w="21313">
                  <a:moveTo>
                    <a:pt x="16557" y="0"/>
                  </a:moveTo>
                  <a:lnTo>
                    <a:pt x="16162" y="40"/>
                  </a:lnTo>
                  <a:lnTo>
                    <a:pt x="15787" y="119"/>
                  </a:lnTo>
                  <a:lnTo>
                    <a:pt x="15413" y="237"/>
                  </a:lnTo>
                  <a:lnTo>
                    <a:pt x="15057" y="395"/>
                  </a:lnTo>
                  <a:lnTo>
                    <a:pt x="14840" y="533"/>
                  </a:lnTo>
                  <a:lnTo>
                    <a:pt x="14643" y="652"/>
                  </a:lnTo>
                  <a:lnTo>
                    <a:pt x="14446" y="809"/>
                  </a:lnTo>
                  <a:lnTo>
                    <a:pt x="14268" y="948"/>
                  </a:lnTo>
                  <a:lnTo>
                    <a:pt x="14090" y="1105"/>
                  </a:lnTo>
                  <a:lnTo>
                    <a:pt x="13933" y="1263"/>
                  </a:lnTo>
                  <a:lnTo>
                    <a:pt x="13637" y="1599"/>
                  </a:lnTo>
                  <a:lnTo>
                    <a:pt x="13380" y="1974"/>
                  </a:lnTo>
                  <a:lnTo>
                    <a:pt x="13163" y="2349"/>
                  </a:lnTo>
                  <a:lnTo>
                    <a:pt x="12966" y="2763"/>
                  </a:lnTo>
                  <a:lnTo>
                    <a:pt x="12808" y="3177"/>
                  </a:lnTo>
                  <a:lnTo>
                    <a:pt x="12650" y="3592"/>
                  </a:lnTo>
                  <a:lnTo>
                    <a:pt x="12512" y="4046"/>
                  </a:lnTo>
                  <a:lnTo>
                    <a:pt x="12255" y="4914"/>
                  </a:lnTo>
                  <a:lnTo>
                    <a:pt x="11999" y="5802"/>
                  </a:lnTo>
                  <a:lnTo>
                    <a:pt x="11861" y="6236"/>
                  </a:lnTo>
                  <a:lnTo>
                    <a:pt x="11722" y="6670"/>
                  </a:lnTo>
                  <a:lnTo>
                    <a:pt x="11584" y="7025"/>
                  </a:lnTo>
                  <a:lnTo>
                    <a:pt x="11407" y="7361"/>
                  </a:lnTo>
                  <a:lnTo>
                    <a:pt x="11190" y="7696"/>
                  </a:lnTo>
                  <a:lnTo>
                    <a:pt x="10953" y="7992"/>
                  </a:lnTo>
                  <a:lnTo>
                    <a:pt x="10834" y="8150"/>
                  </a:lnTo>
                  <a:lnTo>
                    <a:pt x="10696" y="8269"/>
                  </a:lnTo>
                  <a:lnTo>
                    <a:pt x="10558" y="8387"/>
                  </a:lnTo>
                  <a:lnTo>
                    <a:pt x="10400" y="8505"/>
                  </a:lnTo>
                  <a:lnTo>
                    <a:pt x="10242" y="8604"/>
                  </a:lnTo>
                  <a:lnTo>
                    <a:pt x="10084" y="8683"/>
                  </a:lnTo>
                  <a:lnTo>
                    <a:pt x="9907" y="8762"/>
                  </a:lnTo>
                  <a:lnTo>
                    <a:pt x="9729" y="8801"/>
                  </a:lnTo>
                  <a:lnTo>
                    <a:pt x="9571" y="8841"/>
                  </a:lnTo>
                  <a:lnTo>
                    <a:pt x="9414" y="8861"/>
                  </a:lnTo>
                  <a:lnTo>
                    <a:pt x="9098" y="8880"/>
                  </a:lnTo>
                  <a:lnTo>
                    <a:pt x="8782" y="8841"/>
                  </a:lnTo>
                  <a:lnTo>
                    <a:pt x="8466" y="8782"/>
                  </a:lnTo>
                  <a:lnTo>
                    <a:pt x="8151" y="8683"/>
                  </a:lnTo>
                  <a:lnTo>
                    <a:pt x="7835" y="8565"/>
                  </a:lnTo>
                  <a:lnTo>
                    <a:pt x="7539" y="8426"/>
                  </a:lnTo>
                  <a:lnTo>
                    <a:pt x="7243" y="8269"/>
                  </a:lnTo>
                  <a:lnTo>
                    <a:pt x="6868" y="8052"/>
                  </a:lnTo>
                  <a:lnTo>
                    <a:pt x="6473" y="7815"/>
                  </a:lnTo>
                  <a:lnTo>
                    <a:pt x="6118" y="7578"/>
                  </a:lnTo>
                  <a:lnTo>
                    <a:pt x="5743" y="7321"/>
                  </a:lnTo>
                  <a:lnTo>
                    <a:pt x="5408" y="7045"/>
                  </a:lnTo>
                  <a:lnTo>
                    <a:pt x="5052" y="6769"/>
                  </a:lnTo>
                  <a:lnTo>
                    <a:pt x="4737" y="6473"/>
                  </a:lnTo>
                  <a:lnTo>
                    <a:pt x="4421" y="6157"/>
                  </a:lnTo>
                  <a:lnTo>
                    <a:pt x="4164" y="5881"/>
                  </a:lnTo>
                  <a:lnTo>
                    <a:pt x="3947" y="5605"/>
                  </a:lnTo>
                  <a:lnTo>
                    <a:pt x="3730" y="5309"/>
                  </a:lnTo>
                  <a:lnTo>
                    <a:pt x="3533" y="4993"/>
                  </a:lnTo>
                  <a:lnTo>
                    <a:pt x="3395" y="4796"/>
                  </a:lnTo>
                  <a:lnTo>
                    <a:pt x="3217" y="4618"/>
                  </a:lnTo>
                  <a:lnTo>
                    <a:pt x="3138" y="4539"/>
                  </a:lnTo>
                  <a:lnTo>
                    <a:pt x="3040" y="4480"/>
                  </a:lnTo>
                  <a:lnTo>
                    <a:pt x="2941" y="4440"/>
                  </a:lnTo>
                  <a:lnTo>
                    <a:pt x="2842" y="4401"/>
                  </a:lnTo>
                  <a:lnTo>
                    <a:pt x="2744" y="4381"/>
                  </a:lnTo>
                  <a:lnTo>
                    <a:pt x="2645" y="4381"/>
                  </a:lnTo>
                  <a:lnTo>
                    <a:pt x="2546" y="4401"/>
                  </a:lnTo>
                  <a:lnTo>
                    <a:pt x="2448" y="4421"/>
                  </a:lnTo>
                  <a:lnTo>
                    <a:pt x="2349" y="4480"/>
                  </a:lnTo>
                  <a:lnTo>
                    <a:pt x="2250" y="4559"/>
                  </a:lnTo>
                  <a:lnTo>
                    <a:pt x="2171" y="4638"/>
                  </a:lnTo>
                  <a:lnTo>
                    <a:pt x="2073" y="4756"/>
                  </a:lnTo>
                  <a:lnTo>
                    <a:pt x="1974" y="4934"/>
                  </a:lnTo>
                  <a:lnTo>
                    <a:pt x="1875" y="5131"/>
                  </a:lnTo>
                  <a:lnTo>
                    <a:pt x="1816" y="5328"/>
                  </a:lnTo>
                  <a:lnTo>
                    <a:pt x="1777" y="5526"/>
                  </a:lnTo>
                  <a:lnTo>
                    <a:pt x="1698" y="5940"/>
                  </a:lnTo>
                  <a:lnTo>
                    <a:pt x="1639" y="6335"/>
                  </a:lnTo>
                  <a:lnTo>
                    <a:pt x="1540" y="6789"/>
                  </a:lnTo>
                  <a:lnTo>
                    <a:pt x="1421" y="7223"/>
                  </a:lnTo>
                  <a:lnTo>
                    <a:pt x="1185" y="8091"/>
                  </a:lnTo>
                  <a:lnTo>
                    <a:pt x="1007" y="8604"/>
                  </a:lnTo>
                  <a:lnTo>
                    <a:pt x="790" y="9117"/>
                  </a:lnTo>
                  <a:lnTo>
                    <a:pt x="573" y="9630"/>
                  </a:lnTo>
                  <a:lnTo>
                    <a:pt x="356" y="10143"/>
                  </a:lnTo>
                  <a:lnTo>
                    <a:pt x="178" y="10676"/>
                  </a:lnTo>
                  <a:lnTo>
                    <a:pt x="99" y="10933"/>
                  </a:lnTo>
                  <a:lnTo>
                    <a:pt x="60" y="11209"/>
                  </a:lnTo>
                  <a:lnTo>
                    <a:pt x="20" y="11465"/>
                  </a:lnTo>
                  <a:lnTo>
                    <a:pt x="1" y="11742"/>
                  </a:lnTo>
                  <a:lnTo>
                    <a:pt x="1" y="12018"/>
                  </a:lnTo>
                  <a:lnTo>
                    <a:pt x="40" y="12294"/>
                  </a:lnTo>
                  <a:lnTo>
                    <a:pt x="99" y="12531"/>
                  </a:lnTo>
                  <a:lnTo>
                    <a:pt x="159" y="12748"/>
                  </a:lnTo>
                  <a:lnTo>
                    <a:pt x="237" y="12965"/>
                  </a:lnTo>
                  <a:lnTo>
                    <a:pt x="336" y="13182"/>
                  </a:lnTo>
                  <a:lnTo>
                    <a:pt x="533" y="13597"/>
                  </a:lnTo>
                  <a:lnTo>
                    <a:pt x="770" y="14011"/>
                  </a:lnTo>
                  <a:lnTo>
                    <a:pt x="1086" y="14564"/>
                  </a:lnTo>
                  <a:lnTo>
                    <a:pt x="1402" y="15096"/>
                  </a:lnTo>
                  <a:lnTo>
                    <a:pt x="1718" y="15609"/>
                  </a:lnTo>
                  <a:lnTo>
                    <a:pt x="2053" y="16103"/>
                  </a:lnTo>
                  <a:lnTo>
                    <a:pt x="2408" y="16576"/>
                  </a:lnTo>
                  <a:lnTo>
                    <a:pt x="2783" y="17030"/>
                  </a:lnTo>
                  <a:lnTo>
                    <a:pt x="3158" y="17445"/>
                  </a:lnTo>
                  <a:lnTo>
                    <a:pt x="3553" y="17839"/>
                  </a:lnTo>
                  <a:lnTo>
                    <a:pt x="3987" y="18214"/>
                  </a:lnTo>
                  <a:lnTo>
                    <a:pt x="4441" y="18550"/>
                  </a:lnTo>
                  <a:lnTo>
                    <a:pt x="4914" y="18866"/>
                  </a:lnTo>
                  <a:lnTo>
                    <a:pt x="5427" y="19142"/>
                  </a:lnTo>
                  <a:lnTo>
                    <a:pt x="5980" y="19379"/>
                  </a:lnTo>
                  <a:lnTo>
                    <a:pt x="6552" y="19576"/>
                  </a:lnTo>
                  <a:lnTo>
                    <a:pt x="7164" y="19734"/>
                  </a:lnTo>
                  <a:lnTo>
                    <a:pt x="7835" y="19872"/>
                  </a:lnTo>
                  <a:lnTo>
                    <a:pt x="8249" y="19931"/>
                  </a:lnTo>
                  <a:lnTo>
                    <a:pt x="8664" y="19971"/>
                  </a:lnTo>
                  <a:lnTo>
                    <a:pt x="9078" y="19990"/>
                  </a:lnTo>
                  <a:lnTo>
                    <a:pt x="9512" y="19971"/>
                  </a:lnTo>
                  <a:lnTo>
                    <a:pt x="9927" y="19951"/>
                  </a:lnTo>
                  <a:lnTo>
                    <a:pt x="10341" y="19911"/>
                  </a:lnTo>
                  <a:lnTo>
                    <a:pt x="10755" y="19852"/>
                  </a:lnTo>
                  <a:lnTo>
                    <a:pt x="11170" y="19773"/>
                  </a:lnTo>
                  <a:lnTo>
                    <a:pt x="11565" y="19675"/>
                  </a:lnTo>
                  <a:lnTo>
                    <a:pt x="11979" y="19556"/>
                  </a:lnTo>
                  <a:lnTo>
                    <a:pt x="12374" y="19418"/>
                  </a:lnTo>
                  <a:lnTo>
                    <a:pt x="12768" y="19260"/>
                  </a:lnTo>
                  <a:lnTo>
                    <a:pt x="13143" y="19083"/>
                  </a:lnTo>
                  <a:lnTo>
                    <a:pt x="13518" y="18885"/>
                  </a:lnTo>
                  <a:lnTo>
                    <a:pt x="13873" y="18688"/>
                  </a:lnTo>
                  <a:lnTo>
                    <a:pt x="14229" y="18451"/>
                  </a:lnTo>
                  <a:lnTo>
                    <a:pt x="14682" y="18116"/>
                  </a:lnTo>
                  <a:lnTo>
                    <a:pt x="15136" y="17741"/>
                  </a:lnTo>
                  <a:lnTo>
                    <a:pt x="15590" y="17346"/>
                  </a:lnTo>
                  <a:lnTo>
                    <a:pt x="16005" y="16912"/>
                  </a:lnTo>
                  <a:lnTo>
                    <a:pt x="16419" y="16458"/>
                  </a:lnTo>
                  <a:lnTo>
                    <a:pt x="16774" y="15984"/>
                  </a:lnTo>
                  <a:lnTo>
                    <a:pt x="17110" y="15491"/>
                  </a:lnTo>
                  <a:lnTo>
                    <a:pt x="17386" y="14998"/>
                  </a:lnTo>
                  <a:lnTo>
                    <a:pt x="17682" y="14445"/>
                  </a:lnTo>
                  <a:lnTo>
                    <a:pt x="17978" y="13893"/>
                  </a:lnTo>
                  <a:lnTo>
                    <a:pt x="18590" y="12807"/>
                  </a:lnTo>
                  <a:lnTo>
                    <a:pt x="19201" y="11722"/>
                  </a:lnTo>
                  <a:lnTo>
                    <a:pt x="19497" y="11169"/>
                  </a:lnTo>
                  <a:lnTo>
                    <a:pt x="19774" y="10617"/>
                  </a:lnTo>
                  <a:lnTo>
                    <a:pt x="20050" y="10025"/>
                  </a:lnTo>
                  <a:lnTo>
                    <a:pt x="20326" y="9433"/>
                  </a:lnTo>
                  <a:lnTo>
                    <a:pt x="20563" y="8821"/>
                  </a:lnTo>
                  <a:lnTo>
                    <a:pt x="20780" y="8209"/>
                  </a:lnTo>
                  <a:lnTo>
                    <a:pt x="20977" y="7598"/>
                  </a:lnTo>
                  <a:lnTo>
                    <a:pt x="21135" y="6966"/>
                  </a:lnTo>
                  <a:lnTo>
                    <a:pt x="21254" y="6335"/>
                  </a:lnTo>
                  <a:lnTo>
                    <a:pt x="21273" y="5999"/>
                  </a:lnTo>
                  <a:lnTo>
                    <a:pt x="21313" y="5684"/>
                  </a:lnTo>
                  <a:lnTo>
                    <a:pt x="21313" y="5269"/>
                  </a:lnTo>
                  <a:lnTo>
                    <a:pt x="21293" y="4855"/>
                  </a:lnTo>
                  <a:lnTo>
                    <a:pt x="21254" y="4440"/>
                  </a:lnTo>
                  <a:lnTo>
                    <a:pt x="21175" y="4026"/>
                  </a:lnTo>
                  <a:lnTo>
                    <a:pt x="21056" y="3612"/>
                  </a:lnTo>
                  <a:lnTo>
                    <a:pt x="20918" y="3217"/>
                  </a:lnTo>
                  <a:lnTo>
                    <a:pt x="20741" y="2822"/>
                  </a:lnTo>
                  <a:lnTo>
                    <a:pt x="20563" y="2447"/>
                  </a:lnTo>
                  <a:lnTo>
                    <a:pt x="20326" y="2092"/>
                  </a:lnTo>
                  <a:lnTo>
                    <a:pt x="20089" y="1757"/>
                  </a:lnTo>
                  <a:lnTo>
                    <a:pt x="19813" y="1421"/>
                  </a:lnTo>
                  <a:lnTo>
                    <a:pt x="19517" y="1145"/>
                  </a:lnTo>
                  <a:lnTo>
                    <a:pt x="19201" y="869"/>
                  </a:lnTo>
                  <a:lnTo>
                    <a:pt x="18846" y="632"/>
                  </a:lnTo>
                  <a:lnTo>
                    <a:pt x="18471" y="434"/>
                  </a:lnTo>
                  <a:lnTo>
                    <a:pt x="18096" y="257"/>
                  </a:lnTo>
                  <a:lnTo>
                    <a:pt x="17721" y="138"/>
                  </a:lnTo>
                  <a:lnTo>
                    <a:pt x="17327" y="59"/>
                  </a:lnTo>
                  <a:lnTo>
                    <a:pt x="16952" y="20"/>
                  </a:lnTo>
                  <a:lnTo>
                    <a:pt x="16557"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0" name="Google Shape;870;p7"/>
            <p:cNvSpPr/>
            <p:nvPr/>
          </p:nvSpPr>
          <p:spPr>
            <a:xfrm>
              <a:off x="1730289" y="3415216"/>
              <a:ext cx="152137" cy="272089"/>
            </a:xfrm>
            <a:custGeom>
              <a:rect b="b" l="l" r="r" t="t"/>
              <a:pathLst>
                <a:path extrusionOk="0" h="12038" w="6731">
                  <a:moveTo>
                    <a:pt x="3060" y="0"/>
                  </a:moveTo>
                  <a:lnTo>
                    <a:pt x="2941" y="20"/>
                  </a:lnTo>
                  <a:lnTo>
                    <a:pt x="2843" y="40"/>
                  </a:lnTo>
                  <a:lnTo>
                    <a:pt x="2724" y="79"/>
                  </a:lnTo>
                  <a:lnTo>
                    <a:pt x="2527" y="197"/>
                  </a:lnTo>
                  <a:lnTo>
                    <a:pt x="2349" y="355"/>
                  </a:lnTo>
                  <a:lnTo>
                    <a:pt x="2172" y="553"/>
                  </a:lnTo>
                  <a:lnTo>
                    <a:pt x="1994" y="730"/>
                  </a:lnTo>
                  <a:lnTo>
                    <a:pt x="1856" y="947"/>
                  </a:lnTo>
                  <a:lnTo>
                    <a:pt x="1580" y="1322"/>
                  </a:lnTo>
                  <a:lnTo>
                    <a:pt x="1145" y="1934"/>
                  </a:lnTo>
                  <a:lnTo>
                    <a:pt x="672" y="2664"/>
                  </a:lnTo>
                  <a:lnTo>
                    <a:pt x="198" y="3414"/>
                  </a:lnTo>
                  <a:lnTo>
                    <a:pt x="100" y="3572"/>
                  </a:lnTo>
                  <a:lnTo>
                    <a:pt x="21" y="3730"/>
                  </a:lnTo>
                  <a:lnTo>
                    <a:pt x="1" y="3868"/>
                  </a:lnTo>
                  <a:lnTo>
                    <a:pt x="1" y="4006"/>
                  </a:lnTo>
                  <a:lnTo>
                    <a:pt x="40" y="4124"/>
                  </a:lnTo>
                  <a:lnTo>
                    <a:pt x="80" y="4263"/>
                  </a:lnTo>
                  <a:lnTo>
                    <a:pt x="139" y="4381"/>
                  </a:lnTo>
                  <a:lnTo>
                    <a:pt x="218" y="4519"/>
                  </a:lnTo>
                  <a:lnTo>
                    <a:pt x="356" y="4756"/>
                  </a:lnTo>
                  <a:lnTo>
                    <a:pt x="534" y="4657"/>
                  </a:lnTo>
                  <a:lnTo>
                    <a:pt x="711" y="4578"/>
                  </a:lnTo>
                  <a:lnTo>
                    <a:pt x="889" y="4480"/>
                  </a:lnTo>
                  <a:lnTo>
                    <a:pt x="1047" y="4361"/>
                  </a:lnTo>
                  <a:lnTo>
                    <a:pt x="1205" y="4243"/>
                  </a:lnTo>
                  <a:lnTo>
                    <a:pt x="1343" y="4105"/>
                  </a:lnTo>
                  <a:lnTo>
                    <a:pt x="1481" y="3967"/>
                  </a:lnTo>
                  <a:lnTo>
                    <a:pt x="1619" y="3809"/>
                  </a:lnTo>
                  <a:lnTo>
                    <a:pt x="1619" y="3809"/>
                  </a:lnTo>
                  <a:lnTo>
                    <a:pt x="1560" y="3888"/>
                  </a:lnTo>
                  <a:lnTo>
                    <a:pt x="1501" y="3986"/>
                  </a:lnTo>
                  <a:lnTo>
                    <a:pt x="1441" y="4184"/>
                  </a:lnTo>
                  <a:lnTo>
                    <a:pt x="1382" y="4420"/>
                  </a:lnTo>
                  <a:lnTo>
                    <a:pt x="1363" y="4657"/>
                  </a:lnTo>
                  <a:lnTo>
                    <a:pt x="1343" y="5151"/>
                  </a:lnTo>
                  <a:lnTo>
                    <a:pt x="1303" y="5565"/>
                  </a:lnTo>
                  <a:lnTo>
                    <a:pt x="1264" y="5960"/>
                  </a:lnTo>
                  <a:lnTo>
                    <a:pt x="1264" y="6335"/>
                  </a:lnTo>
                  <a:lnTo>
                    <a:pt x="1303" y="6709"/>
                  </a:lnTo>
                  <a:lnTo>
                    <a:pt x="1343" y="6907"/>
                  </a:lnTo>
                  <a:lnTo>
                    <a:pt x="1402" y="7104"/>
                  </a:lnTo>
                  <a:lnTo>
                    <a:pt x="1540" y="7499"/>
                  </a:lnTo>
                  <a:lnTo>
                    <a:pt x="1718" y="7874"/>
                  </a:lnTo>
                  <a:lnTo>
                    <a:pt x="1915" y="8229"/>
                  </a:lnTo>
                  <a:lnTo>
                    <a:pt x="2132" y="8584"/>
                  </a:lnTo>
                  <a:lnTo>
                    <a:pt x="2369" y="8920"/>
                  </a:lnTo>
                  <a:lnTo>
                    <a:pt x="2625" y="9255"/>
                  </a:lnTo>
                  <a:lnTo>
                    <a:pt x="3178" y="9906"/>
                  </a:lnTo>
                  <a:lnTo>
                    <a:pt x="3454" y="10222"/>
                  </a:lnTo>
                  <a:lnTo>
                    <a:pt x="3770" y="10538"/>
                  </a:lnTo>
                  <a:lnTo>
                    <a:pt x="4066" y="10854"/>
                  </a:lnTo>
                  <a:lnTo>
                    <a:pt x="4401" y="11130"/>
                  </a:lnTo>
                  <a:lnTo>
                    <a:pt x="4757" y="11406"/>
                  </a:lnTo>
                  <a:lnTo>
                    <a:pt x="5112" y="11623"/>
                  </a:lnTo>
                  <a:lnTo>
                    <a:pt x="5487" y="11820"/>
                  </a:lnTo>
                  <a:lnTo>
                    <a:pt x="5684" y="11899"/>
                  </a:lnTo>
                  <a:lnTo>
                    <a:pt x="5901" y="11978"/>
                  </a:lnTo>
                  <a:lnTo>
                    <a:pt x="6020" y="12018"/>
                  </a:lnTo>
                  <a:lnTo>
                    <a:pt x="6158" y="12038"/>
                  </a:lnTo>
                  <a:lnTo>
                    <a:pt x="6296" y="12038"/>
                  </a:lnTo>
                  <a:lnTo>
                    <a:pt x="6414" y="11998"/>
                  </a:lnTo>
                  <a:lnTo>
                    <a:pt x="6493" y="11978"/>
                  </a:lnTo>
                  <a:lnTo>
                    <a:pt x="6552" y="11919"/>
                  </a:lnTo>
                  <a:lnTo>
                    <a:pt x="6631" y="11820"/>
                  </a:lnTo>
                  <a:lnTo>
                    <a:pt x="6691" y="11682"/>
                  </a:lnTo>
                  <a:lnTo>
                    <a:pt x="6730" y="11524"/>
                  </a:lnTo>
                  <a:lnTo>
                    <a:pt x="6730" y="11347"/>
                  </a:lnTo>
                  <a:lnTo>
                    <a:pt x="6710" y="11189"/>
                  </a:lnTo>
                  <a:lnTo>
                    <a:pt x="6671" y="11011"/>
                  </a:lnTo>
                  <a:lnTo>
                    <a:pt x="6631" y="10854"/>
                  </a:lnTo>
                  <a:lnTo>
                    <a:pt x="6335" y="9847"/>
                  </a:lnTo>
                  <a:lnTo>
                    <a:pt x="6059" y="8841"/>
                  </a:lnTo>
                  <a:lnTo>
                    <a:pt x="5941" y="8328"/>
                  </a:lnTo>
                  <a:lnTo>
                    <a:pt x="5822" y="7815"/>
                  </a:lnTo>
                  <a:lnTo>
                    <a:pt x="5724" y="7301"/>
                  </a:lnTo>
                  <a:lnTo>
                    <a:pt x="5645" y="6788"/>
                  </a:lnTo>
                  <a:lnTo>
                    <a:pt x="5605" y="6532"/>
                  </a:lnTo>
                  <a:lnTo>
                    <a:pt x="5585" y="6256"/>
                  </a:lnTo>
                  <a:lnTo>
                    <a:pt x="5585" y="5664"/>
                  </a:lnTo>
                  <a:lnTo>
                    <a:pt x="5566" y="4322"/>
                  </a:lnTo>
                  <a:lnTo>
                    <a:pt x="5546" y="3631"/>
                  </a:lnTo>
                  <a:lnTo>
                    <a:pt x="5507" y="3000"/>
                  </a:lnTo>
                  <a:lnTo>
                    <a:pt x="5467" y="2684"/>
                  </a:lnTo>
                  <a:lnTo>
                    <a:pt x="5428" y="2408"/>
                  </a:lnTo>
                  <a:lnTo>
                    <a:pt x="5368" y="2151"/>
                  </a:lnTo>
                  <a:lnTo>
                    <a:pt x="5270" y="1914"/>
                  </a:lnTo>
                  <a:lnTo>
                    <a:pt x="5211" y="1756"/>
                  </a:lnTo>
                  <a:lnTo>
                    <a:pt x="5132" y="1618"/>
                  </a:lnTo>
                  <a:lnTo>
                    <a:pt x="5053" y="1520"/>
                  </a:lnTo>
                  <a:lnTo>
                    <a:pt x="4974" y="1421"/>
                  </a:lnTo>
                  <a:lnTo>
                    <a:pt x="4796" y="1263"/>
                  </a:lnTo>
                  <a:lnTo>
                    <a:pt x="4619" y="1145"/>
                  </a:lnTo>
                  <a:lnTo>
                    <a:pt x="4421" y="1046"/>
                  </a:lnTo>
                  <a:lnTo>
                    <a:pt x="4204" y="908"/>
                  </a:lnTo>
                  <a:lnTo>
                    <a:pt x="4007" y="730"/>
                  </a:lnTo>
                  <a:lnTo>
                    <a:pt x="3888" y="632"/>
                  </a:lnTo>
                  <a:lnTo>
                    <a:pt x="3790" y="493"/>
                  </a:lnTo>
                  <a:lnTo>
                    <a:pt x="3612" y="296"/>
                  </a:lnTo>
                  <a:lnTo>
                    <a:pt x="3513" y="197"/>
                  </a:lnTo>
                  <a:lnTo>
                    <a:pt x="3415" y="118"/>
                  </a:lnTo>
                  <a:lnTo>
                    <a:pt x="3296" y="59"/>
                  </a:lnTo>
                  <a:lnTo>
                    <a:pt x="3178" y="20"/>
                  </a:lnTo>
                  <a:lnTo>
                    <a:pt x="3060"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1" name="Google Shape;871;p7"/>
            <p:cNvSpPr/>
            <p:nvPr/>
          </p:nvSpPr>
          <p:spPr>
            <a:xfrm>
              <a:off x="1780264" y="3277836"/>
              <a:ext cx="153900" cy="247113"/>
            </a:xfrm>
            <a:custGeom>
              <a:rect b="b" l="l" r="r" t="t"/>
              <a:pathLst>
                <a:path extrusionOk="0" h="10933" w="6809">
                  <a:moveTo>
                    <a:pt x="4164" y="0"/>
                  </a:moveTo>
                  <a:lnTo>
                    <a:pt x="3927" y="20"/>
                  </a:lnTo>
                  <a:lnTo>
                    <a:pt x="3710" y="79"/>
                  </a:lnTo>
                  <a:lnTo>
                    <a:pt x="3493" y="138"/>
                  </a:lnTo>
                  <a:lnTo>
                    <a:pt x="3296" y="237"/>
                  </a:lnTo>
                  <a:lnTo>
                    <a:pt x="3098" y="375"/>
                  </a:lnTo>
                  <a:lnTo>
                    <a:pt x="2901" y="553"/>
                  </a:lnTo>
                  <a:lnTo>
                    <a:pt x="2723" y="750"/>
                  </a:lnTo>
                  <a:lnTo>
                    <a:pt x="2565" y="947"/>
                  </a:lnTo>
                  <a:lnTo>
                    <a:pt x="2408" y="1184"/>
                  </a:lnTo>
                  <a:lnTo>
                    <a:pt x="2269" y="1421"/>
                  </a:lnTo>
                  <a:lnTo>
                    <a:pt x="2151" y="1658"/>
                  </a:lnTo>
                  <a:lnTo>
                    <a:pt x="1934" y="2171"/>
                  </a:lnTo>
                  <a:lnTo>
                    <a:pt x="1677" y="2881"/>
                  </a:lnTo>
                  <a:lnTo>
                    <a:pt x="1460" y="3592"/>
                  </a:lnTo>
                  <a:lnTo>
                    <a:pt x="1224" y="4322"/>
                  </a:lnTo>
                  <a:lnTo>
                    <a:pt x="987" y="5032"/>
                  </a:lnTo>
                  <a:lnTo>
                    <a:pt x="868" y="5289"/>
                  </a:lnTo>
                  <a:lnTo>
                    <a:pt x="730" y="5565"/>
                  </a:lnTo>
                  <a:lnTo>
                    <a:pt x="454" y="6078"/>
                  </a:lnTo>
                  <a:lnTo>
                    <a:pt x="316" y="6354"/>
                  </a:lnTo>
                  <a:lnTo>
                    <a:pt x="197" y="6611"/>
                  </a:lnTo>
                  <a:lnTo>
                    <a:pt x="99" y="6887"/>
                  </a:lnTo>
                  <a:lnTo>
                    <a:pt x="40" y="7144"/>
                  </a:lnTo>
                  <a:lnTo>
                    <a:pt x="0" y="7400"/>
                  </a:lnTo>
                  <a:lnTo>
                    <a:pt x="0" y="7657"/>
                  </a:lnTo>
                  <a:lnTo>
                    <a:pt x="20" y="7933"/>
                  </a:lnTo>
                  <a:lnTo>
                    <a:pt x="59" y="8190"/>
                  </a:lnTo>
                  <a:lnTo>
                    <a:pt x="118" y="8446"/>
                  </a:lnTo>
                  <a:lnTo>
                    <a:pt x="197" y="8703"/>
                  </a:lnTo>
                  <a:lnTo>
                    <a:pt x="296" y="8959"/>
                  </a:lnTo>
                  <a:lnTo>
                    <a:pt x="414" y="9216"/>
                  </a:lnTo>
                  <a:lnTo>
                    <a:pt x="553" y="9453"/>
                  </a:lnTo>
                  <a:lnTo>
                    <a:pt x="691" y="9670"/>
                  </a:lnTo>
                  <a:lnTo>
                    <a:pt x="849" y="9887"/>
                  </a:lnTo>
                  <a:lnTo>
                    <a:pt x="1026" y="10104"/>
                  </a:lnTo>
                  <a:lnTo>
                    <a:pt x="1204" y="10301"/>
                  </a:lnTo>
                  <a:lnTo>
                    <a:pt x="1401" y="10479"/>
                  </a:lnTo>
                  <a:lnTo>
                    <a:pt x="1598" y="10637"/>
                  </a:lnTo>
                  <a:lnTo>
                    <a:pt x="1796" y="10775"/>
                  </a:lnTo>
                  <a:lnTo>
                    <a:pt x="1973" y="10873"/>
                  </a:lnTo>
                  <a:lnTo>
                    <a:pt x="2072" y="10913"/>
                  </a:lnTo>
                  <a:lnTo>
                    <a:pt x="2171" y="10933"/>
                  </a:lnTo>
                  <a:lnTo>
                    <a:pt x="2269" y="10913"/>
                  </a:lnTo>
                  <a:lnTo>
                    <a:pt x="2348" y="10893"/>
                  </a:lnTo>
                  <a:lnTo>
                    <a:pt x="2526" y="10794"/>
                  </a:lnTo>
                  <a:lnTo>
                    <a:pt x="2625" y="10715"/>
                  </a:lnTo>
                  <a:lnTo>
                    <a:pt x="2723" y="10617"/>
                  </a:lnTo>
                  <a:lnTo>
                    <a:pt x="2822" y="10518"/>
                  </a:lnTo>
                  <a:lnTo>
                    <a:pt x="2901" y="10400"/>
                  </a:lnTo>
                  <a:lnTo>
                    <a:pt x="3019" y="10163"/>
                  </a:lnTo>
                  <a:lnTo>
                    <a:pt x="3138" y="9906"/>
                  </a:lnTo>
                  <a:lnTo>
                    <a:pt x="3217" y="9630"/>
                  </a:lnTo>
                  <a:lnTo>
                    <a:pt x="3296" y="9354"/>
                  </a:lnTo>
                  <a:lnTo>
                    <a:pt x="3434" y="8782"/>
                  </a:lnTo>
                  <a:lnTo>
                    <a:pt x="3513" y="8545"/>
                  </a:lnTo>
                  <a:lnTo>
                    <a:pt x="3592" y="8288"/>
                  </a:lnTo>
                  <a:lnTo>
                    <a:pt x="3809" y="7834"/>
                  </a:lnTo>
                  <a:lnTo>
                    <a:pt x="4045" y="7380"/>
                  </a:lnTo>
                  <a:lnTo>
                    <a:pt x="4302" y="6927"/>
                  </a:lnTo>
                  <a:lnTo>
                    <a:pt x="4716" y="6315"/>
                  </a:lnTo>
                  <a:lnTo>
                    <a:pt x="5151" y="5703"/>
                  </a:lnTo>
                  <a:lnTo>
                    <a:pt x="5585" y="5091"/>
                  </a:lnTo>
                  <a:lnTo>
                    <a:pt x="5999" y="4460"/>
                  </a:lnTo>
                  <a:lnTo>
                    <a:pt x="6196" y="4105"/>
                  </a:lnTo>
                  <a:lnTo>
                    <a:pt x="6394" y="3690"/>
                  </a:lnTo>
                  <a:lnTo>
                    <a:pt x="6571" y="3236"/>
                  </a:lnTo>
                  <a:lnTo>
                    <a:pt x="6650" y="2980"/>
                  </a:lnTo>
                  <a:lnTo>
                    <a:pt x="6709" y="2743"/>
                  </a:lnTo>
                  <a:lnTo>
                    <a:pt x="6749" y="2506"/>
                  </a:lnTo>
                  <a:lnTo>
                    <a:pt x="6788" y="2250"/>
                  </a:lnTo>
                  <a:lnTo>
                    <a:pt x="6808" y="2013"/>
                  </a:lnTo>
                  <a:lnTo>
                    <a:pt x="6788" y="1796"/>
                  </a:lnTo>
                  <a:lnTo>
                    <a:pt x="6749" y="1559"/>
                  </a:lnTo>
                  <a:lnTo>
                    <a:pt x="6690" y="1362"/>
                  </a:lnTo>
                  <a:lnTo>
                    <a:pt x="6611" y="1164"/>
                  </a:lnTo>
                  <a:lnTo>
                    <a:pt x="6473" y="987"/>
                  </a:lnTo>
                  <a:lnTo>
                    <a:pt x="6335" y="829"/>
                  </a:lnTo>
                  <a:lnTo>
                    <a:pt x="6157" y="691"/>
                  </a:lnTo>
                  <a:lnTo>
                    <a:pt x="5979" y="553"/>
                  </a:lnTo>
                  <a:lnTo>
                    <a:pt x="5782" y="434"/>
                  </a:lnTo>
                  <a:lnTo>
                    <a:pt x="5565" y="316"/>
                  </a:lnTo>
                  <a:lnTo>
                    <a:pt x="5348" y="217"/>
                  </a:lnTo>
                  <a:lnTo>
                    <a:pt x="5111" y="138"/>
                  </a:lnTo>
                  <a:lnTo>
                    <a:pt x="4874" y="79"/>
                  </a:lnTo>
                  <a:lnTo>
                    <a:pt x="4637" y="40"/>
                  </a:lnTo>
                  <a:lnTo>
                    <a:pt x="4401" y="0"/>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2" name="Google Shape;872;p7"/>
            <p:cNvSpPr/>
            <p:nvPr/>
          </p:nvSpPr>
          <p:spPr>
            <a:xfrm>
              <a:off x="1492123" y="2707363"/>
              <a:ext cx="668153" cy="698033"/>
            </a:xfrm>
            <a:custGeom>
              <a:rect b="b" l="l" r="r" t="t"/>
              <a:pathLst>
                <a:path extrusionOk="0" h="30883" w="29561">
                  <a:moveTo>
                    <a:pt x="21983" y="0"/>
                  </a:moveTo>
                  <a:lnTo>
                    <a:pt x="20918" y="39"/>
                  </a:lnTo>
                  <a:lnTo>
                    <a:pt x="19832" y="118"/>
                  </a:lnTo>
                  <a:lnTo>
                    <a:pt x="18767" y="237"/>
                  </a:lnTo>
                  <a:lnTo>
                    <a:pt x="17701" y="395"/>
                  </a:lnTo>
                  <a:lnTo>
                    <a:pt x="16616" y="553"/>
                  </a:lnTo>
                  <a:lnTo>
                    <a:pt x="15570" y="750"/>
                  </a:lnTo>
                  <a:lnTo>
                    <a:pt x="14504" y="967"/>
                  </a:lnTo>
                  <a:lnTo>
                    <a:pt x="13458" y="1204"/>
                  </a:lnTo>
                  <a:lnTo>
                    <a:pt x="12590" y="1401"/>
                  </a:lnTo>
                  <a:lnTo>
                    <a:pt x="11742" y="1618"/>
                  </a:lnTo>
                  <a:lnTo>
                    <a:pt x="10913" y="1835"/>
                  </a:lnTo>
                  <a:lnTo>
                    <a:pt x="10084" y="2072"/>
                  </a:lnTo>
                  <a:lnTo>
                    <a:pt x="9275" y="2348"/>
                  </a:lnTo>
                  <a:lnTo>
                    <a:pt x="8486" y="2644"/>
                  </a:lnTo>
                  <a:lnTo>
                    <a:pt x="7716" y="2960"/>
                  </a:lnTo>
                  <a:lnTo>
                    <a:pt x="6966" y="3315"/>
                  </a:lnTo>
                  <a:lnTo>
                    <a:pt x="6236" y="3690"/>
                  </a:lnTo>
                  <a:lnTo>
                    <a:pt x="5545" y="4124"/>
                  </a:lnTo>
                  <a:lnTo>
                    <a:pt x="5190" y="4341"/>
                  </a:lnTo>
                  <a:lnTo>
                    <a:pt x="4855" y="4578"/>
                  </a:lnTo>
                  <a:lnTo>
                    <a:pt x="4519" y="4835"/>
                  </a:lnTo>
                  <a:lnTo>
                    <a:pt x="4203" y="5091"/>
                  </a:lnTo>
                  <a:lnTo>
                    <a:pt x="3868" y="5368"/>
                  </a:lnTo>
                  <a:lnTo>
                    <a:pt x="3552" y="5644"/>
                  </a:lnTo>
                  <a:lnTo>
                    <a:pt x="3256" y="5940"/>
                  </a:lnTo>
                  <a:lnTo>
                    <a:pt x="2960" y="6236"/>
                  </a:lnTo>
                  <a:lnTo>
                    <a:pt x="2664" y="6571"/>
                  </a:lnTo>
                  <a:lnTo>
                    <a:pt x="2368" y="6907"/>
                  </a:lnTo>
                  <a:lnTo>
                    <a:pt x="2092" y="7242"/>
                  </a:lnTo>
                  <a:lnTo>
                    <a:pt x="1835" y="7617"/>
                  </a:lnTo>
                  <a:lnTo>
                    <a:pt x="1520" y="8051"/>
                  </a:lnTo>
                  <a:lnTo>
                    <a:pt x="1145" y="8624"/>
                  </a:lnTo>
                  <a:lnTo>
                    <a:pt x="770" y="9275"/>
                  </a:lnTo>
                  <a:lnTo>
                    <a:pt x="592" y="9610"/>
                  </a:lnTo>
                  <a:lnTo>
                    <a:pt x="415" y="9965"/>
                  </a:lnTo>
                  <a:lnTo>
                    <a:pt x="277" y="10321"/>
                  </a:lnTo>
                  <a:lnTo>
                    <a:pt x="138" y="10676"/>
                  </a:lnTo>
                  <a:lnTo>
                    <a:pt x="59" y="11011"/>
                  </a:lnTo>
                  <a:lnTo>
                    <a:pt x="0" y="11347"/>
                  </a:lnTo>
                  <a:lnTo>
                    <a:pt x="0" y="11663"/>
                  </a:lnTo>
                  <a:lnTo>
                    <a:pt x="0" y="11820"/>
                  </a:lnTo>
                  <a:lnTo>
                    <a:pt x="40" y="11959"/>
                  </a:lnTo>
                  <a:lnTo>
                    <a:pt x="79" y="12116"/>
                  </a:lnTo>
                  <a:lnTo>
                    <a:pt x="119" y="12235"/>
                  </a:lnTo>
                  <a:lnTo>
                    <a:pt x="198" y="12373"/>
                  </a:lnTo>
                  <a:lnTo>
                    <a:pt x="277" y="12491"/>
                  </a:lnTo>
                  <a:lnTo>
                    <a:pt x="415" y="12610"/>
                  </a:lnTo>
                  <a:lnTo>
                    <a:pt x="553" y="12728"/>
                  </a:lnTo>
                  <a:lnTo>
                    <a:pt x="13715" y="12728"/>
                  </a:lnTo>
                  <a:lnTo>
                    <a:pt x="14741" y="12551"/>
                  </a:lnTo>
                  <a:lnTo>
                    <a:pt x="15728" y="12373"/>
                  </a:lnTo>
                  <a:lnTo>
                    <a:pt x="16182" y="12255"/>
                  </a:lnTo>
                  <a:lnTo>
                    <a:pt x="16596" y="12136"/>
                  </a:lnTo>
                  <a:lnTo>
                    <a:pt x="16971" y="11998"/>
                  </a:lnTo>
                  <a:lnTo>
                    <a:pt x="17149" y="11919"/>
                  </a:lnTo>
                  <a:lnTo>
                    <a:pt x="17307" y="11840"/>
                  </a:lnTo>
                  <a:lnTo>
                    <a:pt x="17228" y="12314"/>
                  </a:lnTo>
                  <a:lnTo>
                    <a:pt x="17109" y="12787"/>
                  </a:lnTo>
                  <a:lnTo>
                    <a:pt x="16971" y="13281"/>
                  </a:lnTo>
                  <a:lnTo>
                    <a:pt x="16833" y="13754"/>
                  </a:lnTo>
                  <a:lnTo>
                    <a:pt x="16655" y="14248"/>
                  </a:lnTo>
                  <a:lnTo>
                    <a:pt x="16478" y="14721"/>
                  </a:lnTo>
                  <a:lnTo>
                    <a:pt x="16103" y="15708"/>
                  </a:lnTo>
                  <a:lnTo>
                    <a:pt x="15708" y="16675"/>
                  </a:lnTo>
                  <a:lnTo>
                    <a:pt x="15313" y="17642"/>
                  </a:lnTo>
                  <a:lnTo>
                    <a:pt x="14958" y="18609"/>
                  </a:lnTo>
                  <a:lnTo>
                    <a:pt x="14800" y="19102"/>
                  </a:lnTo>
                  <a:lnTo>
                    <a:pt x="14662" y="19576"/>
                  </a:lnTo>
                  <a:lnTo>
                    <a:pt x="14366" y="20641"/>
                  </a:lnTo>
                  <a:lnTo>
                    <a:pt x="14090" y="21727"/>
                  </a:lnTo>
                  <a:lnTo>
                    <a:pt x="13814" y="22812"/>
                  </a:lnTo>
                  <a:lnTo>
                    <a:pt x="13577" y="23897"/>
                  </a:lnTo>
                  <a:lnTo>
                    <a:pt x="13360" y="25002"/>
                  </a:lnTo>
                  <a:lnTo>
                    <a:pt x="13162" y="26088"/>
                  </a:lnTo>
                  <a:lnTo>
                    <a:pt x="12985" y="27193"/>
                  </a:lnTo>
                  <a:lnTo>
                    <a:pt x="12827" y="28298"/>
                  </a:lnTo>
                  <a:lnTo>
                    <a:pt x="12788" y="28752"/>
                  </a:lnTo>
                  <a:lnTo>
                    <a:pt x="12788" y="28989"/>
                  </a:lnTo>
                  <a:lnTo>
                    <a:pt x="12788" y="29206"/>
                  </a:lnTo>
                  <a:lnTo>
                    <a:pt x="12827" y="29423"/>
                  </a:lnTo>
                  <a:lnTo>
                    <a:pt x="12886" y="29640"/>
                  </a:lnTo>
                  <a:lnTo>
                    <a:pt x="12985" y="29837"/>
                  </a:lnTo>
                  <a:lnTo>
                    <a:pt x="13103" y="30015"/>
                  </a:lnTo>
                  <a:lnTo>
                    <a:pt x="13222" y="30133"/>
                  </a:lnTo>
                  <a:lnTo>
                    <a:pt x="13360" y="30212"/>
                  </a:lnTo>
                  <a:lnTo>
                    <a:pt x="13498" y="30291"/>
                  </a:lnTo>
                  <a:lnTo>
                    <a:pt x="13656" y="30370"/>
                  </a:lnTo>
                  <a:lnTo>
                    <a:pt x="13972" y="30469"/>
                  </a:lnTo>
                  <a:lnTo>
                    <a:pt x="14307" y="30528"/>
                  </a:lnTo>
                  <a:lnTo>
                    <a:pt x="14879" y="30646"/>
                  </a:lnTo>
                  <a:lnTo>
                    <a:pt x="15511" y="30765"/>
                  </a:lnTo>
                  <a:lnTo>
                    <a:pt x="16162" y="30843"/>
                  </a:lnTo>
                  <a:lnTo>
                    <a:pt x="16497" y="30883"/>
                  </a:lnTo>
                  <a:lnTo>
                    <a:pt x="17149" y="30883"/>
                  </a:lnTo>
                  <a:lnTo>
                    <a:pt x="17464" y="30863"/>
                  </a:lnTo>
                  <a:lnTo>
                    <a:pt x="17780" y="30804"/>
                  </a:lnTo>
                  <a:lnTo>
                    <a:pt x="18076" y="30745"/>
                  </a:lnTo>
                  <a:lnTo>
                    <a:pt x="18372" y="30646"/>
                  </a:lnTo>
                  <a:lnTo>
                    <a:pt x="18648" y="30508"/>
                  </a:lnTo>
                  <a:lnTo>
                    <a:pt x="18905" y="30350"/>
                  </a:lnTo>
                  <a:lnTo>
                    <a:pt x="19142" y="30153"/>
                  </a:lnTo>
                  <a:lnTo>
                    <a:pt x="19418" y="29877"/>
                  </a:lnTo>
                  <a:lnTo>
                    <a:pt x="19694" y="29600"/>
                  </a:lnTo>
                  <a:lnTo>
                    <a:pt x="19931" y="29285"/>
                  </a:lnTo>
                  <a:lnTo>
                    <a:pt x="20188" y="28949"/>
                  </a:lnTo>
                  <a:lnTo>
                    <a:pt x="20424" y="28594"/>
                  </a:lnTo>
                  <a:lnTo>
                    <a:pt x="20661" y="28219"/>
                  </a:lnTo>
                  <a:lnTo>
                    <a:pt x="21095" y="27469"/>
                  </a:lnTo>
                  <a:lnTo>
                    <a:pt x="21510" y="26680"/>
                  </a:lnTo>
                  <a:lnTo>
                    <a:pt x="21924" y="25910"/>
                  </a:lnTo>
                  <a:lnTo>
                    <a:pt x="22299" y="25180"/>
                  </a:lnTo>
                  <a:lnTo>
                    <a:pt x="22674" y="24489"/>
                  </a:lnTo>
                  <a:lnTo>
                    <a:pt x="23463" y="23029"/>
                  </a:lnTo>
                  <a:lnTo>
                    <a:pt x="24253" y="21569"/>
                  </a:lnTo>
                  <a:lnTo>
                    <a:pt x="24983" y="20089"/>
                  </a:lnTo>
                  <a:lnTo>
                    <a:pt x="25713" y="18589"/>
                  </a:lnTo>
                  <a:lnTo>
                    <a:pt x="26384" y="17089"/>
                  </a:lnTo>
                  <a:lnTo>
                    <a:pt x="27055" y="15550"/>
                  </a:lnTo>
                  <a:lnTo>
                    <a:pt x="27667" y="14031"/>
                  </a:lnTo>
                  <a:lnTo>
                    <a:pt x="28278" y="12472"/>
                  </a:lnTo>
                  <a:lnTo>
                    <a:pt x="28555" y="11702"/>
                  </a:lnTo>
                  <a:lnTo>
                    <a:pt x="28811" y="10932"/>
                  </a:lnTo>
                  <a:lnTo>
                    <a:pt x="29048" y="10143"/>
                  </a:lnTo>
                  <a:lnTo>
                    <a:pt x="29265" y="9354"/>
                  </a:lnTo>
                  <a:lnTo>
                    <a:pt x="29344" y="8959"/>
                  </a:lnTo>
                  <a:lnTo>
                    <a:pt x="29423" y="8564"/>
                  </a:lnTo>
                  <a:lnTo>
                    <a:pt x="29482" y="8170"/>
                  </a:lnTo>
                  <a:lnTo>
                    <a:pt x="29522" y="7755"/>
                  </a:lnTo>
                  <a:lnTo>
                    <a:pt x="29541" y="7361"/>
                  </a:lnTo>
                  <a:lnTo>
                    <a:pt x="29561" y="6966"/>
                  </a:lnTo>
                  <a:lnTo>
                    <a:pt x="29561" y="6552"/>
                  </a:lnTo>
                  <a:lnTo>
                    <a:pt x="29522" y="6157"/>
                  </a:lnTo>
                  <a:lnTo>
                    <a:pt x="29482" y="5782"/>
                  </a:lnTo>
                  <a:lnTo>
                    <a:pt x="29423" y="5427"/>
                  </a:lnTo>
                  <a:lnTo>
                    <a:pt x="29344" y="5091"/>
                  </a:lnTo>
                  <a:lnTo>
                    <a:pt x="29245" y="4756"/>
                  </a:lnTo>
                  <a:lnTo>
                    <a:pt x="29127" y="4420"/>
                  </a:lnTo>
                  <a:lnTo>
                    <a:pt x="29008" y="4105"/>
                  </a:lnTo>
                  <a:lnTo>
                    <a:pt x="28870" y="3809"/>
                  </a:lnTo>
                  <a:lnTo>
                    <a:pt x="28712" y="3513"/>
                  </a:lnTo>
                  <a:lnTo>
                    <a:pt x="28535" y="3236"/>
                  </a:lnTo>
                  <a:lnTo>
                    <a:pt x="28357" y="2960"/>
                  </a:lnTo>
                  <a:lnTo>
                    <a:pt x="28160" y="2704"/>
                  </a:lnTo>
                  <a:lnTo>
                    <a:pt x="27943" y="2467"/>
                  </a:lnTo>
                  <a:lnTo>
                    <a:pt x="27726" y="2230"/>
                  </a:lnTo>
                  <a:lnTo>
                    <a:pt x="27489" y="1993"/>
                  </a:lnTo>
                  <a:lnTo>
                    <a:pt x="27252" y="1776"/>
                  </a:lnTo>
                  <a:lnTo>
                    <a:pt x="26996" y="1579"/>
                  </a:lnTo>
                  <a:lnTo>
                    <a:pt x="26719" y="1381"/>
                  </a:lnTo>
                  <a:lnTo>
                    <a:pt x="26443" y="1204"/>
                  </a:lnTo>
                  <a:lnTo>
                    <a:pt x="26167" y="1046"/>
                  </a:lnTo>
                  <a:lnTo>
                    <a:pt x="25891" y="888"/>
                  </a:lnTo>
                  <a:lnTo>
                    <a:pt x="25595" y="750"/>
                  </a:lnTo>
                  <a:lnTo>
                    <a:pt x="25279" y="612"/>
                  </a:lnTo>
                  <a:lnTo>
                    <a:pt x="24963" y="493"/>
                  </a:lnTo>
                  <a:lnTo>
                    <a:pt x="24647" y="395"/>
                  </a:lnTo>
                  <a:lnTo>
                    <a:pt x="24332" y="296"/>
                  </a:lnTo>
                  <a:lnTo>
                    <a:pt x="24016" y="217"/>
                  </a:lnTo>
                  <a:lnTo>
                    <a:pt x="23680" y="138"/>
                  </a:lnTo>
                  <a:lnTo>
                    <a:pt x="23345" y="99"/>
                  </a:lnTo>
                  <a:lnTo>
                    <a:pt x="23009" y="59"/>
                  </a:lnTo>
                  <a:lnTo>
                    <a:pt x="22674" y="20"/>
                  </a:lnTo>
                  <a:lnTo>
                    <a:pt x="22319"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3" name="Google Shape;873;p7"/>
            <p:cNvSpPr/>
            <p:nvPr/>
          </p:nvSpPr>
          <p:spPr>
            <a:xfrm>
              <a:off x="1391315" y="2266224"/>
              <a:ext cx="503584" cy="551750"/>
            </a:xfrm>
            <a:custGeom>
              <a:rect b="b" l="l" r="r" t="t"/>
              <a:pathLst>
                <a:path extrusionOk="0" h="24411" w="22280">
                  <a:moveTo>
                    <a:pt x="20168" y="1"/>
                  </a:moveTo>
                  <a:lnTo>
                    <a:pt x="19773" y="20"/>
                  </a:lnTo>
                  <a:lnTo>
                    <a:pt x="19398" y="40"/>
                  </a:lnTo>
                  <a:lnTo>
                    <a:pt x="19043" y="99"/>
                  </a:lnTo>
                  <a:lnTo>
                    <a:pt x="18668" y="178"/>
                  </a:lnTo>
                  <a:lnTo>
                    <a:pt x="18313" y="277"/>
                  </a:lnTo>
                  <a:lnTo>
                    <a:pt x="17978" y="395"/>
                  </a:lnTo>
                  <a:lnTo>
                    <a:pt x="17622" y="533"/>
                  </a:lnTo>
                  <a:lnTo>
                    <a:pt x="17287" y="672"/>
                  </a:lnTo>
                  <a:lnTo>
                    <a:pt x="16952" y="849"/>
                  </a:lnTo>
                  <a:lnTo>
                    <a:pt x="16616" y="1027"/>
                  </a:lnTo>
                  <a:lnTo>
                    <a:pt x="16281" y="1204"/>
                  </a:lnTo>
                  <a:lnTo>
                    <a:pt x="15649" y="1599"/>
                  </a:lnTo>
                  <a:lnTo>
                    <a:pt x="15037" y="2033"/>
                  </a:lnTo>
                  <a:lnTo>
                    <a:pt x="10163" y="5625"/>
                  </a:lnTo>
                  <a:lnTo>
                    <a:pt x="8663" y="6730"/>
                  </a:lnTo>
                  <a:lnTo>
                    <a:pt x="7914" y="7322"/>
                  </a:lnTo>
                  <a:lnTo>
                    <a:pt x="7183" y="7894"/>
                  </a:lnTo>
                  <a:lnTo>
                    <a:pt x="6453" y="8506"/>
                  </a:lnTo>
                  <a:lnTo>
                    <a:pt x="5723" y="9137"/>
                  </a:lnTo>
                  <a:lnTo>
                    <a:pt x="5033" y="9769"/>
                  </a:lnTo>
                  <a:lnTo>
                    <a:pt x="4362" y="10440"/>
                  </a:lnTo>
                  <a:lnTo>
                    <a:pt x="3730" y="11130"/>
                  </a:lnTo>
                  <a:lnTo>
                    <a:pt x="3118" y="11841"/>
                  </a:lnTo>
                  <a:lnTo>
                    <a:pt x="2822" y="12216"/>
                  </a:lnTo>
                  <a:lnTo>
                    <a:pt x="2546" y="12591"/>
                  </a:lnTo>
                  <a:lnTo>
                    <a:pt x="2270" y="12965"/>
                  </a:lnTo>
                  <a:lnTo>
                    <a:pt x="2013" y="13360"/>
                  </a:lnTo>
                  <a:lnTo>
                    <a:pt x="1776" y="13755"/>
                  </a:lnTo>
                  <a:lnTo>
                    <a:pt x="1540" y="14150"/>
                  </a:lnTo>
                  <a:lnTo>
                    <a:pt x="1323" y="14564"/>
                  </a:lnTo>
                  <a:lnTo>
                    <a:pt x="1106" y="14998"/>
                  </a:lnTo>
                  <a:lnTo>
                    <a:pt x="908" y="15412"/>
                  </a:lnTo>
                  <a:lnTo>
                    <a:pt x="731" y="15847"/>
                  </a:lnTo>
                  <a:lnTo>
                    <a:pt x="573" y="16300"/>
                  </a:lnTo>
                  <a:lnTo>
                    <a:pt x="415" y="16754"/>
                  </a:lnTo>
                  <a:lnTo>
                    <a:pt x="277" y="17248"/>
                  </a:lnTo>
                  <a:lnTo>
                    <a:pt x="178" y="17741"/>
                  </a:lnTo>
                  <a:lnTo>
                    <a:pt x="79" y="18254"/>
                  </a:lnTo>
                  <a:lnTo>
                    <a:pt x="20" y="18767"/>
                  </a:lnTo>
                  <a:lnTo>
                    <a:pt x="0" y="19280"/>
                  </a:lnTo>
                  <a:lnTo>
                    <a:pt x="20" y="19793"/>
                  </a:lnTo>
                  <a:lnTo>
                    <a:pt x="60" y="20287"/>
                  </a:lnTo>
                  <a:lnTo>
                    <a:pt x="158" y="20800"/>
                  </a:lnTo>
                  <a:lnTo>
                    <a:pt x="218" y="21037"/>
                  </a:lnTo>
                  <a:lnTo>
                    <a:pt x="296" y="21293"/>
                  </a:lnTo>
                  <a:lnTo>
                    <a:pt x="375" y="21530"/>
                  </a:lnTo>
                  <a:lnTo>
                    <a:pt x="474" y="21767"/>
                  </a:lnTo>
                  <a:lnTo>
                    <a:pt x="573" y="22003"/>
                  </a:lnTo>
                  <a:lnTo>
                    <a:pt x="691" y="22221"/>
                  </a:lnTo>
                  <a:lnTo>
                    <a:pt x="829" y="22457"/>
                  </a:lnTo>
                  <a:lnTo>
                    <a:pt x="967" y="22655"/>
                  </a:lnTo>
                  <a:lnTo>
                    <a:pt x="1125" y="22872"/>
                  </a:lnTo>
                  <a:lnTo>
                    <a:pt x="1283" y="23069"/>
                  </a:lnTo>
                  <a:lnTo>
                    <a:pt x="1461" y="23247"/>
                  </a:lnTo>
                  <a:lnTo>
                    <a:pt x="1658" y="23424"/>
                  </a:lnTo>
                  <a:lnTo>
                    <a:pt x="1836" y="23582"/>
                  </a:lnTo>
                  <a:lnTo>
                    <a:pt x="2053" y="23740"/>
                  </a:lnTo>
                  <a:lnTo>
                    <a:pt x="2270" y="23878"/>
                  </a:lnTo>
                  <a:lnTo>
                    <a:pt x="2487" y="23997"/>
                  </a:lnTo>
                  <a:lnTo>
                    <a:pt x="2684" y="24095"/>
                  </a:lnTo>
                  <a:lnTo>
                    <a:pt x="2882" y="24174"/>
                  </a:lnTo>
                  <a:lnTo>
                    <a:pt x="3079" y="24253"/>
                  </a:lnTo>
                  <a:lnTo>
                    <a:pt x="3276" y="24293"/>
                  </a:lnTo>
                  <a:lnTo>
                    <a:pt x="3710" y="24391"/>
                  </a:lnTo>
                  <a:lnTo>
                    <a:pt x="4125" y="24411"/>
                  </a:lnTo>
                  <a:lnTo>
                    <a:pt x="4559" y="24411"/>
                  </a:lnTo>
                  <a:lnTo>
                    <a:pt x="4993" y="24352"/>
                  </a:lnTo>
                  <a:lnTo>
                    <a:pt x="5190" y="24312"/>
                  </a:lnTo>
                  <a:lnTo>
                    <a:pt x="5407" y="24253"/>
                  </a:lnTo>
                  <a:lnTo>
                    <a:pt x="5605" y="24174"/>
                  </a:lnTo>
                  <a:lnTo>
                    <a:pt x="5802" y="24095"/>
                  </a:lnTo>
                  <a:lnTo>
                    <a:pt x="6098" y="23957"/>
                  </a:lnTo>
                  <a:lnTo>
                    <a:pt x="6374" y="23799"/>
                  </a:lnTo>
                  <a:lnTo>
                    <a:pt x="6631" y="23622"/>
                  </a:lnTo>
                  <a:lnTo>
                    <a:pt x="6887" y="23424"/>
                  </a:lnTo>
                  <a:lnTo>
                    <a:pt x="7124" y="23207"/>
                  </a:lnTo>
                  <a:lnTo>
                    <a:pt x="7361" y="22970"/>
                  </a:lnTo>
                  <a:lnTo>
                    <a:pt x="7578" y="22734"/>
                  </a:lnTo>
                  <a:lnTo>
                    <a:pt x="7795" y="22497"/>
                  </a:lnTo>
                  <a:lnTo>
                    <a:pt x="8210" y="21964"/>
                  </a:lnTo>
                  <a:lnTo>
                    <a:pt x="8585" y="21431"/>
                  </a:lnTo>
                  <a:lnTo>
                    <a:pt x="9354" y="20326"/>
                  </a:lnTo>
                  <a:lnTo>
                    <a:pt x="9670" y="19892"/>
                  </a:lnTo>
                  <a:lnTo>
                    <a:pt x="10025" y="19478"/>
                  </a:lnTo>
                  <a:lnTo>
                    <a:pt x="10380" y="19083"/>
                  </a:lnTo>
                  <a:lnTo>
                    <a:pt x="10755" y="18708"/>
                  </a:lnTo>
                  <a:lnTo>
                    <a:pt x="11150" y="18333"/>
                  </a:lnTo>
                  <a:lnTo>
                    <a:pt x="11525" y="17978"/>
                  </a:lnTo>
                  <a:lnTo>
                    <a:pt x="12334" y="17307"/>
                  </a:lnTo>
                  <a:lnTo>
                    <a:pt x="13952" y="15965"/>
                  </a:lnTo>
                  <a:lnTo>
                    <a:pt x="14741" y="15274"/>
                  </a:lnTo>
                  <a:lnTo>
                    <a:pt x="15136" y="14919"/>
                  </a:lnTo>
                  <a:lnTo>
                    <a:pt x="15511" y="14544"/>
                  </a:lnTo>
                  <a:lnTo>
                    <a:pt x="16379" y="13636"/>
                  </a:lnTo>
                  <a:lnTo>
                    <a:pt x="16813" y="13183"/>
                  </a:lnTo>
                  <a:lnTo>
                    <a:pt x="17228" y="12709"/>
                  </a:lnTo>
                  <a:lnTo>
                    <a:pt x="17642" y="12235"/>
                  </a:lnTo>
                  <a:lnTo>
                    <a:pt x="18037" y="11762"/>
                  </a:lnTo>
                  <a:lnTo>
                    <a:pt x="18412" y="11268"/>
                  </a:lnTo>
                  <a:lnTo>
                    <a:pt x="18767" y="10755"/>
                  </a:lnTo>
                  <a:lnTo>
                    <a:pt x="19418" y="9808"/>
                  </a:lnTo>
                  <a:lnTo>
                    <a:pt x="19734" y="9335"/>
                  </a:lnTo>
                  <a:lnTo>
                    <a:pt x="20089" y="8881"/>
                  </a:lnTo>
                  <a:lnTo>
                    <a:pt x="20504" y="8368"/>
                  </a:lnTo>
                  <a:lnTo>
                    <a:pt x="20898" y="7855"/>
                  </a:lnTo>
                  <a:lnTo>
                    <a:pt x="21273" y="7322"/>
                  </a:lnTo>
                  <a:lnTo>
                    <a:pt x="21628" y="6769"/>
                  </a:lnTo>
                  <a:lnTo>
                    <a:pt x="21806" y="6493"/>
                  </a:lnTo>
                  <a:lnTo>
                    <a:pt x="21984" y="6197"/>
                  </a:lnTo>
                  <a:lnTo>
                    <a:pt x="22122" y="5881"/>
                  </a:lnTo>
                  <a:lnTo>
                    <a:pt x="22181" y="5723"/>
                  </a:lnTo>
                  <a:lnTo>
                    <a:pt x="22220" y="5565"/>
                  </a:lnTo>
                  <a:lnTo>
                    <a:pt x="22260" y="5388"/>
                  </a:lnTo>
                  <a:lnTo>
                    <a:pt x="22280" y="5210"/>
                  </a:lnTo>
                  <a:lnTo>
                    <a:pt x="22280" y="4835"/>
                  </a:lnTo>
                  <a:lnTo>
                    <a:pt x="22240" y="4460"/>
                  </a:lnTo>
                  <a:lnTo>
                    <a:pt x="22201" y="4105"/>
                  </a:lnTo>
                  <a:lnTo>
                    <a:pt x="22043" y="3118"/>
                  </a:lnTo>
                  <a:lnTo>
                    <a:pt x="21944" y="2625"/>
                  </a:lnTo>
                  <a:lnTo>
                    <a:pt x="21826" y="2152"/>
                  </a:lnTo>
                  <a:lnTo>
                    <a:pt x="21668" y="1678"/>
                  </a:lnTo>
                  <a:lnTo>
                    <a:pt x="21510" y="1204"/>
                  </a:lnTo>
                  <a:lnTo>
                    <a:pt x="21293" y="770"/>
                  </a:lnTo>
                  <a:lnTo>
                    <a:pt x="21056" y="336"/>
                  </a:lnTo>
                  <a:lnTo>
                    <a:pt x="20957" y="178"/>
                  </a:lnTo>
                  <a:lnTo>
                    <a:pt x="20898" y="119"/>
                  </a:lnTo>
                  <a:lnTo>
                    <a:pt x="20819" y="60"/>
                  </a:lnTo>
                  <a:lnTo>
                    <a:pt x="20681" y="20"/>
                  </a:lnTo>
                  <a:lnTo>
                    <a:pt x="20543"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4" name="Google Shape;874;p7"/>
            <p:cNvSpPr/>
            <p:nvPr/>
          </p:nvSpPr>
          <p:spPr>
            <a:xfrm>
              <a:off x="2078214" y="2439723"/>
              <a:ext cx="45069" cy="132496"/>
            </a:xfrm>
            <a:custGeom>
              <a:rect b="b" l="l" r="r" t="t"/>
              <a:pathLst>
                <a:path extrusionOk="0" h="5862" w="1994">
                  <a:moveTo>
                    <a:pt x="237" y="1"/>
                  </a:moveTo>
                  <a:lnTo>
                    <a:pt x="0" y="60"/>
                  </a:lnTo>
                  <a:lnTo>
                    <a:pt x="197" y="849"/>
                  </a:lnTo>
                  <a:lnTo>
                    <a:pt x="414" y="1540"/>
                  </a:lnTo>
                  <a:lnTo>
                    <a:pt x="612" y="2152"/>
                  </a:lnTo>
                  <a:lnTo>
                    <a:pt x="829" y="2744"/>
                  </a:lnTo>
                  <a:lnTo>
                    <a:pt x="1066" y="3435"/>
                  </a:lnTo>
                  <a:lnTo>
                    <a:pt x="1302" y="4165"/>
                  </a:lnTo>
                  <a:lnTo>
                    <a:pt x="1539" y="4954"/>
                  </a:lnTo>
                  <a:lnTo>
                    <a:pt x="1638" y="5388"/>
                  </a:lnTo>
                  <a:lnTo>
                    <a:pt x="1737" y="5862"/>
                  </a:lnTo>
                  <a:lnTo>
                    <a:pt x="1993" y="5822"/>
                  </a:lnTo>
                  <a:lnTo>
                    <a:pt x="1894" y="5329"/>
                  </a:lnTo>
                  <a:lnTo>
                    <a:pt x="1776" y="4895"/>
                  </a:lnTo>
                  <a:lnTo>
                    <a:pt x="1559" y="4086"/>
                  </a:lnTo>
                  <a:lnTo>
                    <a:pt x="1322" y="3356"/>
                  </a:lnTo>
                  <a:lnTo>
                    <a:pt x="1066" y="2665"/>
                  </a:lnTo>
                  <a:lnTo>
                    <a:pt x="868" y="2073"/>
                  </a:lnTo>
                  <a:lnTo>
                    <a:pt x="651" y="1461"/>
                  </a:lnTo>
                  <a:lnTo>
                    <a:pt x="454" y="771"/>
                  </a:lnTo>
                  <a:lnTo>
                    <a:pt x="23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5" name="Google Shape;875;p7"/>
            <p:cNvSpPr/>
            <p:nvPr/>
          </p:nvSpPr>
          <p:spPr>
            <a:xfrm>
              <a:off x="1851621" y="1933939"/>
              <a:ext cx="243112" cy="234614"/>
            </a:xfrm>
            <a:custGeom>
              <a:rect b="b" l="l" r="r" t="t"/>
              <a:pathLst>
                <a:path extrusionOk="0" h="10380" w="10756">
                  <a:moveTo>
                    <a:pt x="4026" y="0"/>
                  </a:moveTo>
                  <a:lnTo>
                    <a:pt x="3829" y="20"/>
                  </a:lnTo>
                  <a:lnTo>
                    <a:pt x="3631" y="40"/>
                  </a:lnTo>
                  <a:lnTo>
                    <a:pt x="3414" y="79"/>
                  </a:lnTo>
                  <a:lnTo>
                    <a:pt x="3217" y="138"/>
                  </a:lnTo>
                  <a:lnTo>
                    <a:pt x="3000" y="217"/>
                  </a:lnTo>
                  <a:lnTo>
                    <a:pt x="2684" y="355"/>
                  </a:lnTo>
                  <a:lnTo>
                    <a:pt x="2368" y="553"/>
                  </a:lnTo>
                  <a:lnTo>
                    <a:pt x="2092" y="770"/>
                  </a:lnTo>
                  <a:lnTo>
                    <a:pt x="1836" y="1007"/>
                  </a:lnTo>
                  <a:lnTo>
                    <a:pt x="1579" y="1283"/>
                  </a:lnTo>
                  <a:lnTo>
                    <a:pt x="1342" y="1559"/>
                  </a:lnTo>
                  <a:lnTo>
                    <a:pt x="1145" y="1855"/>
                  </a:lnTo>
                  <a:lnTo>
                    <a:pt x="948" y="2151"/>
                  </a:lnTo>
                  <a:lnTo>
                    <a:pt x="731" y="2526"/>
                  </a:lnTo>
                  <a:lnTo>
                    <a:pt x="533" y="2901"/>
                  </a:lnTo>
                  <a:lnTo>
                    <a:pt x="356" y="3276"/>
                  </a:lnTo>
                  <a:lnTo>
                    <a:pt x="217" y="3690"/>
                  </a:lnTo>
                  <a:lnTo>
                    <a:pt x="99" y="4085"/>
                  </a:lnTo>
                  <a:lnTo>
                    <a:pt x="40" y="4499"/>
                  </a:lnTo>
                  <a:lnTo>
                    <a:pt x="0" y="4914"/>
                  </a:lnTo>
                  <a:lnTo>
                    <a:pt x="0" y="5111"/>
                  </a:lnTo>
                  <a:lnTo>
                    <a:pt x="20" y="5328"/>
                  </a:lnTo>
                  <a:lnTo>
                    <a:pt x="79" y="5664"/>
                  </a:lnTo>
                  <a:lnTo>
                    <a:pt x="158" y="5979"/>
                  </a:lnTo>
                  <a:lnTo>
                    <a:pt x="257" y="6315"/>
                  </a:lnTo>
                  <a:lnTo>
                    <a:pt x="356" y="6631"/>
                  </a:lnTo>
                  <a:lnTo>
                    <a:pt x="908" y="8249"/>
                  </a:lnTo>
                  <a:lnTo>
                    <a:pt x="1066" y="8703"/>
                  </a:lnTo>
                  <a:lnTo>
                    <a:pt x="1244" y="9137"/>
                  </a:lnTo>
                  <a:lnTo>
                    <a:pt x="1342" y="9354"/>
                  </a:lnTo>
                  <a:lnTo>
                    <a:pt x="1461" y="9551"/>
                  </a:lnTo>
                  <a:lnTo>
                    <a:pt x="1599" y="9729"/>
                  </a:lnTo>
                  <a:lnTo>
                    <a:pt x="1757" y="9906"/>
                  </a:lnTo>
                  <a:lnTo>
                    <a:pt x="1934" y="10064"/>
                  </a:lnTo>
                  <a:lnTo>
                    <a:pt x="2132" y="10202"/>
                  </a:lnTo>
                  <a:lnTo>
                    <a:pt x="2349" y="10301"/>
                  </a:lnTo>
                  <a:lnTo>
                    <a:pt x="2586" y="10360"/>
                  </a:lnTo>
                  <a:lnTo>
                    <a:pt x="2822" y="10380"/>
                  </a:lnTo>
                  <a:lnTo>
                    <a:pt x="3039" y="10360"/>
                  </a:lnTo>
                  <a:lnTo>
                    <a:pt x="3158" y="10340"/>
                  </a:lnTo>
                  <a:lnTo>
                    <a:pt x="3256" y="10301"/>
                  </a:lnTo>
                  <a:lnTo>
                    <a:pt x="3375" y="10262"/>
                  </a:lnTo>
                  <a:lnTo>
                    <a:pt x="3474" y="10202"/>
                  </a:lnTo>
                  <a:lnTo>
                    <a:pt x="3631" y="10064"/>
                  </a:lnTo>
                  <a:lnTo>
                    <a:pt x="3770" y="9887"/>
                  </a:lnTo>
                  <a:lnTo>
                    <a:pt x="3868" y="9689"/>
                  </a:lnTo>
                  <a:lnTo>
                    <a:pt x="3967" y="9492"/>
                  </a:lnTo>
                  <a:lnTo>
                    <a:pt x="4026" y="9275"/>
                  </a:lnTo>
                  <a:lnTo>
                    <a:pt x="4085" y="9078"/>
                  </a:lnTo>
                  <a:lnTo>
                    <a:pt x="4204" y="8643"/>
                  </a:lnTo>
                  <a:lnTo>
                    <a:pt x="4263" y="8426"/>
                  </a:lnTo>
                  <a:lnTo>
                    <a:pt x="4283" y="8229"/>
                  </a:lnTo>
                  <a:lnTo>
                    <a:pt x="4283" y="8032"/>
                  </a:lnTo>
                  <a:lnTo>
                    <a:pt x="4263" y="7834"/>
                  </a:lnTo>
                  <a:lnTo>
                    <a:pt x="4223" y="7459"/>
                  </a:lnTo>
                  <a:lnTo>
                    <a:pt x="4204" y="7242"/>
                  </a:lnTo>
                  <a:lnTo>
                    <a:pt x="4204" y="7025"/>
                  </a:lnTo>
                  <a:lnTo>
                    <a:pt x="4223" y="6828"/>
                  </a:lnTo>
                  <a:lnTo>
                    <a:pt x="4243" y="6650"/>
                  </a:lnTo>
                  <a:lnTo>
                    <a:pt x="4302" y="6473"/>
                  </a:lnTo>
                  <a:lnTo>
                    <a:pt x="4362" y="6315"/>
                  </a:lnTo>
                  <a:lnTo>
                    <a:pt x="4440" y="6157"/>
                  </a:lnTo>
                  <a:lnTo>
                    <a:pt x="4539" y="6019"/>
                  </a:lnTo>
                  <a:lnTo>
                    <a:pt x="4658" y="5881"/>
                  </a:lnTo>
                  <a:lnTo>
                    <a:pt x="4776" y="5762"/>
                  </a:lnTo>
                  <a:lnTo>
                    <a:pt x="4894" y="5644"/>
                  </a:lnTo>
                  <a:lnTo>
                    <a:pt x="5032" y="5545"/>
                  </a:lnTo>
                  <a:lnTo>
                    <a:pt x="5190" y="5466"/>
                  </a:lnTo>
                  <a:lnTo>
                    <a:pt x="5348" y="5387"/>
                  </a:lnTo>
                  <a:lnTo>
                    <a:pt x="5684" y="5249"/>
                  </a:lnTo>
                  <a:lnTo>
                    <a:pt x="6039" y="5131"/>
                  </a:lnTo>
                  <a:lnTo>
                    <a:pt x="6651" y="4973"/>
                  </a:lnTo>
                  <a:lnTo>
                    <a:pt x="7243" y="4815"/>
                  </a:lnTo>
                  <a:lnTo>
                    <a:pt x="7775" y="4638"/>
                  </a:lnTo>
                  <a:lnTo>
                    <a:pt x="8288" y="4460"/>
                  </a:lnTo>
                  <a:lnTo>
                    <a:pt x="8802" y="4282"/>
                  </a:lnTo>
                  <a:lnTo>
                    <a:pt x="9315" y="4085"/>
                  </a:lnTo>
                  <a:lnTo>
                    <a:pt x="9630" y="3947"/>
                  </a:lnTo>
                  <a:lnTo>
                    <a:pt x="9966" y="3769"/>
                  </a:lnTo>
                  <a:lnTo>
                    <a:pt x="10104" y="3671"/>
                  </a:lnTo>
                  <a:lnTo>
                    <a:pt x="10262" y="3572"/>
                  </a:lnTo>
                  <a:lnTo>
                    <a:pt x="10380" y="3453"/>
                  </a:lnTo>
                  <a:lnTo>
                    <a:pt x="10499" y="3315"/>
                  </a:lnTo>
                  <a:lnTo>
                    <a:pt x="10637" y="3118"/>
                  </a:lnTo>
                  <a:lnTo>
                    <a:pt x="10716" y="2901"/>
                  </a:lnTo>
                  <a:lnTo>
                    <a:pt x="10755" y="2704"/>
                  </a:lnTo>
                  <a:lnTo>
                    <a:pt x="10755" y="2506"/>
                  </a:lnTo>
                  <a:lnTo>
                    <a:pt x="10716" y="2309"/>
                  </a:lnTo>
                  <a:lnTo>
                    <a:pt x="10637" y="2131"/>
                  </a:lnTo>
                  <a:lnTo>
                    <a:pt x="10538" y="1954"/>
                  </a:lnTo>
                  <a:lnTo>
                    <a:pt x="10400" y="1776"/>
                  </a:lnTo>
                  <a:lnTo>
                    <a:pt x="10262" y="1618"/>
                  </a:lnTo>
                  <a:lnTo>
                    <a:pt x="10084" y="1460"/>
                  </a:lnTo>
                  <a:lnTo>
                    <a:pt x="9926" y="1322"/>
                  </a:lnTo>
                  <a:lnTo>
                    <a:pt x="9729" y="1184"/>
                  </a:lnTo>
                  <a:lnTo>
                    <a:pt x="9551" y="1066"/>
                  </a:lnTo>
                  <a:lnTo>
                    <a:pt x="9354" y="967"/>
                  </a:lnTo>
                  <a:lnTo>
                    <a:pt x="8999" y="809"/>
                  </a:lnTo>
                  <a:lnTo>
                    <a:pt x="8644" y="691"/>
                  </a:lnTo>
                  <a:lnTo>
                    <a:pt x="8308" y="592"/>
                  </a:lnTo>
                  <a:lnTo>
                    <a:pt x="7953" y="533"/>
                  </a:lnTo>
                  <a:lnTo>
                    <a:pt x="7618" y="474"/>
                  </a:lnTo>
                  <a:lnTo>
                    <a:pt x="6907" y="415"/>
                  </a:lnTo>
                  <a:lnTo>
                    <a:pt x="6216" y="316"/>
                  </a:lnTo>
                  <a:lnTo>
                    <a:pt x="5802" y="257"/>
                  </a:lnTo>
                  <a:lnTo>
                    <a:pt x="5388" y="178"/>
                  </a:lnTo>
                  <a:lnTo>
                    <a:pt x="4993" y="99"/>
                  </a:lnTo>
                  <a:lnTo>
                    <a:pt x="4618" y="40"/>
                  </a:lnTo>
                  <a:lnTo>
                    <a:pt x="4223" y="20"/>
                  </a:lnTo>
                  <a:lnTo>
                    <a:pt x="402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6" name="Google Shape;876;p7"/>
            <p:cNvSpPr/>
            <p:nvPr/>
          </p:nvSpPr>
          <p:spPr>
            <a:xfrm>
              <a:off x="1924312" y="2064629"/>
              <a:ext cx="49997" cy="55760"/>
            </a:xfrm>
            <a:custGeom>
              <a:rect b="b" l="l" r="r" t="t"/>
              <a:pathLst>
                <a:path extrusionOk="0" h="2467" w="2212">
                  <a:moveTo>
                    <a:pt x="1126" y="0"/>
                  </a:moveTo>
                  <a:lnTo>
                    <a:pt x="1007" y="20"/>
                  </a:lnTo>
                  <a:lnTo>
                    <a:pt x="909" y="40"/>
                  </a:lnTo>
                  <a:lnTo>
                    <a:pt x="692" y="118"/>
                  </a:lnTo>
                  <a:lnTo>
                    <a:pt x="494" y="257"/>
                  </a:lnTo>
                  <a:lnTo>
                    <a:pt x="336" y="414"/>
                  </a:lnTo>
                  <a:lnTo>
                    <a:pt x="218" y="572"/>
                  </a:lnTo>
                  <a:lnTo>
                    <a:pt x="119" y="750"/>
                  </a:lnTo>
                  <a:lnTo>
                    <a:pt x="40" y="947"/>
                  </a:lnTo>
                  <a:lnTo>
                    <a:pt x="1" y="1145"/>
                  </a:lnTo>
                  <a:lnTo>
                    <a:pt x="1" y="1362"/>
                  </a:lnTo>
                  <a:lnTo>
                    <a:pt x="21" y="1559"/>
                  </a:lnTo>
                  <a:lnTo>
                    <a:pt x="100" y="1756"/>
                  </a:lnTo>
                  <a:lnTo>
                    <a:pt x="198" y="1954"/>
                  </a:lnTo>
                  <a:lnTo>
                    <a:pt x="336" y="2131"/>
                  </a:lnTo>
                  <a:lnTo>
                    <a:pt x="494" y="2289"/>
                  </a:lnTo>
                  <a:lnTo>
                    <a:pt x="593" y="2348"/>
                  </a:lnTo>
                  <a:lnTo>
                    <a:pt x="692" y="2388"/>
                  </a:lnTo>
                  <a:lnTo>
                    <a:pt x="810" y="2427"/>
                  </a:lnTo>
                  <a:lnTo>
                    <a:pt x="909" y="2467"/>
                  </a:lnTo>
                  <a:lnTo>
                    <a:pt x="1027" y="2467"/>
                  </a:lnTo>
                  <a:lnTo>
                    <a:pt x="1146" y="2447"/>
                  </a:lnTo>
                  <a:lnTo>
                    <a:pt x="1264" y="2427"/>
                  </a:lnTo>
                  <a:lnTo>
                    <a:pt x="1363" y="2388"/>
                  </a:lnTo>
                  <a:lnTo>
                    <a:pt x="1560" y="2289"/>
                  </a:lnTo>
                  <a:lnTo>
                    <a:pt x="1757" y="2151"/>
                  </a:lnTo>
                  <a:lnTo>
                    <a:pt x="1895" y="1993"/>
                  </a:lnTo>
                  <a:lnTo>
                    <a:pt x="2034" y="1816"/>
                  </a:lnTo>
                  <a:lnTo>
                    <a:pt x="2112" y="1618"/>
                  </a:lnTo>
                  <a:lnTo>
                    <a:pt x="2172" y="1421"/>
                  </a:lnTo>
                  <a:lnTo>
                    <a:pt x="2211" y="1204"/>
                  </a:lnTo>
                  <a:lnTo>
                    <a:pt x="2191" y="987"/>
                  </a:lnTo>
                  <a:lnTo>
                    <a:pt x="2132" y="770"/>
                  </a:lnTo>
                  <a:lnTo>
                    <a:pt x="2034" y="572"/>
                  </a:lnTo>
                  <a:lnTo>
                    <a:pt x="1915" y="414"/>
                  </a:lnTo>
                  <a:lnTo>
                    <a:pt x="1757" y="296"/>
                  </a:lnTo>
                  <a:lnTo>
                    <a:pt x="1639" y="158"/>
                  </a:lnTo>
                  <a:lnTo>
                    <a:pt x="1481" y="59"/>
                  </a:lnTo>
                  <a:lnTo>
                    <a:pt x="1402" y="20"/>
                  </a:lnTo>
                  <a:lnTo>
                    <a:pt x="1303" y="0"/>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7" name="Google Shape;877;p7"/>
            <p:cNvSpPr/>
            <p:nvPr/>
          </p:nvSpPr>
          <p:spPr>
            <a:xfrm>
              <a:off x="1941716" y="2086463"/>
              <a:ext cx="15641" cy="18760"/>
            </a:xfrm>
            <a:custGeom>
              <a:rect b="b" l="l" r="r" t="t"/>
              <a:pathLst>
                <a:path extrusionOk="0" h="830" w="692">
                  <a:moveTo>
                    <a:pt x="218" y="1"/>
                  </a:moveTo>
                  <a:lnTo>
                    <a:pt x="99" y="21"/>
                  </a:lnTo>
                  <a:lnTo>
                    <a:pt x="1" y="60"/>
                  </a:lnTo>
                  <a:lnTo>
                    <a:pt x="672" y="830"/>
                  </a:lnTo>
                  <a:lnTo>
                    <a:pt x="691" y="613"/>
                  </a:lnTo>
                  <a:lnTo>
                    <a:pt x="672" y="494"/>
                  </a:lnTo>
                  <a:lnTo>
                    <a:pt x="672" y="396"/>
                  </a:lnTo>
                  <a:lnTo>
                    <a:pt x="632" y="297"/>
                  </a:lnTo>
                  <a:lnTo>
                    <a:pt x="573" y="198"/>
                  </a:lnTo>
                  <a:lnTo>
                    <a:pt x="514" y="119"/>
                  </a:lnTo>
                  <a:lnTo>
                    <a:pt x="415" y="40"/>
                  </a:lnTo>
                  <a:lnTo>
                    <a:pt x="316" y="1"/>
                  </a:lnTo>
                  <a:close/>
                </a:path>
              </a:pathLst>
            </a:custGeom>
            <a:solidFill>
              <a:srgbClr val="2926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8" name="Google Shape;878;p7"/>
            <p:cNvSpPr/>
            <p:nvPr/>
          </p:nvSpPr>
          <p:spPr>
            <a:xfrm>
              <a:off x="1941716" y="2086463"/>
              <a:ext cx="15641" cy="18760"/>
            </a:xfrm>
            <a:custGeom>
              <a:rect b="b" l="l" r="r" t="t"/>
              <a:pathLst>
                <a:path extrusionOk="0" fill="none" h="830" w="692">
                  <a:moveTo>
                    <a:pt x="1" y="60"/>
                  </a:moveTo>
                  <a:lnTo>
                    <a:pt x="1" y="60"/>
                  </a:lnTo>
                  <a:lnTo>
                    <a:pt x="99" y="21"/>
                  </a:lnTo>
                  <a:lnTo>
                    <a:pt x="218" y="1"/>
                  </a:lnTo>
                  <a:lnTo>
                    <a:pt x="316" y="1"/>
                  </a:lnTo>
                  <a:lnTo>
                    <a:pt x="415" y="40"/>
                  </a:lnTo>
                  <a:lnTo>
                    <a:pt x="415" y="40"/>
                  </a:lnTo>
                  <a:lnTo>
                    <a:pt x="514" y="119"/>
                  </a:lnTo>
                  <a:lnTo>
                    <a:pt x="573" y="198"/>
                  </a:lnTo>
                  <a:lnTo>
                    <a:pt x="632" y="297"/>
                  </a:lnTo>
                  <a:lnTo>
                    <a:pt x="672" y="396"/>
                  </a:lnTo>
                  <a:lnTo>
                    <a:pt x="672" y="396"/>
                  </a:lnTo>
                  <a:lnTo>
                    <a:pt x="672" y="494"/>
                  </a:lnTo>
                  <a:lnTo>
                    <a:pt x="691" y="613"/>
                  </a:lnTo>
                  <a:lnTo>
                    <a:pt x="672" y="830"/>
                  </a:lnTo>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9" name="Google Shape;879;p7"/>
            <p:cNvSpPr/>
            <p:nvPr/>
          </p:nvSpPr>
          <p:spPr>
            <a:xfrm>
              <a:off x="2054572" y="2728316"/>
              <a:ext cx="123568" cy="436228"/>
            </a:xfrm>
            <a:custGeom>
              <a:rect b="b" l="l" r="r" t="t"/>
              <a:pathLst>
                <a:path extrusionOk="0" h="19300" w="5467">
                  <a:moveTo>
                    <a:pt x="1283" y="0"/>
                  </a:moveTo>
                  <a:lnTo>
                    <a:pt x="1164" y="218"/>
                  </a:lnTo>
                  <a:lnTo>
                    <a:pt x="1677" y="494"/>
                  </a:lnTo>
                  <a:lnTo>
                    <a:pt x="2131" y="770"/>
                  </a:lnTo>
                  <a:lnTo>
                    <a:pt x="2566" y="1066"/>
                  </a:lnTo>
                  <a:lnTo>
                    <a:pt x="2940" y="1362"/>
                  </a:lnTo>
                  <a:lnTo>
                    <a:pt x="3296" y="1658"/>
                  </a:lnTo>
                  <a:lnTo>
                    <a:pt x="3611" y="1954"/>
                  </a:lnTo>
                  <a:lnTo>
                    <a:pt x="3888" y="2270"/>
                  </a:lnTo>
                  <a:lnTo>
                    <a:pt x="4144" y="2586"/>
                  </a:lnTo>
                  <a:lnTo>
                    <a:pt x="4361" y="2901"/>
                  </a:lnTo>
                  <a:lnTo>
                    <a:pt x="4539" y="3237"/>
                  </a:lnTo>
                  <a:lnTo>
                    <a:pt x="4716" y="3553"/>
                  </a:lnTo>
                  <a:lnTo>
                    <a:pt x="4835" y="3888"/>
                  </a:lnTo>
                  <a:lnTo>
                    <a:pt x="4953" y="4223"/>
                  </a:lnTo>
                  <a:lnTo>
                    <a:pt x="5032" y="4559"/>
                  </a:lnTo>
                  <a:lnTo>
                    <a:pt x="5111" y="4894"/>
                  </a:lnTo>
                  <a:lnTo>
                    <a:pt x="5151" y="5230"/>
                  </a:lnTo>
                  <a:lnTo>
                    <a:pt x="5170" y="5565"/>
                  </a:lnTo>
                  <a:lnTo>
                    <a:pt x="5190" y="5881"/>
                  </a:lnTo>
                  <a:lnTo>
                    <a:pt x="5170" y="6217"/>
                  </a:lnTo>
                  <a:lnTo>
                    <a:pt x="5151" y="6552"/>
                  </a:lnTo>
                  <a:lnTo>
                    <a:pt x="5111" y="6868"/>
                  </a:lnTo>
                  <a:lnTo>
                    <a:pt x="5072" y="7183"/>
                  </a:lnTo>
                  <a:lnTo>
                    <a:pt x="4953" y="7815"/>
                  </a:lnTo>
                  <a:lnTo>
                    <a:pt x="4795" y="8427"/>
                  </a:lnTo>
                  <a:lnTo>
                    <a:pt x="4618" y="9019"/>
                  </a:lnTo>
                  <a:lnTo>
                    <a:pt x="4243" y="10065"/>
                  </a:lnTo>
                  <a:lnTo>
                    <a:pt x="4065" y="10558"/>
                  </a:lnTo>
                  <a:lnTo>
                    <a:pt x="3809" y="11249"/>
                  </a:lnTo>
                  <a:lnTo>
                    <a:pt x="3513" y="11998"/>
                  </a:lnTo>
                  <a:lnTo>
                    <a:pt x="3177" y="12748"/>
                  </a:lnTo>
                  <a:lnTo>
                    <a:pt x="2802" y="13538"/>
                  </a:lnTo>
                  <a:lnTo>
                    <a:pt x="2033" y="15136"/>
                  </a:lnTo>
                  <a:lnTo>
                    <a:pt x="1243" y="16715"/>
                  </a:lnTo>
                  <a:lnTo>
                    <a:pt x="592" y="18017"/>
                  </a:lnTo>
                  <a:lnTo>
                    <a:pt x="0" y="19181"/>
                  </a:lnTo>
                  <a:lnTo>
                    <a:pt x="237" y="19300"/>
                  </a:lnTo>
                  <a:lnTo>
                    <a:pt x="829" y="18116"/>
                  </a:lnTo>
                  <a:lnTo>
                    <a:pt x="1480" y="16833"/>
                  </a:lnTo>
                  <a:lnTo>
                    <a:pt x="2270" y="15254"/>
                  </a:lnTo>
                  <a:lnTo>
                    <a:pt x="3059" y="13656"/>
                  </a:lnTo>
                  <a:lnTo>
                    <a:pt x="3414" y="12867"/>
                  </a:lnTo>
                  <a:lnTo>
                    <a:pt x="3750" y="12097"/>
                  </a:lnTo>
                  <a:lnTo>
                    <a:pt x="4065" y="11347"/>
                  </a:lnTo>
                  <a:lnTo>
                    <a:pt x="4322" y="10637"/>
                  </a:lnTo>
                  <a:lnTo>
                    <a:pt x="4499" y="10163"/>
                  </a:lnTo>
                  <a:lnTo>
                    <a:pt x="4677" y="9630"/>
                  </a:lnTo>
                  <a:lnTo>
                    <a:pt x="4874" y="9058"/>
                  </a:lnTo>
                  <a:lnTo>
                    <a:pt x="5052" y="8466"/>
                  </a:lnTo>
                  <a:lnTo>
                    <a:pt x="5210" y="7835"/>
                  </a:lnTo>
                  <a:lnTo>
                    <a:pt x="5348" y="7183"/>
                  </a:lnTo>
                  <a:lnTo>
                    <a:pt x="5387" y="6868"/>
                  </a:lnTo>
                  <a:lnTo>
                    <a:pt x="5427" y="6532"/>
                  </a:lnTo>
                  <a:lnTo>
                    <a:pt x="5447" y="6177"/>
                  </a:lnTo>
                  <a:lnTo>
                    <a:pt x="5466" y="5842"/>
                  </a:lnTo>
                  <a:lnTo>
                    <a:pt x="5447" y="5506"/>
                  </a:lnTo>
                  <a:lnTo>
                    <a:pt x="5427" y="5151"/>
                  </a:lnTo>
                  <a:lnTo>
                    <a:pt x="5368" y="4815"/>
                  </a:lnTo>
                  <a:lnTo>
                    <a:pt x="5308" y="4460"/>
                  </a:lnTo>
                  <a:lnTo>
                    <a:pt x="5210" y="4125"/>
                  </a:lnTo>
                  <a:lnTo>
                    <a:pt x="5091" y="3789"/>
                  </a:lnTo>
                  <a:lnTo>
                    <a:pt x="4953" y="3434"/>
                  </a:lnTo>
                  <a:lnTo>
                    <a:pt x="4795" y="3099"/>
                  </a:lnTo>
                  <a:lnTo>
                    <a:pt x="4598" y="2763"/>
                  </a:lnTo>
                  <a:lnTo>
                    <a:pt x="4361" y="2428"/>
                  </a:lnTo>
                  <a:lnTo>
                    <a:pt x="4105" y="2112"/>
                  </a:lnTo>
                  <a:lnTo>
                    <a:pt x="3809" y="1796"/>
                  </a:lnTo>
                  <a:lnTo>
                    <a:pt x="3493" y="1481"/>
                  </a:lnTo>
                  <a:lnTo>
                    <a:pt x="3138" y="1165"/>
                  </a:lnTo>
                  <a:lnTo>
                    <a:pt x="2723" y="849"/>
                  </a:lnTo>
                  <a:lnTo>
                    <a:pt x="2289" y="553"/>
                  </a:lnTo>
                  <a:lnTo>
                    <a:pt x="1816" y="277"/>
                  </a:lnTo>
                  <a:lnTo>
                    <a:pt x="1283"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0" name="Google Shape;880;p7"/>
            <p:cNvSpPr/>
            <p:nvPr/>
          </p:nvSpPr>
          <p:spPr>
            <a:xfrm>
              <a:off x="1876145" y="2945982"/>
              <a:ext cx="40617" cy="33022"/>
            </a:xfrm>
            <a:custGeom>
              <a:rect b="b" l="l" r="r" t="t"/>
              <a:pathLst>
                <a:path extrusionOk="0" h="1461" w="1797">
                  <a:moveTo>
                    <a:pt x="1639" y="0"/>
                  </a:moveTo>
                  <a:lnTo>
                    <a:pt x="830" y="632"/>
                  </a:lnTo>
                  <a:lnTo>
                    <a:pt x="1" y="1244"/>
                  </a:lnTo>
                  <a:lnTo>
                    <a:pt x="139" y="1461"/>
                  </a:lnTo>
                  <a:lnTo>
                    <a:pt x="987" y="849"/>
                  </a:lnTo>
                  <a:lnTo>
                    <a:pt x="1797" y="198"/>
                  </a:lnTo>
                  <a:lnTo>
                    <a:pt x="163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1" name="Google Shape;881;p7"/>
            <p:cNvSpPr/>
            <p:nvPr/>
          </p:nvSpPr>
          <p:spPr>
            <a:xfrm>
              <a:off x="831986" y="2696650"/>
              <a:ext cx="584772" cy="699389"/>
            </a:xfrm>
            <a:custGeom>
              <a:rect b="b" l="l" r="r" t="t"/>
              <a:pathLst>
                <a:path extrusionOk="0" h="30943" w="25872">
                  <a:moveTo>
                    <a:pt x="1856" y="0"/>
                  </a:moveTo>
                  <a:lnTo>
                    <a:pt x="1678" y="20"/>
                  </a:lnTo>
                  <a:lnTo>
                    <a:pt x="1481" y="40"/>
                  </a:lnTo>
                  <a:lnTo>
                    <a:pt x="1303" y="79"/>
                  </a:lnTo>
                  <a:lnTo>
                    <a:pt x="1126" y="158"/>
                  </a:lnTo>
                  <a:lnTo>
                    <a:pt x="968" y="237"/>
                  </a:lnTo>
                  <a:lnTo>
                    <a:pt x="810" y="316"/>
                  </a:lnTo>
                  <a:lnTo>
                    <a:pt x="672" y="435"/>
                  </a:lnTo>
                  <a:lnTo>
                    <a:pt x="534" y="553"/>
                  </a:lnTo>
                  <a:lnTo>
                    <a:pt x="415" y="691"/>
                  </a:lnTo>
                  <a:lnTo>
                    <a:pt x="316" y="829"/>
                  </a:lnTo>
                  <a:lnTo>
                    <a:pt x="218" y="987"/>
                  </a:lnTo>
                  <a:lnTo>
                    <a:pt x="139" y="1145"/>
                  </a:lnTo>
                  <a:lnTo>
                    <a:pt x="80" y="1323"/>
                  </a:lnTo>
                  <a:lnTo>
                    <a:pt x="20" y="1500"/>
                  </a:lnTo>
                  <a:lnTo>
                    <a:pt x="1" y="1678"/>
                  </a:lnTo>
                  <a:lnTo>
                    <a:pt x="1" y="1875"/>
                  </a:lnTo>
                  <a:lnTo>
                    <a:pt x="1" y="30429"/>
                  </a:lnTo>
                  <a:lnTo>
                    <a:pt x="1" y="30548"/>
                  </a:lnTo>
                  <a:lnTo>
                    <a:pt x="40" y="30627"/>
                  </a:lnTo>
                  <a:lnTo>
                    <a:pt x="80" y="30725"/>
                  </a:lnTo>
                  <a:lnTo>
                    <a:pt x="139" y="30804"/>
                  </a:lnTo>
                  <a:lnTo>
                    <a:pt x="218" y="30864"/>
                  </a:lnTo>
                  <a:lnTo>
                    <a:pt x="297" y="30903"/>
                  </a:lnTo>
                  <a:lnTo>
                    <a:pt x="395" y="30943"/>
                  </a:lnTo>
                  <a:lnTo>
                    <a:pt x="24352" y="30943"/>
                  </a:lnTo>
                  <a:lnTo>
                    <a:pt x="24529" y="30903"/>
                  </a:lnTo>
                  <a:lnTo>
                    <a:pt x="24687" y="30864"/>
                  </a:lnTo>
                  <a:lnTo>
                    <a:pt x="24845" y="30804"/>
                  </a:lnTo>
                  <a:lnTo>
                    <a:pt x="24983" y="30745"/>
                  </a:lnTo>
                  <a:lnTo>
                    <a:pt x="25121" y="30666"/>
                  </a:lnTo>
                  <a:lnTo>
                    <a:pt x="25260" y="30568"/>
                  </a:lnTo>
                  <a:lnTo>
                    <a:pt x="25378" y="30449"/>
                  </a:lnTo>
                  <a:lnTo>
                    <a:pt x="25477" y="30331"/>
                  </a:lnTo>
                  <a:lnTo>
                    <a:pt x="25575" y="30212"/>
                  </a:lnTo>
                  <a:lnTo>
                    <a:pt x="25654" y="30074"/>
                  </a:lnTo>
                  <a:lnTo>
                    <a:pt x="25733" y="29916"/>
                  </a:lnTo>
                  <a:lnTo>
                    <a:pt x="25792" y="29759"/>
                  </a:lnTo>
                  <a:lnTo>
                    <a:pt x="25832" y="29601"/>
                  </a:lnTo>
                  <a:lnTo>
                    <a:pt x="25852" y="29443"/>
                  </a:lnTo>
                  <a:lnTo>
                    <a:pt x="25871" y="29265"/>
                  </a:lnTo>
                  <a:lnTo>
                    <a:pt x="25871" y="1678"/>
                  </a:lnTo>
                  <a:lnTo>
                    <a:pt x="25852" y="1500"/>
                  </a:lnTo>
                  <a:lnTo>
                    <a:pt x="25832" y="1342"/>
                  </a:lnTo>
                  <a:lnTo>
                    <a:pt x="25792" y="1184"/>
                  </a:lnTo>
                  <a:lnTo>
                    <a:pt x="25733" y="1027"/>
                  </a:lnTo>
                  <a:lnTo>
                    <a:pt x="25654" y="888"/>
                  </a:lnTo>
                  <a:lnTo>
                    <a:pt x="25575" y="750"/>
                  </a:lnTo>
                  <a:lnTo>
                    <a:pt x="25477" y="612"/>
                  </a:lnTo>
                  <a:lnTo>
                    <a:pt x="25378" y="494"/>
                  </a:lnTo>
                  <a:lnTo>
                    <a:pt x="25260" y="395"/>
                  </a:lnTo>
                  <a:lnTo>
                    <a:pt x="25121" y="296"/>
                  </a:lnTo>
                  <a:lnTo>
                    <a:pt x="24983" y="198"/>
                  </a:lnTo>
                  <a:lnTo>
                    <a:pt x="24845" y="139"/>
                  </a:lnTo>
                  <a:lnTo>
                    <a:pt x="24687" y="79"/>
                  </a:lnTo>
                  <a:lnTo>
                    <a:pt x="24529" y="40"/>
                  </a:lnTo>
                  <a:lnTo>
                    <a:pt x="24352" y="20"/>
                  </a:lnTo>
                  <a:lnTo>
                    <a:pt x="24194"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2" name="Google Shape;882;p7"/>
            <p:cNvSpPr/>
            <p:nvPr/>
          </p:nvSpPr>
          <p:spPr>
            <a:xfrm>
              <a:off x="1179459" y="2696650"/>
              <a:ext cx="237304" cy="699389"/>
            </a:xfrm>
            <a:custGeom>
              <a:rect b="b" l="l" r="r" t="t"/>
              <a:pathLst>
                <a:path extrusionOk="0" h="30943" w="10499">
                  <a:moveTo>
                    <a:pt x="1421" y="0"/>
                  </a:moveTo>
                  <a:lnTo>
                    <a:pt x="1283" y="20"/>
                  </a:lnTo>
                  <a:lnTo>
                    <a:pt x="1145" y="40"/>
                  </a:lnTo>
                  <a:lnTo>
                    <a:pt x="1006" y="60"/>
                  </a:lnTo>
                  <a:lnTo>
                    <a:pt x="868" y="119"/>
                  </a:lnTo>
                  <a:lnTo>
                    <a:pt x="750" y="178"/>
                  </a:lnTo>
                  <a:lnTo>
                    <a:pt x="632" y="257"/>
                  </a:lnTo>
                  <a:lnTo>
                    <a:pt x="513" y="336"/>
                  </a:lnTo>
                  <a:lnTo>
                    <a:pt x="414" y="415"/>
                  </a:lnTo>
                  <a:lnTo>
                    <a:pt x="316" y="533"/>
                  </a:lnTo>
                  <a:lnTo>
                    <a:pt x="237" y="632"/>
                  </a:lnTo>
                  <a:lnTo>
                    <a:pt x="158" y="750"/>
                  </a:lnTo>
                  <a:lnTo>
                    <a:pt x="99" y="888"/>
                  </a:lnTo>
                  <a:lnTo>
                    <a:pt x="59" y="1007"/>
                  </a:lnTo>
                  <a:lnTo>
                    <a:pt x="20" y="1145"/>
                  </a:lnTo>
                  <a:lnTo>
                    <a:pt x="0" y="1303"/>
                  </a:lnTo>
                  <a:lnTo>
                    <a:pt x="0" y="1441"/>
                  </a:lnTo>
                  <a:lnTo>
                    <a:pt x="0" y="30449"/>
                  </a:lnTo>
                  <a:lnTo>
                    <a:pt x="0" y="30548"/>
                  </a:lnTo>
                  <a:lnTo>
                    <a:pt x="40" y="30627"/>
                  </a:lnTo>
                  <a:lnTo>
                    <a:pt x="79" y="30725"/>
                  </a:lnTo>
                  <a:lnTo>
                    <a:pt x="138" y="30804"/>
                  </a:lnTo>
                  <a:lnTo>
                    <a:pt x="217" y="30864"/>
                  </a:lnTo>
                  <a:lnTo>
                    <a:pt x="296" y="30903"/>
                  </a:lnTo>
                  <a:lnTo>
                    <a:pt x="395" y="30943"/>
                  </a:lnTo>
                  <a:lnTo>
                    <a:pt x="10084" y="30943"/>
                  </a:lnTo>
                  <a:lnTo>
                    <a:pt x="10183" y="30903"/>
                  </a:lnTo>
                  <a:lnTo>
                    <a:pt x="10261" y="30864"/>
                  </a:lnTo>
                  <a:lnTo>
                    <a:pt x="10340" y="30804"/>
                  </a:lnTo>
                  <a:lnTo>
                    <a:pt x="10400" y="30725"/>
                  </a:lnTo>
                  <a:lnTo>
                    <a:pt x="10459" y="30627"/>
                  </a:lnTo>
                  <a:lnTo>
                    <a:pt x="10479" y="30548"/>
                  </a:lnTo>
                  <a:lnTo>
                    <a:pt x="10498" y="30449"/>
                  </a:lnTo>
                  <a:lnTo>
                    <a:pt x="10498" y="1441"/>
                  </a:lnTo>
                  <a:lnTo>
                    <a:pt x="10479" y="1303"/>
                  </a:lnTo>
                  <a:lnTo>
                    <a:pt x="10459" y="1145"/>
                  </a:lnTo>
                  <a:lnTo>
                    <a:pt x="10419" y="1007"/>
                  </a:lnTo>
                  <a:lnTo>
                    <a:pt x="10380" y="888"/>
                  </a:lnTo>
                  <a:lnTo>
                    <a:pt x="10321" y="750"/>
                  </a:lnTo>
                  <a:lnTo>
                    <a:pt x="10242" y="632"/>
                  </a:lnTo>
                  <a:lnTo>
                    <a:pt x="10163" y="533"/>
                  </a:lnTo>
                  <a:lnTo>
                    <a:pt x="10064" y="415"/>
                  </a:lnTo>
                  <a:lnTo>
                    <a:pt x="9965" y="336"/>
                  </a:lnTo>
                  <a:lnTo>
                    <a:pt x="9847" y="257"/>
                  </a:lnTo>
                  <a:lnTo>
                    <a:pt x="9729" y="178"/>
                  </a:lnTo>
                  <a:lnTo>
                    <a:pt x="9610" y="119"/>
                  </a:lnTo>
                  <a:lnTo>
                    <a:pt x="9472" y="60"/>
                  </a:lnTo>
                  <a:lnTo>
                    <a:pt x="9334" y="40"/>
                  </a:lnTo>
                  <a:lnTo>
                    <a:pt x="9196" y="20"/>
                  </a:lnTo>
                  <a:lnTo>
                    <a:pt x="9058"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3" name="Google Shape;883;p7"/>
            <p:cNvSpPr/>
            <p:nvPr/>
          </p:nvSpPr>
          <p:spPr>
            <a:xfrm>
              <a:off x="3721822" y="3291217"/>
              <a:ext cx="367991" cy="243994"/>
            </a:xfrm>
            <a:custGeom>
              <a:rect b="b" l="l" r="r" t="t"/>
              <a:pathLst>
                <a:path extrusionOk="0" h="10795" w="16281">
                  <a:moveTo>
                    <a:pt x="5822" y="0"/>
                  </a:moveTo>
                  <a:lnTo>
                    <a:pt x="40" y="10419"/>
                  </a:lnTo>
                  <a:lnTo>
                    <a:pt x="1" y="10518"/>
                  </a:lnTo>
                  <a:lnTo>
                    <a:pt x="21" y="10617"/>
                  </a:lnTo>
                  <a:lnTo>
                    <a:pt x="60" y="10696"/>
                  </a:lnTo>
                  <a:lnTo>
                    <a:pt x="139" y="10775"/>
                  </a:lnTo>
                  <a:lnTo>
                    <a:pt x="238" y="10794"/>
                  </a:lnTo>
                  <a:lnTo>
                    <a:pt x="336" y="10794"/>
                  </a:lnTo>
                  <a:lnTo>
                    <a:pt x="435" y="10735"/>
                  </a:lnTo>
                  <a:lnTo>
                    <a:pt x="494" y="10656"/>
                  </a:lnTo>
                  <a:lnTo>
                    <a:pt x="6138" y="533"/>
                  </a:lnTo>
                  <a:lnTo>
                    <a:pt x="12630" y="533"/>
                  </a:lnTo>
                  <a:lnTo>
                    <a:pt x="15768" y="10617"/>
                  </a:lnTo>
                  <a:lnTo>
                    <a:pt x="15807" y="10696"/>
                  </a:lnTo>
                  <a:lnTo>
                    <a:pt x="15867" y="10755"/>
                  </a:lnTo>
                  <a:lnTo>
                    <a:pt x="15926" y="10794"/>
                  </a:lnTo>
                  <a:lnTo>
                    <a:pt x="16084" y="10794"/>
                  </a:lnTo>
                  <a:lnTo>
                    <a:pt x="16182" y="10735"/>
                  </a:lnTo>
                  <a:lnTo>
                    <a:pt x="16242" y="10656"/>
                  </a:lnTo>
                  <a:lnTo>
                    <a:pt x="16281" y="10558"/>
                  </a:lnTo>
                  <a:lnTo>
                    <a:pt x="16261" y="10459"/>
                  </a:lnTo>
                  <a:lnTo>
                    <a:pt x="1302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4" name="Google Shape;884;p7"/>
            <p:cNvSpPr/>
            <p:nvPr/>
          </p:nvSpPr>
          <p:spPr>
            <a:xfrm>
              <a:off x="2981422" y="3291217"/>
              <a:ext cx="367539" cy="243994"/>
            </a:xfrm>
            <a:custGeom>
              <a:rect b="b" l="l" r="r" t="t"/>
              <a:pathLst>
                <a:path extrusionOk="0" h="10795" w="16261">
                  <a:moveTo>
                    <a:pt x="5802" y="0"/>
                  </a:moveTo>
                  <a:lnTo>
                    <a:pt x="20" y="10419"/>
                  </a:lnTo>
                  <a:lnTo>
                    <a:pt x="0" y="10518"/>
                  </a:lnTo>
                  <a:lnTo>
                    <a:pt x="0" y="10617"/>
                  </a:lnTo>
                  <a:lnTo>
                    <a:pt x="60" y="10696"/>
                  </a:lnTo>
                  <a:lnTo>
                    <a:pt x="138" y="10775"/>
                  </a:lnTo>
                  <a:lnTo>
                    <a:pt x="237" y="10794"/>
                  </a:lnTo>
                  <a:lnTo>
                    <a:pt x="336" y="10794"/>
                  </a:lnTo>
                  <a:lnTo>
                    <a:pt x="415" y="10735"/>
                  </a:lnTo>
                  <a:lnTo>
                    <a:pt x="494" y="10656"/>
                  </a:lnTo>
                  <a:lnTo>
                    <a:pt x="6118" y="533"/>
                  </a:lnTo>
                  <a:lnTo>
                    <a:pt x="12630" y="533"/>
                  </a:lnTo>
                  <a:lnTo>
                    <a:pt x="15748" y="10617"/>
                  </a:lnTo>
                  <a:lnTo>
                    <a:pt x="15787" y="10696"/>
                  </a:lnTo>
                  <a:lnTo>
                    <a:pt x="15846" y="10755"/>
                  </a:lnTo>
                  <a:lnTo>
                    <a:pt x="15925" y="10794"/>
                  </a:lnTo>
                  <a:lnTo>
                    <a:pt x="16083" y="10794"/>
                  </a:lnTo>
                  <a:lnTo>
                    <a:pt x="16182" y="10735"/>
                  </a:lnTo>
                  <a:lnTo>
                    <a:pt x="16241" y="10656"/>
                  </a:lnTo>
                  <a:lnTo>
                    <a:pt x="16261" y="10558"/>
                  </a:lnTo>
                  <a:lnTo>
                    <a:pt x="16261" y="10459"/>
                  </a:lnTo>
                  <a:lnTo>
                    <a:pt x="1300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5" name="Google Shape;885;p7"/>
            <p:cNvSpPr/>
            <p:nvPr/>
          </p:nvSpPr>
          <p:spPr>
            <a:xfrm>
              <a:off x="2788281" y="2664531"/>
              <a:ext cx="622224" cy="744436"/>
            </a:xfrm>
            <a:custGeom>
              <a:rect b="b" l="l" r="r" t="t"/>
              <a:pathLst>
                <a:path extrusionOk="0" h="32936" w="27529">
                  <a:moveTo>
                    <a:pt x="1500" y="1"/>
                  </a:moveTo>
                  <a:lnTo>
                    <a:pt x="1343" y="40"/>
                  </a:lnTo>
                  <a:lnTo>
                    <a:pt x="1185" y="80"/>
                  </a:lnTo>
                  <a:lnTo>
                    <a:pt x="1027" y="139"/>
                  </a:lnTo>
                  <a:lnTo>
                    <a:pt x="889" y="198"/>
                  </a:lnTo>
                  <a:lnTo>
                    <a:pt x="751" y="297"/>
                  </a:lnTo>
                  <a:lnTo>
                    <a:pt x="612" y="376"/>
                  </a:lnTo>
                  <a:lnTo>
                    <a:pt x="494" y="494"/>
                  </a:lnTo>
                  <a:lnTo>
                    <a:pt x="395" y="612"/>
                  </a:lnTo>
                  <a:lnTo>
                    <a:pt x="297" y="731"/>
                  </a:lnTo>
                  <a:lnTo>
                    <a:pt x="198" y="869"/>
                  </a:lnTo>
                  <a:lnTo>
                    <a:pt x="139" y="1027"/>
                  </a:lnTo>
                  <a:lnTo>
                    <a:pt x="80" y="1185"/>
                  </a:lnTo>
                  <a:lnTo>
                    <a:pt x="40" y="1342"/>
                  </a:lnTo>
                  <a:lnTo>
                    <a:pt x="20" y="1500"/>
                  </a:lnTo>
                  <a:lnTo>
                    <a:pt x="1" y="1678"/>
                  </a:lnTo>
                  <a:lnTo>
                    <a:pt x="1" y="31258"/>
                  </a:lnTo>
                  <a:lnTo>
                    <a:pt x="20" y="31416"/>
                  </a:lnTo>
                  <a:lnTo>
                    <a:pt x="40" y="31594"/>
                  </a:lnTo>
                  <a:lnTo>
                    <a:pt x="80" y="31752"/>
                  </a:lnTo>
                  <a:lnTo>
                    <a:pt x="139" y="31910"/>
                  </a:lnTo>
                  <a:lnTo>
                    <a:pt x="198" y="32048"/>
                  </a:lnTo>
                  <a:lnTo>
                    <a:pt x="297" y="32186"/>
                  </a:lnTo>
                  <a:lnTo>
                    <a:pt x="395" y="32324"/>
                  </a:lnTo>
                  <a:lnTo>
                    <a:pt x="494" y="32442"/>
                  </a:lnTo>
                  <a:lnTo>
                    <a:pt x="612" y="32541"/>
                  </a:lnTo>
                  <a:lnTo>
                    <a:pt x="751" y="32640"/>
                  </a:lnTo>
                  <a:lnTo>
                    <a:pt x="889" y="32719"/>
                  </a:lnTo>
                  <a:lnTo>
                    <a:pt x="1027" y="32798"/>
                  </a:lnTo>
                  <a:lnTo>
                    <a:pt x="1185" y="32857"/>
                  </a:lnTo>
                  <a:lnTo>
                    <a:pt x="1343" y="32896"/>
                  </a:lnTo>
                  <a:lnTo>
                    <a:pt x="1500" y="32916"/>
                  </a:lnTo>
                  <a:lnTo>
                    <a:pt x="1678" y="32936"/>
                  </a:lnTo>
                  <a:lnTo>
                    <a:pt x="27036" y="32936"/>
                  </a:lnTo>
                  <a:lnTo>
                    <a:pt x="27134" y="32916"/>
                  </a:lnTo>
                  <a:lnTo>
                    <a:pt x="27233" y="32896"/>
                  </a:lnTo>
                  <a:lnTo>
                    <a:pt x="27312" y="32837"/>
                  </a:lnTo>
                  <a:lnTo>
                    <a:pt x="27391" y="32778"/>
                  </a:lnTo>
                  <a:lnTo>
                    <a:pt x="27450" y="32699"/>
                  </a:lnTo>
                  <a:lnTo>
                    <a:pt x="27489" y="32620"/>
                  </a:lnTo>
                  <a:lnTo>
                    <a:pt x="27529" y="32521"/>
                  </a:lnTo>
                  <a:lnTo>
                    <a:pt x="27529" y="32423"/>
                  </a:lnTo>
                  <a:lnTo>
                    <a:pt x="27529" y="514"/>
                  </a:lnTo>
                  <a:lnTo>
                    <a:pt x="27529" y="395"/>
                  </a:lnTo>
                  <a:lnTo>
                    <a:pt x="27489" y="316"/>
                  </a:lnTo>
                  <a:lnTo>
                    <a:pt x="27450" y="218"/>
                  </a:lnTo>
                  <a:lnTo>
                    <a:pt x="27391" y="158"/>
                  </a:lnTo>
                  <a:lnTo>
                    <a:pt x="27312" y="80"/>
                  </a:lnTo>
                  <a:lnTo>
                    <a:pt x="27233" y="40"/>
                  </a:lnTo>
                  <a:lnTo>
                    <a:pt x="27134" y="20"/>
                  </a:lnTo>
                  <a:lnTo>
                    <a:pt x="27036"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6" name="Google Shape;886;p7"/>
            <p:cNvSpPr/>
            <p:nvPr/>
          </p:nvSpPr>
          <p:spPr>
            <a:xfrm>
              <a:off x="3901130" y="2282272"/>
              <a:ext cx="365324" cy="747578"/>
            </a:xfrm>
            <a:custGeom>
              <a:rect b="b" l="l" r="r" t="t"/>
              <a:pathLst>
                <a:path extrusionOk="0" h="33075" w="16163">
                  <a:moveTo>
                    <a:pt x="7282" y="1"/>
                  </a:moveTo>
                  <a:lnTo>
                    <a:pt x="7184" y="21"/>
                  </a:lnTo>
                  <a:lnTo>
                    <a:pt x="7105" y="80"/>
                  </a:lnTo>
                  <a:lnTo>
                    <a:pt x="7026" y="159"/>
                  </a:lnTo>
                  <a:lnTo>
                    <a:pt x="6967" y="258"/>
                  </a:lnTo>
                  <a:lnTo>
                    <a:pt x="6927" y="376"/>
                  </a:lnTo>
                  <a:lnTo>
                    <a:pt x="6829" y="692"/>
                  </a:lnTo>
                  <a:lnTo>
                    <a:pt x="6769" y="1027"/>
                  </a:lnTo>
                  <a:lnTo>
                    <a:pt x="6710" y="1402"/>
                  </a:lnTo>
                  <a:lnTo>
                    <a:pt x="6631" y="1757"/>
                  </a:lnTo>
                  <a:lnTo>
                    <a:pt x="1" y="29286"/>
                  </a:lnTo>
                  <a:lnTo>
                    <a:pt x="10045" y="33074"/>
                  </a:lnTo>
                  <a:lnTo>
                    <a:pt x="10104" y="32719"/>
                  </a:lnTo>
                  <a:lnTo>
                    <a:pt x="10242" y="31989"/>
                  </a:lnTo>
                  <a:lnTo>
                    <a:pt x="10775" y="29641"/>
                  </a:lnTo>
                  <a:lnTo>
                    <a:pt x="11565" y="26385"/>
                  </a:lnTo>
                  <a:lnTo>
                    <a:pt x="12492" y="22556"/>
                  </a:lnTo>
                  <a:lnTo>
                    <a:pt x="14485" y="14505"/>
                  </a:lnTo>
                  <a:lnTo>
                    <a:pt x="16064" y="8210"/>
                  </a:lnTo>
                  <a:lnTo>
                    <a:pt x="16103" y="7993"/>
                  </a:lnTo>
                  <a:lnTo>
                    <a:pt x="16143" y="7756"/>
                  </a:lnTo>
                  <a:lnTo>
                    <a:pt x="16162" y="7519"/>
                  </a:lnTo>
                  <a:lnTo>
                    <a:pt x="16162" y="7302"/>
                  </a:lnTo>
                  <a:lnTo>
                    <a:pt x="16162" y="7066"/>
                  </a:lnTo>
                  <a:lnTo>
                    <a:pt x="16143" y="6849"/>
                  </a:lnTo>
                  <a:lnTo>
                    <a:pt x="16103" y="6612"/>
                  </a:lnTo>
                  <a:lnTo>
                    <a:pt x="16044" y="6395"/>
                  </a:lnTo>
                  <a:lnTo>
                    <a:pt x="15985" y="6178"/>
                  </a:lnTo>
                  <a:lnTo>
                    <a:pt x="15906" y="5961"/>
                  </a:lnTo>
                  <a:lnTo>
                    <a:pt x="15827" y="5743"/>
                  </a:lnTo>
                  <a:lnTo>
                    <a:pt x="15728" y="5546"/>
                  </a:lnTo>
                  <a:lnTo>
                    <a:pt x="15610" y="5349"/>
                  </a:lnTo>
                  <a:lnTo>
                    <a:pt x="15472" y="5151"/>
                  </a:lnTo>
                  <a:lnTo>
                    <a:pt x="15334" y="4974"/>
                  </a:lnTo>
                  <a:lnTo>
                    <a:pt x="15176" y="4796"/>
                  </a:lnTo>
                  <a:lnTo>
                    <a:pt x="7657" y="119"/>
                  </a:lnTo>
                  <a:lnTo>
                    <a:pt x="7519" y="40"/>
                  </a:lnTo>
                  <a:lnTo>
                    <a:pt x="7381"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7" name="Google Shape;887;p7"/>
            <p:cNvSpPr/>
            <p:nvPr/>
          </p:nvSpPr>
          <p:spPr>
            <a:xfrm>
              <a:off x="3228968" y="2271581"/>
              <a:ext cx="864862" cy="764959"/>
            </a:xfrm>
            <a:custGeom>
              <a:rect b="b" l="l" r="r" t="t"/>
              <a:pathLst>
                <a:path extrusionOk="0" h="33844" w="38264">
                  <a:moveTo>
                    <a:pt x="11446" y="0"/>
                  </a:moveTo>
                  <a:lnTo>
                    <a:pt x="10933" y="20"/>
                  </a:lnTo>
                  <a:lnTo>
                    <a:pt x="10420" y="99"/>
                  </a:lnTo>
                  <a:lnTo>
                    <a:pt x="9946" y="198"/>
                  </a:lnTo>
                  <a:lnTo>
                    <a:pt x="9472" y="356"/>
                  </a:lnTo>
                  <a:lnTo>
                    <a:pt x="9019" y="533"/>
                  </a:lnTo>
                  <a:lnTo>
                    <a:pt x="8584" y="750"/>
                  </a:lnTo>
                  <a:lnTo>
                    <a:pt x="8170" y="1007"/>
                  </a:lnTo>
                  <a:lnTo>
                    <a:pt x="7775" y="1303"/>
                  </a:lnTo>
                  <a:lnTo>
                    <a:pt x="7420" y="1638"/>
                  </a:lnTo>
                  <a:lnTo>
                    <a:pt x="7085" y="1993"/>
                  </a:lnTo>
                  <a:lnTo>
                    <a:pt x="6789" y="2368"/>
                  </a:lnTo>
                  <a:lnTo>
                    <a:pt x="6512" y="2783"/>
                  </a:lnTo>
                  <a:lnTo>
                    <a:pt x="6276" y="3217"/>
                  </a:lnTo>
                  <a:lnTo>
                    <a:pt x="6078" y="3671"/>
                  </a:lnTo>
                  <a:lnTo>
                    <a:pt x="5920" y="4144"/>
                  </a:lnTo>
                  <a:lnTo>
                    <a:pt x="5782" y="4638"/>
                  </a:lnTo>
                  <a:lnTo>
                    <a:pt x="0" y="33843"/>
                  </a:lnTo>
                  <a:lnTo>
                    <a:pt x="29936" y="33843"/>
                  </a:lnTo>
                  <a:lnTo>
                    <a:pt x="38204" y="2625"/>
                  </a:lnTo>
                  <a:lnTo>
                    <a:pt x="38244" y="2408"/>
                  </a:lnTo>
                  <a:lnTo>
                    <a:pt x="38264" y="2191"/>
                  </a:lnTo>
                  <a:lnTo>
                    <a:pt x="38244" y="1974"/>
                  </a:lnTo>
                  <a:lnTo>
                    <a:pt x="38224" y="1776"/>
                  </a:lnTo>
                  <a:lnTo>
                    <a:pt x="38165" y="1559"/>
                  </a:lnTo>
                  <a:lnTo>
                    <a:pt x="38086" y="1382"/>
                  </a:lnTo>
                  <a:lnTo>
                    <a:pt x="37987" y="1184"/>
                  </a:lnTo>
                  <a:lnTo>
                    <a:pt x="37869" y="1027"/>
                  </a:lnTo>
                  <a:lnTo>
                    <a:pt x="37731" y="869"/>
                  </a:lnTo>
                  <a:lnTo>
                    <a:pt x="37593" y="731"/>
                  </a:lnTo>
                  <a:lnTo>
                    <a:pt x="37415" y="592"/>
                  </a:lnTo>
                  <a:lnTo>
                    <a:pt x="37237" y="494"/>
                  </a:lnTo>
                  <a:lnTo>
                    <a:pt x="37040" y="415"/>
                  </a:lnTo>
                  <a:lnTo>
                    <a:pt x="36843" y="336"/>
                  </a:lnTo>
                  <a:lnTo>
                    <a:pt x="36626" y="296"/>
                  </a:lnTo>
                  <a:lnTo>
                    <a:pt x="36409" y="296"/>
                  </a:lnTo>
                  <a:lnTo>
                    <a:pt x="11446"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8" name="Google Shape;888;p7"/>
            <p:cNvSpPr/>
            <p:nvPr/>
          </p:nvSpPr>
          <p:spPr>
            <a:xfrm>
              <a:off x="3005946" y="3030290"/>
              <a:ext cx="924194" cy="239089"/>
            </a:xfrm>
            <a:custGeom>
              <a:rect b="b" l="l" r="r" t="t"/>
              <a:pathLst>
                <a:path extrusionOk="0" h="10578" w="40889">
                  <a:moveTo>
                    <a:pt x="1" y="0"/>
                  </a:moveTo>
                  <a:lnTo>
                    <a:pt x="1" y="10577"/>
                  </a:lnTo>
                  <a:lnTo>
                    <a:pt x="40888" y="10577"/>
                  </a:lnTo>
                  <a:lnTo>
                    <a:pt x="40888"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9" name="Google Shape;889;p7"/>
            <p:cNvSpPr/>
            <p:nvPr/>
          </p:nvSpPr>
          <p:spPr>
            <a:xfrm>
              <a:off x="3099612" y="3241265"/>
              <a:ext cx="830529" cy="167711"/>
            </a:xfrm>
            <a:custGeom>
              <a:rect b="b" l="l" r="r" t="t"/>
              <a:pathLst>
                <a:path extrusionOk="0" h="7420" w="36745">
                  <a:moveTo>
                    <a:pt x="1" y="0"/>
                  </a:moveTo>
                  <a:lnTo>
                    <a:pt x="1" y="7420"/>
                  </a:lnTo>
                  <a:lnTo>
                    <a:pt x="36744" y="7420"/>
                  </a:lnTo>
                  <a:lnTo>
                    <a:pt x="36744"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0" name="Google Shape;890;p7"/>
            <p:cNvSpPr/>
            <p:nvPr/>
          </p:nvSpPr>
          <p:spPr>
            <a:xfrm>
              <a:off x="3200873" y="3223409"/>
              <a:ext cx="616867" cy="5831"/>
            </a:xfrm>
            <a:custGeom>
              <a:rect b="b" l="l" r="r" t="t"/>
              <a:pathLst>
                <a:path extrusionOk="0" h="258" w="27292">
                  <a:moveTo>
                    <a:pt x="0" y="1"/>
                  </a:moveTo>
                  <a:lnTo>
                    <a:pt x="0" y="257"/>
                  </a:lnTo>
                  <a:lnTo>
                    <a:pt x="27292" y="257"/>
                  </a:lnTo>
                  <a:lnTo>
                    <a:pt x="27292"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1" name="Google Shape;891;p7"/>
            <p:cNvSpPr/>
            <p:nvPr/>
          </p:nvSpPr>
          <p:spPr>
            <a:xfrm>
              <a:off x="3097827" y="2533841"/>
              <a:ext cx="724817" cy="438466"/>
            </a:xfrm>
            <a:custGeom>
              <a:rect b="b" l="l" r="r" t="t"/>
              <a:pathLst>
                <a:path extrusionOk="0" h="19399" w="32068">
                  <a:moveTo>
                    <a:pt x="6750" y="1"/>
                  </a:moveTo>
                  <a:lnTo>
                    <a:pt x="6138" y="40"/>
                  </a:lnTo>
                  <a:lnTo>
                    <a:pt x="5546" y="119"/>
                  </a:lnTo>
                  <a:lnTo>
                    <a:pt x="5092" y="218"/>
                  </a:lnTo>
                  <a:lnTo>
                    <a:pt x="4658" y="336"/>
                  </a:lnTo>
                  <a:lnTo>
                    <a:pt x="4204" y="474"/>
                  </a:lnTo>
                  <a:lnTo>
                    <a:pt x="3770" y="632"/>
                  </a:lnTo>
                  <a:lnTo>
                    <a:pt x="3336" y="829"/>
                  </a:lnTo>
                  <a:lnTo>
                    <a:pt x="2941" y="1027"/>
                  </a:lnTo>
                  <a:lnTo>
                    <a:pt x="2527" y="1283"/>
                  </a:lnTo>
                  <a:lnTo>
                    <a:pt x="2152" y="1540"/>
                  </a:lnTo>
                  <a:lnTo>
                    <a:pt x="1796" y="1836"/>
                  </a:lnTo>
                  <a:lnTo>
                    <a:pt x="1481" y="2152"/>
                  </a:lnTo>
                  <a:lnTo>
                    <a:pt x="1165" y="2487"/>
                  </a:lnTo>
                  <a:lnTo>
                    <a:pt x="889" y="2842"/>
                  </a:lnTo>
                  <a:lnTo>
                    <a:pt x="652" y="3237"/>
                  </a:lnTo>
                  <a:lnTo>
                    <a:pt x="435" y="3651"/>
                  </a:lnTo>
                  <a:lnTo>
                    <a:pt x="277" y="4086"/>
                  </a:lnTo>
                  <a:lnTo>
                    <a:pt x="139" y="4539"/>
                  </a:lnTo>
                  <a:lnTo>
                    <a:pt x="99" y="4697"/>
                  </a:lnTo>
                  <a:lnTo>
                    <a:pt x="60" y="4974"/>
                  </a:lnTo>
                  <a:lnTo>
                    <a:pt x="20" y="5270"/>
                  </a:lnTo>
                  <a:lnTo>
                    <a:pt x="1" y="5546"/>
                  </a:lnTo>
                  <a:lnTo>
                    <a:pt x="1" y="5842"/>
                  </a:lnTo>
                  <a:lnTo>
                    <a:pt x="20" y="6414"/>
                  </a:lnTo>
                  <a:lnTo>
                    <a:pt x="60" y="6967"/>
                  </a:lnTo>
                  <a:lnTo>
                    <a:pt x="119" y="7282"/>
                  </a:lnTo>
                  <a:lnTo>
                    <a:pt x="178" y="7578"/>
                  </a:lnTo>
                  <a:lnTo>
                    <a:pt x="238" y="7736"/>
                  </a:lnTo>
                  <a:lnTo>
                    <a:pt x="297" y="7874"/>
                  </a:lnTo>
                  <a:lnTo>
                    <a:pt x="395" y="7993"/>
                  </a:lnTo>
                  <a:lnTo>
                    <a:pt x="494" y="8091"/>
                  </a:lnTo>
                  <a:lnTo>
                    <a:pt x="593" y="8170"/>
                  </a:lnTo>
                  <a:lnTo>
                    <a:pt x="672" y="8230"/>
                  </a:lnTo>
                  <a:lnTo>
                    <a:pt x="889" y="8328"/>
                  </a:lnTo>
                  <a:lnTo>
                    <a:pt x="1126" y="8387"/>
                  </a:lnTo>
                  <a:lnTo>
                    <a:pt x="1343" y="8427"/>
                  </a:lnTo>
                  <a:lnTo>
                    <a:pt x="1658" y="8466"/>
                  </a:lnTo>
                  <a:lnTo>
                    <a:pt x="1954" y="8486"/>
                  </a:lnTo>
                  <a:lnTo>
                    <a:pt x="2270" y="8486"/>
                  </a:lnTo>
                  <a:lnTo>
                    <a:pt x="2586" y="8466"/>
                  </a:lnTo>
                  <a:lnTo>
                    <a:pt x="2902" y="8427"/>
                  </a:lnTo>
                  <a:lnTo>
                    <a:pt x="3217" y="8368"/>
                  </a:lnTo>
                  <a:lnTo>
                    <a:pt x="3849" y="8249"/>
                  </a:lnTo>
                  <a:lnTo>
                    <a:pt x="4165" y="8210"/>
                  </a:lnTo>
                  <a:lnTo>
                    <a:pt x="4480" y="8190"/>
                  </a:lnTo>
                  <a:lnTo>
                    <a:pt x="4796" y="8190"/>
                  </a:lnTo>
                  <a:lnTo>
                    <a:pt x="5112" y="8249"/>
                  </a:lnTo>
                  <a:lnTo>
                    <a:pt x="5309" y="8289"/>
                  </a:lnTo>
                  <a:lnTo>
                    <a:pt x="5487" y="8368"/>
                  </a:lnTo>
                  <a:lnTo>
                    <a:pt x="5684" y="8447"/>
                  </a:lnTo>
                  <a:lnTo>
                    <a:pt x="5862" y="8526"/>
                  </a:lnTo>
                  <a:lnTo>
                    <a:pt x="6197" y="8723"/>
                  </a:lnTo>
                  <a:lnTo>
                    <a:pt x="6533" y="8960"/>
                  </a:lnTo>
                  <a:lnTo>
                    <a:pt x="7203" y="9453"/>
                  </a:lnTo>
                  <a:lnTo>
                    <a:pt x="7519" y="9710"/>
                  </a:lnTo>
                  <a:lnTo>
                    <a:pt x="7835" y="9927"/>
                  </a:lnTo>
                  <a:lnTo>
                    <a:pt x="8703" y="10499"/>
                  </a:lnTo>
                  <a:lnTo>
                    <a:pt x="9552" y="11071"/>
                  </a:lnTo>
                  <a:lnTo>
                    <a:pt x="10400" y="11663"/>
                  </a:lnTo>
                  <a:lnTo>
                    <a:pt x="11229" y="12295"/>
                  </a:lnTo>
                  <a:lnTo>
                    <a:pt x="11525" y="12551"/>
                  </a:lnTo>
                  <a:lnTo>
                    <a:pt x="11821" y="12808"/>
                  </a:lnTo>
                  <a:lnTo>
                    <a:pt x="12078" y="13084"/>
                  </a:lnTo>
                  <a:lnTo>
                    <a:pt x="12354" y="13360"/>
                  </a:lnTo>
                  <a:lnTo>
                    <a:pt x="12591" y="13637"/>
                  </a:lnTo>
                  <a:lnTo>
                    <a:pt x="12828" y="13933"/>
                  </a:lnTo>
                  <a:lnTo>
                    <a:pt x="13301" y="14544"/>
                  </a:lnTo>
                  <a:lnTo>
                    <a:pt x="13735" y="15176"/>
                  </a:lnTo>
                  <a:lnTo>
                    <a:pt x="14169" y="15827"/>
                  </a:lnTo>
                  <a:lnTo>
                    <a:pt x="14623" y="16458"/>
                  </a:lnTo>
                  <a:lnTo>
                    <a:pt x="15097" y="17110"/>
                  </a:lnTo>
                  <a:lnTo>
                    <a:pt x="15274" y="17327"/>
                  </a:lnTo>
                  <a:lnTo>
                    <a:pt x="15492" y="17544"/>
                  </a:lnTo>
                  <a:lnTo>
                    <a:pt x="15728" y="17741"/>
                  </a:lnTo>
                  <a:lnTo>
                    <a:pt x="15985" y="17938"/>
                  </a:lnTo>
                  <a:lnTo>
                    <a:pt x="16241" y="18116"/>
                  </a:lnTo>
                  <a:lnTo>
                    <a:pt x="16518" y="18294"/>
                  </a:lnTo>
                  <a:lnTo>
                    <a:pt x="16814" y="18471"/>
                  </a:lnTo>
                  <a:lnTo>
                    <a:pt x="17129" y="18629"/>
                  </a:lnTo>
                  <a:lnTo>
                    <a:pt x="17445" y="18767"/>
                  </a:lnTo>
                  <a:lnTo>
                    <a:pt x="17781" y="18905"/>
                  </a:lnTo>
                  <a:lnTo>
                    <a:pt x="18096" y="19004"/>
                  </a:lnTo>
                  <a:lnTo>
                    <a:pt x="18432" y="19122"/>
                  </a:lnTo>
                  <a:lnTo>
                    <a:pt x="18787" y="19201"/>
                  </a:lnTo>
                  <a:lnTo>
                    <a:pt x="19122" y="19261"/>
                  </a:lnTo>
                  <a:lnTo>
                    <a:pt x="19458" y="19320"/>
                  </a:lnTo>
                  <a:lnTo>
                    <a:pt x="19793" y="19359"/>
                  </a:lnTo>
                  <a:lnTo>
                    <a:pt x="20642" y="19399"/>
                  </a:lnTo>
                  <a:lnTo>
                    <a:pt x="21530" y="19399"/>
                  </a:lnTo>
                  <a:lnTo>
                    <a:pt x="21984" y="19379"/>
                  </a:lnTo>
                  <a:lnTo>
                    <a:pt x="22438" y="19359"/>
                  </a:lnTo>
                  <a:lnTo>
                    <a:pt x="22892" y="19320"/>
                  </a:lnTo>
                  <a:lnTo>
                    <a:pt x="23345" y="19261"/>
                  </a:lnTo>
                  <a:lnTo>
                    <a:pt x="23799" y="19182"/>
                  </a:lnTo>
                  <a:lnTo>
                    <a:pt x="24253" y="19083"/>
                  </a:lnTo>
                  <a:lnTo>
                    <a:pt x="24707" y="18984"/>
                  </a:lnTo>
                  <a:lnTo>
                    <a:pt x="25141" y="18846"/>
                  </a:lnTo>
                  <a:lnTo>
                    <a:pt x="25575" y="18708"/>
                  </a:lnTo>
                  <a:lnTo>
                    <a:pt x="26009" y="18530"/>
                  </a:lnTo>
                  <a:lnTo>
                    <a:pt x="26424" y="18333"/>
                  </a:lnTo>
                  <a:lnTo>
                    <a:pt x="26819" y="18136"/>
                  </a:lnTo>
                  <a:lnTo>
                    <a:pt x="27292" y="17840"/>
                  </a:lnTo>
                  <a:lnTo>
                    <a:pt x="27746" y="17504"/>
                  </a:lnTo>
                  <a:lnTo>
                    <a:pt x="28160" y="17149"/>
                  </a:lnTo>
                  <a:lnTo>
                    <a:pt x="28575" y="16774"/>
                  </a:lnTo>
                  <a:lnTo>
                    <a:pt x="28950" y="16360"/>
                  </a:lnTo>
                  <a:lnTo>
                    <a:pt x="29285" y="15926"/>
                  </a:lnTo>
                  <a:lnTo>
                    <a:pt x="29621" y="15491"/>
                  </a:lnTo>
                  <a:lnTo>
                    <a:pt x="29936" y="15018"/>
                  </a:lnTo>
                  <a:lnTo>
                    <a:pt x="30213" y="14544"/>
                  </a:lnTo>
                  <a:lnTo>
                    <a:pt x="30489" y="14051"/>
                  </a:lnTo>
                  <a:lnTo>
                    <a:pt x="30746" y="13538"/>
                  </a:lnTo>
                  <a:lnTo>
                    <a:pt x="30982" y="13025"/>
                  </a:lnTo>
                  <a:lnTo>
                    <a:pt x="31199" y="12512"/>
                  </a:lnTo>
                  <a:lnTo>
                    <a:pt x="31416" y="11999"/>
                  </a:lnTo>
                  <a:lnTo>
                    <a:pt x="31791" y="10953"/>
                  </a:lnTo>
                  <a:lnTo>
                    <a:pt x="31949" y="10479"/>
                  </a:lnTo>
                  <a:lnTo>
                    <a:pt x="32008" y="10242"/>
                  </a:lnTo>
                  <a:lnTo>
                    <a:pt x="32048" y="10006"/>
                  </a:lnTo>
                  <a:lnTo>
                    <a:pt x="32068" y="9789"/>
                  </a:lnTo>
                  <a:lnTo>
                    <a:pt x="32068" y="9552"/>
                  </a:lnTo>
                  <a:lnTo>
                    <a:pt x="32048" y="9315"/>
                  </a:lnTo>
                  <a:lnTo>
                    <a:pt x="32008" y="9078"/>
                  </a:lnTo>
                  <a:lnTo>
                    <a:pt x="31949" y="8881"/>
                  </a:lnTo>
                  <a:lnTo>
                    <a:pt x="31890" y="8683"/>
                  </a:lnTo>
                  <a:lnTo>
                    <a:pt x="31811" y="8486"/>
                  </a:lnTo>
                  <a:lnTo>
                    <a:pt x="31712" y="8289"/>
                  </a:lnTo>
                  <a:lnTo>
                    <a:pt x="31495" y="7934"/>
                  </a:lnTo>
                  <a:lnTo>
                    <a:pt x="31259" y="7578"/>
                  </a:lnTo>
                  <a:lnTo>
                    <a:pt x="30982" y="7263"/>
                  </a:lnTo>
                  <a:lnTo>
                    <a:pt x="30686" y="6967"/>
                  </a:lnTo>
                  <a:lnTo>
                    <a:pt x="30351" y="6690"/>
                  </a:lnTo>
                  <a:lnTo>
                    <a:pt x="30035" y="6434"/>
                  </a:lnTo>
                  <a:lnTo>
                    <a:pt x="29700" y="6217"/>
                  </a:lnTo>
                  <a:lnTo>
                    <a:pt x="29404" y="6019"/>
                  </a:lnTo>
                  <a:lnTo>
                    <a:pt x="29265" y="5901"/>
                  </a:lnTo>
                  <a:lnTo>
                    <a:pt x="29147" y="5763"/>
                  </a:lnTo>
                  <a:lnTo>
                    <a:pt x="29029" y="5625"/>
                  </a:lnTo>
                  <a:lnTo>
                    <a:pt x="28950" y="5447"/>
                  </a:lnTo>
                  <a:lnTo>
                    <a:pt x="28891" y="5270"/>
                  </a:lnTo>
                  <a:lnTo>
                    <a:pt x="28851" y="5072"/>
                  </a:lnTo>
                  <a:lnTo>
                    <a:pt x="28812" y="4717"/>
                  </a:lnTo>
                  <a:lnTo>
                    <a:pt x="28772" y="4342"/>
                  </a:lnTo>
                  <a:lnTo>
                    <a:pt x="28733" y="4164"/>
                  </a:lnTo>
                  <a:lnTo>
                    <a:pt x="28673" y="3987"/>
                  </a:lnTo>
                  <a:lnTo>
                    <a:pt x="28595" y="3809"/>
                  </a:lnTo>
                  <a:lnTo>
                    <a:pt x="28496" y="3651"/>
                  </a:lnTo>
                  <a:lnTo>
                    <a:pt x="28358" y="3513"/>
                  </a:lnTo>
                  <a:lnTo>
                    <a:pt x="28220" y="3375"/>
                  </a:lnTo>
                  <a:lnTo>
                    <a:pt x="28081" y="3257"/>
                  </a:lnTo>
                  <a:lnTo>
                    <a:pt x="27904" y="3158"/>
                  </a:lnTo>
                  <a:lnTo>
                    <a:pt x="27746" y="3079"/>
                  </a:lnTo>
                  <a:lnTo>
                    <a:pt x="27568" y="3000"/>
                  </a:lnTo>
                  <a:lnTo>
                    <a:pt x="27233" y="2902"/>
                  </a:lnTo>
                  <a:lnTo>
                    <a:pt x="26917" y="2842"/>
                  </a:lnTo>
                  <a:lnTo>
                    <a:pt x="26582" y="2823"/>
                  </a:lnTo>
                  <a:lnTo>
                    <a:pt x="26227" y="2823"/>
                  </a:lnTo>
                  <a:lnTo>
                    <a:pt x="25891" y="2882"/>
                  </a:lnTo>
                  <a:lnTo>
                    <a:pt x="25575" y="2961"/>
                  </a:lnTo>
                  <a:lnTo>
                    <a:pt x="25240" y="3059"/>
                  </a:lnTo>
                  <a:lnTo>
                    <a:pt x="24944" y="3198"/>
                  </a:lnTo>
                  <a:lnTo>
                    <a:pt x="24628" y="3355"/>
                  </a:lnTo>
                  <a:lnTo>
                    <a:pt x="24332" y="3553"/>
                  </a:lnTo>
                  <a:lnTo>
                    <a:pt x="24036" y="3770"/>
                  </a:lnTo>
                  <a:lnTo>
                    <a:pt x="23780" y="4007"/>
                  </a:lnTo>
                  <a:lnTo>
                    <a:pt x="23602" y="4184"/>
                  </a:lnTo>
                  <a:lnTo>
                    <a:pt x="23405" y="4441"/>
                  </a:lnTo>
                  <a:lnTo>
                    <a:pt x="23188" y="4658"/>
                  </a:lnTo>
                  <a:lnTo>
                    <a:pt x="23089" y="4737"/>
                  </a:lnTo>
                  <a:lnTo>
                    <a:pt x="22990" y="4796"/>
                  </a:lnTo>
                  <a:lnTo>
                    <a:pt x="22931" y="4796"/>
                  </a:lnTo>
                  <a:lnTo>
                    <a:pt x="22872" y="4776"/>
                  </a:lnTo>
                  <a:lnTo>
                    <a:pt x="22753" y="4737"/>
                  </a:lnTo>
                  <a:lnTo>
                    <a:pt x="21806" y="4322"/>
                  </a:lnTo>
                  <a:lnTo>
                    <a:pt x="20859" y="3928"/>
                  </a:lnTo>
                  <a:lnTo>
                    <a:pt x="19912" y="3572"/>
                  </a:lnTo>
                  <a:lnTo>
                    <a:pt x="18945" y="3217"/>
                  </a:lnTo>
                  <a:lnTo>
                    <a:pt x="17011" y="2527"/>
                  </a:lnTo>
                  <a:lnTo>
                    <a:pt x="15077" y="1875"/>
                  </a:lnTo>
                  <a:lnTo>
                    <a:pt x="13952" y="1481"/>
                  </a:lnTo>
                  <a:lnTo>
                    <a:pt x="12788" y="1106"/>
                  </a:lnTo>
                  <a:lnTo>
                    <a:pt x="11604" y="731"/>
                  </a:lnTo>
                  <a:lnTo>
                    <a:pt x="10992" y="573"/>
                  </a:lnTo>
                  <a:lnTo>
                    <a:pt x="10381" y="415"/>
                  </a:lnTo>
                  <a:lnTo>
                    <a:pt x="9769" y="277"/>
                  </a:lnTo>
                  <a:lnTo>
                    <a:pt x="9177" y="178"/>
                  </a:lnTo>
                  <a:lnTo>
                    <a:pt x="8565" y="80"/>
                  </a:lnTo>
                  <a:lnTo>
                    <a:pt x="7953" y="20"/>
                  </a:lnTo>
                  <a:lnTo>
                    <a:pt x="7342"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2" name="Google Shape;892;p7"/>
            <p:cNvSpPr/>
            <p:nvPr/>
          </p:nvSpPr>
          <p:spPr>
            <a:xfrm>
              <a:off x="2778924" y="2664531"/>
              <a:ext cx="252470" cy="744436"/>
            </a:xfrm>
            <a:custGeom>
              <a:rect b="b" l="l" r="r" t="t"/>
              <a:pathLst>
                <a:path extrusionOk="0" h="32936" w="11170">
                  <a:moveTo>
                    <a:pt x="1382" y="1"/>
                  </a:moveTo>
                  <a:lnTo>
                    <a:pt x="1224" y="40"/>
                  </a:lnTo>
                  <a:lnTo>
                    <a:pt x="1086" y="60"/>
                  </a:lnTo>
                  <a:lnTo>
                    <a:pt x="948" y="119"/>
                  </a:lnTo>
                  <a:lnTo>
                    <a:pt x="809" y="178"/>
                  </a:lnTo>
                  <a:lnTo>
                    <a:pt x="671" y="257"/>
                  </a:lnTo>
                  <a:lnTo>
                    <a:pt x="553" y="356"/>
                  </a:lnTo>
                  <a:lnTo>
                    <a:pt x="454" y="454"/>
                  </a:lnTo>
                  <a:lnTo>
                    <a:pt x="356" y="553"/>
                  </a:lnTo>
                  <a:lnTo>
                    <a:pt x="277" y="672"/>
                  </a:lnTo>
                  <a:lnTo>
                    <a:pt x="198" y="810"/>
                  </a:lnTo>
                  <a:lnTo>
                    <a:pt x="119" y="928"/>
                  </a:lnTo>
                  <a:lnTo>
                    <a:pt x="79" y="1066"/>
                  </a:lnTo>
                  <a:lnTo>
                    <a:pt x="40" y="1224"/>
                  </a:lnTo>
                  <a:lnTo>
                    <a:pt x="20" y="1382"/>
                  </a:lnTo>
                  <a:lnTo>
                    <a:pt x="0" y="1520"/>
                  </a:lnTo>
                  <a:lnTo>
                    <a:pt x="0" y="32423"/>
                  </a:lnTo>
                  <a:lnTo>
                    <a:pt x="20" y="32521"/>
                  </a:lnTo>
                  <a:lnTo>
                    <a:pt x="40" y="32620"/>
                  </a:lnTo>
                  <a:lnTo>
                    <a:pt x="99" y="32699"/>
                  </a:lnTo>
                  <a:lnTo>
                    <a:pt x="158" y="32778"/>
                  </a:lnTo>
                  <a:lnTo>
                    <a:pt x="237" y="32837"/>
                  </a:lnTo>
                  <a:lnTo>
                    <a:pt x="316" y="32896"/>
                  </a:lnTo>
                  <a:lnTo>
                    <a:pt x="415" y="32916"/>
                  </a:lnTo>
                  <a:lnTo>
                    <a:pt x="513" y="32936"/>
                  </a:lnTo>
                  <a:lnTo>
                    <a:pt x="10676" y="32936"/>
                  </a:lnTo>
                  <a:lnTo>
                    <a:pt x="10775" y="32916"/>
                  </a:lnTo>
                  <a:lnTo>
                    <a:pt x="10873" y="32896"/>
                  </a:lnTo>
                  <a:lnTo>
                    <a:pt x="10952" y="32837"/>
                  </a:lnTo>
                  <a:lnTo>
                    <a:pt x="11031" y="32778"/>
                  </a:lnTo>
                  <a:lnTo>
                    <a:pt x="11091" y="32699"/>
                  </a:lnTo>
                  <a:lnTo>
                    <a:pt x="11130" y="32620"/>
                  </a:lnTo>
                  <a:lnTo>
                    <a:pt x="11169" y="32521"/>
                  </a:lnTo>
                  <a:lnTo>
                    <a:pt x="11169" y="32423"/>
                  </a:lnTo>
                  <a:lnTo>
                    <a:pt x="11169" y="1520"/>
                  </a:lnTo>
                  <a:lnTo>
                    <a:pt x="11169" y="1382"/>
                  </a:lnTo>
                  <a:lnTo>
                    <a:pt x="11150" y="1224"/>
                  </a:lnTo>
                  <a:lnTo>
                    <a:pt x="11110" y="1066"/>
                  </a:lnTo>
                  <a:lnTo>
                    <a:pt x="11051" y="928"/>
                  </a:lnTo>
                  <a:lnTo>
                    <a:pt x="10992" y="810"/>
                  </a:lnTo>
                  <a:lnTo>
                    <a:pt x="10913" y="672"/>
                  </a:lnTo>
                  <a:lnTo>
                    <a:pt x="10834" y="553"/>
                  </a:lnTo>
                  <a:lnTo>
                    <a:pt x="10735" y="454"/>
                  </a:lnTo>
                  <a:lnTo>
                    <a:pt x="10617" y="356"/>
                  </a:lnTo>
                  <a:lnTo>
                    <a:pt x="10499" y="257"/>
                  </a:lnTo>
                  <a:lnTo>
                    <a:pt x="10380" y="178"/>
                  </a:lnTo>
                  <a:lnTo>
                    <a:pt x="10242" y="119"/>
                  </a:lnTo>
                  <a:lnTo>
                    <a:pt x="10104" y="60"/>
                  </a:lnTo>
                  <a:lnTo>
                    <a:pt x="9966" y="40"/>
                  </a:lnTo>
                  <a:lnTo>
                    <a:pt x="9808"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3" name="Google Shape;893;p7"/>
            <p:cNvSpPr/>
            <p:nvPr/>
          </p:nvSpPr>
          <p:spPr>
            <a:xfrm>
              <a:off x="3286944" y="2269795"/>
              <a:ext cx="448275" cy="336777"/>
            </a:xfrm>
            <a:custGeom>
              <a:rect b="b" l="l" r="r" t="t"/>
              <a:pathLst>
                <a:path extrusionOk="0" h="14900" w="19833">
                  <a:moveTo>
                    <a:pt x="17702" y="0"/>
                  </a:moveTo>
                  <a:lnTo>
                    <a:pt x="17425" y="40"/>
                  </a:lnTo>
                  <a:lnTo>
                    <a:pt x="17169" y="99"/>
                  </a:lnTo>
                  <a:lnTo>
                    <a:pt x="16893" y="178"/>
                  </a:lnTo>
                  <a:lnTo>
                    <a:pt x="16380" y="375"/>
                  </a:lnTo>
                  <a:lnTo>
                    <a:pt x="15373" y="790"/>
                  </a:lnTo>
                  <a:lnTo>
                    <a:pt x="14367" y="1263"/>
                  </a:lnTo>
                  <a:lnTo>
                    <a:pt x="13400" y="1776"/>
                  </a:lnTo>
                  <a:lnTo>
                    <a:pt x="12453" y="2309"/>
                  </a:lnTo>
                  <a:lnTo>
                    <a:pt x="11525" y="2901"/>
                  </a:lnTo>
                  <a:lnTo>
                    <a:pt x="10617" y="3513"/>
                  </a:lnTo>
                  <a:lnTo>
                    <a:pt x="9729" y="4164"/>
                  </a:lnTo>
                  <a:lnTo>
                    <a:pt x="8861" y="4855"/>
                  </a:lnTo>
                  <a:lnTo>
                    <a:pt x="7677" y="5861"/>
                  </a:lnTo>
                  <a:lnTo>
                    <a:pt x="6513" y="6887"/>
                  </a:lnTo>
                  <a:lnTo>
                    <a:pt x="4184" y="8959"/>
                  </a:lnTo>
                  <a:lnTo>
                    <a:pt x="4086" y="9038"/>
                  </a:lnTo>
                  <a:lnTo>
                    <a:pt x="4046" y="9078"/>
                  </a:lnTo>
                  <a:lnTo>
                    <a:pt x="3987" y="9098"/>
                  </a:lnTo>
                  <a:lnTo>
                    <a:pt x="3888" y="9078"/>
                  </a:lnTo>
                  <a:lnTo>
                    <a:pt x="3790" y="9058"/>
                  </a:lnTo>
                  <a:lnTo>
                    <a:pt x="3217" y="8841"/>
                  </a:lnTo>
                  <a:lnTo>
                    <a:pt x="2941" y="8742"/>
                  </a:lnTo>
                  <a:lnTo>
                    <a:pt x="2645" y="8663"/>
                  </a:lnTo>
                  <a:lnTo>
                    <a:pt x="2369" y="8604"/>
                  </a:lnTo>
                  <a:lnTo>
                    <a:pt x="2073" y="8565"/>
                  </a:lnTo>
                  <a:lnTo>
                    <a:pt x="1777" y="8545"/>
                  </a:lnTo>
                  <a:lnTo>
                    <a:pt x="1500" y="8585"/>
                  </a:lnTo>
                  <a:lnTo>
                    <a:pt x="1303" y="8624"/>
                  </a:lnTo>
                  <a:lnTo>
                    <a:pt x="1106" y="8703"/>
                  </a:lnTo>
                  <a:lnTo>
                    <a:pt x="928" y="8802"/>
                  </a:lnTo>
                  <a:lnTo>
                    <a:pt x="751" y="8900"/>
                  </a:lnTo>
                  <a:lnTo>
                    <a:pt x="593" y="9038"/>
                  </a:lnTo>
                  <a:lnTo>
                    <a:pt x="455" y="9177"/>
                  </a:lnTo>
                  <a:lnTo>
                    <a:pt x="316" y="9334"/>
                  </a:lnTo>
                  <a:lnTo>
                    <a:pt x="218" y="9512"/>
                  </a:lnTo>
                  <a:lnTo>
                    <a:pt x="119" y="9690"/>
                  </a:lnTo>
                  <a:lnTo>
                    <a:pt x="60" y="9867"/>
                  </a:lnTo>
                  <a:lnTo>
                    <a:pt x="20" y="10045"/>
                  </a:lnTo>
                  <a:lnTo>
                    <a:pt x="1" y="10222"/>
                  </a:lnTo>
                  <a:lnTo>
                    <a:pt x="1" y="10400"/>
                  </a:lnTo>
                  <a:lnTo>
                    <a:pt x="1" y="10578"/>
                  </a:lnTo>
                  <a:lnTo>
                    <a:pt x="40" y="10755"/>
                  </a:lnTo>
                  <a:lnTo>
                    <a:pt x="80" y="10933"/>
                  </a:lnTo>
                  <a:lnTo>
                    <a:pt x="198" y="11288"/>
                  </a:lnTo>
                  <a:lnTo>
                    <a:pt x="356" y="11623"/>
                  </a:lnTo>
                  <a:lnTo>
                    <a:pt x="534" y="11959"/>
                  </a:lnTo>
                  <a:lnTo>
                    <a:pt x="751" y="12255"/>
                  </a:lnTo>
                  <a:lnTo>
                    <a:pt x="908" y="12492"/>
                  </a:lnTo>
                  <a:lnTo>
                    <a:pt x="1106" y="12729"/>
                  </a:lnTo>
                  <a:lnTo>
                    <a:pt x="1303" y="12946"/>
                  </a:lnTo>
                  <a:lnTo>
                    <a:pt x="1520" y="13163"/>
                  </a:lnTo>
                  <a:lnTo>
                    <a:pt x="1737" y="13360"/>
                  </a:lnTo>
                  <a:lnTo>
                    <a:pt x="1954" y="13538"/>
                  </a:lnTo>
                  <a:lnTo>
                    <a:pt x="2211" y="13715"/>
                  </a:lnTo>
                  <a:lnTo>
                    <a:pt x="2448" y="13873"/>
                  </a:lnTo>
                  <a:lnTo>
                    <a:pt x="2704" y="14011"/>
                  </a:lnTo>
                  <a:lnTo>
                    <a:pt x="2961" y="14149"/>
                  </a:lnTo>
                  <a:lnTo>
                    <a:pt x="3237" y="14288"/>
                  </a:lnTo>
                  <a:lnTo>
                    <a:pt x="3513" y="14386"/>
                  </a:lnTo>
                  <a:lnTo>
                    <a:pt x="3790" y="14485"/>
                  </a:lnTo>
                  <a:lnTo>
                    <a:pt x="4086" y="14564"/>
                  </a:lnTo>
                  <a:lnTo>
                    <a:pt x="4362" y="14623"/>
                  </a:lnTo>
                  <a:lnTo>
                    <a:pt x="4658" y="14662"/>
                  </a:lnTo>
                  <a:lnTo>
                    <a:pt x="4993" y="14722"/>
                  </a:lnTo>
                  <a:lnTo>
                    <a:pt x="5250" y="14781"/>
                  </a:lnTo>
                  <a:lnTo>
                    <a:pt x="5625" y="14880"/>
                  </a:lnTo>
                  <a:lnTo>
                    <a:pt x="5802" y="14899"/>
                  </a:lnTo>
                  <a:lnTo>
                    <a:pt x="5980" y="14880"/>
                  </a:lnTo>
                  <a:lnTo>
                    <a:pt x="6217" y="14840"/>
                  </a:lnTo>
                  <a:lnTo>
                    <a:pt x="6493" y="14741"/>
                  </a:lnTo>
                  <a:lnTo>
                    <a:pt x="6986" y="14544"/>
                  </a:lnTo>
                  <a:lnTo>
                    <a:pt x="7519" y="14288"/>
                  </a:lnTo>
                  <a:lnTo>
                    <a:pt x="8723" y="13696"/>
                  </a:lnTo>
                  <a:lnTo>
                    <a:pt x="9907" y="13104"/>
                  </a:lnTo>
                  <a:lnTo>
                    <a:pt x="10459" y="12827"/>
                  </a:lnTo>
                  <a:lnTo>
                    <a:pt x="10953" y="12610"/>
                  </a:lnTo>
                  <a:lnTo>
                    <a:pt x="11229" y="12452"/>
                  </a:lnTo>
                  <a:lnTo>
                    <a:pt x="11525" y="12294"/>
                  </a:lnTo>
                  <a:lnTo>
                    <a:pt x="11821" y="12077"/>
                  </a:lnTo>
                  <a:lnTo>
                    <a:pt x="12137" y="11841"/>
                  </a:lnTo>
                  <a:lnTo>
                    <a:pt x="12453" y="11584"/>
                  </a:lnTo>
                  <a:lnTo>
                    <a:pt x="12768" y="11327"/>
                  </a:lnTo>
                  <a:lnTo>
                    <a:pt x="13400" y="10735"/>
                  </a:lnTo>
                  <a:lnTo>
                    <a:pt x="14623" y="9591"/>
                  </a:lnTo>
                  <a:lnTo>
                    <a:pt x="15196" y="9078"/>
                  </a:lnTo>
                  <a:lnTo>
                    <a:pt x="15472" y="8861"/>
                  </a:lnTo>
                  <a:lnTo>
                    <a:pt x="15728" y="8663"/>
                  </a:lnTo>
                  <a:lnTo>
                    <a:pt x="16636" y="8052"/>
                  </a:lnTo>
                  <a:lnTo>
                    <a:pt x="17445" y="7460"/>
                  </a:lnTo>
                  <a:lnTo>
                    <a:pt x="17800" y="7183"/>
                  </a:lnTo>
                  <a:lnTo>
                    <a:pt x="18136" y="6887"/>
                  </a:lnTo>
                  <a:lnTo>
                    <a:pt x="18432" y="6591"/>
                  </a:lnTo>
                  <a:lnTo>
                    <a:pt x="18708" y="6276"/>
                  </a:lnTo>
                  <a:lnTo>
                    <a:pt x="18965" y="5960"/>
                  </a:lnTo>
                  <a:lnTo>
                    <a:pt x="19182" y="5605"/>
                  </a:lnTo>
                  <a:lnTo>
                    <a:pt x="19379" y="5230"/>
                  </a:lnTo>
                  <a:lnTo>
                    <a:pt x="19537" y="4835"/>
                  </a:lnTo>
                  <a:lnTo>
                    <a:pt x="19655" y="4381"/>
                  </a:lnTo>
                  <a:lnTo>
                    <a:pt x="19734" y="3908"/>
                  </a:lnTo>
                  <a:lnTo>
                    <a:pt x="19793" y="3375"/>
                  </a:lnTo>
                  <a:lnTo>
                    <a:pt x="19833" y="2803"/>
                  </a:lnTo>
                  <a:lnTo>
                    <a:pt x="19813" y="2388"/>
                  </a:lnTo>
                  <a:lnTo>
                    <a:pt x="19754" y="1974"/>
                  </a:lnTo>
                  <a:lnTo>
                    <a:pt x="19675" y="1579"/>
                  </a:lnTo>
                  <a:lnTo>
                    <a:pt x="19616" y="1382"/>
                  </a:lnTo>
                  <a:lnTo>
                    <a:pt x="19537" y="1184"/>
                  </a:lnTo>
                  <a:lnTo>
                    <a:pt x="19458" y="1007"/>
                  </a:lnTo>
                  <a:lnTo>
                    <a:pt x="19359" y="849"/>
                  </a:lnTo>
                  <a:lnTo>
                    <a:pt x="19241" y="691"/>
                  </a:lnTo>
                  <a:lnTo>
                    <a:pt x="19122" y="533"/>
                  </a:lnTo>
                  <a:lnTo>
                    <a:pt x="18984" y="395"/>
                  </a:lnTo>
                  <a:lnTo>
                    <a:pt x="18826" y="277"/>
                  </a:lnTo>
                  <a:lnTo>
                    <a:pt x="18669" y="178"/>
                  </a:lnTo>
                  <a:lnTo>
                    <a:pt x="18491" y="99"/>
                  </a:lnTo>
                  <a:lnTo>
                    <a:pt x="18234" y="40"/>
                  </a:lnTo>
                  <a:lnTo>
                    <a:pt x="17978"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4" name="Google Shape;894;p7"/>
            <p:cNvSpPr/>
            <p:nvPr/>
          </p:nvSpPr>
          <p:spPr>
            <a:xfrm>
              <a:off x="3138421" y="2623936"/>
              <a:ext cx="830958" cy="431346"/>
            </a:xfrm>
            <a:custGeom>
              <a:rect b="b" l="l" r="r" t="t"/>
              <a:pathLst>
                <a:path extrusionOk="0" h="19084" w="36764">
                  <a:moveTo>
                    <a:pt x="26187" y="1"/>
                  </a:moveTo>
                  <a:lnTo>
                    <a:pt x="25930" y="40"/>
                  </a:lnTo>
                  <a:lnTo>
                    <a:pt x="25674" y="100"/>
                  </a:lnTo>
                  <a:lnTo>
                    <a:pt x="25437" y="178"/>
                  </a:lnTo>
                  <a:lnTo>
                    <a:pt x="25240" y="317"/>
                  </a:lnTo>
                  <a:lnTo>
                    <a:pt x="25082" y="455"/>
                  </a:lnTo>
                  <a:lnTo>
                    <a:pt x="24904" y="632"/>
                  </a:lnTo>
                  <a:lnTo>
                    <a:pt x="24766" y="810"/>
                  </a:lnTo>
                  <a:lnTo>
                    <a:pt x="24648" y="1007"/>
                  </a:lnTo>
                  <a:lnTo>
                    <a:pt x="24529" y="1224"/>
                  </a:lnTo>
                  <a:lnTo>
                    <a:pt x="24312" y="1658"/>
                  </a:lnTo>
                  <a:lnTo>
                    <a:pt x="23819" y="2764"/>
                  </a:lnTo>
                  <a:lnTo>
                    <a:pt x="23365" y="3869"/>
                  </a:lnTo>
                  <a:lnTo>
                    <a:pt x="23247" y="4145"/>
                  </a:lnTo>
                  <a:lnTo>
                    <a:pt x="23108" y="4382"/>
                  </a:lnTo>
                  <a:lnTo>
                    <a:pt x="22951" y="4618"/>
                  </a:lnTo>
                  <a:lnTo>
                    <a:pt x="22773" y="4836"/>
                  </a:lnTo>
                  <a:lnTo>
                    <a:pt x="22576" y="5013"/>
                  </a:lnTo>
                  <a:lnTo>
                    <a:pt x="22378" y="5191"/>
                  </a:lnTo>
                  <a:lnTo>
                    <a:pt x="22141" y="5349"/>
                  </a:lnTo>
                  <a:lnTo>
                    <a:pt x="21924" y="5487"/>
                  </a:lnTo>
                  <a:lnTo>
                    <a:pt x="21668" y="5585"/>
                  </a:lnTo>
                  <a:lnTo>
                    <a:pt x="21411" y="5684"/>
                  </a:lnTo>
                  <a:lnTo>
                    <a:pt x="21155" y="5743"/>
                  </a:lnTo>
                  <a:lnTo>
                    <a:pt x="20879" y="5783"/>
                  </a:lnTo>
                  <a:lnTo>
                    <a:pt x="20602" y="5803"/>
                  </a:lnTo>
                  <a:lnTo>
                    <a:pt x="20326" y="5783"/>
                  </a:lnTo>
                  <a:lnTo>
                    <a:pt x="20050" y="5763"/>
                  </a:lnTo>
                  <a:lnTo>
                    <a:pt x="19773" y="5684"/>
                  </a:lnTo>
                  <a:lnTo>
                    <a:pt x="18057" y="5211"/>
                  </a:lnTo>
                  <a:lnTo>
                    <a:pt x="16241" y="4717"/>
                  </a:lnTo>
                  <a:lnTo>
                    <a:pt x="15314" y="4480"/>
                  </a:lnTo>
                  <a:lnTo>
                    <a:pt x="14386" y="4263"/>
                  </a:lnTo>
                  <a:lnTo>
                    <a:pt x="13419" y="4046"/>
                  </a:lnTo>
                  <a:lnTo>
                    <a:pt x="12472" y="3849"/>
                  </a:lnTo>
                  <a:lnTo>
                    <a:pt x="11525" y="3671"/>
                  </a:lnTo>
                  <a:lnTo>
                    <a:pt x="10558" y="3513"/>
                  </a:lnTo>
                  <a:lnTo>
                    <a:pt x="9611" y="3375"/>
                  </a:lnTo>
                  <a:lnTo>
                    <a:pt x="8663" y="3257"/>
                  </a:lnTo>
                  <a:lnTo>
                    <a:pt x="7736" y="3178"/>
                  </a:lnTo>
                  <a:lnTo>
                    <a:pt x="6809" y="3119"/>
                  </a:lnTo>
                  <a:lnTo>
                    <a:pt x="5901" y="3099"/>
                  </a:lnTo>
                  <a:lnTo>
                    <a:pt x="5013" y="3119"/>
                  </a:lnTo>
                  <a:lnTo>
                    <a:pt x="4618" y="3158"/>
                  </a:lnTo>
                  <a:lnTo>
                    <a:pt x="4184" y="3237"/>
                  </a:lnTo>
                  <a:lnTo>
                    <a:pt x="3750" y="3336"/>
                  </a:lnTo>
                  <a:lnTo>
                    <a:pt x="3316" y="3474"/>
                  </a:lnTo>
                  <a:lnTo>
                    <a:pt x="2862" y="3652"/>
                  </a:lnTo>
                  <a:lnTo>
                    <a:pt x="2428" y="3849"/>
                  </a:lnTo>
                  <a:lnTo>
                    <a:pt x="2013" y="4086"/>
                  </a:lnTo>
                  <a:lnTo>
                    <a:pt x="1619" y="4342"/>
                  </a:lnTo>
                  <a:lnTo>
                    <a:pt x="1244" y="4638"/>
                  </a:lnTo>
                  <a:lnTo>
                    <a:pt x="1066" y="4796"/>
                  </a:lnTo>
                  <a:lnTo>
                    <a:pt x="908" y="4954"/>
                  </a:lnTo>
                  <a:lnTo>
                    <a:pt x="770" y="5132"/>
                  </a:lnTo>
                  <a:lnTo>
                    <a:pt x="612" y="5309"/>
                  </a:lnTo>
                  <a:lnTo>
                    <a:pt x="494" y="5487"/>
                  </a:lnTo>
                  <a:lnTo>
                    <a:pt x="375" y="5684"/>
                  </a:lnTo>
                  <a:lnTo>
                    <a:pt x="277" y="5881"/>
                  </a:lnTo>
                  <a:lnTo>
                    <a:pt x="198" y="6079"/>
                  </a:lnTo>
                  <a:lnTo>
                    <a:pt x="119" y="6296"/>
                  </a:lnTo>
                  <a:lnTo>
                    <a:pt x="60" y="6513"/>
                  </a:lnTo>
                  <a:lnTo>
                    <a:pt x="20" y="6730"/>
                  </a:lnTo>
                  <a:lnTo>
                    <a:pt x="0" y="6967"/>
                  </a:lnTo>
                  <a:lnTo>
                    <a:pt x="20" y="7204"/>
                  </a:lnTo>
                  <a:lnTo>
                    <a:pt x="40" y="7440"/>
                  </a:lnTo>
                  <a:lnTo>
                    <a:pt x="60" y="7638"/>
                  </a:lnTo>
                  <a:lnTo>
                    <a:pt x="119" y="7835"/>
                  </a:lnTo>
                  <a:lnTo>
                    <a:pt x="178" y="8013"/>
                  </a:lnTo>
                  <a:lnTo>
                    <a:pt x="257" y="8210"/>
                  </a:lnTo>
                  <a:lnTo>
                    <a:pt x="356" y="8407"/>
                  </a:lnTo>
                  <a:lnTo>
                    <a:pt x="474" y="8585"/>
                  </a:lnTo>
                  <a:lnTo>
                    <a:pt x="731" y="8960"/>
                  </a:lnTo>
                  <a:lnTo>
                    <a:pt x="1027" y="9335"/>
                  </a:lnTo>
                  <a:lnTo>
                    <a:pt x="1362" y="9690"/>
                  </a:lnTo>
                  <a:lnTo>
                    <a:pt x="1737" y="10045"/>
                  </a:lnTo>
                  <a:lnTo>
                    <a:pt x="2132" y="10400"/>
                  </a:lnTo>
                  <a:lnTo>
                    <a:pt x="2526" y="10716"/>
                  </a:lnTo>
                  <a:lnTo>
                    <a:pt x="2941" y="11032"/>
                  </a:lnTo>
                  <a:lnTo>
                    <a:pt x="3770" y="11624"/>
                  </a:lnTo>
                  <a:lnTo>
                    <a:pt x="4539" y="12137"/>
                  </a:lnTo>
                  <a:lnTo>
                    <a:pt x="5190" y="12571"/>
                  </a:lnTo>
                  <a:lnTo>
                    <a:pt x="6078" y="13124"/>
                  </a:lnTo>
                  <a:lnTo>
                    <a:pt x="6986" y="13656"/>
                  </a:lnTo>
                  <a:lnTo>
                    <a:pt x="7914" y="14150"/>
                  </a:lnTo>
                  <a:lnTo>
                    <a:pt x="8841" y="14604"/>
                  </a:lnTo>
                  <a:lnTo>
                    <a:pt x="9788" y="15038"/>
                  </a:lnTo>
                  <a:lnTo>
                    <a:pt x="10755" y="15432"/>
                  </a:lnTo>
                  <a:lnTo>
                    <a:pt x="11742" y="15807"/>
                  </a:lnTo>
                  <a:lnTo>
                    <a:pt x="12729" y="16163"/>
                  </a:lnTo>
                  <a:lnTo>
                    <a:pt x="13715" y="16498"/>
                  </a:lnTo>
                  <a:lnTo>
                    <a:pt x="14722" y="16814"/>
                  </a:lnTo>
                  <a:lnTo>
                    <a:pt x="15728" y="17090"/>
                  </a:lnTo>
                  <a:lnTo>
                    <a:pt x="16734" y="17366"/>
                  </a:lnTo>
                  <a:lnTo>
                    <a:pt x="17761" y="17643"/>
                  </a:lnTo>
                  <a:lnTo>
                    <a:pt x="18767" y="17879"/>
                  </a:lnTo>
                  <a:lnTo>
                    <a:pt x="20800" y="18353"/>
                  </a:lnTo>
                  <a:lnTo>
                    <a:pt x="21688" y="18550"/>
                  </a:lnTo>
                  <a:lnTo>
                    <a:pt x="22595" y="18728"/>
                  </a:lnTo>
                  <a:lnTo>
                    <a:pt x="23503" y="18866"/>
                  </a:lnTo>
                  <a:lnTo>
                    <a:pt x="24431" y="18984"/>
                  </a:lnTo>
                  <a:lnTo>
                    <a:pt x="25338" y="19063"/>
                  </a:lnTo>
                  <a:lnTo>
                    <a:pt x="25792" y="19083"/>
                  </a:lnTo>
                  <a:lnTo>
                    <a:pt x="26266" y="19083"/>
                  </a:lnTo>
                  <a:lnTo>
                    <a:pt x="26720" y="19063"/>
                  </a:lnTo>
                  <a:lnTo>
                    <a:pt x="27173" y="19044"/>
                  </a:lnTo>
                  <a:lnTo>
                    <a:pt x="27627" y="19004"/>
                  </a:lnTo>
                  <a:lnTo>
                    <a:pt x="28081" y="18945"/>
                  </a:lnTo>
                  <a:lnTo>
                    <a:pt x="28535" y="18866"/>
                  </a:lnTo>
                  <a:lnTo>
                    <a:pt x="28989" y="18787"/>
                  </a:lnTo>
                  <a:lnTo>
                    <a:pt x="29443" y="18669"/>
                  </a:lnTo>
                  <a:lnTo>
                    <a:pt x="29877" y="18531"/>
                  </a:lnTo>
                  <a:lnTo>
                    <a:pt x="30311" y="18373"/>
                  </a:lnTo>
                  <a:lnTo>
                    <a:pt x="30745" y="18195"/>
                  </a:lnTo>
                  <a:lnTo>
                    <a:pt x="31160" y="17978"/>
                  </a:lnTo>
                  <a:lnTo>
                    <a:pt x="31574" y="17761"/>
                  </a:lnTo>
                  <a:lnTo>
                    <a:pt x="31969" y="17524"/>
                  </a:lnTo>
                  <a:lnTo>
                    <a:pt x="32344" y="17268"/>
                  </a:lnTo>
                  <a:lnTo>
                    <a:pt x="32699" y="16972"/>
                  </a:lnTo>
                  <a:lnTo>
                    <a:pt x="33054" y="16676"/>
                  </a:lnTo>
                  <a:lnTo>
                    <a:pt x="33370" y="16360"/>
                  </a:lnTo>
                  <a:lnTo>
                    <a:pt x="33686" y="16005"/>
                  </a:lnTo>
                  <a:lnTo>
                    <a:pt x="33962" y="15630"/>
                  </a:lnTo>
                  <a:lnTo>
                    <a:pt x="34218" y="15255"/>
                  </a:lnTo>
                  <a:lnTo>
                    <a:pt x="34435" y="14860"/>
                  </a:lnTo>
                  <a:lnTo>
                    <a:pt x="34652" y="14446"/>
                  </a:lnTo>
                  <a:lnTo>
                    <a:pt x="34830" y="14012"/>
                  </a:lnTo>
                  <a:lnTo>
                    <a:pt x="34988" y="13597"/>
                  </a:lnTo>
                  <a:lnTo>
                    <a:pt x="35146" y="13163"/>
                  </a:lnTo>
                  <a:lnTo>
                    <a:pt x="35284" y="12709"/>
                  </a:lnTo>
                  <a:lnTo>
                    <a:pt x="35540" y="11821"/>
                  </a:lnTo>
                  <a:lnTo>
                    <a:pt x="35738" y="11150"/>
                  </a:lnTo>
                  <a:lnTo>
                    <a:pt x="35975" y="10400"/>
                  </a:lnTo>
                  <a:lnTo>
                    <a:pt x="36211" y="9611"/>
                  </a:lnTo>
                  <a:lnTo>
                    <a:pt x="36448" y="8802"/>
                  </a:lnTo>
                  <a:lnTo>
                    <a:pt x="36547" y="8388"/>
                  </a:lnTo>
                  <a:lnTo>
                    <a:pt x="36626" y="7973"/>
                  </a:lnTo>
                  <a:lnTo>
                    <a:pt x="36685" y="7579"/>
                  </a:lnTo>
                  <a:lnTo>
                    <a:pt x="36744" y="7184"/>
                  </a:lnTo>
                  <a:lnTo>
                    <a:pt x="36764" y="6789"/>
                  </a:lnTo>
                  <a:lnTo>
                    <a:pt x="36744" y="6414"/>
                  </a:lnTo>
                  <a:lnTo>
                    <a:pt x="36724" y="6039"/>
                  </a:lnTo>
                  <a:lnTo>
                    <a:pt x="36646" y="5704"/>
                  </a:lnTo>
                  <a:lnTo>
                    <a:pt x="36547" y="5408"/>
                  </a:lnTo>
                  <a:lnTo>
                    <a:pt x="36409" y="5112"/>
                  </a:lnTo>
                  <a:lnTo>
                    <a:pt x="36251" y="4816"/>
                  </a:lnTo>
                  <a:lnTo>
                    <a:pt x="36054" y="4540"/>
                  </a:lnTo>
                  <a:lnTo>
                    <a:pt x="35836" y="4263"/>
                  </a:lnTo>
                  <a:lnTo>
                    <a:pt x="35580" y="4007"/>
                  </a:lnTo>
                  <a:lnTo>
                    <a:pt x="35323" y="3750"/>
                  </a:lnTo>
                  <a:lnTo>
                    <a:pt x="35047" y="3513"/>
                  </a:lnTo>
                  <a:lnTo>
                    <a:pt x="34771" y="3277"/>
                  </a:lnTo>
                  <a:lnTo>
                    <a:pt x="34475" y="3060"/>
                  </a:lnTo>
                  <a:lnTo>
                    <a:pt x="33883" y="2665"/>
                  </a:lnTo>
                  <a:lnTo>
                    <a:pt x="33291" y="2310"/>
                  </a:lnTo>
                  <a:lnTo>
                    <a:pt x="32758" y="2014"/>
                  </a:lnTo>
                  <a:lnTo>
                    <a:pt x="32127" y="1718"/>
                  </a:lnTo>
                  <a:lnTo>
                    <a:pt x="31475" y="1441"/>
                  </a:lnTo>
                  <a:lnTo>
                    <a:pt x="30824" y="1185"/>
                  </a:lnTo>
                  <a:lnTo>
                    <a:pt x="30173" y="968"/>
                  </a:lnTo>
                  <a:lnTo>
                    <a:pt x="29502" y="751"/>
                  </a:lnTo>
                  <a:lnTo>
                    <a:pt x="28831" y="573"/>
                  </a:lnTo>
                  <a:lnTo>
                    <a:pt x="27469" y="198"/>
                  </a:lnTo>
                  <a:lnTo>
                    <a:pt x="26956" y="80"/>
                  </a:lnTo>
                  <a:lnTo>
                    <a:pt x="26700" y="40"/>
                  </a:lnTo>
                  <a:lnTo>
                    <a:pt x="26443" y="21"/>
                  </a:lnTo>
                  <a:lnTo>
                    <a:pt x="26187"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5" name="Google Shape;895;p7"/>
            <p:cNvSpPr/>
            <p:nvPr/>
          </p:nvSpPr>
          <p:spPr>
            <a:xfrm>
              <a:off x="3923439" y="2754196"/>
              <a:ext cx="51760" cy="53093"/>
            </a:xfrm>
            <a:custGeom>
              <a:rect b="b" l="l" r="r" t="t"/>
              <a:pathLst>
                <a:path extrusionOk="0" h="2349" w="2290">
                  <a:moveTo>
                    <a:pt x="0" y="0"/>
                  </a:moveTo>
                  <a:lnTo>
                    <a:pt x="277" y="257"/>
                  </a:lnTo>
                  <a:lnTo>
                    <a:pt x="533" y="513"/>
                  </a:lnTo>
                  <a:lnTo>
                    <a:pt x="790" y="809"/>
                  </a:lnTo>
                  <a:lnTo>
                    <a:pt x="1027" y="1105"/>
                  </a:lnTo>
                  <a:lnTo>
                    <a:pt x="1263" y="1401"/>
                  </a:lnTo>
                  <a:lnTo>
                    <a:pt x="1480" y="1717"/>
                  </a:lnTo>
                  <a:lnTo>
                    <a:pt x="1875" y="2348"/>
                  </a:lnTo>
                  <a:lnTo>
                    <a:pt x="2289" y="1520"/>
                  </a:lnTo>
                  <a:lnTo>
                    <a:pt x="1993" y="1302"/>
                  </a:lnTo>
                  <a:lnTo>
                    <a:pt x="1678" y="1085"/>
                  </a:lnTo>
                  <a:lnTo>
                    <a:pt x="849" y="533"/>
                  </a:lnTo>
                  <a:lnTo>
                    <a:pt x="0"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6" name="Google Shape;896;p7"/>
            <p:cNvSpPr/>
            <p:nvPr/>
          </p:nvSpPr>
          <p:spPr>
            <a:xfrm>
              <a:off x="3590703" y="2201557"/>
              <a:ext cx="475489" cy="545511"/>
            </a:xfrm>
            <a:custGeom>
              <a:rect b="b" l="l" r="r" t="t"/>
              <a:pathLst>
                <a:path extrusionOk="0" h="24135" w="21037">
                  <a:moveTo>
                    <a:pt x="12511" y="0"/>
                  </a:moveTo>
                  <a:lnTo>
                    <a:pt x="11900" y="40"/>
                  </a:lnTo>
                  <a:lnTo>
                    <a:pt x="11288" y="79"/>
                  </a:lnTo>
                  <a:lnTo>
                    <a:pt x="9985" y="217"/>
                  </a:lnTo>
                  <a:lnTo>
                    <a:pt x="9808" y="237"/>
                  </a:lnTo>
                  <a:lnTo>
                    <a:pt x="9610" y="277"/>
                  </a:lnTo>
                  <a:lnTo>
                    <a:pt x="9433" y="336"/>
                  </a:lnTo>
                  <a:lnTo>
                    <a:pt x="9255" y="415"/>
                  </a:lnTo>
                  <a:lnTo>
                    <a:pt x="9176" y="474"/>
                  </a:lnTo>
                  <a:lnTo>
                    <a:pt x="9117" y="553"/>
                  </a:lnTo>
                  <a:lnTo>
                    <a:pt x="8999" y="711"/>
                  </a:lnTo>
                  <a:lnTo>
                    <a:pt x="8880" y="888"/>
                  </a:lnTo>
                  <a:lnTo>
                    <a:pt x="8801" y="1066"/>
                  </a:lnTo>
                  <a:lnTo>
                    <a:pt x="8347" y="2092"/>
                  </a:lnTo>
                  <a:lnTo>
                    <a:pt x="7913" y="3118"/>
                  </a:lnTo>
                  <a:lnTo>
                    <a:pt x="7085" y="5170"/>
                  </a:lnTo>
                  <a:lnTo>
                    <a:pt x="6256" y="7242"/>
                  </a:lnTo>
                  <a:lnTo>
                    <a:pt x="5822" y="8269"/>
                  </a:lnTo>
                  <a:lnTo>
                    <a:pt x="5368" y="9295"/>
                  </a:lnTo>
                  <a:lnTo>
                    <a:pt x="4874" y="10321"/>
                  </a:lnTo>
                  <a:lnTo>
                    <a:pt x="4361" y="11347"/>
                  </a:lnTo>
                  <a:lnTo>
                    <a:pt x="3829" y="12353"/>
                  </a:lnTo>
                  <a:lnTo>
                    <a:pt x="3296" y="13360"/>
                  </a:lnTo>
                  <a:lnTo>
                    <a:pt x="2171" y="15353"/>
                  </a:lnTo>
                  <a:lnTo>
                    <a:pt x="1086" y="17366"/>
                  </a:lnTo>
                  <a:lnTo>
                    <a:pt x="829" y="17820"/>
                  </a:lnTo>
                  <a:lnTo>
                    <a:pt x="612" y="18234"/>
                  </a:lnTo>
                  <a:lnTo>
                    <a:pt x="474" y="18431"/>
                  </a:lnTo>
                  <a:lnTo>
                    <a:pt x="336" y="18629"/>
                  </a:lnTo>
                  <a:lnTo>
                    <a:pt x="198" y="18826"/>
                  </a:lnTo>
                  <a:lnTo>
                    <a:pt x="0" y="19023"/>
                  </a:lnTo>
                  <a:lnTo>
                    <a:pt x="553" y="19398"/>
                  </a:lnTo>
                  <a:lnTo>
                    <a:pt x="1086" y="19714"/>
                  </a:lnTo>
                  <a:lnTo>
                    <a:pt x="1599" y="19990"/>
                  </a:lnTo>
                  <a:lnTo>
                    <a:pt x="2112" y="20267"/>
                  </a:lnTo>
                  <a:lnTo>
                    <a:pt x="2625" y="20503"/>
                  </a:lnTo>
                  <a:lnTo>
                    <a:pt x="3158" y="20740"/>
                  </a:lnTo>
                  <a:lnTo>
                    <a:pt x="4282" y="21214"/>
                  </a:lnTo>
                  <a:lnTo>
                    <a:pt x="5072" y="21529"/>
                  </a:lnTo>
                  <a:lnTo>
                    <a:pt x="5861" y="21845"/>
                  </a:lnTo>
                  <a:lnTo>
                    <a:pt x="7459" y="22398"/>
                  </a:lnTo>
                  <a:lnTo>
                    <a:pt x="9058" y="22950"/>
                  </a:lnTo>
                  <a:lnTo>
                    <a:pt x="10656" y="23503"/>
                  </a:lnTo>
                  <a:lnTo>
                    <a:pt x="11169" y="23700"/>
                  </a:lnTo>
                  <a:lnTo>
                    <a:pt x="11702" y="23858"/>
                  </a:lnTo>
                  <a:lnTo>
                    <a:pt x="12255" y="23996"/>
                  </a:lnTo>
                  <a:lnTo>
                    <a:pt x="12511" y="24055"/>
                  </a:lnTo>
                  <a:lnTo>
                    <a:pt x="12788" y="24095"/>
                  </a:lnTo>
                  <a:lnTo>
                    <a:pt x="13044" y="24115"/>
                  </a:lnTo>
                  <a:lnTo>
                    <a:pt x="13281" y="24134"/>
                  </a:lnTo>
                  <a:lnTo>
                    <a:pt x="13537" y="24115"/>
                  </a:lnTo>
                  <a:lnTo>
                    <a:pt x="13774" y="24115"/>
                  </a:lnTo>
                  <a:lnTo>
                    <a:pt x="14248" y="24036"/>
                  </a:lnTo>
                  <a:lnTo>
                    <a:pt x="14721" y="23937"/>
                  </a:lnTo>
                  <a:lnTo>
                    <a:pt x="15175" y="23779"/>
                  </a:lnTo>
                  <a:lnTo>
                    <a:pt x="15629" y="23582"/>
                  </a:lnTo>
                  <a:lnTo>
                    <a:pt x="16063" y="23365"/>
                  </a:lnTo>
                  <a:lnTo>
                    <a:pt x="16497" y="23108"/>
                  </a:lnTo>
                  <a:lnTo>
                    <a:pt x="16892" y="22812"/>
                  </a:lnTo>
                  <a:lnTo>
                    <a:pt x="17287" y="22496"/>
                  </a:lnTo>
                  <a:lnTo>
                    <a:pt x="17662" y="22161"/>
                  </a:lnTo>
                  <a:lnTo>
                    <a:pt x="18017" y="21806"/>
                  </a:lnTo>
                  <a:lnTo>
                    <a:pt x="18352" y="21431"/>
                  </a:lnTo>
                  <a:lnTo>
                    <a:pt x="18668" y="21036"/>
                  </a:lnTo>
                  <a:lnTo>
                    <a:pt x="18964" y="20622"/>
                  </a:lnTo>
                  <a:lnTo>
                    <a:pt x="19240" y="20207"/>
                  </a:lnTo>
                  <a:lnTo>
                    <a:pt x="19596" y="19556"/>
                  </a:lnTo>
                  <a:lnTo>
                    <a:pt x="19931" y="18925"/>
                  </a:lnTo>
                  <a:lnTo>
                    <a:pt x="20207" y="18293"/>
                  </a:lnTo>
                  <a:lnTo>
                    <a:pt x="20424" y="17662"/>
                  </a:lnTo>
                  <a:lnTo>
                    <a:pt x="20622" y="17011"/>
                  </a:lnTo>
                  <a:lnTo>
                    <a:pt x="20780" y="16379"/>
                  </a:lnTo>
                  <a:lnTo>
                    <a:pt x="20898" y="15728"/>
                  </a:lnTo>
                  <a:lnTo>
                    <a:pt x="20977" y="15096"/>
                  </a:lnTo>
                  <a:lnTo>
                    <a:pt x="21016" y="14445"/>
                  </a:lnTo>
                  <a:lnTo>
                    <a:pt x="21036" y="13814"/>
                  </a:lnTo>
                  <a:lnTo>
                    <a:pt x="21016" y="13162"/>
                  </a:lnTo>
                  <a:lnTo>
                    <a:pt x="20977" y="12531"/>
                  </a:lnTo>
                  <a:lnTo>
                    <a:pt x="20898" y="11880"/>
                  </a:lnTo>
                  <a:lnTo>
                    <a:pt x="20780" y="11248"/>
                  </a:lnTo>
                  <a:lnTo>
                    <a:pt x="20661" y="10617"/>
                  </a:lnTo>
                  <a:lnTo>
                    <a:pt x="20503" y="9966"/>
                  </a:lnTo>
                  <a:lnTo>
                    <a:pt x="20306" y="9255"/>
                  </a:lnTo>
                  <a:lnTo>
                    <a:pt x="20069" y="8545"/>
                  </a:lnTo>
                  <a:lnTo>
                    <a:pt x="19813" y="7834"/>
                  </a:lnTo>
                  <a:lnTo>
                    <a:pt x="19536" y="7144"/>
                  </a:lnTo>
                  <a:lnTo>
                    <a:pt x="19240" y="6433"/>
                  </a:lnTo>
                  <a:lnTo>
                    <a:pt x="18925" y="5743"/>
                  </a:lnTo>
                  <a:lnTo>
                    <a:pt x="18589" y="5052"/>
                  </a:lnTo>
                  <a:lnTo>
                    <a:pt x="18254" y="4361"/>
                  </a:lnTo>
                  <a:lnTo>
                    <a:pt x="17958" y="3809"/>
                  </a:lnTo>
                  <a:lnTo>
                    <a:pt x="17642" y="3256"/>
                  </a:lnTo>
                  <a:lnTo>
                    <a:pt x="17287" y="2684"/>
                  </a:lnTo>
                  <a:lnTo>
                    <a:pt x="16912" y="2151"/>
                  </a:lnTo>
                  <a:lnTo>
                    <a:pt x="16695" y="1875"/>
                  </a:lnTo>
                  <a:lnTo>
                    <a:pt x="16478" y="1638"/>
                  </a:lnTo>
                  <a:lnTo>
                    <a:pt x="16261" y="1401"/>
                  </a:lnTo>
                  <a:lnTo>
                    <a:pt x="16024" y="1165"/>
                  </a:lnTo>
                  <a:lnTo>
                    <a:pt x="15767" y="967"/>
                  </a:lnTo>
                  <a:lnTo>
                    <a:pt x="15511" y="770"/>
                  </a:lnTo>
                  <a:lnTo>
                    <a:pt x="15254" y="612"/>
                  </a:lnTo>
                  <a:lnTo>
                    <a:pt x="14958" y="474"/>
                  </a:lnTo>
                  <a:lnTo>
                    <a:pt x="14662" y="336"/>
                  </a:lnTo>
                  <a:lnTo>
                    <a:pt x="14346" y="237"/>
                  </a:lnTo>
                  <a:lnTo>
                    <a:pt x="14050" y="158"/>
                  </a:lnTo>
                  <a:lnTo>
                    <a:pt x="13735" y="99"/>
                  </a:lnTo>
                  <a:lnTo>
                    <a:pt x="13439" y="40"/>
                  </a:lnTo>
                  <a:lnTo>
                    <a:pt x="13123" y="20"/>
                  </a:lnTo>
                  <a:lnTo>
                    <a:pt x="12827"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7" name="Google Shape;897;p7"/>
            <p:cNvSpPr/>
            <p:nvPr/>
          </p:nvSpPr>
          <p:spPr>
            <a:xfrm>
              <a:off x="3869916" y="2289414"/>
              <a:ext cx="297065" cy="423752"/>
            </a:xfrm>
            <a:custGeom>
              <a:rect b="b" l="l" r="r" t="t"/>
              <a:pathLst>
                <a:path extrusionOk="0" h="18748" w="13143">
                  <a:moveTo>
                    <a:pt x="9630" y="1"/>
                  </a:moveTo>
                  <a:lnTo>
                    <a:pt x="9275" y="40"/>
                  </a:lnTo>
                  <a:lnTo>
                    <a:pt x="8900" y="119"/>
                  </a:lnTo>
                  <a:lnTo>
                    <a:pt x="8565" y="218"/>
                  </a:lnTo>
                  <a:lnTo>
                    <a:pt x="8210" y="336"/>
                  </a:lnTo>
                  <a:lnTo>
                    <a:pt x="7874" y="494"/>
                  </a:lnTo>
                  <a:lnTo>
                    <a:pt x="7558" y="672"/>
                  </a:lnTo>
                  <a:lnTo>
                    <a:pt x="7243" y="869"/>
                  </a:lnTo>
                  <a:lnTo>
                    <a:pt x="6927" y="1066"/>
                  </a:lnTo>
                  <a:lnTo>
                    <a:pt x="6631" y="1283"/>
                  </a:lnTo>
                  <a:lnTo>
                    <a:pt x="6197" y="1639"/>
                  </a:lnTo>
                  <a:lnTo>
                    <a:pt x="5763" y="2033"/>
                  </a:lnTo>
                  <a:lnTo>
                    <a:pt x="5348" y="2428"/>
                  </a:lnTo>
                  <a:lnTo>
                    <a:pt x="4973" y="2842"/>
                  </a:lnTo>
                  <a:lnTo>
                    <a:pt x="4579" y="3276"/>
                  </a:lnTo>
                  <a:lnTo>
                    <a:pt x="4223" y="3711"/>
                  </a:lnTo>
                  <a:lnTo>
                    <a:pt x="3888" y="4184"/>
                  </a:lnTo>
                  <a:lnTo>
                    <a:pt x="3552" y="4658"/>
                  </a:lnTo>
                  <a:lnTo>
                    <a:pt x="3237" y="5131"/>
                  </a:lnTo>
                  <a:lnTo>
                    <a:pt x="2921" y="5625"/>
                  </a:lnTo>
                  <a:lnTo>
                    <a:pt x="2329" y="6611"/>
                  </a:lnTo>
                  <a:lnTo>
                    <a:pt x="1776" y="7638"/>
                  </a:lnTo>
                  <a:lnTo>
                    <a:pt x="1224" y="8664"/>
                  </a:lnTo>
                  <a:lnTo>
                    <a:pt x="1007" y="9098"/>
                  </a:lnTo>
                  <a:lnTo>
                    <a:pt x="829" y="9532"/>
                  </a:lnTo>
                  <a:lnTo>
                    <a:pt x="652" y="9966"/>
                  </a:lnTo>
                  <a:lnTo>
                    <a:pt x="513" y="10400"/>
                  </a:lnTo>
                  <a:lnTo>
                    <a:pt x="375" y="10834"/>
                  </a:lnTo>
                  <a:lnTo>
                    <a:pt x="257" y="11288"/>
                  </a:lnTo>
                  <a:lnTo>
                    <a:pt x="158" y="11762"/>
                  </a:lnTo>
                  <a:lnTo>
                    <a:pt x="79" y="12236"/>
                  </a:lnTo>
                  <a:lnTo>
                    <a:pt x="40" y="12551"/>
                  </a:lnTo>
                  <a:lnTo>
                    <a:pt x="0" y="12887"/>
                  </a:lnTo>
                  <a:lnTo>
                    <a:pt x="0" y="13222"/>
                  </a:lnTo>
                  <a:lnTo>
                    <a:pt x="0" y="13577"/>
                  </a:lnTo>
                  <a:lnTo>
                    <a:pt x="20" y="13933"/>
                  </a:lnTo>
                  <a:lnTo>
                    <a:pt x="60" y="14268"/>
                  </a:lnTo>
                  <a:lnTo>
                    <a:pt x="119" y="14623"/>
                  </a:lnTo>
                  <a:lnTo>
                    <a:pt x="198" y="14978"/>
                  </a:lnTo>
                  <a:lnTo>
                    <a:pt x="296" y="15314"/>
                  </a:lnTo>
                  <a:lnTo>
                    <a:pt x="395" y="15649"/>
                  </a:lnTo>
                  <a:lnTo>
                    <a:pt x="533" y="15985"/>
                  </a:lnTo>
                  <a:lnTo>
                    <a:pt x="691" y="16281"/>
                  </a:lnTo>
                  <a:lnTo>
                    <a:pt x="849" y="16577"/>
                  </a:lnTo>
                  <a:lnTo>
                    <a:pt x="1046" y="16873"/>
                  </a:lnTo>
                  <a:lnTo>
                    <a:pt x="1263" y="17129"/>
                  </a:lnTo>
                  <a:lnTo>
                    <a:pt x="1500" y="17366"/>
                  </a:lnTo>
                  <a:lnTo>
                    <a:pt x="1520" y="17386"/>
                  </a:lnTo>
                  <a:lnTo>
                    <a:pt x="1697" y="17544"/>
                  </a:lnTo>
                  <a:lnTo>
                    <a:pt x="1875" y="17682"/>
                  </a:lnTo>
                  <a:lnTo>
                    <a:pt x="2072" y="17820"/>
                  </a:lnTo>
                  <a:lnTo>
                    <a:pt x="2270" y="17938"/>
                  </a:lnTo>
                  <a:lnTo>
                    <a:pt x="2487" y="18037"/>
                  </a:lnTo>
                  <a:lnTo>
                    <a:pt x="2704" y="18136"/>
                  </a:lnTo>
                  <a:lnTo>
                    <a:pt x="3138" y="18313"/>
                  </a:lnTo>
                  <a:lnTo>
                    <a:pt x="3612" y="18432"/>
                  </a:lnTo>
                  <a:lnTo>
                    <a:pt x="4085" y="18530"/>
                  </a:lnTo>
                  <a:lnTo>
                    <a:pt x="4559" y="18609"/>
                  </a:lnTo>
                  <a:lnTo>
                    <a:pt x="5032" y="18649"/>
                  </a:lnTo>
                  <a:lnTo>
                    <a:pt x="5743" y="18708"/>
                  </a:lnTo>
                  <a:lnTo>
                    <a:pt x="6453" y="18748"/>
                  </a:lnTo>
                  <a:lnTo>
                    <a:pt x="7164" y="18748"/>
                  </a:lnTo>
                  <a:lnTo>
                    <a:pt x="7874" y="18708"/>
                  </a:lnTo>
                  <a:lnTo>
                    <a:pt x="8288" y="18669"/>
                  </a:lnTo>
                  <a:lnTo>
                    <a:pt x="8683" y="18629"/>
                  </a:lnTo>
                  <a:lnTo>
                    <a:pt x="9058" y="18530"/>
                  </a:lnTo>
                  <a:lnTo>
                    <a:pt x="9433" y="18412"/>
                  </a:lnTo>
                  <a:lnTo>
                    <a:pt x="9611" y="18333"/>
                  </a:lnTo>
                  <a:lnTo>
                    <a:pt x="9768" y="18234"/>
                  </a:lnTo>
                  <a:lnTo>
                    <a:pt x="9946" y="18136"/>
                  </a:lnTo>
                  <a:lnTo>
                    <a:pt x="10104" y="18017"/>
                  </a:lnTo>
                  <a:lnTo>
                    <a:pt x="10242" y="17899"/>
                  </a:lnTo>
                  <a:lnTo>
                    <a:pt x="10400" y="17761"/>
                  </a:lnTo>
                  <a:lnTo>
                    <a:pt x="10538" y="17603"/>
                  </a:lnTo>
                  <a:lnTo>
                    <a:pt x="10676" y="17425"/>
                  </a:lnTo>
                  <a:lnTo>
                    <a:pt x="10834" y="17189"/>
                  </a:lnTo>
                  <a:lnTo>
                    <a:pt x="10972" y="16952"/>
                  </a:lnTo>
                  <a:lnTo>
                    <a:pt x="11091" y="16715"/>
                  </a:lnTo>
                  <a:lnTo>
                    <a:pt x="11209" y="16458"/>
                  </a:lnTo>
                  <a:lnTo>
                    <a:pt x="11406" y="15926"/>
                  </a:lnTo>
                  <a:lnTo>
                    <a:pt x="11564" y="15393"/>
                  </a:lnTo>
                  <a:lnTo>
                    <a:pt x="11840" y="14446"/>
                  </a:lnTo>
                  <a:lnTo>
                    <a:pt x="12058" y="13498"/>
                  </a:lnTo>
                  <a:lnTo>
                    <a:pt x="12255" y="12551"/>
                  </a:lnTo>
                  <a:lnTo>
                    <a:pt x="12432" y="11584"/>
                  </a:lnTo>
                  <a:lnTo>
                    <a:pt x="12590" y="10617"/>
                  </a:lnTo>
                  <a:lnTo>
                    <a:pt x="12748" y="9650"/>
                  </a:lnTo>
                  <a:lnTo>
                    <a:pt x="13005" y="7717"/>
                  </a:lnTo>
                  <a:lnTo>
                    <a:pt x="13064" y="7203"/>
                  </a:lnTo>
                  <a:lnTo>
                    <a:pt x="13123" y="6631"/>
                  </a:lnTo>
                  <a:lnTo>
                    <a:pt x="13143" y="6019"/>
                  </a:lnTo>
                  <a:lnTo>
                    <a:pt x="13143" y="5368"/>
                  </a:lnTo>
                  <a:lnTo>
                    <a:pt x="13123" y="4697"/>
                  </a:lnTo>
                  <a:lnTo>
                    <a:pt x="13044" y="4007"/>
                  </a:lnTo>
                  <a:lnTo>
                    <a:pt x="12946" y="3355"/>
                  </a:lnTo>
                  <a:lnTo>
                    <a:pt x="12886" y="3020"/>
                  </a:lnTo>
                  <a:lnTo>
                    <a:pt x="12807" y="2704"/>
                  </a:lnTo>
                  <a:lnTo>
                    <a:pt x="12709" y="2388"/>
                  </a:lnTo>
                  <a:lnTo>
                    <a:pt x="12590" y="2092"/>
                  </a:lnTo>
                  <a:lnTo>
                    <a:pt x="12472" y="1816"/>
                  </a:lnTo>
                  <a:lnTo>
                    <a:pt x="12334" y="1540"/>
                  </a:lnTo>
                  <a:lnTo>
                    <a:pt x="12196" y="1283"/>
                  </a:lnTo>
                  <a:lnTo>
                    <a:pt x="12018" y="1047"/>
                  </a:lnTo>
                  <a:lnTo>
                    <a:pt x="11840" y="830"/>
                  </a:lnTo>
                  <a:lnTo>
                    <a:pt x="11623" y="632"/>
                  </a:lnTo>
                  <a:lnTo>
                    <a:pt x="11406" y="455"/>
                  </a:lnTo>
                  <a:lnTo>
                    <a:pt x="11170" y="316"/>
                  </a:lnTo>
                  <a:lnTo>
                    <a:pt x="10893" y="198"/>
                  </a:lnTo>
                  <a:lnTo>
                    <a:pt x="10617" y="99"/>
                  </a:lnTo>
                  <a:lnTo>
                    <a:pt x="10321" y="40"/>
                  </a:lnTo>
                  <a:lnTo>
                    <a:pt x="9986"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8" name="Google Shape;898;p7"/>
            <p:cNvSpPr/>
            <p:nvPr/>
          </p:nvSpPr>
          <p:spPr>
            <a:xfrm>
              <a:off x="2722710" y="3240813"/>
              <a:ext cx="358182" cy="425967"/>
            </a:xfrm>
            <a:custGeom>
              <a:rect b="b" l="l" r="r" t="t"/>
              <a:pathLst>
                <a:path extrusionOk="0" h="18846" w="15847">
                  <a:moveTo>
                    <a:pt x="13874" y="0"/>
                  </a:moveTo>
                  <a:lnTo>
                    <a:pt x="13656" y="20"/>
                  </a:lnTo>
                  <a:lnTo>
                    <a:pt x="13420" y="59"/>
                  </a:lnTo>
                  <a:lnTo>
                    <a:pt x="13203" y="99"/>
                  </a:lnTo>
                  <a:lnTo>
                    <a:pt x="12986" y="178"/>
                  </a:lnTo>
                  <a:lnTo>
                    <a:pt x="12788" y="257"/>
                  </a:lnTo>
                  <a:lnTo>
                    <a:pt x="12571" y="355"/>
                  </a:lnTo>
                  <a:lnTo>
                    <a:pt x="12374" y="454"/>
                  </a:lnTo>
                  <a:lnTo>
                    <a:pt x="12196" y="573"/>
                  </a:lnTo>
                  <a:lnTo>
                    <a:pt x="11999" y="711"/>
                  </a:lnTo>
                  <a:lnTo>
                    <a:pt x="11821" y="849"/>
                  </a:lnTo>
                  <a:lnTo>
                    <a:pt x="11644" y="1007"/>
                  </a:lnTo>
                  <a:lnTo>
                    <a:pt x="11328" y="1342"/>
                  </a:lnTo>
                  <a:lnTo>
                    <a:pt x="11032" y="1697"/>
                  </a:lnTo>
                  <a:lnTo>
                    <a:pt x="10775" y="2072"/>
                  </a:lnTo>
                  <a:lnTo>
                    <a:pt x="10558" y="2467"/>
                  </a:lnTo>
                  <a:lnTo>
                    <a:pt x="10341" y="2862"/>
                  </a:lnTo>
                  <a:lnTo>
                    <a:pt x="10164" y="3276"/>
                  </a:lnTo>
                  <a:lnTo>
                    <a:pt x="9986" y="3690"/>
                  </a:lnTo>
                  <a:lnTo>
                    <a:pt x="9808" y="4125"/>
                  </a:lnTo>
                  <a:lnTo>
                    <a:pt x="9493" y="4973"/>
                  </a:lnTo>
                  <a:lnTo>
                    <a:pt x="9295" y="5486"/>
                  </a:lnTo>
                  <a:lnTo>
                    <a:pt x="9078" y="5960"/>
                  </a:lnTo>
                  <a:lnTo>
                    <a:pt x="8861" y="6433"/>
                  </a:lnTo>
                  <a:lnTo>
                    <a:pt x="8624" y="6887"/>
                  </a:lnTo>
                  <a:lnTo>
                    <a:pt x="8368" y="7321"/>
                  </a:lnTo>
                  <a:lnTo>
                    <a:pt x="8092" y="7736"/>
                  </a:lnTo>
                  <a:lnTo>
                    <a:pt x="7815" y="8150"/>
                  </a:lnTo>
                  <a:lnTo>
                    <a:pt x="7519" y="8545"/>
                  </a:lnTo>
                  <a:lnTo>
                    <a:pt x="7223" y="8940"/>
                  </a:lnTo>
                  <a:lnTo>
                    <a:pt x="6908" y="9314"/>
                  </a:lnTo>
                  <a:lnTo>
                    <a:pt x="6572" y="9689"/>
                  </a:lnTo>
                  <a:lnTo>
                    <a:pt x="6217" y="10064"/>
                  </a:lnTo>
                  <a:lnTo>
                    <a:pt x="5487" y="10795"/>
                  </a:lnTo>
                  <a:lnTo>
                    <a:pt x="4717" y="11505"/>
                  </a:lnTo>
                  <a:lnTo>
                    <a:pt x="3652" y="12413"/>
                  </a:lnTo>
                  <a:lnTo>
                    <a:pt x="2606" y="13320"/>
                  </a:lnTo>
                  <a:lnTo>
                    <a:pt x="2093" y="13794"/>
                  </a:lnTo>
                  <a:lnTo>
                    <a:pt x="1599" y="14268"/>
                  </a:lnTo>
                  <a:lnTo>
                    <a:pt x="1126" y="14761"/>
                  </a:lnTo>
                  <a:lnTo>
                    <a:pt x="672" y="15274"/>
                  </a:lnTo>
                  <a:lnTo>
                    <a:pt x="475" y="15511"/>
                  </a:lnTo>
                  <a:lnTo>
                    <a:pt x="317" y="15748"/>
                  </a:lnTo>
                  <a:lnTo>
                    <a:pt x="179" y="16004"/>
                  </a:lnTo>
                  <a:lnTo>
                    <a:pt x="119" y="16142"/>
                  </a:lnTo>
                  <a:lnTo>
                    <a:pt x="80" y="16280"/>
                  </a:lnTo>
                  <a:lnTo>
                    <a:pt x="21" y="16557"/>
                  </a:lnTo>
                  <a:lnTo>
                    <a:pt x="1" y="16813"/>
                  </a:lnTo>
                  <a:lnTo>
                    <a:pt x="1" y="17070"/>
                  </a:lnTo>
                  <a:lnTo>
                    <a:pt x="21" y="17287"/>
                  </a:lnTo>
                  <a:lnTo>
                    <a:pt x="80" y="17504"/>
                  </a:lnTo>
                  <a:lnTo>
                    <a:pt x="159" y="17681"/>
                  </a:lnTo>
                  <a:lnTo>
                    <a:pt x="257" y="17859"/>
                  </a:lnTo>
                  <a:lnTo>
                    <a:pt x="376" y="18017"/>
                  </a:lnTo>
                  <a:lnTo>
                    <a:pt x="514" y="18175"/>
                  </a:lnTo>
                  <a:lnTo>
                    <a:pt x="672" y="18293"/>
                  </a:lnTo>
                  <a:lnTo>
                    <a:pt x="849" y="18412"/>
                  </a:lnTo>
                  <a:lnTo>
                    <a:pt x="1027" y="18510"/>
                  </a:lnTo>
                  <a:lnTo>
                    <a:pt x="1224" y="18589"/>
                  </a:lnTo>
                  <a:lnTo>
                    <a:pt x="1441" y="18668"/>
                  </a:lnTo>
                  <a:lnTo>
                    <a:pt x="1659" y="18727"/>
                  </a:lnTo>
                  <a:lnTo>
                    <a:pt x="1895" y="18767"/>
                  </a:lnTo>
                  <a:lnTo>
                    <a:pt x="2132" y="18806"/>
                  </a:lnTo>
                  <a:lnTo>
                    <a:pt x="2389" y="18826"/>
                  </a:lnTo>
                  <a:lnTo>
                    <a:pt x="2882" y="18846"/>
                  </a:lnTo>
                  <a:lnTo>
                    <a:pt x="3375" y="18826"/>
                  </a:lnTo>
                  <a:lnTo>
                    <a:pt x="3869" y="18787"/>
                  </a:lnTo>
                  <a:lnTo>
                    <a:pt x="4342" y="18688"/>
                  </a:lnTo>
                  <a:lnTo>
                    <a:pt x="4776" y="18589"/>
                  </a:lnTo>
                  <a:lnTo>
                    <a:pt x="5151" y="18451"/>
                  </a:lnTo>
                  <a:lnTo>
                    <a:pt x="5487" y="18293"/>
                  </a:lnTo>
                  <a:lnTo>
                    <a:pt x="5803" y="18096"/>
                  </a:lnTo>
                  <a:lnTo>
                    <a:pt x="6099" y="17899"/>
                  </a:lnTo>
                  <a:lnTo>
                    <a:pt x="6414" y="17701"/>
                  </a:lnTo>
                  <a:lnTo>
                    <a:pt x="6710" y="17464"/>
                  </a:lnTo>
                  <a:lnTo>
                    <a:pt x="6987" y="17228"/>
                  </a:lnTo>
                  <a:lnTo>
                    <a:pt x="7283" y="16971"/>
                  </a:lnTo>
                  <a:lnTo>
                    <a:pt x="7855" y="16438"/>
                  </a:lnTo>
                  <a:lnTo>
                    <a:pt x="8388" y="15866"/>
                  </a:lnTo>
                  <a:lnTo>
                    <a:pt x="8920" y="15254"/>
                  </a:lnTo>
                  <a:lnTo>
                    <a:pt x="9414" y="14623"/>
                  </a:lnTo>
                  <a:lnTo>
                    <a:pt x="9907" y="13972"/>
                  </a:lnTo>
                  <a:lnTo>
                    <a:pt x="10381" y="13301"/>
                  </a:lnTo>
                  <a:lnTo>
                    <a:pt x="10815" y="12610"/>
                  </a:lnTo>
                  <a:lnTo>
                    <a:pt x="11249" y="11919"/>
                  </a:lnTo>
                  <a:lnTo>
                    <a:pt x="11663" y="11248"/>
                  </a:lnTo>
                  <a:lnTo>
                    <a:pt x="12433" y="9887"/>
                  </a:lnTo>
                  <a:lnTo>
                    <a:pt x="13124" y="8604"/>
                  </a:lnTo>
                  <a:lnTo>
                    <a:pt x="13538" y="7854"/>
                  </a:lnTo>
                  <a:lnTo>
                    <a:pt x="13992" y="7025"/>
                  </a:lnTo>
                  <a:lnTo>
                    <a:pt x="14466" y="6157"/>
                  </a:lnTo>
                  <a:lnTo>
                    <a:pt x="14900" y="5249"/>
                  </a:lnTo>
                  <a:lnTo>
                    <a:pt x="15117" y="4796"/>
                  </a:lnTo>
                  <a:lnTo>
                    <a:pt x="15294" y="4342"/>
                  </a:lnTo>
                  <a:lnTo>
                    <a:pt x="15472" y="3888"/>
                  </a:lnTo>
                  <a:lnTo>
                    <a:pt x="15610" y="3434"/>
                  </a:lnTo>
                  <a:lnTo>
                    <a:pt x="15728" y="2980"/>
                  </a:lnTo>
                  <a:lnTo>
                    <a:pt x="15807" y="2526"/>
                  </a:lnTo>
                  <a:lnTo>
                    <a:pt x="15847" y="2092"/>
                  </a:lnTo>
                  <a:lnTo>
                    <a:pt x="15827" y="1678"/>
                  </a:lnTo>
                  <a:lnTo>
                    <a:pt x="15807" y="1461"/>
                  </a:lnTo>
                  <a:lnTo>
                    <a:pt x="15788" y="1243"/>
                  </a:lnTo>
                  <a:lnTo>
                    <a:pt x="15728" y="1026"/>
                  </a:lnTo>
                  <a:lnTo>
                    <a:pt x="15630" y="829"/>
                  </a:lnTo>
                  <a:lnTo>
                    <a:pt x="15511" y="651"/>
                  </a:lnTo>
                  <a:lnTo>
                    <a:pt x="15354" y="474"/>
                  </a:lnTo>
                  <a:lnTo>
                    <a:pt x="15176" y="336"/>
                  </a:lnTo>
                  <a:lnTo>
                    <a:pt x="14979" y="217"/>
                  </a:lnTo>
                  <a:lnTo>
                    <a:pt x="14781" y="138"/>
                  </a:lnTo>
                  <a:lnTo>
                    <a:pt x="14544" y="59"/>
                  </a:lnTo>
                  <a:lnTo>
                    <a:pt x="14327" y="20"/>
                  </a:lnTo>
                  <a:lnTo>
                    <a:pt x="14091"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9" name="Google Shape;899;p7"/>
            <p:cNvSpPr/>
            <p:nvPr/>
          </p:nvSpPr>
          <p:spPr>
            <a:xfrm>
              <a:off x="3487228" y="2694864"/>
              <a:ext cx="495989" cy="136067"/>
            </a:xfrm>
            <a:custGeom>
              <a:rect b="b" l="l" r="r" t="t"/>
              <a:pathLst>
                <a:path extrusionOk="0" h="6020" w="21944">
                  <a:moveTo>
                    <a:pt x="15491" y="0"/>
                  </a:moveTo>
                  <a:lnTo>
                    <a:pt x="14702" y="20"/>
                  </a:lnTo>
                  <a:lnTo>
                    <a:pt x="13912" y="40"/>
                  </a:lnTo>
                  <a:lnTo>
                    <a:pt x="13143" y="79"/>
                  </a:lnTo>
                  <a:lnTo>
                    <a:pt x="11564" y="178"/>
                  </a:lnTo>
                  <a:lnTo>
                    <a:pt x="9965" y="316"/>
                  </a:lnTo>
                  <a:lnTo>
                    <a:pt x="8367" y="474"/>
                  </a:lnTo>
                  <a:lnTo>
                    <a:pt x="7282" y="573"/>
                  </a:lnTo>
                  <a:lnTo>
                    <a:pt x="6196" y="652"/>
                  </a:lnTo>
                  <a:lnTo>
                    <a:pt x="5111" y="750"/>
                  </a:lnTo>
                  <a:lnTo>
                    <a:pt x="4578" y="829"/>
                  </a:lnTo>
                  <a:lnTo>
                    <a:pt x="4045" y="908"/>
                  </a:lnTo>
                  <a:lnTo>
                    <a:pt x="3532" y="1007"/>
                  </a:lnTo>
                  <a:lnTo>
                    <a:pt x="3019" y="1145"/>
                  </a:lnTo>
                  <a:lnTo>
                    <a:pt x="2506" y="1283"/>
                  </a:lnTo>
                  <a:lnTo>
                    <a:pt x="2013" y="1461"/>
                  </a:lnTo>
                  <a:lnTo>
                    <a:pt x="1559" y="1658"/>
                  </a:lnTo>
                  <a:lnTo>
                    <a:pt x="1105" y="1895"/>
                  </a:lnTo>
                  <a:lnTo>
                    <a:pt x="888" y="2033"/>
                  </a:lnTo>
                  <a:lnTo>
                    <a:pt x="671" y="2171"/>
                  </a:lnTo>
                  <a:lnTo>
                    <a:pt x="454" y="2309"/>
                  </a:lnTo>
                  <a:lnTo>
                    <a:pt x="276" y="2487"/>
                  </a:lnTo>
                  <a:lnTo>
                    <a:pt x="158" y="2605"/>
                  </a:lnTo>
                  <a:lnTo>
                    <a:pt x="99" y="2684"/>
                  </a:lnTo>
                  <a:lnTo>
                    <a:pt x="59" y="2763"/>
                  </a:lnTo>
                  <a:lnTo>
                    <a:pt x="20" y="2862"/>
                  </a:lnTo>
                  <a:lnTo>
                    <a:pt x="0" y="2941"/>
                  </a:lnTo>
                  <a:lnTo>
                    <a:pt x="0" y="3039"/>
                  </a:lnTo>
                  <a:lnTo>
                    <a:pt x="40" y="3118"/>
                  </a:lnTo>
                  <a:lnTo>
                    <a:pt x="99" y="3217"/>
                  </a:lnTo>
                  <a:lnTo>
                    <a:pt x="178" y="3257"/>
                  </a:lnTo>
                  <a:lnTo>
                    <a:pt x="276" y="3296"/>
                  </a:lnTo>
                  <a:lnTo>
                    <a:pt x="375" y="3316"/>
                  </a:lnTo>
                  <a:lnTo>
                    <a:pt x="296" y="3474"/>
                  </a:lnTo>
                  <a:lnTo>
                    <a:pt x="237" y="3631"/>
                  </a:lnTo>
                  <a:lnTo>
                    <a:pt x="217" y="3809"/>
                  </a:lnTo>
                  <a:lnTo>
                    <a:pt x="237" y="3888"/>
                  </a:lnTo>
                  <a:lnTo>
                    <a:pt x="257" y="3987"/>
                  </a:lnTo>
                  <a:lnTo>
                    <a:pt x="296" y="4066"/>
                  </a:lnTo>
                  <a:lnTo>
                    <a:pt x="336" y="4125"/>
                  </a:lnTo>
                  <a:lnTo>
                    <a:pt x="395" y="4184"/>
                  </a:lnTo>
                  <a:lnTo>
                    <a:pt x="474" y="4243"/>
                  </a:lnTo>
                  <a:lnTo>
                    <a:pt x="553" y="4263"/>
                  </a:lnTo>
                  <a:lnTo>
                    <a:pt x="632" y="4283"/>
                  </a:lnTo>
                  <a:lnTo>
                    <a:pt x="730" y="4263"/>
                  </a:lnTo>
                  <a:lnTo>
                    <a:pt x="809" y="4243"/>
                  </a:lnTo>
                  <a:lnTo>
                    <a:pt x="829" y="4322"/>
                  </a:lnTo>
                  <a:lnTo>
                    <a:pt x="849" y="4401"/>
                  </a:lnTo>
                  <a:lnTo>
                    <a:pt x="908" y="4480"/>
                  </a:lnTo>
                  <a:lnTo>
                    <a:pt x="967" y="4559"/>
                  </a:lnTo>
                  <a:lnTo>
                    <a:pt x="1105" y="4658"/>
                  </a:lnTo>
                  <a:lnTo>
                    <a:pt x="1263" y="4737"/>
                  </a:lnTo>
                  <a:lnTo>
                    <a:pt x="1441" y="4776"/>
                  </a:lnTo>
                  <a:lnTo>
                    <a:pt x="1618" y="4776"/>
                  </a:lnTo>
                  <a:lnTo>
                    <a:pt x="1816" y="4756"/>
                  </a:lnTo>
                  <a:lnTo>
                    <a:pt x="1993" y="4717"/>
                  </a:lnTo>
                  <a:lnTo>
                    <a:pt x="2033" y="4796"/>
                  </a:lnTo>
                  <a:lnTo>
                    <a:pt x="2072" y="4875"/>
                  </a:lnTo>
                  <a:lnTo>
                    <a:pt x="2151" y="4914"/>
                  </a:lnTo>
                  <a:lnTo>
                    <a:pt x="2230" y="4954"/>
                  </a:lnTo>
                  <a:lnTo>
                    <a:pt x="2427" y="4993"/>
                  </a:lnTo>
                  <a:lnTo>
                    <a:pt x="2625" y="4993"/>
                  </a:lnTo>
                  <a:lnTo>
                    <a:pt x="2881" y="4973"/>
                  </a:lnTo>
                  <a:lnTo>
                    <a:pt x="3118" y="4934"/>
                  </a:lnTo>
                  <a:lnTo>
                    <a:pt x="3611" y="4796"/>
                  </a:lnTo>
                  <a:lnTo>
                    <a:pt x="4105" y="4658"/>
                  </a:lnTo>
                  <a:lnTo>
                    <a:pt x="4578" y="4539"/>
                  </a:lnTo>
                  <a:lnTo>
                    <a:pt x="5664" y="4302"/>
                  </a:lnTo>
                  <a:lnTo>
                    <a:pt x="6196" y="4204"/>
                  </a:lnTo>
                  <a:lnTo>
                    <a:pt x="6749" y="4125"/>
                  </a:lnTo>
                  <a:lnTo>
                    <a:pt x="7183" y="4105"/>
                  </a:lnTo>
                  <a:lnTo>
                    <a:pt x="7578" y="4125"/>
                  </a:lnTo>
                  <a:lnTo>
                    <a:pt x="7972" y="4164"/>
                  </a:lnTo>
                  <a:lnTo>
                    <a:pt x="8347" y="4223"/>
                  </a:lnTo>
                  <a:lnTo>
                    <a:pt x="9097" y="4401"/>
                  </a:lnTo>
                  <a:lnTo>
                    <a:pt x="9906" y="4598"/>
                  </a:lnTo>
                  <a:lnTo>
                    <a:pt x="10459" y="4737"/>
                  </a:lnTo>
                  <a:lnTo>
                    <a:pt x="10992" y="4894"/>
                  </a:lnTo>
                  <a:lnTo>
                    <a:pt x="11524" y="5052"/>
                  </a:lnTo>
                  <a:lnTo>
                    <a:pt x="11781" y="5111"/>
                  </a:lnTo>
                  <a:lnTo>
                    <a:pt x="12057" y="5171"/>
                  </a:lnTo>
                  <a:lnTo>
                    <a:pt x="12689" y="5269"/>
                  </a:lnTo>
                  <a:lnTo>
                    <a:pt x="14879" y="5664"/>
                  </a:lnTo>
                  <a:lnTo>
                    <a:pt x="16024" y="5861"/>
                  </a:lnTo>
                  <a:lnTo>
                    <a:pt x="16596" y="5940"/>
                  </a:lnTo>
                  <a:lnTo>
                    <a:pt x="17188" y="5999"/>
                  </a:lnTo>
                  <a:lnTo>
                    <a:pt x="17780" y="6019"/>
                  </a:lnTo>
                  <a:lnTo>
                    <a:pt x="18352" y="6019"/>
                  </a:lnTo>
                  <a:lnTo>
                    <a:pt x="18648" y="5980"/>
                  </a:lnTo>
                  <a:lnTo>
                    <a:pt x="18944" y="5940"/>
                  </a:lnTo>
                  <a:lnTo>
                    <a:pt x="19220" y="5901"/>
                  </a:lnTo>
                  <a:lnTo>
                    <a:pt x="19497" y="5822"/>
                  </a:lnTo>
                  <a:lnTo>
                    <a:pt x="19793" y="5723"/>
                  </a:lnTo>
                  <a:lnTo>
                    <a:pt x="20049" y="5625"/>
                  </a:lnTo>
                  <a:lnTo>
                    <a:pt x="20306" y="5486"/>
                  </a:lnTo>
                  <a:lnTo>
                    <a:pt x="20562" y="5348"/>
                  </a:lnTo>
                  <a:lnTo>
                    <a:pt x="20779" y="5171"/>
                  </a:lnTo>
                  <a:lnTo>
                    <a:pt x="20996" y="4993"/>
                  </a:lnTo>
                  <a:lnTo>
                    <a:pt x="21174" y="4776"/>
                  </a:lnTo>
                  <a:lnTo>
                    <a:pt x="21352" y="4559"/>
                  </a:lnTo>
                  <a:lnTo>
                    <a:pt x="21510" y="4342"/>
                  </a:lnTo>
                  <a:lnTo>
                    <a:pt x="21648" y="4085"/>
                  </a:lnTo>
                  <a:lnTo>
                    <a:pt x="21746" y="3829"/>
                  </a:lnTo>
                  <a:lnTo>
                    <a:pt x="21845" y="3572"/>
                  </a:lnTo>
                  <a:lnTo>
                    <a:pt x="21904" y="3296"/>
                  </a:lnTo>
                  <a:lnTo>
                    <a:pt x="21924" y="3000"/>
                  </a:lnTo>
                  <a:lnTo>
                    <a:pt x="21944" y="2704"/>
                  </a:lnTo>
                  <a:lnTo>
                    <a:pt x="21924" y="2408"/>
                  </a:lnTo>
                  <a:lnTo>
                    <a:pt x="21904" y="2230"/>
                  </a:lnTo>
                  <a:lnTo>
                    <a:pt x="21865" y="2053"/>
                  </a:lnTo>
                  <a:lnTo>
                    <a:pt x="21806" y="1895"/>
                  </a:lnTo>
                  <a:lnTo>
                    <a:pt x="21746" y="1737"/>
                  </a:lnTo>
                  <a:lnTo>
                    <a:pt x="21687" y="1579"/>
                  </a:lnTo>
                  <a:lnTo>
                    <a:pt x="21608" y="1461"/>
                  </a:lnTo>
                  <a:lnTo>
                    <a:pt x="21510" y="1323"/>
                  </a:lnTo>
                  <a:lnTo>
                    <a:pt x="21411" y="1204"/>
                  </a:lnTo>
                  <a:lnTo>
                    <a:pt x="21194" y="1007"/>
                  </a:lnTo>
                  <a:lnTo>
                    <a:pt x="20957" y="829"/>
                  </a:lnTo>
                  <a:lnTo>
                    <a:pt x="20681" y="671"/>
                  </a:lnTo>
                  <a:lnTo>
                    <a:pt x="20404" y="533"/>
                  </a:lnTo>
                  <a:lnTo>
                    <a:pt x="20089" y="435"/>
                  </a:lnTo>
                  <a:lnTo>
                    <a:pt x="19773" y="356"/>
                  </a:lnTo>
                  <a:lnTo>
                    <a:pt x="19438" y="277"/>
                  </a:lnTo>
                  <a:lnTo>
                    <a:pt x="19122" y="237"/>
                  </a:lnTo>
                  <a:lnTo>
                    <a:pt x="18451" y="158"/>
                  </a:lnTo>
                  <a:lnTo>
                    <a:pt x="17839" y="99"/>
                  </a:lnTo>
                  <a:lnTo>
                    <a:pt x="17050" y="40"/>
                  </a:lnTo>
                  <a:lnTo>
                    <a:pt x="16260" y="20"/>
                  </a:lnTo>
                  <a:lnTo>
                    <a:pt x="15491"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0" name="Google Shape;900;p7"/>
            <p:cNvSpPr/>
            <p:nvPr/>
          </p:nvSpPr>
          <p:spPr>
            <a:xfrm>
              <a:off x="3648679" y="2664531"/>
              <a:ext cx="622224" cy="744436"/>
            </a:xfrm>
            <a:custGeom>
              <a:rect b="b" l="l" r="r" t="t"/>
              <a:pathLst>
                <a:path extrusionOk="0" h="32936" w="27529">
                  <a:moveTo>
                    <a:pt x="1500" y="1"/>
                  </a:moveTo>
                  <a:lnTo>
                    <a:pt x="1323" y="40"/>
                  </a:lnTo>
                  <a:lnTo>
                    <a:pt x="1165" y="80"/>
                  </a:lnTo>
                  <a:lnTo>
                    <a:pt x="1027" y="139"/>
                  </a:lnTo>
                  <a:lnTo>
                    <a:pt x="869" y="198"/>
                  </a:lnTo>
                  <a:lnTo>
                    <a:pt x="731" y="297"/>
                  </a:lnTo>
                  <a:lnTo>
                    <a:pt x="612" y="376"/>
                  </a:lnTo>
                  <a:lnTo>
                    <a:pt x="494" y="494"/>
                  </a:lnTo>
                  <a:lnTo>
                    <a:pt x="376" y="612"/>
                  </a:lnTo>
                  <a:lnTo>
                    <a:pt x="277" y="731"/>
                  </a:lnTo>
                  <a:lnTo>
                    <a:pt x="198" y="869"/>
                  </a:lnTo>
                  <a:lnTo>
                    <a:pt x="119" y="1027"/>
                  </a:lnTo>
                  <a:lnTo>
                    <a:pt x="60" y="1185"/>
                  </a:lnTo>
                  <a:lnTo>
                    <a:pt x="20" y="1342"/>
                  </a:lnTo>
                  <a:lnTo>
                    <a:pt x="1" y="1500"/>
                  </a:lnTo>
                  <a:lnTo>
                    <a:pt x="1" y="1678"/>
                  </a:lnTo>
                  <a:lnTo>
                    <a:pt x="1" y="31258"/>
                  </a:lnTo>
                  <a:lnTo>
                    <a:pt x="1" y="31416"/>
                  </a:lnTo>
                  <a:lnTo>
                    <a:pt x="20" y="31594"/>
                  </a:lnTo>
                  <a:lnTo>
                    <a:pt x="60" y="31752"/>
                  </a:lnTo>
                  <a:lnTo>
                    <a:pt x="119" y="31910"/>
                  </a:lnTo>
                  <a:lnTo>
                    <a:pt x="198" y="32048"/>
                  </a:lnTo>
                  <a:lnTo>
                    <a:pt x="277" y="32186"/>
                  </a:lnTo>
                  <a:lnTo>
                    <a:pt x="376" y="32324"/>
                  </a:lnTo>
                  <a:lnTo>
                    <a:pt x="494" y="32442"/>
                  </a:lnTo>
                  <a:lnTo>
                    <a:pt x="612" y="32541"/>
                  </a:lnTo>
                  <a:lnTo>
                    <a:pt x="731" y="32640"/>
                  </a:lnTo>
                  <a:lnTo>
                    <a:pt x="869" y="32719"/>
                  </a:lnTo>
                  <a:lnTo>
                    <a:pt x="1027" y="32798"/>
                  </a:lnTo>
                  <a:lnTo>
                    <a:pt x="1165" y="32857"/>
                  </a:lnTo>
                  <a:lnTo>
                    <a:pt x="1323" y="32896"/>
                  </a:lnTo>
                  <a:lnTo>
                    <a:pt x="1500" y="32916"/>
                  </a:lnTo>
                  <a:lnTo>
                    <a:pt x="1678" y="32936"/>
                  </a:lnTo>
                  <a:lnTo>
                    <a:pt x="27016" y="32936"/>
                  </a:lnTo>
                  <a:lnTo>
                    <a:pt x="27114" y="32916"/>
                  </a:lnTo>
                  <a:lnTo>
                    <a:pt x="27213" y="32896"/>
                  </a:lnTo>
                  <a:lnTo>
                    <a:pt x="27312" y="32837"/>
                  </a:lnTo>
                  <a:lnTo>
                    <a:pt x="27371" y="32778"/>
                  </a:lnTo>
                  <a:lnTo>
                    <a:pt x="27450" y="32699"/>
                  </a:lnTo>
                  <a:lnTo>
                    <a:pt x="27489" y="32620"/>
                  </a:lnTo>
                  <a:lnTo>
                    <a:pt x="27509" y="32521"/>
                  </a:lnTo>
                  <a:lnTo>
                    <a:pt x="27529" y="32423"/>
                  </a:lnTo>
                  <a:lnTo>
                    <a:pt x="27529" y="1382"/>
                  </a:lnTo>
                  <a:lnTo>
                    <a:pt x="27529" y="1244"/>
                  </a:lnTo>
                  <a:lnTo>
                    <a:pt x="27509" y="1106"/>
                  </a:lnTo>
                  <a:lnTo>
                    <a:pt x="27470" y="968"/>
                  </a:lnTo>
                  <a:lnTo>
                    <a:pt x="27410" y="849"/>
                  </a:lnTo>
                  <a:lnTo>
                    <a:pt x="27371" y="731"/>
                  </a:lnTo>
                  <a:lnTo>
                    <a:pt x="27292" y="612"/>
                  </a:lnTo>
                  <a:lnTo>
                    <a:pt x="27213" y="494"/>
                  </a:lnTo>
                  <a:lnTo>
                    <a:pt x="27134" y="395"/>
                  </a:lnTo>
                  <a:lnTo>
                    <a:pt x="27035" y="316"/>
                  </a:lnTo>
                  <a:lnTo>
                    <a:pt x="26917" y="237"/>
                  </a:lnTo>
                  <a:lnTo>
                    <a:pt x="26799" y="158"/>
                  </a:lnTo>
                  <a:lnTo>
                    <a:pt x="26680" y="99"/>
                  </a:lnTo>
                  <a:lnTo>
                    <a:pt x="26562" y="60"/>
                  </a:lnTo>
                  <a:lnTo>
                    <a:pt x="26424" y="20"/>
                  </a:lnTo>
                  <a:lnTo>
                    <a:pt x="26286"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1" name="Google Shape;901;p7"/>
            <p:cNvSpPr/>
            <p:nvPr/>
          </p:nvSpPr>
          <p:spPr>
            <a:xfrm>
              <a:off x="3648679" y="2664531"/>
              <a:ext cx="252470" cy="744436"/>
            </a:xfrm>
            <a:custGeom>
              <a:rect b="b" l="l" r="r" t="t"/>
              <a:pathLst>
                <a:path extrusionOk="0" h="32936" w="11170">
                  <a:moveTo>
                    <a:pt x="1362" y="1"/>
                  </a:moveTo>
                  <a:lnTo>
                    <a:pt x="1204" y="40"/>
                  </a:lnTo>
                  <a:lnTo>
                    <a:pt x="1066" y="60"/>
                  </a:lnTo>
                  <a:lnTo>
                    <a:pt x="928" y="119"/>
                  </a:lnTo>
                  <a:lnTo>
                    <a:pt x="790" y="178"/>
                  </a:lnTo>
                  <a:lnTo>
                    <a:pt x="672" y="257"/>
                  </a:lnTo>
                  <a:lnTo>
                    <a:pt x="553" y="356"/>
                  </a:lnTo>
                  <a:lnTo>
                    <a:pt x="435" y="454"/>
                  </a:lnTo>
                  <a:lnTo>
                    <a:pt x="336" y="553"/>
                  </a:lnTo>
                  <a:lnTo>
                    <a:pt x="257" y="672"/>
                  </a:lnTo>
                  <a:lnTo>
                    <a:pt x="178" y="810"/>
                  </a:lnTo>
                  <a:lnTo>
                    <a:pt x="119" y="928"/>
                  </a:lnTo>
                  <a:lnTo>
                    <a:pt x="60" y="1066"/>
                  </a:lnTo>
                  <a:lnTo>
                    <a:pt x="20" y="1224"/>
                  </a:lnTo>
                  <a:lnTo>
                    <a:pt x="1" y="1382"/>
                  </a:lnTo>
                  <a:lnTo>
                    <a:pt x="1" y="1520"/>
                  </a:lnTo>
                  <a:lnTo>
                    <a:pt x="1" y="32423"/>
                  </a:lnTo>
                  <a:lnTo>
                    <a:pt x="1" y="32521"/>
                  </a:lnTo>
                  <a:lnTo>
                    <a:pt x="40" y="32620"/>
                  </a:lnTo>
                  <a:lnTo>
                    <a:pt x="80" y="32699"/>
                  </a:lnTo>
                  <a:lnTo>
                    <a:pt x="139" y="32778"/>
                  </a:lnTo>
                  <a:lnTo>
                    <a:pt x="218" y="32837"/>
                  </a:lnTo>
                  <a:lnTo>
                    <a:pt x="297" y="32896"/>
                  </a:lnTo>
                  <a:lnTo>
                    <a:pt x="395" y="32916"/>
                  </a:lnTo>
                  <a:lnTo>
                    <a:pt x="494" y="32936"/>
                  </a:lnTo>
                  <a:lnTo>
                    <a:pt x="10657" y="32936"/>
                  </a:lnTo>
                  <a:lnTo>
                    <a:pt x="10755" y="32916"/>
                  </a:lnTo>
                  <a:lnTo>
                    <a:pt x="10854" y="32896"/>
                  </a:lnTo>
                  <a:lnTo>
                    <a:pt x="10933" y="32837"/>
                  </a:lnTo>
                  <a:lnTo>
                    <a:pt x="11012" y="32778"/>
                  </a:lnTo>
                  <a:lnTo>
                    <a:pt x="11071" y="32699"/>
                  </a:lnTo>
                  <a:lnTo>
                    <a:pt x="11130" y="32620"/>
                  </a:lnTo>
                  <a:lnTo>
                    <a:pt x="11150" y="32521"/>
                  </a:lnTo>
                  <a:lnTo>
                    <a:pt x="11170" y="32423"/>
                  </a:lnTo>
                  <a:lnTo>
                    <a:pt x="11170" y="1520"/>
                  </a:lnTo>
                  <a:lnTo>
                    <a:pt x="11150" y="1382"/>
                  </a:lnTo>
                  <a:lnTo>
                    <a:pt x="11130" y="1224"/>
                  </a:lnTo>
                  <a:lnTo>
                    <a:pt x="11091" y="1066"/>
                  </a:lnTo>
                  <a:lnTo>
                    <a:pt x="11051" y="928"/>
                  </a:lnTo>
                  <a:lnTo>
                    <a:pt x="10972" y="810"/>
                  </a:lnTo>
                  <a:lnTo>
                    <a:pt x="10913" y="672"/>
                  </a:lnTo>
                  <a:lnTo>
                    <a:pt x="10815" y="553"/>
                  </a:lnTo>
                  <a:lnTo>
                    <a:pt x="10716" y="454"/>
                  </a:lnTo>
                  <a:lnTo>
                    <a:pt x="10617" y="356"/>
                  </a:lnTo>
                  <a:lnTo>
                    <a:pt x="10499" y="257"/>
                  </a:lnTo>
                  <a:lnTo>
                    <a:pt x="10361" y="178"/>
                  </a:lnTo>
                  <a:lnTo>
                    <a:pt x="10223" y="119"/>
                  </a:lnTo>
                  <a:lnTo>
                    <a:pt x="10084" y="60"/>
                  </a:lnTo>
                  <a:lnTo>
                    <a:pt x="9946" y="40"/>
                  </a:lnTo>
                  <a:lnTo>
                    <a:pt x="9788"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2" name="Google Shape;902;p7"/>
            <p:cNvSpPr/>
            <p:nvPr/>
          </p:nvSpPr>
          <p:spPr>
            <a:xfrm>
              <a:off x="2909161" y="2699769"/>
              <a:ext cx="500917" cy="698056"/>
            </a:xfrm>
            <a:custGeom>
              <a:rect b="b" l="l" r="r" t="t"/>
              <a:pathLst>
                <a:path extrusionOk="0" h="30884" w="22162">
                  <a:moveTo>
                    <a:pt x="15176" y="1"/>
                  </a:moveTo>
                  <a:lnTo>
                    <a:pt x="14880" y="40"/>
                  </a:lnTo>
                  <a:lnTo>
                    <a:pt x="14564" y="79"/>
                  </a:lnTo>
                  <a:lnTo>
                    <a:pt x="14268" y="119"/>
                  </a:lnTo>
                  <a:lnTo>
                    <a:pt x="13952" y="198"/>
                  </a:lnTo>
                  <a:lnTo>
                    <a:pt x="13656" y="277"/>
                  </a:lnTo>
                  <a:lnTo>
                    <a:pt x="13380" y="395"/>
                  </a:lnTo>
                  <a:lnTo>
                    <a:pt x="13104" y="514"/>
                  </a:lnTo>
                  <a:lnTo>
                    <a:pt x="12827" y="652"/>
                  </a:lnTo>
                  <a:lnTo>
                    <a:pt x="12551" y="790"/>
                  </a:lnTo>
                  <a:lnTo>
                    <a:pt x="12294" y="967"/>
                  </a:lnTo>
                  <a:lnTo>
                    <a:pt x="12038" y="1165"/>
                  </a:lnTo>
                  <a:lnTo>
                    <a:pt x="11762" y="1402"/>
                  </a:lnTo>
                  <a:lnTo>
                    <a:pt x="11505" y="1638"/>
                  </a:lnTo>
                  <a:lnTo>
                    <a:pt x="11268" y="1895"/>
                  </a:lnTo>
                  <a:lnTo>
                    <a:pt x="11012" y="2171"/>
                  </a:lnTo>
                  <a:lnTo>
                    <a:pt x="10795" y="2448"/>
                  </a:lnTo>
                  <a:lnTo>
                    <a:pt x="10578" y="2744"/>
                  </a:lnTo>
                  <a:lnTo>
                    <a:pt x="10163" y="3336"/>
                  </a:lnTo>
                  <a:lnTo>
                    <a:pt x="9788" y="3947"/>
                  </a:lnTo>
                  <a:lnTo>
                    <a:pt x="9413" y="4579"/>
                  </a:lnTo>
                  <a:lnTo>
                    <a:pt x="9078" y="5230"/>
                  </a:lnTo>
                  <a:lnTo>
                    <a:pt x="8762" y="5881"/>
                  </a:lnTo>
                  <a:lnTo>
                    <a:pt x="7420" y="8624"/>
                  </a:lnTo>
                  <a:lnTo>
                    <a:pt x="6769" y="10025"/>
                  </a:lnTo>
                  <a:lnTo>
                    <a:pt x="6098" y="11426"/>
                  </a:lnTo>
                  <a:lnTo>
                    <a:pt x="5467" y="12867"/>
                  </a:lnTo>
                  <a:lnTo>
                    <a:pt x="4835" y="14307"/>
                  </a:lnTo>
                  <a:lnTo>
                    <a:pt x="4204" y="15768"/>
                  </a:lnTo>
                  <a:lnTo>
                    <a:pt x="3612" y="17228"/>
                  </a:lnTo>
                  <a:lnTo>
                    <a:pt x="3039" y="18708"/>
                  </a:lnTo>
                  <a:lnTo>
                    <a:pt x="2507" y="20188"/>
                  </a:lnTo>
                  <a:lnTo>
                    <a:pt x="1994" y="21668"/>
                  </a:lnTo>
                  <a:lnTo>
                    <a:pt x="1500" y="23168"/>
                  </a:lnTo>
                  <a:lnTo>
                    <a:pt x="1066" y="24648"/>
                  </a:lnTo>
                  <a:lnTo>
                    <a:pt x="671" y="26147"/>
                  </a:lnTo>
                  <a:lnTo>
                    <a:pt x="316" y="27647"/>
                  </a:lnTo>
                  <a:lnTo>
                    <a:pt x="158" y="28397"/>
                  </a:lnTo>
                  <a:lnTo>
                    <a:pt x="0" y="29127"/>
                  </a:lnTo>
                  <a:lnTo>
                    <a:pt x="336" y="29265"/>
                  </a:lnTo>
                  <a:lnTo>
                    <a:pt x="731" y="29403"/>
                  </a:lnTo>
                  <a:lnTo>
                    <a:pt x="1145" y="29522"/>
                  </a:lnTo>
                  <a:lnTo>
                    <a:pt x="1599" y="29621"/>
                  </a:lnTo>
                  <a:lnTo>
                    <a:pt x="2605" y="29838"/>
                  </a:lnTo>
                  <a:lnTo>
                    <a:pt x="3651" y="30015"/>
                  </a:lnTo>
                  <a:lnTo>
                    <a:pt x="4737" y="30213"/>
                  </a:lnTo>
                  <a:lnTo>
                    <a:pt x="5763" y="30410"/>
                  </a:lnTo>
                  <a:lnTo>
                    <a:pt x="6730" y="30607"/>
                  </a:lnTo>
                  <a:lnTo>
                    <a:pt x="7164" y="30726"/>
                  </a:lnTo>
                  <a:lnTo>
                    <a:pt x="7558" y="30844"/>
                  </a:lnTo>
                  <a:lnTo>
                    <a:pt x="7657" y="30864"/>
                  </a:lnTo>
                  <a:lnTo>
                    <a:pt x="7756" y="30883"/>
                  </a:lnTo>
                  <a:lnTo>
                    <a:pt x="7854" y="30864"/>
                  </a:lnTo>
                  <a:lnTo>
                    <a:pt x="7953" y="30844"/>
                  </a:lnTo>
                  <a:lnTo>
                    <a:pt x="8032" y="30785"/>
                  </a:lnTo>
                  <a:lnTo>
                    <a:pt x="8111" y="30726"/>
                  </a:lnTo>
                  <a:lnTo>
                    <a:pt x="8190" y="30666"/>
                  </a:lnTo>
                  <a:lnTo>
                    <a:pt x="8249" y="30587"/>
                  </a:lnTo>
                  <a:lnTo>
                    <a:pt x="9650" y="28180"/>
                  </a:lnTo>
                  <a:lnTo>
                    <a:pt x="10696" y="26424"/>
                  </a:lnTo>
                  <a:lnTo>
                    <a:pt x="11900" y="24450"/>
                  </a:lnTo>
                  <a:lnTo>
                    <a:pt x="13182" y="22339"/>
                  </a:lnTo>
                  <a:lnTo>
                    <a:pt x="14505" y="20227"/>
                  </a:lnTo>
                  <a:lnTo>
                    <a:pt x="15176" y="19201"/>
                  </a:lnTo>
                  <a:lnTo>
                    <a:pt x="15827" y="18215"/>
                  </a:lnTo>
                  <a:lnTo>
                    <a:pt x="16458" y="17287"/>
                  </a:lnTo>
                  <a:lnTo>
                    <a:pt x="17070" y="16419"/>
                  </a:lnTo>
                  <a:lnTo>
                    <a:pt x="17859" y="15314"/>
                  </a:lnTo>
                  <a:lnTo>
                    <a:pt x="18708" y="14130"/>
                  </a:lnTo>
                  <a:lnTo>
                    <a:pt x="19122" y="13518"/>
                  </a:lnTo>
                  <a:lnTo>
                    <a:pt x="19537" y="12906"/>
                  </a:lnTo>
                  <a:lnTo>
                    <a:pt x="19931" y="12255"/>
                  </a:lnTo>
                  <a:lnTo>
                    <a:pt x="20326" y="11604"/>
                  </a:lnTo>
                  <a:lnTo>
                    <a:pt x="20681" y="10953"/>
                  </a:lnTo>
                  <a:lnTo>
                    <a:pt x="21017" y="10282"/>
                  </a:lnTo>
                  <a:lnTo>
                    <a:pt x="21313" y="9591"/>
                  </a:lnTo>
                  <a:lnTo>
                    <a:pt x="21589" y="8920"/>
                  </a:lnTo>
                  <a:lnTo>
                    <a:pt x="21806" y="8229"/>
                  </a:lnTo>
                  <a:lnTo>
                    <a:pt x="21885" y="7894"/>
                  </a:lnTo>
                  <a:lnTo>
                    <a:pt x="21984" y="7539"/>
                  </a:lnTo>
                  <a:lnTo>
                    <a:pt x="22043" y="7203"/>
                  </a:lnTo>
                  <a:lnTo>
                    <a:pt x="22082" y="6848"/>
                  </a:lnTo>
                  <a:lnTo>
                    <a:pt x="22122" y="6513"/>
                  </a:lnTo>
                  <a:lnTo>
                    <a:pt x="22141" y="6157"/>
                  </a:lnTo>
                  <a:lnTo>
                    <a:pt x="22161" y="5881"/>
                  </a:lnTo>
                  <a:lnTo>
                    <a:pt x="22141" y="5585"/>
                  </a:lnTo>
                  <a:lnTo>
                    <a:pt x="22122" y="5309"/>
                  </a:lnTo>
                  <a:lnTo>
                    <a:pt x="22063" y="5033"/>
                  </a:lnTo>
                  <a:lnTo>
                    <a:pt x="22023" y="4756"/>
                  </a:lnTo>
                  <a:lnTo>
                    <a:pt x="21944" y="4500"/>
                  </a:lnTo>
                  <a:lnTo>
                    <a:pt x="21865" y="4224"/>
                  </a:lnTo>
                  <a:lnTo>
                    <a:pt x="21767" y="3967"/>
                  </a:lnTo>
                  <a:lnTo>
                    <a:pt x="21648" y="3730"/>
                  </a:lnTo>
                  <a:lnTo>
                    <a:pt x="21530" y="3474"/>
                  </a:lnTo>
                  <a:lnTo>
                    <a:pt x="21392" y="3237"/>
                  </a:lnTo>
                  <a:lnTo>
                    <a:pt x="21253" y="3020"/>
                  </a:lnTo>
                  <a:lnTo>
                    <a:pt x="21096" y="2783"/>
                  </a:lnTo>
                  <a:lnTo>
                    <a:pt x="20938" y="2566"/>
                  </a:lnTo>
                  <a:lnTo>
                    <a:pt x="20760" y="2369"/>
                  </a:lnTo>
                  <a:lnTo>
                    <a:pt x="20583" y="2171"/>
                  </a:lnTo>
                  <a:lnTo>
                    <a:pt x="20188" y="1777"/>
                  </a:lnTo>
                  <a:lnTo>
                    <a:pt x="19754" y="1441"/>
                  </a:lnTo>
                  <a:lnTo>
                    <a:pt x="19300" y="1125"/>
                  </a:lnTo>
                  <a:lnTo>
                    <a:pt x="18826" y="829"/>
                  </a:lnTo>
                  <a:lnTo>
                    <a:pt x="18333" y="593"/>
                  </a:lnTo>
                  <a:lnTo>
                    <a:pt x="17800" y="395"/>
                  </a:lnTo>
                  <a:lnTo>
                    <a:pt x="17287" y="237"/>
                  </a:lnTo>
                  <a:lnTo>
                    <a:pt x="16734" y="119"/>
                  </a:lnTo>
                  <a:lnTo>
                    <a:pt x="16438" y="60"/>
                  </a:lnTo>
                  <a:lnTo>
                    <a:pt x="16123" y="20"/>
                  </a:lnTo>
                  <a:lnTo>
                    <a:pt x="15807"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3" name="Google Shape;903;p7"/>
            <p:cNvSpPr/>
            <p:nvPr/>
          </p:nvSpPr>
          <p:spPr>
            <a:xfrm>
              <a:off x="3787845" y="2198867"/>
              <a:ext cx="379134" cy="297969"/>
            </a:xfrm>
            <a:custGeom>
              <a:rect b="b" l="l" r="r" t="t"/>
              <a:pathLst>
                <a:path extrusionOk="0" h="13183" w="16774">
                  <a:moveTo>
                    <a:pt x="4046" y="1"/>
                  </a:moveTo>
                  <a:lnTo>
                    <a:pt x="3434" y="21"/>
                  </a:lnTo>
                  <a:lnTo>
                    <a:pt x="2822" y="60"/>
                  </a:lnTo>
                  <a:lnTo>
                    <a:pt x="2388" y="100"/>
                  </a:lnTo>
                  <a:lnTo>
                    <a:pt x="2171" y="139"/>
                  </a:lnTo>
                  <a:lnTo>
                    <a:pt x="1954" y="178"/>
                  </a:lnTo>
                  <a:lnTo>
                    <a:pt x="1737" y="238"/>
                  </a:lnTo>
                  <a:lnTo>
                    <a:pt x="1540" y="317"/>
                  </a:lnTo>
                  <a:lnTo>
                    <a:pt x="1342" y="415"/>
                  </a:lnTo>
                  <a:lnTo>
                    <a:pt x="1165" y="534"/>
                  </a:lnTo>
                  <a:lnTo>
                    <a:pt x="1066" y="613"/>
                  </a:lnTo>
                  <a:lnTo>
                    <a:pt x="908" y="770"/>
                  </a:lnTo>
                  <a:lnTo>
                    <a:pt x="770" y="948"/>
                  </a:lnTo>
                  <a:lnTo>
                    <a:pt x="632" y="1145"/>
                  </a:lnTo>
                  <a:lnTo>
                    <a:pt x="533" y="1343"/>
                  </a:lnTo>
                  <a:lnTo>
                    <a:pt x="454" y="1560"/>
                  </a:lnTo>
                  <a:lnTo>
                    <a:pt x="375" y="1797"/>
                  </a:lnTo>
                  <a:lnTo>
                    <a:pt x="257" y="2250"/>
                  </a:lnTo>
                  <a:lnTo>
                    <a:pt x="178" y="2625"/>
                  </a:lnTo>
                  <a:lnTo>
                    <a:pt x="99" y="3040"/>
                  </a:lnTo>
                  <a:lnTo>
                    <a:pt x="20" y="3454"/>
                  </a:lnTo>
                  <a:lnTo>
                    <a:pt x="0" y="3908"/>
                  </a:lnTo>
                  <a:lnTo>
                    <a:pt x="0" y="4322"/>
                  </a:lnTo>
                  <a:lnTo>
                    <a:pt x="20" y="4540"/>
                  </a:lnTo>
                  <a:lnTo>
                    <a:pt x="40" y="4757"/>
                  </a:lnTo>
                  <a:lnTo>
                    <a:pt x="79" y="4954"/>
                  </a:lnTo>
                  <a:lnTo>
                    <a:pt x="158" y="5132"/>
                  </a:lnTo>
                  <a:lnTo>
                    <a:pt x="237" y="5329"/>
                  </a:lnTo>
                  <a:lnTo>
                    <a:pt x="336" y="5487"/>
                  </a:lnTo>
                  <a:lnTo>
                    <a:pt x="454" y="5684"/>
                  </a:lnTo>
                  <a:lnTo>
                    <a:pt x="612" y="5842"/>
                  </a:lnTo>
                  <a:lnTo>
                    <a:pt x="770" y="6000"/>
                  </a:lnTo>
                  <a:lnTo>
                    <a:pt x="948" y="6158"/>
                  </a:lnTo>
                  <a:lnTo>
                    <a:pt x="1323" y="6434"/>
                  </a:lnTo>
                  <a:lnTo>
                    <a:pt x="1698" y="6690"/>
                  </a:lnTo>
                  <a:lnTo>
                    <a:pt x="2862" y="7440"/>
                  </a:lnTo>
                  <a:lnTo>
                    <a:pt x="4046" y="8171"/>
                  </a:lnTo>
                  <a:lnTo>
                    <a:pt x="5230" y="8881"/>
                  </a:lnTo>
                  <a:lnTo>
                    <a:pt x="6434" y="9591"/>
                  </a:lnTo>
                  <a:lnTo>
                    <a:pt x="7637" y="10282"/>
                  </a:lnTo>
                  <a:lnTo>
                    <a:pt x="8841" y="10953"/>
                  </a:lnTo>
                  <a:lnTo>
                    <a:pt x="10065" y="11624"/>
                  </a:lnTo>
                  <a:lnTo>
                    <a:pt x="11288" y="12275"/>
                  </a:lnTo>
                  <a:lnTo>
                    <a:pt x="11781" y="12512"/>
                  </a:lnTo>
                  <a:lnTo>
                    <a:pt x="12275" y="12749"/>
                  </a:lnTo>
                  <a:lnTo>
                    <a:pt x="12768" y="12946"/>
                  </a:lnTo>
                  <a:lnTo>
                    <a:pt x="13025" y="13025"/>
                  </a:lnTo>
                  <a:lnTo>
                    <a:pt x="13281" y="13104"/>
                  </a:lnTo>
                  <a:lnTo>
                    <a:pt x="13557" y="13143"/>
                  </a:lnTo>
                  <a:lnTo>
                    <a:pt x="13814" y="13183"/>
                  </a:lnTo>
                  <a:lnTo>
                    <a:pt x="14090" y="13183"/>
                  </a:lnTo>
                  <a:lnTo>
                    <a:pt x="14366" y="13163"/>
                  </a:lnTo>
                  <a:lnTo>
                    <a:pt x="14643" y="13124"/>
                  </a:lnTo>
                  <a:lnTo>
                    <a:pt x="14899" y="13064"/>
                  </a:lnTo>
                  <a:lnTo>
                    <a:pt x="15136" y="12985"/>
                  </a:lnTo>
                  <a:lnTo>
                    <a:pt x="15393" y="12847"/>
                  </a:lnTo>
                  <a:lnTo>
                    <a:pt x="15590" y="12729"/>
                  </a:lnTo>
                  <a:lnTo>
                    <a:pt x="15767" y="12571"/>
                  </a:lnTo>
                  <a:lnTo>
                    <a:pt x="15925" y="12413"/>
                  </a:lnTo>
                  <a:lnTo>
                    <a:pt x="16083" y="12236"/>
                  </a:lnTo>
                  <a:lnTo>
                    <a:pt x="16202" y="12038"/>
                  </a:lnTo>
                  <a:lnTo>
                    <a:pt x="16320" y="11821"/>
                  </a:lnTo>
                  <a:lnTo>
                    <a:pt x="16419" y="11604"/>
                  </a:lnTo>
                  <a:lnTo>
                    <a:pt x="16517" y="11387"/>
                  </a:lnTo>
                  <a:lnTo>
                    <a:pt x="16577" y="11150"/>
                  </a:lnTo>
                  <a:lnTo>
                    <a:pt x="16636" y="10913"/>
                  </a:lnTo>
                  <a:lnTo>
                    <a:pt x="16695" y="10677"/>
                  </a:lnTo>
                  <a:lnTo>
                    <a:pt x="16734" y="10420"/>
                  </a:lnTo>
                  <a:lnTo>
                    <a:pt x="16774" y="9927"/>
                  </a:lnTo>
                  <a:lnTo>
                    <a:pt x="16774" y="9433"/>
                  </a:lnTo>
                  <a:lnTo>
                    <a:pt x="16734" y="8861"/>
                  </a:lnTo>
                  <a:lnTo>
                    <a:pt x="16675" y="8309"/>
                  </a:lnTo>
                  <a:lnTo>
                    <a:pt x="16577" y="7736"/>
                  </a:lnTo>
                  <a:lnTo>
                    <a:pt x="16438" y="7164"/>
                  </a:lnTo>
                  <a:lnTo>
                    <a:pt x="16261" y="6631"/>
                  </a:lnTo>
                  <a:lnTo>
                    <a:pt x="16063" y="6079"/>
                  </a:lnTo>
                  <a:lnTo>
                    <a:pt x="15827" y="5546"/>
                  </a:lnTo>
                  <a:lnTo>
                    <a:pt x="15570" y="5033"/>
                  </a:lnTo>
                  <a:lnTo>
                    <a:pt x="15274" y="4540"/>
                  </a:lnTo>
                  <a:lnTo>
                    <a:pt x="14939" y="4086"/>
                  </a:lnTo>
                  <a:lnTo>
                    <a:pt x="14583" y="3632"/>
                  </a:lnTo>
                  <a:lnTo>
                    <a:pt x="14189" y="3217"/>
                  </a:lnTo>
                  <a:lnTo>
                    <a:pt x="13774" y="2842"/>
                  </a:lnTo>
                  <a:lnTo>
                    <a:pt x="13321" y="2487"/>
                  </a:lnTo>
                  <a:lnTo>
                    <a:pt x="13084" y="2329"/>
                  </a:lnTo>
                  <a:lnTo>
                    <a:pt x="12847" y="2172"/>
                  </a:lnTo>
                  <a:lnTo>
                    <a:pt x="12590" y="2033"/>
                  </a:lnTo>
                  <a:lnTo>
                    <a:pt x="12334" y="1895"/>
                  </a:lnTo>
                  <a:lnTo>
                    <a:pt x="11781" y="1639"/>
                  </a:lnTo>
                  <a:lnTo>
                    <a:pt x="11209" y="1402"/>
                  </a:lnTo>
                  <a:lnTo>
                    <a:pt x="10637" y="1185"/>
                  </a:lnTo>
                  <a:lnTo>
                    <a:pt x="10065" y="968"/>
                  </a:lnTo>
                  <a:lnTo>
                    <a:pt x="9473" y="790"/>
                  </a:lnTo>
                  <a:lnTo>
                    <a:pt x="8880" y="632"/>
                  </a:lnTo>
                  <a:lnTo>
                    <a:pt x="8288" y="474"/>
                  </a:lnTo>
                  <a:lnTo>
                    <a:pt x="7696" y="356"/>
                  </a:lnTo>
                  <a:lnTo>
                    <a:pt x="7085" y="238"/>
                  </a:lnTo>
                  <a:lnTo>
                    <a:pt x="6493" y="159"/>
                  </a:lnTo>
                  <a:lnTo>
                    <a:pt x="5881" y="80"/>
                  </a:lnTo>
                  <a:lnTo>
                    <a:pt x="5269" y="40"/>
                  </a:lnTo>
                  <a:lnTo>
                    <a:pt x="4658" y="21"/>
                  </a:lnTo>
                  <a:lnTo>
                    <a:pt x="4046"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4" name="Google Shape;904;p7"/>
            <p:cNvSpPr/>
            <p:nvPr/>
          </p:nvSpPr>
          <p:spPr>
            <a:xfrm>
              <a:off x="3801226" y="1913868"/>
              <a:ext cx="210994" cy="356396"/>
            </a:xfrm>
            <a:custGeom>
              <a:rect b="b" l="l" r="r" t="t"/>
              <a:pathLst>
                <a:path extrusionOk="0" h="15768" w="9335">
                  <a:moveTo>
                    <a:pt x="2566" y="0"/>
                  </a:moveTo>
                  <a:lnTo>
                    <a:pt x="2408" y="20"/>
                  </a:lnTo>
                  <a:lnTo>
                    <a:pt x="2250" y="40"/>
                  </a:lnTo>
                  <a:lnTo>
                    <a:pt x="2072" y="79"/>
                  </a:lnTo>
                  <a:lnTo>
                    <a:pt x="1934" y="138"/>
                  </a:lnTo>
                  <a:lnTo>
                    <a:pt x="1776" y="197"/>
                  </a:lnTo>
                  <a:lnTo>
                    <a:pt x="1638" y="276"/>
                  </a:lnTo>
                  <a:lnTo>
                    <a:pt x="1520" y="395"/>
                  </a:lnTo>
                  <a:lnTo>
                    <a:pt x="1402" y="513"/>
                  </a:lnTo>
                  <a:lnTo>
                    <a:pt x="1323" y="592"/>
                  </a:lnTo>
                  <a:lnTo>
                    <a:pt x="1204" y="671"/>
                  </a:lnTo>
                  <a:lnTo>
                    <a:pt x="908" y="809"/>
                  </a:lnTo>
                  <a:lnTo>
                    <a:pt x="770" y="888"/>
                  </a:lnTo>
                  <a:lnTo>
                    <a:pt x="652" y="967"/>
                  </a:lnTo>
                  <a:lnTo>
                    <a:pt x="553" y="1046"/>
                  </a:lnTo>
                  <a:lnTo>
                    <a:pt x="514" y="1105"/>
                  </a:lnTo>
                  <a:lnTo>
                    <a:pt x="494" y="1145"/>
                  </a:lnTo>
                  <a:lnTo>
                    <a:pt x="375" y="1618"/>
                  </a:lnTo>
                  <a:lnTo>
                    <a:pt x="277" y="2092"/>
                  </a:lnTo>
                  <a:lnTo>
                    <a:pt x="198" y="2565"/>
                  </a:lnTo>
                  <a:lnTo>
                    <a:pt x="119" y="3059"/>
                  </a:lnTo>
                  <a:lnTo>
                    <a:pt x="60" y="3552"/>
                  </a:lnTo>
                  <a:lnTo>
                    <a:pt x="20" y="4045"/>
                  </a:lnTo>
                  <a:lnTo>
                    <a:pt x="0" y="4559"/>
                  </a:lnTo>
                  <a:lnTo>
                    <a:pt x="20" y="5052"/>
                  </a:lnTo>
                  <a:lnTo>
                    <a:pt x="40" y="5545"/>
                  </a:lnTo>
                  <a:lnTo>
                    <a:pt x="99" y="6058"/>
                  </a:lnTo>
                  <a:lnTo>
                    <a:pt x="198" y="6532"/>
                  </a:lnTo>
                  <a:lnTo>
                    <a:pt x="316" y="7025"/>
                  </a:lnTo>
                  <a:lnTo>
                    <a:pt x="454" y="7499"/>
                  </a:lnTo>
                  <a:lnTo>
                    <a:pt x="652" y="7953"/>
                  </a:lnTo>
                  <a:lnTo>
                    <a:pt x="869" y="8407"/>
                  </a:lnTo>
                  <a:lnTo>
                    <a:pt x="1125" y="8841"/>
                  </a:lnTo>
                  <a:lnTo>
                    <a:pt x="1283" y="9038"/>
                  </a:lnTo>
                  <a:lnTo>
                    <a:pt x="1421" y="9196"/>
                  </a:lnTo>
                  <a:lnTo>
                    <a:pt x="1698" y="9492"/>
                  </a:lnTo>
                  <a:lnTo>
                    <a:pt x="1816" y="9630"/>
                  </a:lnTo>
                  <a:lnTo>
                    <a:pt x="1915" y="9788"/>
                  </a:lnTo>
                  <a:lnTo>
                    <a:pt x="2013" y="9985"/>
                  </a:lnTo>
                  <a:lnTo>
                    <a:pt x="2072" y="10222"/>
                  </a:lnTo>
                  <a:lnTo>
                    <a:pt x="2092" y="10459"/>
                  </a:lnTo>
                  <a:lnTo>
                    <a:pt x="2112" y="10696"/>
                  </a:lnTo>
                  <a:lnTo>
                    <a:pt x="2112" y="10952"/>
                  </a:lnTo>
                  <a:lnTo>
                    <a:pt x="2072" y="11189"/>
                  </a:lnTo>
                  <a:lnTo>
                    <a:pt x="2033" y="11426"/>
                  </a:lnTo>
                  <a:lnTo>
                    <a:pt x="1974" y="11643"/>
                  </a:lnTo>
                  <a:lnTo>
                    <a:pt x="1895" y="11880"/>
                  </a:lnTo>
                  <a:lnTo>
                    <a:pt x="1816" y="12097"/>
                  </a:lnTo>
                  <a:lnTo>
                    <a:pt x="1698" y="12314"/>
                  </a:lnTo>
                  <a:lnTo>
                    <a:pt x="1579" y="12491"/>
                  </a:lnTo>
                  <a:lnTo>
                    <a:pt x="1500" y="12570"/>
                  </a:lnTo>
                  <a:lnTo>
                    <a:pt x="1441" y="12630"/>
                  </a:lnTo>
                  <a:lnTo>
                    <a:pt x="1342" y="12689"/>
                  </a:lnTo>
                  <a:lnTo>
                    <a:pt x="1244" y="12748"/>
                  </a:lnTo>
                  <a:lnTo>
                    <a:pt x="1046" y="12787"/>
                  </a:lnTo>
                  <a:lnTo>
                    <a:pt x="691" y="12847"/>
                  </a:lnTo>
                  <a:lnTo>
                    <a:pt x="119" y="12926"/>
                  </a:lnTo>
                  <a:lnTo>
                    <a:pt x="454" y="13458"/>
                  </a:lnTo>
                  <a:lnTo>
                    <a:pt x="632" y="13695"/>
                  </a:lnTo>
                  <a:lnTo>
                    <a:pt x="810" y="13952"/>
                  </a:lnTo>
                  <a:lnTo>
                    <a:pt x="1007" y="14189"/>
                  </a:lnTo>
                  <a:lnTo>
                    <a:pt x="1224" y="14425"/>
                  </a:lnTo>
                  <a:lnTo>
                    <a:pt x="1441" y="14642"/>
                  </a:lnTo>
                  <a:lnTo>
                    <a:pt x="1678" y="14840"/>
                  </a:lnTo>
                  <a:lnTo>
                    <a:pt x="1915" y="15037"/>
                  </a:lnTo>
                  <a:lnTo>
                    <a:pt x="2151" y="15195"/>
                  </a:lnTo>
                  <a:lnTo>
                    <a:pt x="2408" y="15353"/>
                  </a:lnTo>
                  <a:lnTo>
                    <a:pt x="2684" y="15491"/>
                  </a:lnTo>
                  <a:lnTo>
                    <a:pt x="2960" y="15590"/>
                  </a:lnTo>
                  <a:lnTo>
                    <a:pt x="3237" y="15669"/>
                  </a:lnTo>
                  <a:lnTo>
                    <a:pt x="3533" y="15728"/>
                  </a:lnTo>
                  <a:lnTo>
                    <a:pt x="3829" y="15767"/>
                  </a:lnTo>
                  <a:lnTo>
                    <a:pt x="4342" y="15767"/>
                  </a:lnTo>
                  <a:lnTo>
                    <a:pt x="4598" y="15728"/>
                  </a:lnTo>
                  <a:lnTo>
                    <a:pt x="4855" y="15688"/>
                  </a:lnTo>
                  <a:lnTo>
                    <a:pt x="5171" y="15629"/>
                  </a:lnTo>
                  <a:lnTo>
                    <a:pt x="5486" y="15550"/>
                  </a:lnTo>
                  <a:lnTo>
                    <a:pt x="5782" y="15432"/>
                  </a:lnTo>
                  <a:lnTo>
                    <a:pt x="6059" y="15313"/>
                  </a:lnTo>
                  <a:lnTo>
                    <a:pt x="6335" y="15195"/>
                  </a:lnTo>
                  <a:lnTo>
                    <a:pt x="6611" y="15057"/>
                  </a:lnTo>
                  <a:lnTo>
                    <a:pt x="7144" y="14741"/>
                  </a:lnTo>
                  <a:lnTo>
                    <a:pt x="7657" y="14425"/>
                  </a:lnTo>
                  <a:lnTo>
                    <a:pt x="8190" y="14110"/>
                  </a:lnTo>
                  <a:lnTo>
                    <a:pt x="8742" y="13814"/>
                  </a:lnTo>
                  <a:lnTo>
                    <a:pt x="9038" y="13675"/>
                  </a:lnTo>
                  <a:lnTo>
                    <a:pt x="9334" y="13557"/>
                  </a:lnTo>
                  <a:lnTo>
                    <a:pt x="8032" y="13064"/>
                  </a:lnTo>
                  <a:lnTo>
                    <a:pt x="7578" y="12886"/>
                  </a:lnTo>
                  <a:lnTo>
                    <a:pt x="7361" y="12768"/>
                  </a:lnTo>
                  <a:lnTo>
                    <a:pt x="7164" y="12630"/>
                  </a:lnTo>
                  <a:lnTo>
                    <a:pt x="7045" y="12531"/>
                  </a:lnTo>
                  <a:lnTo>
                    <a:pt x="6947" y="12412"/>
                  </a:lnTo>
                  <a:lnTo>
                    <a:pt x="6868" y="12274"/>
                  </a:lnTo>
                  <a:lnTo>
                    <a:pt x="6808" y="12136"/>
                  </a:lnTo>
                  <a:lnTo>
                    <a:pt x="6749" y="11998"/>
                  </a:lnTo>
                  <a:lnTo>
                    <a:pt x="6710" y="11840"/>
                  </a:lnTo>
                  <a:lnTo>
                    <a:pt x="6690" y="11524"/>
                  </a:lnTo>
                  <a:lnTo>
                    <a:pt x="6690" y="11209"/>
                  </a:lnTo>
                  <a:lnTo>
                    <a:pt x="6710" y="10873"/>
                  </a:lnTo>
                  <a:lnTo>
                    <a:pt x="6769" y="10242"/>
                  </a:lnTo>
                  <a:lnTo>
                    <a:pt x="6769" y="10104"/>
                  </a:lnTo>
                  <a:lnTo>
                    <a:pt x="6828" y="9433"/>
                  </a:lnTo>
                  <a:lnTo>
                    <a:pt x="6887" y="8742"/>
                  </a:lnTo>
                  <a:lnTo>
                    <a:pt x="6986" y="8071"/>
                  </a:lnTo>
                  <a:lnTo>
                    <a:pt x="7045" y="7736"/>
                  </a:lnTo>
                  <a:lnTo>
                    <a:pt x="7144" y="7420"/>
                  </a:lnTo>
                  <a:lnTo>
                    <a:pt x="7460" y="6315"/>
                  </a:lnTo>
                  <a:lnTo>
                    <a:pt x="7598" y="5762"/>
                  </a:lnTo>
                  <a:lnTo>
                    <a:pt x="7657" y="5486"/>
                  </a:lnTo>
                  <a:lnTo>
                    <a:pt x="7696" y="5190"/>
                  </a:lnTo>
                  <a:lnTo>
                    <a:pt x="7756" y="4677"/>
                  </a:lnTo>
                  <a:lnTo>
                    <a:pt x="7756" y="4105"/>
                  </a:lnTo>
                  <a:lnTo>
                    <a:pt x="7756" y="3809"/>
                  </a:lnTo>
                  <a:lnTo>
                    <a:pt x="7716" y="3513"/>
                  </a:lnTo>
                  <a:lnTo>
                    <a:pt x="7677" y="3217"/>
                  </a:lnTo>
                  <a:lnTo>
                    <a:pt x="7618" y="2921"/>
                  </a:lnTo>
                  <a:lnTo>
                    <a:pt x="7539" y="2625"/>
                  </a:lnTo>
                  <a:lnTo>
                    <a:pt x="7460" y="2348"/>
                  </a:lnTo>
                  <a:lnTo>
                    <a:pt x="7341" y="2092"/>
                  </a:lnTo>
                  <a:lnTo>
                    <a:pt x="7203" y="1835"/>
                  </a:lnTo>
                  <a:lnTo>
                    <a:pt x="7065" y="1599"/>
                  </a:lnTo>
                  <a:lnTo>
                    <a:pt x="6887" y="1401"/>
                  </a:lnTo>
                  <a:lnTo>
                    <a:pt x="6690" y="1204"/>
                  </a:lnTo>
                  <a:lnTo>
                    <a:pt x="6473" y="1066"/>
                  </a:lnTo>
                  <a:lnTo>
                    <a:pt x="6177" y="908"/>
                  </a:lnTo>
                  <a:lnTo>
                    <a:pt x="5861" y="789"/>
                  </a:lnTo>
                  <a:lnTo>
                    <a:pt x="5546" y="691"/>
                  </a:lnTo>
                  <a:lnTo>
                    <a:pt x="5230" y="592"/>
                  </a:lnTo>
                  <a:lnTo>
                    <a:pt x="3848" y="217"/>
                  </a:lnTo>
                  <a:lnTo>
                    <a:pt x="3533" y="138"/>
                  </a:lnTo>
                  <a:lnTo>
                    <a:pt x="3217" y="59"/>
                  </a:lnTo>
                  <a:lnTo>
                    <a:pt x="2882" y="20"/>
                  </a:lnTo>
                  <a:lnTo>
                    <a:pt x="2566"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5" name="Google Shape;905;p7"/>
            <p:cNvSpPr/>
            <p:nvPr/>
          </p:nvSpPr>
          <p:spPr>
            <a:xfrm>
              <a:off x="3791868" y="1882631"/>
              <a:ext cx="333183" cy="254256"/>
            </a:xfrm>
            <a:custGeom>
              <a:rect b="b" l="l" r="r" t="t"/>
              <a:pathLst>
                <a:path extrusionOk="0" h="11249" w="14741">
                  <a:moveTo>
                    <a:pt x="2881" y="1"/>
                  </a:moveTo>
                  <a:lnTo>
                    <a:pt x="2546" y="21"/>
                  </a:lnTo>
                  <a:lnTo>
                    <a:pt x="2388" y="40"/>
                  </a:lnTo>
                  <a:lnTo>
                    <a:pt x="2210" y="80"/>
                  </a:lnTo>
                  <a:lnTo>
                    <a:pt x="2013" y="139"/>
                  </a:lnTo>
                  <a:lnTo>
                    <a:pt x="1816" y="218"/>
                  </a:lnTo>
                  <a:lnTo>
                    <a:pt x="1618" y="336"/>
                  </a:lnTo>
                  <a:lnTo>
                    <a:pt x="1441" y="435"/>
                  </a:lnTo>
                  <a:lnTo>
                    <a:pt x="1263" y="573"/>
                  </a:lnTo>
                  <a:lnTo>
                    <a:pt x="1085" y="711"/>
                  </a:lnTo>
                  <a:lnTo>
                    <a:pt x="770" y="1027"/>
                  </a:lnTo>
                  <a:lnTo>
                    <a:pt x="612" y="1205"/>
                  </a:lnTo>
                  <a:lnTo>
                    <a:pt x="454" y="1402"/>
                  </a:lnTo>
                  <a:lnTo>
                    <a:pt x="316" y="1619"/>
                  </a:lnTo>
                  <a:lnTo>
                    <a:pt x="197" y="1836"/>
                  </a:lnTo>
                  <a:lnTo>
                    <a:pt x="99" y="2053"/>
                  </a:lnTo>
                  <a:lnTo>
                    <a:pt x="40" y="2290"/>
                  </a:lnTo>
                  <a:lnTo>
                    <a:pt x="0" y="2527"/>
                  </a:lnTo>
                  <a:lnTo>
                    <a:pt x="0" y="2763"/>
                  </a:lnTo>
                  <a:lnTo>
                    <a:pt x="40" y="2981"/>
                  </a:lnTo>
                  <a:lnTo>
                    <a:pt x="118" y="3198"/>
                  </a:lnTo>
                  <a:lnTo>
                    <a:pt x="217" y="3395"/>
                  </a:lnTo>
                  <a:lnTo>
                    <a:pt x="355" y="3592"/>
                  </a:lnTo>
                  <a:lnTo>
                    <a:pt x="513" y="3750"/>
                  </a:lnTo>
                  <a:lnTo>
                    <a:pt x="691" y="3888"/>
                  </a:lnTo>
                  <a:lnTo>
                    <a:pt x="888" y="3987"/>
                  </a:lnTo>
                  <a:lnTo>
                    <a:pt x="1105" y="4066"/>
                  </a:lnTo>
                  <a:lnTo>
                    <a:pt x="1322" y="4105"/>
                  </a:lnTo>
                  <a:lnTo>
                    <a:pt x="1756" y="4105"/>
                  </a:lnTo>
                  <a:lnTo>
                    <a:pt x="1973" y="4066"/>
                  </a:lnTo>
                  <a:lnTo>
                    <a:pt x="2388" y="3987"/>
                  </a:lnTo>
                  <a:lnTo>
                    <a:pt x="2822" y="3869"/>
                  </a:lnTo>
                  <a:lnTo>
                    <a:pt x="3000" y="3849"/>
                  </a:lnTo>
                  <a:lnTo>
                    <a:pt x="3157" y="3849"/>
                  </a:lnTo>
                  <a:lnTo>
                    <a:pt x="3513" y="3829"/>
                  </a:lnTo>
                  <a:lnTo>
                    <a:pt x="3710" y="3790"/>
                  </a:lnTo>
                  <a:lnTo>
                    <a:pt x="3927" y="3750"/>
                  </a:lnTo>
                  <a:lnTo>
                    <a:pt x="4124" y="3691"/>
                  </a:lnTo>
                  <a:lnTo>
                    <a:pt x="4341" y="3651"/>
                  </a:lnTo>
                  <a:lnTo>
                    <a:pt x="4598" y="3651"/>
                  </a:lnTo>
                  <a:lnTo>
                    <a:pt x="4835" y="3671"/>
                  </a:lnTo>
                  <a:lnTo>
                    <a:pt x="4953" y="3711"/>
                  </a:lnTo>
                  <a:lnTo>
                    <a:pt x="5072" y="3750"/>
                  </a:lnTo>
                  <a:lnTo>
                    <a:pt x="5170" y="3809"/>
                  </a:lnTo>
                  <a:lnTo>
                    <a:pt x="5289" y="3869"/>
                  </a:lnTo>
                  <a:lnTo>
                    <a:pt x="5387" y="3967"/>
                  </a:lnTo>
                  <a:lnTo>
                    <a:pt x="5466" y="4086"/>
                  </a:lnTo>
                  <a:lnTo>
                    <a:pt x="5525" y="4204"/>
                  </a:lnTo>
                  <a:lnTo>
                    <a:pt x="5565" y="4322"/>
                  </a:lnTo>
                  <a:lnTo>
                    <a:pt x="5604" y="4461"/>
                  </a:lnTo>
                  <a:lnTo>
                    <a:pt x="5604" y="4579"/>
                  </a:lnTo>
                  <a:lnTo>
                    <a:pt x="5624" y="4875"/>
                  </a:lnTo>
                  <a:lnTo>
                    <a:pt x="5604" y="5151"/>
                  </a:lnTo>
                  <a:lnTo>
                    <a:pt x="5604" y="5447"/>
                  </a:lnTo>
                  <a:lnTo>
                    <a:pt x="5624" y="5723"/>
                  </a:lnTo>
                  <a:lnTo>
                    <a:pt x="5644" y="5862"/>
                  </a:lnTo>
                  <a:lnTo>
                    <a:pt x="5683" y="5980"/>
                  </a:lnTo>
                  <a:lnTo>
                    <a:pt x="5723" y="6059"/>
                  </a:lnTo>
                  <a:lnTo>
                    <a:pt x="5782" y="6158"/>
                  </a:lnTo>
                  <a:lnTo>
                    <a:pt x="5920" y="6296"/>
                  </a:lnTo>
                  <a:lnTo>
                    <a:pt x="6058" y="6434"/>
                  </a:lnTo>
                  <a:lnTo>
                    <a:pt x="6236" y="6552"/>
                  </a:lnTo>
                  <a:lnTo>
                    <a:pt x="6394" y="6671"/>
                  </a:lnTo>
                  <a:lnTo>
                    <a:pt x="6532" y="6789"/>
                  </a:lnTo>
                  <a:lnTo>
                    <a:pt x="6670" y="6947"/>
                  </a:lnTo>
                  <a:lnTo>
                    <a:pt x="6729" y="7026"/>
                  </a:lnTo>
                  <a:lnTo>
                    <a:pt x="6769" y="7105"/>
                  </a:lnTo>
                  <a:lnTo>
                    <a:pt x="6828" y="7302"/>
                  </a:lnTo>
                  <a:lnTo>
                    <a:pt x="6887" y="7500"/>
                  </a:lnTo>
                  <a:lnTo>
                    <a:pt x="6986" y="7914"/>
                  </a:lnTo>
                  <a:lnTo>
                    <a:pt x="7045" y="8348"/>
                  </a:lnTo>
                  <a:lnTo>
                    <a:pt x="7084" y="8802"/>
                  </a:lnTo>
                  <a:lnTo>
                    <a:pt x="7084" y="9256"/>
                  </a:lnTo>
                  <a:lnTo>
                    <a:pt x="7084" y="9710"/>
                  </a:lnTo>
                  <a:lnTo>
                    <a:pt x="7045" y="10538"/>
                  </a:lnTo>
                  <a:lnTo>
                    <a:pt x="7045" y="10756"/>
                  </a:lnTo>
                  <a:lnTo>
                    <a:pt x="7065" y="10854"/>
                  </a:lnTo>
                  <a:lnTo>
                    <a:pt x="7084" y="10953"/>
                  </a:lnTo>
                  <a:lnTo>
                    <a:pt x="7124" y="11052"/>
                  </a:lnTo>
                  <a:lnTo>
                    <a:pt x="7183" y="11130"/>
                  </a:lnTo>
                  <a:lnTo>
                    <a:pt x="7242" y="11190"/>
                  </a:lnTo>
                  <a:lnTo>
                    <a:pt x="7341" y="11229"/>
                  </a:lnTo>
                  <a:lnTo>
                    <a:pt x="7420" y="11249"/>
                  </a:lnTo>
                  <a:lnTo>
                    <a:pt x="7518" y="11249"/>
                  </a:lnTo>
                  <a:lnTo>
                    <a:pt x="10242" y="11111"/>
                  </a:lnTo>
                  <a:lnTo>
                    <a:pt x="12945" y="10953"/>
                  </a:lnTo>
                  <a:lnTo>
                    <a:pt x="13300" y="10933"/>
                  </a:lnTo>
                  <a:lnTo>
                    <a:pt x="13675" y="10874"/>
                  </a:lnTo>
                  <a:lnTo>
                    <a:pt x="13833" y="10834"/>
                  </a:lnTo>
                  <a:lnTo>
                    <a:pt x="14011" y="10775"/>
                  </a:lnTo>
                  <a:lnTo>
                    <a:pt x="14169" y="10696"/>
                  </a:lnTo>
                  <a:lnTo>
                    <a:pt x="14307" y="10598"/>
                  </a:lnTo>
                  <a:lnTo>
                    <a:pt x="14405" y="10519"/>
                  </a:lnTo>
                  <a:lnTo>
                    <a:pt x="14484" y="10420"/>
                  </a:lnTo>
                  <a:lnTo>
                    <a:pt x="14544" y="10341"/>
                  </a:lnTo>
                  <a:lnTo>
                    <a:pt x="14623" y="10223"/>
                  </a:lnTo>
                  <a:lnTo>
                    <a:pt x="14662" y="10124"/>
                  </a:lnTo>
                  <a:lnTo>
                    <a:pt x="14701" y="10006"/>
                  </a:lnTo>
                  <a:lnTo>
                    <a:pt x="14741" y="9749"/>
                  </a:lnTo>
                  <a:lnTo>
                    <a:pt x="14741" y="9512"/>
                  </a:lnTo>
                  <a:lnTo>
                    <a:pt x="14721" y="9394"/>
                  </a:lnTo>
                  <a:lnTo>
                    <a:pt x="14701" y="9276"/>
                  </a:lnTo>
                  <a:lnTo>
                    <a:pt x="14662" y="9157"/>
                  </a:lnTo>
                  <a:lnTo>
                    <a:pt x="14603" y="9058"/>
                  </a:lnTo>
                  <a:lnTo>
                    <a:pt x="14544" y="8940"/>
                  </a:lnTo>
                  <a:lnTo>
                    <a:pt x="14465" y="8841"/>
                  </a:lnTo>
                  <a:lnTo>
                    <a:pt x="14307" y="8703"/>
                  </a:lnTo>
                  <a:lnTo>
                    <a:pt x="14109" y="8565"/>
                  </a:lnTo>
                  <a:lnTo>
                    <a:pt x="13912" y="8447"/>
                  </a:lnTo>
                  <a:lnTo>
                    <a:pt x="13715" y="8348"/>
                  </a:lnTo>
                  <a:lnTo>
                    <a:pt x="13517" y="8249"/>
                  </a:lnTo>
                  <a:lnTo>
                    <a:pt x="13320" y="8131"/>
                  </a:lnTo>
                  <a:lnTo>
                    <a:pt x="13123" y="7993"/>
                  </a:lnTo>
                  <a:lnTo>
                    <a:pt x="12965" y="7835"/>
                  </a:lnTo>
                  <a:lnTo>
                    <a:pt x="12906" y="7756"/>
                  </a:lnTo>
                  <a:lnTo>
                    <a:pt x="12847" y="7638"/>
                  </a:lnTo>
                  <a:lnTo>
                    <a:pt x="12768" y="7440"/>
                  </a:lnTo>
                  <a:lnTo>
                    <a:pt x="12689" y="7223"/>
                  </a:lnTo>
                  <a:lnTo>
                    <a:pt x="12610" y="7006"/>
                  </a:lnTo>
                  <a:lnTo>
                    <a:pt x="12511" y="6888"/>
                  </a:lnTo>
                  <a:lnTo>
                    <a:pt x="12412" y="6769"/>
                  </a:lnTo>
                  <a:lnTo>
                    <a:pt x="12333" y="6651"/>
                  </a:lnTo>
                  <a:lnTo>
                    <a:pt x="12294" y="6592"/>
                  </a:lnTo>
                  <a:lnTo>
                    <a:pt x="12274" y="6493"/>
                  </a:lnTo>
                  <a:lnTo>
                    <a:pt x="12255" y="6355"/>
                  </a:lnTo>
                  <a:lnTo>
                    <a:pt x="12255" y="6217"/>
                  </a:lnTo>
                  <a:lnTo>
                    <a:pt x="12274" y="5921"/>
                  </a:lnTo>
                  <a:lnTo>
                    <a:pt x="12255" y="5763"/>
                  </a:lnTo>
                  <a:lnTo>
                    <a:pt x="12235" y="5625"/>
                  </a:lnTo>
                  <a:lnTo>
                    <a:pt x="12195" y="5487"/>
                  </a:lnTo>
                  <a:lnTo>
                    <a:pt x="12156" y="5349"/>
                  </a:lnTo>
                  <a:lnTo>
                    <a:pt x="12077" y="5210"/>
                  </a:lnTo>
                  <a:lnTo>
                    <a:pt x="12018" y="5072"/>
                  </a:lnTo>
                  <a:lnTo>
                    <a:pt x="11919" y="4954"/>
                  </a:lnTo>
                  <a:lnTo>
                    <a:pt x="11820" y="4855"/>
                  </a:lnTo>
                  <a:lnTo>
                    <a:pt x="11682" y="4697"/>
                  </a:lnTo>
                  <a:lnTo>
                    <a:pt x="11505" y="4559"/>
                  </a:lnTo>
                  <a:lnTo>
                    <a:pt x="11347" y="4421"/>
                  </a:lnTo>
                  <a:lnTo>
                    <a:pt x="11209" y="4283"/>
                  </a:lnTo>
                  <a:lnTo>
                    <a:pt x="11110" y="4145"/>
                  </a:lnTo>
                  <a:lnTo>
                    <a:pt x="11031" y="4007"/>
                  </a:lnTo>
                  <a:lnTo>
                    <a:pt x="10952" y="3869"/>
                  </a:lnTo>
                  <a:lnTo>
                    <a:pt x="10893" y="3711"/>
                  </a:lnTo>
                  <a:lnTo>
                    <a:pt x="10794" y="3395"/>
                  </a:lnTo>
                  <a:lnTo>
                    <a:pt x="10715" y="3079"/>
                  </a:lnTo>
                  <a:lnTo>
                    <a:pt x="10557" y="2665"/>
                  </a:lnTo>
                  <a:lnTo>
                    <a:pt x="10380" y="2250"/>
                  </a:lnTo>
                  <a:lnTo>
                    <a:pt x="10143" y="1856"/>
                  </a:lnTo>
                  <a:lnTo>
                    <a:pt x="9906" y="1481"/>
                  </a:lnTo>
                  <a:lnTo>
                    <a:pt x="9709" y="1224"/>
                  </a:lnTo>
                  <a:lnTo>
                    <a:pt x="9512" y="1007"/>
                  </a:lnTo>
                  <a:lnTo>
                    <a:pt x="9275" y="790"/>
                  </a:lnTo>
                  <a:lnTo>
                    <a:pt x="9038" y="613"/>
                  </a:lnTo>
                  <a:lnTo>
                    <a:pt x="8762" y="455"/>
                  </a:lnTo>
                  <a:lnTo>
                    <a:pt x="8505" y="336"/>
                  </a:lnTo>
                  <a:lnTo>
                    <a:pt x="8229" y="257"/>
                  </a:lnTo>
                  <a:lnTo>
                    <a:pt x="7953" y="198"/>
                  </a:lnTo>
                  <a:lnTo>
                    <a:pt x="7676" y="178"/>
                  </a:lnTo>
                  <a:lnTo>
                    <a:pt x="7400" y="139"/>
                  </a:lnTo>
                  <a:lnTo>
                    <a:pt x="6828" y="99"/>
                  </a:lnTo>
                  <a:lnTo>
                    <a:pt x="6473" y="80"/>
                  </a:lnTo>
                  <a:lnTo>
                    <a:pt x="4282" y="80"/>
                  </a:lnTo>
                  <a:lnTo>
                    <a:pt x="3927" y="60"/>
                  </a:lnTo>
                  <a:lnTo>
                    <a:pt x="3414" y="21"/>
                  </a:lnTo>
                  <a:lnTo>
                    <a:pt x="3157" y="21"/>
                  </a:lnTo>
                  <a:lnTo>
                    <a:pt x="2881"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6" name="Google Shape;906;p7"/>
            <p:cNvSpPr/>
            <p:nvPr/>
          </p:nvSpPr>
          <p:spPr>
            <a:xfrm>
              <a:off x="3922535" y="2010201"/>
              <a:ext cx="61592" cy="66045"/>
            </a:xfrm>
            <a:custGeom>
              <a:rect b="b" l="l" r="r" t="t"/>
              <a:pathLst>
                <a:path extrusionOk="0" h="2922" w="2725">
                  <a:moveTo>
                    <a:pt x="1244" y="1"/>
                  </a:moveTo>
                  <a:lnTo>
                    <a:pt x="1047" y="40"/>
                  </a:lnTo>
                  <a:lnTo>
                    <a:pt x="909" y="79"/>
                  </a:lnTo>
                  <a:lnTo>
                    <a:pt x="771" y="139"/>
                  </a:lnTo>
                  <a:lnTo>
                    <a:pt x="632" y="237"/>
                  </a:lnTo>
                  <a:lnTo>
                    <a:pt x="514" y="336"/>
                  </a:lnTo>
                  <a:lnTo>
                    <a:pt x="396" y="435"/>
                  </a:lnTo>
                  <a:lnTo>
                    <a:pt x="297" y="553"/>
                  </a:lnTo>
                  <a:lnTo>
                    <a:pt x="218" y="691"/>
                  </a:lnTo>
                  <a:lnTo>
                    <a:pt x="139" y="829"/>
                  </a:lnTo>
                  <a:lnTo>
                    <a:pt x="60" y="1086"/>
                  </a:lnTo>
                  <a:lnTo>
                    <a:pt x="1" y="1342"/>
                  </a:lnTo>
                  <a:lnTo>
                    <a:pt x="1" y="1638"/>
                  </a:lnTo>
                  <a:lnTo>
                    <a:pt x="21" y="1915"/>
                  </a:lnTo>
                  <a:lnTo>
                    <a:pt x="60" y="2053"/>
                  </a:lnTo>
                  <a:lnTo>
                    <a:pt x="100" y="2171"/>
                  </a:lnTo>
                  <a:lnTo>
                    <a:pt x="159" y="2309"/>
                  </a:lnTo>
                  <a:lnTo>
                    <a:pt x="218" y="2428"/>
                  </a:lnTo>
                  <a:lnTo>
                    <a:pt x="297" y="2526"/>
                  </a:lnTo>
                  <a:lnTo>
                    <a:pt x="396" y="2625"/>
                  </a:lnTo>
                  <a:lnTo>
                    <a:pt x="494" y="2704"/>
                  </a:lnTo>
                  <a:lnTo>
                    <a:pt x="613" y="2783"/>
                  </a:lnTo>
                  <a:lnTo>
                    <a:pt x="830" y="2882"/>
                  </a:lnTo>
                  <a:lnTo>
                    <a:pt x="1067" y="2921"/>
                  </a:lnTo>
                  <a:lnTo>
                    <a:pt x="1284" y="2921"/>
                  </a:lnTo>
                  <a:lnTo>
                    <a:pt x="1501" y="2901"/>
                  </a:lnTo>
                  <a:lnTo>
                    <a:pt x="1678" y="2842"/>
                  </a:lnTo>
                  <a:lnTo>
                    <a:pt x="1856" y="2763"/>
                  </a:lnTo>
                  <a:lnTo>
                    <a:pt x="2014" y="2665"/>
                  </a:lnTo>
                  <a:lnTo>
                    <a:pt x="2172" y="2546"/>
                  </a:lnTo>
                  <a:lnTo>
                    <a:pt x="2310" y="2408"/>
                  </a:lnTo>
                  <a:lnTo>
                    <a:pt x="2428" y="2250"/>
                  </a:lnTo>
                  <a:lnTo>
                    <a:pt x="2527" y="2092"/>
                  </a:lnTo>
                  <a:lnTo>
                    <a:pt x="2606" y="1915"/>
                  </a:lnTo>
                  <a:lnTo>
                    <a:pt x="2665" y="1757"/>
                  </a:lnTo>
                  <a:lnTo>
                    <a:pt x="2704" y="1579"/>
                  </a:lnTo>
                  <a:lnTo>
                    <a:pt x="2724" y="1382"/>
                  </a:lnTo>
                  <a:lnTo>
                    <a:pt x="2724" y="1204"/>
                  </a:lnTo>
                  <a:lnTo>
                    <a:pt x="2704" y="1027"/>
                  </a:lnTo>
                  <a:lnTo>
                    <a:pt x="2665" y="849"/>
                  </a:lnTo>
                  <a:lnTo>
                    <a:pt x="2606" y="672"/>
                  </a:lnTo>
                  <a:lnTo>
                    <a:pt x="2547" y="514"/>
                  </a:lnTo>
                  <a:lnTo>
                    <a:pt x="2487" y="415"/>
                  </a:lnTo>
                  <a:lnTo>
                    <a:pt x="2408" y="316"/>
                  </a:lnTo>
                  <a:lnTo>
                    <a:pt x="2329" y="218"/>
                  </a:lnTo>
                  <a:lnTo>
                    <a:pt x="2231" y="158"/>
                  </a:lnTo>
                  <a:lnTo>
                    <a:pt x="2152" y="99"/>
                  </a:lnTo>
                  <a:lnTo>
                    <a:pt x="2053" y="79"/>
                  </a:lnTo>
                  <a:lnTo>
                    <a:pt x="1856" y="40"/>
                  </a:lnTo>
                  <a:lnTo>
                    <a:pt x="1659"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7" name="Google Shape;907;p7"/>
            <p:cNvSpPr/>
            <p:nvPr/>
          </p:nvSpPr>
          <p:spPr>
            <a:xfrm>
              <a:off x="3950201" y="2029391"/>
              <a:ext cx="12070" cy="22309"/>
            </a:xfrm>
            <a:custGeom>
              <a:rect b="b" l="l" r="r" t="t"/>
              <a:pathLst>
                <a:path extrusionOk="0" h="987" w="534">
                  <a:moveTo>
                    <a:pt x="119" y="0"/>
                  </a:moveTo>
                  <a:lnTo>
                    <a:pt x="0" y="928"/>
                  </a:lnTo>
                  <a:lnTo>
                    <a:pt x="0" y="987"/>
                  </a:lnTo>
                  <a:lnTo>
                    <a:pt x="139" y="987"/>
                  </a:lnTo>
                  <a:lnTo>
                    <a:pt x="257" y="947"/>
                  </a:lnTo>
                  <a:lnTo>
                    <a:pt x="316" y="908"/>
                  </a:lnTo>
                  <a:lnTo>
                    <a:pt x="375" y="868"/>
                  </a:lnTo>
                  <a:lnTo>
                    <a:pt x="435" y="809"/>
                  </a:lnTo>
                  <a:lnTo>
                    <a:pt x="474" y="750"/>
                  </a:lnTo>
                  <a:lnTo>
                    <a:pt x="494" y="671"/>
                  </a:lnTo>
                  <a:lnTo>
                    <a:pt x="513" y="592"/>
                  </a:lnTo>
                  <a:lnTo>
                    <a:pt x="533" y="513"/>
                  </a:lnTo>
                  <a:lnTo>
                    <a:pt x="513" y="434"/>
                  </a:lnTo>
                  <a:lnTo>
                    <a:pt x="494" y="355"/>
                  </a:lnTo>
                  <a:lnTo>
                    <a:pt x="474" y="276"/>
                  </a:lnTo>
                  <a:lnTo>
                    <a:pt x="375" y="158"/>
                  </a:lnTo>
                  <a:lnTo>
                    <a:pt x="257" y="59"/>
                  </a:lnTo>
                  <a:lnTo>
                    <a:pt x="119" y="0"/>
                  </a:lnTo>
                  <a:close/>
                </a:path>
              </a:pathLst>
            </a:custGeom>
            <a:solidFill>
              <a:srgbClr val="01010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8" name="Google Shape;908;p7"/>
            <p:cNvSpPr/>
            <p:nvPr/>
          </p:nvSpPr>
          <p:spPr>
            <a:xfrm>
              <a:off x="3950201" y="2029391"/>
              <a:ext cx="12070" cy="22309"/>
            </a:xfrm>
            <a:custGeom>
              <a:rect b="b" l="l" r="r" t="t"/>
              <a:pathLst>
                <a:path extrusionOk="0" fill="none" h="987" w="534">
                  <a:moveTo>
                    <a:pt x="119" y="0"/>
                  </a:moveTo>
                  <a:lnTo>
                    <a:pt x="119" y="0"/>
                  </a:lnTo>
                  <a:lnTo>
                    <a:pt x="257" y="59"/>
                  </a:lnTo>
                  <a:lnTo>
                    <a:pt x="375" y="158"/>
                  </a:lnTo>
                  <a:lnTo>
                    <a:pt x="474" y="276"/>
                  </a:lnTo>
                  <a:lnTo>
                    <a:pt x="494" y="355"/>
                  </a:lnTo>
                  <a:lnTo>
                    <a:pt x="513" y="434"/>
                  </a:lnTo>
                  <a:lnTo>
                    <a:pt x="513" y="434"/>
                  </a:lnTo>
                  <a:lnTo>
                    <a:pt x="533" y="513"/>
                  </a:lnTo>
                  <a:lnTo>
                    <a:pt x="513" y="592"/>
                  </a:lnTo>
                  <a:lnTo>
                    <a:pt x="494" y="671"/>
                  </a:lnTo>
                  <a:lnTo>
                    <a:pt x="474" y="750"/>
                  </a:lnTo>
                  <a:lnTo>
                    <a:pt x="435" y="809"/>
                  </a:lnTo>
                  <a:lnTo>
                    <a:pt x="375" y="868"/>
                  </a:lnTo>
                  <a:lnTo>
                    <a:pt x="316" y="908"/>
                  </a:lnTo>
                  <a:lnTo>
                    <a:pt x="257" y="947"/>
                  </a:lnTo>
                  <a:lnTo>
                    <a:pt x="257" y="947"/>
                  </a:lnTo>
                  <a:lnTo>
                    <a:pt x="139" y="987"/>
                  </a:lnTo>
                  <a:lnTo>
                    <a:pt x="0" y="987"/>
                  </a:lnTo>
                  <a:lnTo>
                    <a:pt x="0" y="987"/>
                  </a:lnTo>
                  <a:lnTo>
                    <a:pt x="0" y="928"/>
                  </a:lnTo>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9" name="Google Shape;909;p7"/>
            <p:cNvSpPr/>
            <p:nvPr/>
          </p:nvSpPr>
          <p:spPr>
            <a:xfrm>
              <a:off x="3825320" y="2066844"/>
              <a:ext cx="27213" cy="27236"/>
            </a:xfrm>
            <a:custGeom>
              <a:rect b="b" l="l" r="r" t="t"/>
              <a:pathLst>
                <a:path extrusionOk="0" h="1205" w="1204">
                  <a:moveTo>
                    <a:pt x="454" y="1"/>
                  </a:moveTo>
                  <a:lnTo>
                    <a:pt x="316" y="40"/>
                  </a:lnTo>
                  <a:lnTo>
                    <a:pt x="178" y="119"/>
                  </a:lnTo>
                  <a:lnTo>
                    <a:pt x="79" y="218"/>
                  </a:lnTo>
                  <a:lnTo>
                    <a:pt x="40" y="297"/>
                  </a:lnTo>
                  <a:lnTo>
                    <a:pt x="20" y="356"/>
                  </a:lnTo>
                  <a:lnTo>
                    <a:pt x="0" y="494"/>
                  </a:lnTo>
                  <a:lnTo>
                    <a:pt x="20" y="632"/>
                  </a:lnTo>
                  <a:lnTo>
                    <a:pt x="79" y="770"/>
                  </a:lnTo>
                  <a:lnTo>
                    <a:pt x="178" y="889"/>
                  </a:lnTo>
                  <a:lnTo>
                    <a:pt x="276" y="1007"/>
                  </a:lnTo>
                  <a:lnTo>
                    <a:pt x="375" y="1106"/>
                  </a:lnTo>
                  <a:lnTo>
                    <a:pt x="493" y="1165"/>
                  </a:lnTo>
                  <a:lnTo>
                    <a:pt x="572" y="1185"/>
                  </a:lnTo>
                  <a:lnTo>
                    <a:pt x="651" y="1204"/>
                  </a:lnTo>
                  <a:lnTo>
                    <a:pt x="770" y="1204"/>
                  </a:lnTo>
                  <a:lnTo>
                    <a:pt x="868" y="1165"/>
                  </a:lnTo>
                  <a:lnTo>
                    <a:pt x="967" y="1106"/>
                  </a:lnTo>
                  <a:lnTo>
                    <a:pt x="1046" y="1027"/>
                  </a:lnTo>
                  <a:lnTo>
                    <a:pt x="1125" y="928"/>
                  </a:lnTo>
                  <a:lnTo>
                    <a:pt x="1164" y="810"/>
                  </a:lnTo>
                  <a:lnTo>
                    <a:pt x="1204" y="691"/>
                  </a:lnTo>
                  <a:lnTo>
                    <a:pt x="1204" y="573"/>
                  </a:lnTo>
                  <a:lnTo>
                    <a:pt x="1164" y="435"/>
                  </a:lnTo>
                  <a:lnTo>
                    <a:pt x="1105" y="316"/>
                  </a:lnTo>
                  <a:lnTo>
                    <a:pt x="1006" y="198"/>
                  </a:lnTo>
                  <a:lnTo>
                    <a:pt x="888" y="119"/>
                  </a:lnTo>
                  <a:lnTo>
                    <a:pt x="750" y="40"/>
                  </a:lnTo>
                  <a:lnTo>
                    <a:pt x="612"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0" name="Google Shape;910;p7"/>
            <p:cNvSpPr/>
            <p:nvPr/>
          </p:nvSpPr>
          <p:spPr>
            <a:xfrm>
              <a:off x="2788281" y="3009315"/>
              <a:ext cx="272541" cy="301088"/>
            </a:xfrm>
            <a:custGeom>
              <a:rect b="b" l="l" r="r" t="t"/>
              <a:pathLst>
                <a:path extrusionOk="0" h="13321" w="12058">
                  <a:moveTo>
                    <a:pt x="10420" y="1"/>
                  </a:moveTo>
                  <a:lnTo>
                    <a:pt x="10006" y="60"/>
                  </a:lnTo>
                  <a:lnTo>
                    <a:pt x="9611" y="119"/>
                  </a:lnTo>
                  <a:lnTo>
                    <a:pt x="9256" y="218"/>
                  </a:lnTo>
                  <a:lnTo>
                    <a:pt x="8979" y="277"/>
                  </a:lnTo>
                  <a:lnTo>
                    <a:pt x="8743" y="356"/>
                  </a:lnTo>
                  <a:lnTo>
                    <a:pt x="8545" y="454"/>
                  </a:lnTo>
                  <a:lnTo>
                    <a:pt x="8348" y="593"/>
                  </a:lnTo>
                  <a:lnTo>
                    <a:pt x="8269" y="672"/>
                  </a:lnTo>
                  <a:lnTo>
                    <a:pt x="8190" y="770"/>
                  </a:lnTo>
                  <a:lnTo>
                    <a:pt x="8111" y="908"/>
                  </a:lnTo>
                  <a:lnTo>
                    <a:pt x="8052" y="1086"/>
                  </a:lnTo>
                  <a:lnTo>
                    <a:pt x="8013" y="1264"/>
                  </a:lnTo>
                  <a:lnTo>
                    <a:pt x="7973" y="1441"/>
                  </a:lnTo>
                  <a:lnTo>
                    <a:pt x="7874" y="1915"/>
                  </a:lnTo>
                  <a:lnTo>
                    <a:pt x="7756" y="2388"/>
                  </a:lnTo>
                  <a:lnTo>
                    <a:pt x="7598" y="2862"/>
                  </a:lnTo>
                  <a:lnTo>
                    <a:pt x="7421" y="3355"/>
                  </a:lnTo>
                  <a:lnTo>
                    <a:pt x="7223" y="3809"/>
                  </a:lnTo>
                  <a:lnTo>
                    <a:pt x="7006" y="4283"/>
                  </a:lnTo>
                  <a:lnTo>
                    <a:pt x="6769" y="4737"/>
                  </a:lnTo>
                  <a:lnTo>
                    <a:pt x="6513" y="5171"/>
                  </a:lnTo>
                  <a:lnTo>
                    <a:pt x="6236" y="5605"/>
                  </a:lnTo>
                  <a:lnTo>
                    <a:pt x="5940" y="6039"/>
                  </a:lnTo>
                  <a:lnTo>
                    <a:pt x="5625" y="6434"/>
                  </a:lnTo>
                  <a:lnTo>
                    <a:pt x="5289" y="6828"/>
                  </a:lnTo>
                  <a:lnTo>
                    <a:pt x="4934" y="7203"/>
                  </a:lnTo>
                  <a:lnTo>
                    <a:pt x="4579" y="7559"/>
                  </a:lnTo>
                  <a:lnTo>
                    <a:pt x="4204" y="7894"/>
                  </a:lnTo>
                  <a:lnTo>
                    <a:pt x="3809" y="8210"/>
                  </a:lnTo>
                  <a:lnTo>
                    <a:pt x="3375" y="8525"/>
                  </a:lnTo>
                  <a:lnTo>
                    <a:pt x="2921" y="8821"/>
                  </a:lnTo>
                  <a:lnTo>
                    <a:pt x="2014" y="9374"/>
                  </a:lnTo>
                  <a:lnTo>
                    <a:pt x="1579" y="9670"/>
                  </a:lnTo>
                  <a:lnTo>
                    <a:pt x="1165" y="10005"/>
                  </a:lnTo>
                  <a:lnTo>
                    <a:pt x="968" y="10163"/>
                  </a:lnTo>
                  <a:lnTo>
                    <a:pt x="770" y="10361"/>
                  </a:lnTo>
                  <a:lnTo>
                    <a:pt x="593" y="10558"/>
                  </a:lnTo>
                  <a:lnTo>
                    <a:pt x="435" y="10755"/>
                  </a:lnTo>
                  <a:lnTo>
                    <a:pt x="297" y="10992"/>
                  </a:lnTo>
                  <a:lnTo>
                    <a:pt x="159" y="11268"/>
                  </a:lnTo>
                  <a:lnTo>
                    <a:pt x="80" y="11525"/>
                  </a:lnTo>
                  <a:lnTo>
                    <a:pt x="20" y="11821"/>
                  </a:lnTo>
                  <a:lnTo>
                    <a:pt x="1" y="11959"/>
                  </a:lnTo>
                  <a:lnTo>
                    <a:pt x="20" y="12077"/>
                  </a:lnTo>
                  <a:lnTo>
                    <a:pt x="20" y="12216"/>
                  </a:lnTo>
                  <a:lnTo>
                    <a:pt x="60" y="12354"/>
                  </a:lnTo>
                  <a:lnTo>
                    <a:pt x="99" y="12472"/>
                  </a:lnTo>
                  <a:lnTo>
                    <a:pt x="139" y="12591"/>
                  </a:lnTo>
                  <a:lnTo>
                    <a:pt x="218" y="12709"/>
                  </a:lnTo>
                  <a:lnTo>
                    <a:pt x="297" y="12827"/>
                  </a:lnTo>
                  <a:lnTo>
                    <a:pt x="435" y="12946"/>
                  </a:lnTo>
                  <a:lnTo>
                    <a:pt x="593" y="13044"/>
                  </a:lnTo>
                  <a:lnTo>
                    <a:pt x="751" y="13123"/>
                  </a:lnTo>
                  <a:lnTo>
                    <a:pt x="928" y="13183"/>
                  </a:lnTo>
                  <a:lnTo>
                    <a:pt x="1106" y="13242"/>
                  </a:lnTo>
                  <a:lnTo>
                    <a:pt x="1303" y="13281"/>
                  </a:lnTo>
                  <a:lnTo>
                    <a:pt x="1678" y="13301"/>
                  </a:lnTo>
                  <a:lnTo>
                    <a:pt x="2270" y="13321"/>
                  </a:lnTo>
                  <a:lnTo>
                    <a:pt x="2862" y="13321"/>
                  </a:lnTo>
                  <a:lnTo>
                    <a:pt x="3454" y="13281"/>
                  </a:lnTo>
                  <a:lnTo>
                    <a:pt x="4046" y="13202"/>
                  </a:lnTo>
                  <a:lnTo>
                    <a:pt x="4638" y="13084"/>
                  </a:lnTo>
                  <a:lnTo>
                    <a:pt x="5210" y="12946"/>
                  </a:lnTo>
                  <a:lnTo>
                    <a:pt x="5783" y="12768"/>
                  </a:lnTo>
                  <a:lnTo>
                    <a:pt x="6335" y="12571"/>
                  </a:lnTo>
                  <a:lnTo>
                    <a:pt x="6651" y="12452"/>
                  </a:lnTo>
                  <a:lnTo>
                    <a:pt x="6927" y="12314"/>
                  </a:lnTo>
                  <a:lnTo>
                    <a:pt x="7223" y="12156"/>
                  </a:lnTo>
                  <a:lnTo>
                    <a:pt x="7499" y="11999"/>
                  </a:lnTo>
                  <a:lnTo>
                    <a:pt x="8052" y="11663"/>
                  </a:lnTo>
                  <a:lnTo>
                    <a:pt x="8565" y="11288"/>
                  </a:lnTo>
                  <a:lnTo>
                    <a:pt x="9078" y="10893"/>
                  </a:lnTo>
                  <a:lnTo>
                    <a:pt x="9571" y="10459"/>
                  </a:lnTo>
                  <a:lnTo>
                    <a:pt x="10519" y="9611"/>
                  </a:lnTo>
                  <a:lnTo>
                    <a:pt x="10696" y="9433"/>
                  </a:lnTo>
                  <a:lnTo>
                    <a:pt x="10775" y="9335"/>
                  </a:lnTo>
                  <a:lnTo>
                    <a:pt x="10834" y="9236"/>
                  </a:lnTo>
                  <a:lnTo>
                    <a:pt x="10874" y="9117"/>
                  </a:lnTo>
                  <a:lnTo>
                    <a:pt x="10894" y="8999"/>
                  </a:lnTo>
                  <a:lnTo>
                    <a:pt x="10913" y="8743"/>
                  </a:lnTo>
                  <a:lnTo>
                    <a:pt x="10953" y="7894"/>
                  </a:lnTo>
                  <a:lnTo>
                    <a:pt x="11032" y="7065"/>
                  </a:lnTo>
                  <a:lnTo>
                    <a:pt x="11130" y="6256"/>
                  </a:lnTo>
                  <a:lnTo>
                    <a:pt x="11269" y="5447"/>
                  </a:lnTo>
                  <a:lnTo>
                    <a:pt x="11545" y="3829"/>
                  </a:lnTo>
                  <a:lnTo>
                    <a:pt x="11683" y="3000"/>
                  </a:lnTo>
                  <a:lnTo>
                    <a:pt x="11821" y="2171"/>
                  </a:lnTo>
                  <a:lnTo>
                    <a:pt x="11861" y="1915"/>
                  </a:lnTo>
                  <a:lnTo>
                    <a:pt x="11939" y="1619"/>
                  </a:lnTo>
                  <a:lnTo>
                    <a:pt x="12018" y="1244"/>
                  </a:lnTo>
                  <a:lnTo>
                    <a:pt x="12038" y="1046"/>
                  </a:lnTo>
                  <a:lnTo>
                    <a:pt x="12058" y="869"/>
                  </a:lnTo>
                  <a:lnTo>
                    <a:pt x="12038" y="691"/>
                  </a:lnTo>
                  <a:lnTo>
                    <a:pt x="11999" y="533"/>
                  </a:lnTo>
                  <a:lnTo>
                    <a:pt x="11920" y="395"/>
                  </a:lnTo>
                  <a:lnTo>
                    <a:pt x="11821" y="257"/>
                  </a:lnTo>
                  <a:lnTo>
                    <a:pt x="11703" y="178"/>
                  </a:lnTo>
                  <a:lnTo>
                    <a:pt x="11565" y="99"/>
                  </a:lnTo>
                  <a:lnTo>
                    <a:pt x="11407" y="60"/>
                  </a:lnTo>
                  <a:lnTo>
                    <a:pt x="11229" y="20"/>
                  </a:lnTo>
                  <a:lnTo>
                    <a:pt x="11032"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1" name="Google Shape;911;p7"/>
            <p:cNvSpPr/>
            <p:nvPr/>
          </p:nvSpPr>
          <p:spPr>
            <a:xfrm>
              <a:off x="2890423" y="2536079"/>
              <a:ext cx="422870" cy="577629"/>
            </a:xfrm>
            <a:custGeom>
              <a:rect b="b" l="l" r="r" t="t"/>
              <a:pathLst>
                <a:path extrusionOk="0" h="25556" w="18709">
                  <a:moveTo>
                    <a:pt x="15452" y="0"/>
                  </a:moveTo>
                  <a:lnTo>
                    <a:pt x="15176" y="20"/>
                  </a:lnTo>
                  <a:lnTo>
                    <a:pt x="14682" y="79"/>
                  </a:lnTo>
                  <a:lnTo>
                    <a:pt x="14169" y="198"/>
                  </a:lnTo>
                  <a:lnTo>
                    <a:pt x="13656" y="336"/>
                  </a:lnTo>
                  <a:lnTo>
                    <a:pt x="13163" y="533"/>
                  </a:lnTo>
                  <a:lnTo>
                    <a:pt x="12670" y="750"/>
                  </a:lnTo>
                  <a:lnTo>
                    <a:pt x="12176" y="987"/>
                  </a:lnTo>
                  <a:lnTo>
                    <a:pt x="11703" y="1283"/>
                  </a:lnTo>
                  <a:lnTo>
                    <a:pt x="11249" y="1579"/>
                  </a:lnTo>
                  <a:lnTo>
                    <a:pt x="10815" y="1915"/>
                  </a:lnTo>
                  <a:lnTo>
                    <a:pt x="10380" y="2270"/>
                  </a:lnTo>
                  <a:lnTo>
                    <a:pt x="9986" y="2645"/>
                  </a:lnTo>
                  <a:lnTo>
                    <a:pt x="9591" y="3039"/>
                  </a:lnTo>
                  <a:lnTo>
                    <a:pt x="9236" y="3454"/>
                  </a:lnTo>
                  <a:lnTo>
                    <a:pt x="8920" y="3888"/>
                  </a:lnTo>
                  <a:lnTo>
                    <a:pt x="8604" y="4322"/>
                  </a:lnTo>
                  <a:lnTo>
                    <a:pt x="8348" y="4776"/>
                  </a:lnTo>
                  <a:lnTo>
                    <a:pt x="8151" y="5151"/>
                  </a:lnTo>
                  <a:lnTo>
                    <a:pt x="7973" y="5526"/>
                  </a:lnTo>
                  <a:lnTo>
                    <a:pt x="7638" y="6276"/>
                  </a:lnTo>
                  <a:lnTo>
                    <a:pt x="7322" y="7065"/>
                  </a:lnTo>
                  <a:lnTo>
                    <a:pt x="6986" y="7815"/>
                  </a:lnTo>
                  <a:lnTo>
                    <a:pt x="6769" y="8249"/>
                  </a:lnTo>
                  <a:lnTo>
                    <a:pt x="6552" y="8663"/>
                  </a:lnTo>
                  <a:lnTo>
                    <a:pt x="6315" y="9078"/>
                  </a:lnTo>
                  <a:lnTo>
                    <a:pt x="6059" y="9492"/>
                  </a:lnTo>
                  <a:lnTo>
                    <a:pt x="5546" y="10321"/>
                  </a:lnTo>
                  <a:lnTo>
                    <a:pt x="5013" y="11130"/>
                  </a:lnTo>
                  <a:lnTo>
                    <a:pt x="4500" y="11959"/>
                  </a:lnTo>
                  <a:lnTo>
                    <a:pt x="4243" y="12373"/>
                  </a:lnTo>
                  <a:lnTo>
                    <a:pt x="4007" y="12807"/>
                  </a:lnTo>
                  <a:lnTo>
                    <a:pt x="3790" y="13222"/>
                  </a:lnTo>
                  <a:lnTo>
                    <a:pt x="3572" y="13656"/>
                  </a:lnTo>
                  <a:lnTo>
                    <a:pt x="3375" y="14090"/>
                  </a:lnTo>
                  <a:lnTo>
                    <a:pt x="3217" y="14524"/>
                  </a:lnTo>
                  <a:lnTo>
                    <a:pt x="2842" y="15570"/>
                  </a:lnTo>
                  <a:lnTo>
                    <a:pt x="2428" y="16576"/>
                  </a:lnTo>
                  <a:lnTo>
                    <a:pt x="1579" y="18570"/>
                  </a:lnTo>
                  <a:lnTo>
                    <a:pt x="1165" y="19556"/>
                  </a:lnTo>
                  <a:lnTo>
                    <a:pt x="751" y="20563"/>
                  </a:lnTo>
                  <a:lnTo>
                    <a:pt x="376" y="21569"/>
                  </a:lnTo>
                  <a:lnTo>
                    <a:pt x="20" y="22595"/>
                  </a:lnTo>
                  <a:lnTo>
                    <a:pt x="1" y="22694"/>
                  </a:lnTo>
                  <a:lnTo>
                    <a:pt x="1" y="22812"/>
                  </a:lnTo>
                  <a:lnTo>
                    <a:pt x="20" y="22911"/>
                  </a:lnTo>
                  <a:lnTo>
                    <a:pt x="40" y="23010"/>
                  </a:lnTo>
                  <a:lnTo>
                    <a:pt x="99" y="23089"/>
                  </a:lnTo>
                  <a:lnTo>
                    <a:pt x="159" y="23167"/>
                  </a:lnTo>
                  <a:lnTo>
                    <a:pt x="237" y="23246"/>
                  </a:lnTo>
                  <a:lnTo>
                    <a:pt x="316" y="23306"/>
                  </a:lnTo>
                  <a:lnTo>
                    <a:pt x="849" y="23562"/>
                  </a:lnTo>
                  <a:lnTo>
                    <a:pt x="1441" y="23838"/>
                  </a:lnTo>
                  <a:lnTo>
                    <a:pt x="2073" y="24095"/>
                  </a:lnTo>
                  <a:lnTo>
                    <a:pt x="2724" y="24351"/>
                  </a:lnTo>
                  <a:lnTo>
                    <a:pt x="3375" y="24588"/>
                  </a:lnTo>
                  <a:lnTo>
                    <a:pt x="3987" y="24805"/>
                  </a:lnTo>
                  <a:lnTo>
                    <a:pt x="4539" y="24983"/>
                  </a:lnTo>
                  <a:lnTo>
                    <a:pt x="5033" y="25101"/>
                  </a:lnTo>
                  <a:lnTo>
                    <a:pt x="5585" y="25240"/>
                  </a:lnTo>
                  <a:lnTo>
                    <a:pt x="6000" y="25358"/>
                  </a:lnTo>
                  <a:lnTo>
                    <a:pt x="6434" y="25457"/>
                  </a:lnTo>
                  <a:lnTo>
                    <a:pt x="6868" y="25516"/>
                  </a:lnTo>
                  <a:lnTo>
                    <a:pt x="7065" y="25555"/>
                  </a:lnTo>
                  <a:lnTo>
                    <a:pt x="7401" y="25555"/>
                  </a:lnTo>
                  <a:lnTo>
                    <a:pt x="7539" y="25536"/>
                  </a:lnTo>
                  <a:lnTo>
                    <a:pt x="7657" y="25476"/>
                  </a:lnTo>
                  <a:lnTo>
                    <a:pt x="7716" y="25417"/>
                  </a:lnTo>
                  <a:lnTo>
                    <a:pt x="9177" y="23207"/>
                  </a:lnTo>
                  <a:lnTo>
                    <a:pt x="9907" y="22082"/>
                  </a:lnTo>
                  <a:lnTo>
                    <a:pt x="10617" y="20957"/>
                  </a:lnTo>
                  <a:lnTo>
                    <a:pt x="11328" y="19813"/>
                  </a:lnTo>
                  <a:lnTo>
                    <a:pt x="12018" y="18668"/>
                  </a:lnTo>
                  <a:lnTo>
                    <a:pt x="12689" y="17504"/>
                  </a:lnTo>
                  <a:lnTo>
                    <a:pt x="13341" y="16320"/>
                  </a:lnTo>
                  <a:lnTo>
                    <a:pt x="13992" y="15136"/>
                  </a:lnTo>
                  <a:lnTo>
                    <a:pt x="14623" y="13952"/>
                  </a:lnTo>
                  <a:lnTo>
                    <a:pt x="15215" y="12748"/>
                  </a:lnTo>
                  <a:lnTo>
                    <a:pt x="15807" y="11544"/>
                  </a:lnTo>
                  <a:lnTo>
                    <a:pt x="16360" y="10341"/>
                  </a:lnTo>
                  <a:lnTo>
                    <a:pt x="16893" y="9117"/>
                  </a:lnTo>
                  <a:lnTo>
                    <a:pt x="17386" y="7894"/>
                  </a:lnTo>
                  <a:lnTo>
                    <a:pt x="17859" y="6651"/>
                  </a:lnTo>
                  <a:lnTo>
                    <a:pt x="18136" y="5861"/>
                  </a:lnTo>
                  <a:lnTo>
                    <a:pt x="18274" y="5447"/>
                  </a:lnTo>
                  <a:lnTo>
                    <a:pt x="18412" y="5013"/>
                  </a:lnTo>
                  <a:lnTo>
                    <a:pt x="18511" y="4579"/>
                  </a:lnTo>
                  <a:lnTo>
                    <a:pt x="18609" y="4144"/>
                  </a:lnTo>
                  <a:lnTo>
                    <a:pt x="18669" y="3710"/>
                  </a:lnTo>
                  <a:lnTo>
                    <a:pt x="18708" y="3276"/>
                  </a:lnTo>
                  <a:lnTo>
                    <a:pt x="18708" y="2862"/>
                  </a:lnTo>
                  <a:lnTo>
                    <a:pt x="18669" y="2447"/>
                  </a:lnTo>
                  <a:lnTo>
                    <a:pt x="18629" y="2250"/>
                  </a:lnTo>
                  <a:lnTo>
                    <a:pt x="18570" y="2053"/>
                  </a:lnTo>
                  <a:lnTo>
                    <a:pt x="18511" y="1855"/>
                  </a:lnTo>
                  <a:lnTo>
                    <a:pt x="18432" y="1678"/>
                  </a:lnTo>
                  <a:lnTo>
                    <a:pt x="18333" y="1500"/>
                  </a:lnTo>
                  <a:lnTo>
                    <a:pt x="18215" y="1323"/>
                  </a:lnTo>
                  <a:lnTo>
                    <a:pt x="18096" y="1145"/>
                  </a:lnTo>
                  <a:lnTo>
                    <a:pt x="17958" y="987"/>
                  </a:lnTo>
                  <a:lnTo>
                    <a:pt x="17800" y="829"/>
                  </a:lnTo>
                  <a:lnTo>
                    <a:pt x="17623" y="671"/>
                  </a:lnTo>
                  <a:lnTo>
                    <a:pt x="17425" y="533"/>
                  </a:lnTo>
                  <a:lnTo>
                    <a:pt x="17208" y="415"/>
                  </a:lnTo>
                  <a:lnTo>
                    <a:pt x="16971" y="296"/>
                  </a:lnTo>
                  <a:lnTo>
                    <a:pt x="16735" y="198"/>
                  </a:lnTo>
                  <a:lnTo>
                    <a:pt x="16478" y="119"/>
                  </a:lnTo>
                  <a:lnTo>
                    <a:pt x="16222" y="60"/>
                  </a:lnTo>
                  <a:lnTo>
                    <a:pt x="15965" y="20"/>
                  </a:lnTo>
                  <a:lnTo>
                    <a:pt x="15709"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2" name="Google Shape;912;p7"/>
            <p:cNvSpPr/>
            <p:nvPr/>
          </p:nvSpPr>
          <p:spPr>
            <a:xfrm>
              <a:off x="3061255" y="2685936"/>
              <a:ext cx="444704" cy="433132"/>
            </a:xfrm>
            <a:custGeom>
              <a:rect b="b" l="l" r="r" t="t"/>
              <a:pathLst>
                <a:path extrusionOk="0" h="19163" w="19675">
                  <a:moveTo>
                    <a:pt x="9927" y="1"/>
                  </a:moveTo>
                  <a:lnTo>
                    <a:pt x="9867" y="21"/>
                  </a:lnTo>
                  <a:lnTo>
                    <a:pt x="9828" y="40"/>
                  </a:lnTo>
                  <a:lnTo>
                    <a:pt x="9808" y="99"/>
                  </a:lnTo>
                  <a:lnTo>
                    <a:pt x="9433" y="1382"/>
                  </a:lnTo>
                  <a:lnTo>
                    <a:pt x="9019" y="2645"/>
                  </a:lnTo>
                  <a:lnTo>
                    <a:pt x="8565" y="3869"/>
                  </a:lnTo>
                  <a:lnTo>
                    <a:pt x="8072" y="5092"/>
                  </a:lnTo>
                  <a:lnTo>
                    <a:pt x="7539" y="6276"/>
                  </a:lnTo>
                  <a:lnTo>
                    <a:pt x="6986" y="7460"/>
                  </a:lnTo>
                  <a:lnTo>
                    <a:pt x="6394" y="8624"/>
                  </a:lnTo>
                  <a:lnTo>
                    <a:pt x="5783" y="9789"/>
                  </a:lnTo>
                  <a:lnTo>
                    <a:pt x="5131" y="10933"/>
                  </a:lnTo>
                  <a:lnTo>
                    <a:pt x="4460" y="12078"/>
                  </a:lnTo>
                  <a:lnTo>
                    <a:pt x="3770" y="13222"/>
                  </a:lnTo>
                  <a:lnTo>
                    <a:pt x="3059" y="14367"/>
                  </a:lnTo>
                  <a:lnTo>
                    <a:pt x="2329" y="15492"/>
                  </a:lnTo>
                  <a:lnTo>
                    <a:pt x="1579" y="16636"/>
                  </a:lnTo>
                  <a:lnTo>
                    <a:pt x="20" y="18965"/>
                  </a:lnTo>
                  <a:lnTo>
                    <a:pt x="1" y="19004"/>
                  </a:lnTo>
                  <a:lnTo>
                    <a:pt x="1" y="19063"/>
                  </a:lnTo>
                  <a:lnTo>
                    <a:pt x="20" y="19103"/>
                  </a:lnTo>
                  <a:lnTo>
                    <a:pt x="60" y="19142"/>
                  </a:lnTo>
                  <a:lnTo>
                    <a:pt x="119" y="19162"/>
                  </a:lnTo>
                  <a:lnTo>
                    <a:pt x="178" y="19142"/>
                  </a:lnTo>
                  <a:lnTo>
                    <a:pt x="237" y="19103"/>
                  </a:lnTo>
                  <a:lnTo>
                    <a:pt x="1777" y="16794"/>
                  </a:lnTo>
                  <a:lnTo>
                    <a:pt x="2526" y="15649"/>
                  </a:lnTo>
                  <a:lnTo>
                    <a:pt x="3276" y="14525"/>
                  </a:lnTo>
                  <a:lnTo>
                    <a:pt x="3987" y="13380"/>
                  </a:lnTo>
                  <a:lnTo>
                    <a:pt x="4677" y="12236"/>
                  </a:lnTo>
                  <a:lnTo>
                    <a:pt x="5348" y="11111"/>
                  </a:lnTo>
                  <a:lnTo>
                    <a:pt x="5980" y="9966"/>
                  </a:lnTo>
                  <a:lnTo>
                    <a:pt x="6592" y="8802"/>
                  </a:lnTo>
                  <a:lnTo>
                    <a:pt x="7184" y="7638"/>
                  </a:lnTo>
                  <a:lnTo>
                    <a:pt x="7756" y="6454"/>
                  </a:lnTo>
                  <a:lnTo>
                    <a:pt x="8269" y="5270"/>
                  </a:lnTo>
                  <a:lnTo>
                    <a:pt x="8762" y="4046"/>
                  </a:lnTo>
                  <a:lnTo>
                    <a:pt x="9216" y="2823"/>
                  </a:lnTo>
                  <a:lnTo>
                    <a:pt x="9650" y="1560"/>
                  </a:lnTo>
                  <a:lnTo>
                    <a:pt x="10025" y="277"/>
                  </a:lnTo>
                  <a:lnTo>
                    <a:pt x="14702" y="1323"/>
                  </a:lnTo>
                  <a:lnTo>
                    <a:pt x="17642" y="1974"/>
                  </a:lnTo>
                  <a:lnTo>
                    <a:pt x="19517" y="2389"/>
                  </a:lnTo>
                  <a:lnTo>
                    <a:pt x="19616" y="2389"/>
                  </a:lnTo>
                  <a:lnTo>
                    <a:pt x="19655" y="2349"/>
                  </a:lnTo>
                  <a:lnTo>
                    <a:pt x="19675" y="2290"/>
                  </a:lnTo>
                  <a:lnTo>
                    <a:pt x="19675" y="2250"/>
                  </a:lnTo>
                  <a:lnTo>
                    <a:pt x="19655" y="2191"/>
                  </a:lnTo>
                  <a:lnTo>
                    <a:pt x="19616" y="2171"/>
                  </a:lnTo>
                  <a:lnTo>
                    <a:pt x="19576" y="2132"/>
                  </a:lnTo>
                  <a:lnTo>
                    <a:pt x="17702" y="1718"/>
                  </a:lnTo>
                  <a:lnTo>
                    <a:pt x="14761" y="1066"/>
                  </a:lnTo>
                  <a:lnTo>
                    <a:pt x="11841" y="415"/>
                  </a:lnTo>
                  <a:lnTo>
                    <a:pt x="9966"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3" name="Google Shape;913;p7"/>
            <p:cNvSpPr/>
            <p:nvPr/>
          </p:nvSpPr>
          <p:spPr>
            <a:xfrm>
              <a:off x="3017541" y="2189058"/>
              <a:ext cx="458989" cy="427775"/>
            </a:xfrm>
            <a:custGeom>
              <a:rect b="b" l="l" r="r" t="t"/>
              <a:pathLst>
                <a:path extrusionOk="0" h="18926" w="20307">
                  <a:moveTo>
                    <a:pt x="2112" y="1"/>
                  </a:moveTo>
                  <a:lnTo>
                    <a:pt x="2033" y="20"/>
                  </a:lnTo>
                  <a:lnTo>
                    <a:pt x="1974" y="60"/>
                  </a:lnTo>
                  <a:lnTo>
                    <a:pt x="1895" y="119"/>
                  </a:lnTo>
                  <a:lnTo>
                    <a:pt x="1856" y="178"/>
                  </a:lnTo>
                  <a:lnTo>
                    <a:pt x="1816" y="237"/>
                  </a:lnTo>
                  <a:lnTo>
                    <a:pt x="1796" y="316"/>
                  </a:lnTo>
                  <a:lnTo>
                    <a:pt x="1796" y="395"/>
                  </a:lnTo>
                  <a:lnTo>
                    <a:pt x="1579" y="297"/>
                  </a:lnTo>
                  <a:lnTo>
                    <a:pt x="1382" y="237"/>
                  </a:lnTo>
                  <a:lnTo>
                    <a:pt x="1165" y="198"/>
                  </a:lnTo>
                  <a:lnTo>
                    <a:pt x="1047" y="198"/>
                  </a:lnTo>
                  <a:lnTo>
                    <a:pt x="948" y="218"/>
                  </a:lnTo>
                  <a:lnTo>
                    <a:pt x="830" y="237"/>
                  </a:lnTo>
                  <a:lnTo>
                    <a:pt x="731" y="297"/>
                  </a:lnTo>
                  <a:lnTo>
                    <a:pt x="652" y="376"/>
                  </a:lnTo>
                  <a:lnTo>
                    <a:pt x="573" y="455"/>
                  </a:lnTo>
                  <a:lnTo>
                    <a:pt x="534" y="553"/>
                  </a:lnTo>
                  <a:lnTo>
                    <a:pt x="514" y="652"/>
                  </a:lnTo>
                  <a:lnTo>
                    <a:pt x="514" y="751"/>
                  </a:lnTo>
                  <a:lnTo>
                    <a:pt x="534" y="849"/>
                  </a:lnTo>
                  <a:lnTo>
                    <a:pt x="435" y="889"/>
                  </a:lnTo>
                  <a:lnTo>
                    <a:pt x="336" y="928"/>
                  </a:lnTo>
                  <a:lnTo>
                    <a:pt x="257" y="987"/>
                  </a:lnTo>
                  <a:lnTo>
                    <a:pt x="178" y="1066"/>
                  </a:lnTo>
                  <a:lnTo>
                    <a:pt x="119" y="1145"/>
                  </a:lnTo>
                  <a:lnTo>
                    <a:pt x="60" y="1244"/>
                  </a:lnTo>
                  <a:lnTo>
                    <a:pt x="20" y="1362"/>
                  </a:lnTo>
                  <a:lnTo>
                    <a:pt x="1" y="1461"/>
                  </a:lnTo>
                  <a:lnTo>
                    <a:pt x="1" y="1579"/>
                  </a:lnTo>
                  <a:lnTo>
                    <a:pt x="1" y="1678"/>
                  </a:lnTo>
                  <a:lnTo>
                    <a:pt x="40" y="1895"/>
                  </a:lnTo>
                  <a:lnTo>
                    <a:pt x="99" y="2112"/>
                  </a:lnTo>
                  <a:lnTo>
                    <a:pt x="198" y="2310"/>
                  </a:lnTo>
                  <a:lnTo>
                    <a:pt x="218" y="2388"/>
                  </a:lnTo>
                  <a:lnTo>
                    <a:pt x="238" y="2467"/>
                  </a:lnTo>
                  <a:lnTo>
                    <a:pt x="218" y="2566"/>
                  </a:lnTo>
                  <a:lnTo>
                    <a:pt x="178" y="2665"/>
                  </a:lnTo>
                  <a:lnTo>
                    <a:pt x="139" y="2803"/>
                  </a:lnTo>
                  <a:lnTo>
                    <a:pt x="119" y="2941"/>
                  </a:lnTo>
                  <a:lnTo>
                    <a:pt x="139" y="3079"/>
                  </a:lnTo>
                  <a:lnTo>
                    <a:pt x="178" y="3217"/>
                  </a:lnTo>
                  <a:lnTo>
                    <a:pt x="238" y="3336"/>
                  </a:lnTo>
                  <a:lnTo>
                    <a:pt x="316" y="3474"/>
                  </a:lnTo>
                  <a:lnTo>
                    <a:pt x="395" y="3592"/>
                  </a:lnTo>
                  <a:lnTo>
                    <a:pt x="494" y="3711"/>
                  </a:lnTo>
                  <a:lnTo>
                    <a:pt x="711" y="3928"/>
                  </a:lnTo>
                  <a:lnTo>
                    <a:pt x="948" y="4125"/>
                  </a:lnTo>
                  <a:lnTo>
                    <a:pt x="1382" y="4480"/>
                  </a:lnTo>
                  <a:lnTo>
                    <a:pt x="1698" y="4737"/>
                  </a:lnTo>
                  <a:lnTo>
                    <a:pt x="2033" y="4974"/>
                  </a:lnTo>
                  <a:lnTo>
                    <a:pt x="2369" y="5191"/>
                  </a:lnTo>
                  <a:lnTo>
                    <a:pt x="2724" y="5427"/>
                  </a:lnTo>
                  <a:lnTo>
                    <a:pt x="3434" y="5842"/>
                  </a:lnTo>
                  <a:lnTo>
                    <a:pt x="4145" y="6236"/>
                  </a:lnTo>
                  <a:lnTo>
                    <a:pt x="4421" y="6394"/>
                  </a:lnTo>
                  <a:lnTo>
                    <a:pt x="4697" y="6572"/>
                  </a:lnTo>
                  <a:lnTo>
                    <a:pt x="4895" y="6710"/>
                  </a:lnTo>
                  <a:lnTo>
                    <a:pt x="5092" y="6868"/>
                  </a:lnTo>
                  <a:lnTo>
                    <a:pt x="5250" y="7026"/>
                  </a:lnTo>
                  <a:lnTo>
                    <a:pt x="5427" y="7203"/>
                  </a:lnTo>
                  <a:lnTo>
                    <a:pt x="5743" y="7578"/>
                  </a:lnTo>
                  <a:lnTo>
                    <a:pt x="6039" y="7973"/>
                  </a:lnTo>
                  <a:lnTo>
                    <a:pt x="6947" y="9177"/>
                  </a:lnTo>
                  <a:lnTo>
                    <a:pt x="7855" y="10400"/>
                  </a:lnTo>
                  <a:lnTo>
                    <a:pt x="8743" y="11604"/>
                  </a:lnTo>
                  <a:lnTo>
                    <a:pt x="9670" y="12808"/>
                  </a:lnTo>
                  <a:lnTo>
                    <a:pt x="11920" y="15669"/>
                  </a:lnTo>
                  <a:lnTo>
                    <a:pt x="12393" y="16301"/>
                  </a:lnTo>
                  <a:lnTo>
                    <a:pt x="12887" y="16912"/>
                  </a:lnTo>
                  <a:lnTo>
                    <a:pt x="13123" y="17189"/>
                  </a:lnTo>
                  <a:lnTo>
                    <a:pt x="13380" y="17465"/>
                  </a:lnTo>
                  <a:lnTo>
                    <a:pt x="13637" y="17721"/>
                  </a:lnTo>
                  <a:lnTo>
                    <a:pt x="13893" y="17978"/>
                  </a:lnTo>
                  <a:lnTo>
                    <a:pt x="14189" y="18195"/>
                  </a:lnTo>
                  <a:lnTo>
                    <a:pt x="14465" y="18392"/>
                  </a:lnTo>
                  <a:lnTo>
                    <a:pt x="14781" y="18550"/>
                  </a:lnTo>
                  <a:lnTo>
                    <a:pt x="15097" y="18688"/>
                  </a:lnTo>
                  <a:lnTo>
                    <a:pt x="15452" y="18807"/>
                  </a:lnTo>
                  <a:lnTo>
                    <a:pt x="15807" y="18886"/>
                  </a:lnTo>
                  <a:lnTo>
                    <a:pt x="16202" y="18925"/>
                  </a:lnTo>
                  <a:lnTo>
                    <a:pt x="16597" y="18925"/>
                  </a:lnTo>
                  <a:lnTo>
                    <a:pt x="16873" y="18886"/>
                  </a:lnTo>
                  <a:lnTo>
                    <a:pt x="17169" y="18826"/>
                  </a:lnTo>
                  <a:lnTo>
                    <a:pt x="17445" y="18767"/>
                  </a:lnTo>
                  <a:lnTo>
                    <a:pt x="17741" y="18669"/>
                  </a:lnTo>
                  <a:lnTo>
                    <a:pt x="18017" y="18550"/>
                  </a:lnTo>
                  <a:lnTo>
                    <a:pt x="18313" y="18432"/>
                  </a:lnTo>
                  <a:lnTo>
                    <a:pt x="18846" y="18156"/>
                  </a:lnTo>
                  <a:lnTo>
                    <a:pt x="19340" y="17860"/>
                  </a:lnTo>
                  <a:lnTo>
                    <a:pt x="19734" y="17603"/>
                  </a:lnTo>
                  <a:lnTo>
                    <a:pt x="20030" y="17366"/>
                  </a:lnTo>
                  <a:lnTo>
                    <a:pt x="20208" y="17189"/>
                  </a:lnTo>
                  <a:lnTo>
                    <a:pt x="20267" y="17110"/>
                  </a:lnTo>
                  <a:lnTo>
                    <a:pt x="20287" y="17011"/>
                  </a:lnTo>
                  <a:lnTo>
                    <a:pt x="20306" y="16893"/>
                  </a:lnTo>
                  <a:lnTo>
                    <a:pt x="20306" y="16754"/>
                  </a:lnTo>
                  <a:lnTo>
                    <a:pt x="20247" y="16478"/>
                  </a:lnTo>
                  <a:lnTo>
                    <a:pt x="20168" y="16162"/>
                  </a:lnTo>
                  <a:lnTo>
                    <a:pt x="20050" y="15847"/>
                  </a:lnTo>
                  <a:lnTo>
                    <a:pt x="19932" y="15551"/>
                  </a:lnTo>
                  <a:lnTo>
                    <a:pt x="19793" y="15294"/>
                  </a:lnTo>
                  <a:lnTo>
                    <a:pt x="19695" y="15097"/>
                  </a:lnTo>
                  <a:lnTo>
                    <a:pt x="19517" y="14821"/>
                  </a:lnTo>
                  <a:lnTo>
                    <a:pt x="19340" y="14544"/>
                  </a:lnTo>
                  <a:lnTo>
                    <a:pt x="18925" y="14011"/>
                  </a:lnTo>
                  <a:lnTo>
                    <a:pt x="18511" y="13498"/>
                  </a:lnTo>
                  <a:lnTo>
                    <a:pt x="18077" y="13005"/>
                  </a:lnTo>
                  <a:lnTo>
                    <a:pt x="17445" y="12295"/>
                  </a:lnTo>
                  <a:lnTo>
                    <a:pt x="16794" y="11624"/>
                  </a:lnTo>
                  <a:lnTo>
                    <a:pt x="16123" y="10953"/>
                  </a:lnTo>
                  <a:lnTo>
                    <a:pt x="15452" y="10282"/>
                  </a:lnTo>
                  <a:lnTo>
                    <a:pt x="14761" y="9650"/>
                  </a:lnTo>
                  <a:lnTo>
                    <a:pt x="14051" y="9019"/>
                  </a:lnTo>
                  <a:lnTo>
                    <a:pt x="13341" y="8387"/>
                  </a:lnTo>
                  <a:lnTo>
                    <a:pt x="12610" y="7795"/>
                  </a:lnTo>
                  <a:lnTo>
                    <a:pt x="11130" y="6552"/>
                  </a:lnTo>
                  <a:lnTo>
                    <a:pt x="9611" y="5348"/>
                  </a:lnTo>
                  <a:lnTo>
                    <a:pt x="9019" y="4875"/>
                  </a:lnTo>
                  <a:lnTo>
                    <a:pt x="8723" y="4638"/>
                  </a:lnTo>
                  <a:lnTo>
                    <a:pt x="8427" y="4382"/>
                  </a:lnTo>
                  <a:lnTo>
                    <a:pt x="8151" y="4105"/>
                  </a:lnTo>
                  <a:lnTo>
                    <a:pt x="7914" y="3829"/>
                  </a:lnTo>
                  <a:lnTo>
                    <a:pt x="7795" y="3671"/>
                  </a:lnTo>
                  <a:lnTo>
                    <a:pt x="7697" y="3494"/>
                  </a:lnTo>
                  <a:lnTo>
                    <a:pt x="7618" y="3336"/>
                  </a:lnTo>
                  <a:lnTo>
                    <a:pt x="7539" y="3158"/>
                  </a:lnTo>
                  <a:lnTo>
                    <a:pt x="7401" y="2783"/>
                  </a:lnTo>
                  <a:lnTo>
                    <a:pt x="7282" y="2388"/>
                  </a:lnTo>
                  <a:lnTo>
                    <a:pt x="7144" y="2014"/>
                  </a:lnTo>
                  <a:lnTo>
                    <a:pt x="7065" y="1836"/>
                  </a:lnTo>
                  <a:lnTo>
                    <a:pt x="6967" y="1678"/>
                  </a:lnTo>
                  <a:lnTo>
                    <a:pt x="6809" y="1461"/>
                  </a:lnTo>
                  <a:lnTo>
                    <a:pt x="6631" y="1264"/>
                  </a:lnTo>
                  <a:lnTo>
                    <a:pt x="6454" y="1066"/>
                  </a:lnTo>
                  <a:lnTo>
                    <a:pt x="6296" y="849"/>
                  </a:lnTo>
                  <a:lnTo>
                    <a:pt x="6118" y="553"/>
                  </a:lnTo>
                  <a:lnTo>
                    <a:pt x="6019" y="395"/>
                  </a:lnTo>
                  <a:lnTo>
                    <a:pt x="5901" y="257"/>
                  </a:lnTo>
                  <a:lnTo>
                    <a:pt x="5842" y="198"/>
                  </a:lnTo>
                  <a:lnTo>
                    <a:pt x="5763" y="159"/>
                  </a:lnTo>
                  <a:lnTo>
                    <a:pt x="5664" y="119"/>
                  </a:lnTo>
                  <a:lnTo>
                    <a:pt x="5408" y="119"/>
                  </a:lnTo>
                  <a:lnTo>
                    <a:pt x="5329" y="159"/>
                  </a:lnTo>
                  <a:lnTo>
                    <a:pt x="5270" y="218"/>
                  </a:lnTo>
                  <a:lnTo>
                    <a:pt x="5230" y="297"/>
                  </a:lnTo>
                  <a:lnTo>
                    <a:pt x="5191" y="395"/>
                  </a:lnTo>
                  <a:lnTo>
                    <a:pt x="5191" y="494"/>
                  </a:lnTo>
                  <a:lnTo>
                    <a:pt x="5191" y="593"/>
                  </a:lnTo>
                  <a:lnTo>
                    <a:pt x="5210" y="751"/>
                  </a:lnTo>
                  <a:lnTo>
                    <a:pt x="5270" y="889"/>
                  </a:lnTo>
                  <a:lnTo>
                    <a:pt x="5388" y="1185"/>
                  </a:lnTo>
                  <a:lnTo>
                    <a:pt x="5506" y="1481"/>
                  </a:lnTo>
                  <a:lnTo>
                    <a:pt x="5546" y="1639"/>
                  </a:lnTo>
                  <a:lnTo>
                    <a:pt x="5566" y="1777"/>
                  </a:lnTo>
                  <a:lnTo>
                    <a:pt x="5566" y="1875"/>
                  </a:lnTo>
                  <a:lnTo>
                    <a:pt x="5546" y="1935"/>
                  </a:lnTo>
                  <a:lnTo>
                    <a:pt x="5506" y="1974"/>
                  </a:lnTo>
                  <a:lnTo>
                    <a:pt x="5467" y="1994"/>
                  </a:lnTo>
                  <a:lnTo>
                    <a:pt x="5427" y="2014"/>
                  </a:lnTo>
                  <a:lnTo>
                    <a:pt x="5368" y="1994"/>
                  </a:lnTo>
                  <a:lnTo>
                    <a:pt x="5230" y="1954"/>
                  </a:lnTo>
                  <a:lnTo>
                    <a:pt x="5112" y="1875"/>
                  </a:lnTo>
                  <a:lnTo>
                    <a:pt x="4974" y="1777"/>
                  </a:lnTo>
                  <a:lnTo>
                    <a:pt x="4796" y="1619"/>
                  </a:lnTo>
                  <a:lnTo>
                    <a:pt x="4559" y="1422"/>
                  </a:lnTo>
                  <a:lnTo>
                    <a:pt x="4322" y="1224"/>
                  </a:lnTo>
                  <a:lnTo>
                    <a:pt x="3829" y="889"/>
                  </a:lnTo>
                  <a:lnTo>
                    <a:pt x="2783" y="237"/>
                  </a:lnTo>
                  <a:lnTo>
                    <a:pt x="2645" y="139"/>
                  </a:lnTo>
                  <a:lnTo>
                    <a:pt x="2507" y="60"/>
                  </a:lnTo>
                  <a:lnTo>
                    <a:pt x="2349" y="20"/>
                  </a:lnTo>
                  <a:lnTo>
                    <a:pt x="2191"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4" name="Google Shape;914;p7"/>
            <p:cNvSpPr/>
            <p:nvPr/>
          </p:nvSpPr>
          <p:spPr>
            <a:xfrm>
              <a:off x="3399348" y="2206010"/>
              <a:ext cx="427323" cy="362635"/>
            </a:xfrm>
            <a:custGeom>
              <a:rect b="b" l="l" r="r" t="t"/>
              <a:pathLst>
                <a:path extrusionOk="0" h="16044" w="18906">
                  <a:moveTo>
                    <a:pt x="17899" y="1"/>
                  </a:moveTo>
                  <a:lnTo>
                    <a:pt x="16794" y="178"/>
                  </a:lnTo>
                  <a:lnTo>
                    <a:pt x="15649" y="415"/>
                  </a:lnTo>
                  <a:lnTo>
                    <a:pt x="15077" y="533"/>
                  </a:lnTo>
                  <a:lnTo>
                    <a:pt x="14505" y="672"/>
                  </a:lnTo>
                  <a:lnTo>
                    <a:pt x="13952" y="829"/>
                  </a:lnTo>
                  <a:lnTo>
                    <a:pt x="13380" y="1007"/>
                  </a:lnTo>
                  <a:lnTo>
                    <a:pt x="12827" y="1185"/>
                  </a:lnTo>
                  <a:lnTo>
                    <a:pt x="12275" y="1382"/>
                  </a:lnTo>
                  <a:lnTo>
                    <a:pt x="11742" y="1599"/>
                  </a:lnTo>
                  <a:lnTo>
                    <a:pt x="11209" y="1816"/>
                  </a:lnTo>
                  <a:lnTo>
                    <a:pt x="10696" y="2053"/>
                  </a:lnTo>
                  <a:lnTo>
                    <a:pt x="10203" y="2309"/>
                  </a:lnTo>
                  <a:lnTo>
                    <a:pt x="9709" y="2586"/>
                  </a:lnTo>
                  <a:lnTo>
                    <a:pt x="9236" y="2862"/>
                  </a:lnTo>
                  <a:lnTo>
                    <a:pt x="8012" y="3671"/>
                  </a:lnTo>
                  <a:lnTo>
                    <a:pt x="6789" y="4480"/>
                  </a:lnTo>
                  <a:lnTo>
                    <a:pt x="5585" y="5329"/>
                  </a:lnTo>
                  <a:lnTo>
                    <a:pt x="4401" y="6197"/>
                  </a:lnTo>
                  <a:lnTo>
                    <a:pt x="3829" y="6651"/>
                  </a:lnTo>
                  <a:lnTo>
                    <a:pt x="3257" y="7105"/>
                  </a:lnTo>
                  <a:lnTo>
                    <a:pt x="2684" y="7578"/>
                  </a:lnTo>
                  <a:lnTo>
                    <a:pt x="2132" y="8052"/>
                  </a:lnTo>
                  <a:lnTo>
                    <a:pt x="1579" y="8545"/>
                  </a:lnTo>
                  <a:lnTo>
                    <a:pt x="1046" y="9039"/>
                  </a:lnTo>
                  <a:lnTo>
                    <a:pt x="533" y="9571"/>
                  </a:lnTo>
                  <a:lnTo>
                    <a:pt x="1" y="10104"/>
                  </a:lnTo>
                  <a:lnTo>
                    <a:pt x="277" y="10440"/>
                  </a:lnTo>
                  <a:lnTo>
                    <a:pt x="573" y="10736"/>
                  </a:lnTo>
                  <a:lnTo>
                    <a:pt x="1185" y="11347"/>
                  </a:lnTo>
                  <a:lnTo>
                    <a:pt x="1638" y="11841"/>
                  </a:lnTo>
                  <a:lnTo>
                    <a:pt x="2092" y="12334"/>
                  </a:lnTo>
                  <a:lnTo>
                    <a:pt x="2980" y="13321"/>
                  </a:lnTo>
                  <a:lnTo>
                    <a:pt x="3868" y="14347"/>
                  </a:lnTo>
                  <a:lnTo>
                    <a:pt x="4322" y="14860"/>
                  </a:lnTo>
                  <a:lnTo>
                    <a:pt x="4776" y="15353"/>
                  </a:lnTo>
                  <a:lnTo>
                    <a:pt x="4973" y="15551"/>
                  </a:lnTo>
                  <a:lnTo>
                    <a:pt x="5171" y="15728"/>
                  </a:lnTo>
                  <a:lnTo>
                    <a:pt x="5368" y="15886"/>
                  </a:lnTo>
                  <a:lnTo>
                    <a:pt x="5585" y="16044"/>
                  </a:lnTo>
                  <a:lnTo>
                    <a:pt x="5723" y="15985"/>
                  </a:lnTo>
                  <a:lnTo>
                    <a:pt x="5861" y="15926"/>
                  </a:lnTo>
                  <a:lnTo>
                    <a:pt x="6670" y="15432"/>
                  </a:lnTo>
                  <a:lnTo>
                    <a:pt x="7519" y="14919"/>
                  </a:lnTo>
                  <a:lnTo>
                    <a:pt x="8407" y="14347"/>
                  </a:lnTo>
                  <a:lnTo>
                    <a:pt x="9295" y="13755"/>
                  </a:lnTo>
                  <a:lnTo>
                    <a:pt x="10183" y="13123"/>
                  </a:lnTo>
                  <a:lnTo>
                    <a:pt x="11091" y="12472"/>
                  </a:lnTo>
                  <a:lnTo>
                    <a:pt x="11959" y="11821"/>
                  </a:lnTo>
                  <a:lnTo>
                    <a:pt x="12827" y="11150"/>
                  </a:lnTo>
                  <a:lnTo>
                    <a:pt x="13636" y="10459"/>
                  </a:lnTo>
                  <a:lnTo>
                    <a:pt x="14426" y="9788"/>
                  </a:lnTo>
                  <a:lnTo>
                    <a:pt x="15176" y="9117"/>
                  </a:lnTo>
                  <a:lnTo>
                    <a:pt x="15866" y="8466"/>
                  </a:lnTo>
                  <a:lnTo>
                    <a:pt x="16478" y="7855"/>
                  </a:lnTo>
                  <a:lnTo>
                    <a:pt x="17031" y="7243"/>
                  </a:lnTo>
                  <a:lnTo>
                    <a:pt x="17484" y="6690"/>
                  </a:lnTo>
                  <a:lnTo>
                    <a:pt x="17682" y="6414"/>
                  </a:lnTo>
                  <a:lnTo>
                    <a:pt x="17859" y="6157"/>
                  </a:lnTo>
                  <a:lnTo>
                    <a:pt x="18155" y="5644"/>
                  </a:lnTo>
                  <a:lnTo>
                    <a:pt x="18432" y="5112"/>
                  </a:lnTo>
                  <a:lnTo>
                    <a:pt x="18668" y="4559"/>
                  </a:lnTo>
                  <a:lnTo>
                    <a:pt x="18905" y="3987"/>
                  </a:lnTo>
                  <a:lnTo>
                    <a:pt x="18767" y="3316"/>
                  </a:lnTo>
                  <a:lnTo>
                    <a:pt x="18728" y="3099"/>
                  </a:lnTo>
                  <a:lnTo>
                    <a:pt x="18708" y="2921"/>
                  </a:lnTo>
                  <a:lnTo>
                    <a:pt x="18688" y="2586"/>
                  </a:lnTo>
                  <a:lnTo>
                    <a:pt x="18688" y="2250"/>
                  </a:lnTo>
                  <a:lnTo>
                    <a:pt x="18668" y="1934"/>
                  </a:lnTo>
                  <a:lnTo>
                    <a:pt x="18649" y="1757"/>
                  </a:lnTo>
                  <a:lnTo>
                    <a:pt x="18629" y="1560"/>
                  </a:lnTo>
                  <a:lnTo>
                    <a:pt x="18570" y="1362"/>
                  </a:lnTo>
                  <a:lnTo>
                    <a:pt x="18491" y="1145"/>
                  </a:lnTo>
                  <a:lnTo>
                    <a:pt x="18392" y="889"/>
                  </a:lnTo>
                  <a:lnTo>
                    <a:pt x="18274" y="632"/>
                  </a:lnTo>
                  <a:lnTo>
                    <a:pt x="18116" y="336"/>
                  </a:lnTo>
                  <a:lnTo>
                    <a:pt x="17899"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5" name="Google Shape;915;p7"/>
            <p:cNvSpPr/>
            <p:nvPr/>
          </p:nvSpPr>
          <p:spPr>
            <a:xfrm>
              <a:off x="3953772" y="2405841"/>
              <a:ext cx="52641" cy="260494"/>
            </a:xfrm>
            <a:custGeom>
              <a:rect b="b" l="l" r="r" t="t"/>
              <a:pathLst>
                <a:path extrusionOk="0" h="11525" w="2329">
                  <a:moveTo>
                    <a:pt x="1776" y="0"/>
                  </a:moveTo>
                  <a:lnTo>
                    <a:pt x="1737" y="20"/>
                  </a:lnTo>
                  <a:lnTo>
                    <a:pt x="1697" y="59"/>
                  </a:lnTo>
                  <a:lnTo>
                    <a:pt x="1678" y="99"/>
                  </a:lnTo>
                  <a:lnTo>
                    <a:pt x="1678" y="158"/>
                  </a:lnTo>
                  <a:lnTo>
                    <a:pt x="1697" y="198"/>
                  </a:lnTo>
                  <a:lnTo>
                    <a:pt x="1816" y="355"/>
                  </a:lnTo>
                  <a:lnTo>
                    <a:pt x="1895" y="533"/>
                  </a:lnTo>
                  <a:lnTo>
                    <a:pt x="1954" y="711"/>
                  </a:lnTo>
                  <a:lnTo>
                    <a:pt x="2013" y="908"/>
                  </a:lnTo>
                  <a:lnTo>
                    <a:pt x="2053" y="1086"/>
                  </a:lnTo>
                  <a:lnTo>
                    <a:pt x="2072" y="1283"/>
                  </a:lnTo>
                  <a:lnTo>
                    <a:pt x="2072" y="1500"/>
                  </a:lnTo>
                  <a:lnTo>
                    <a:pt x="2072" y="1697"/>
                  </a:lnTo>
                  <a:lnTo>
                    <a:pt x="2033" y="2131"/>
                  </a:lnTo>
                  <a:lnTo>
                    <a:pt x="1954" y="2566"/>
                  </a:lnTo>
                  <a:lnTo>
                    <a:pt x="1835" y="3019"/>
                  </a:lnTo>
                  <a:lnTo>
                    <a:pt x="1717" y="3473"/>
                  </a:lnTo>
                  <a:lnTo>
                    <a:pt x="1303" y="4973"/>
                  </a:lnTo>
                  <a:lnTo>
                    <a:pt x="1086" y="5881"/>
                  </a:lnTo>
                  <a:lnTo>
                    <a:pt x="829" y="6887"/>
                  </a:lnTo>
                  <a:lnTo>
                    <a:pt x="592" y="7973"/>
                  </a:lnTo>
                  <a:lnTo>
                    <a:pt x="375" y="9078"/>
                  </a:lnTo>
                  <a:lnTo>
                    <a:pt x="178" y="10222"/>
                  </a:lnTo>
                  <a:lnTo>
                    <a:pt x="0" y="11367"/>
                  </a:lnTo>
                  <a:lnTo>
                    <a:pt x="0" y="11426"/>
                  </a:lnTo>
                  <a:lnTo>
                    <a:pt x="20" y="11465"/>
                  </a:lnTo>
                  <a:lnTo>
                    <a:pt x="59" y="11505"/>
                  </a:lnTo>
                  <a:lnTo>
                    <a:pt x="119" y="11525"/>
                  </a:lnTo>
                  <a:lnTo>
                    <a:pt x="178" y="11505"/>
                  </a:lnTo>
                  <a:lnTo>
                    <a:pt x="217" y="11485"/>
                  </a:lnTo>
                  <a:lnTo>
                    <a:pt x="237" y="11446"/>
                  </a:lnTo>
                  <a:lnTo>
                    <a:pt x="257" y="11406"/>
                  </a:lnTo>
                  <a:lnTo>
                    <a:pt x="434" y="10262"/>
                  </a:lnTo>
                  <a:lnTo>
                    <a:pt x="632" y="9137"/>
                  </a:lnTo>
                  <a:lnTo>
                    <a:pt x="849" y="8012"/>
                  </a:lnTo>
                  <a:lnTo>
                    <a:pt x="1086" y="6946"/>
                  </a:lnTo>
                  <a:lnTo>
                    <a:pt x="1322" y="5940"/>
                  </a:lnTo>
                  <a:lnTo>
                    <a:pt x="1559" y="5032"/>
                  </a:lnTo>
                  <a:lnTo>
                    <a:pt x="1974" y="3532"/>
                  </a:lnTo>
                  <a:lnTo>
                    <a:pt x="2072" y="3158"/>
                  </a:lnTo>
                  <a:lnTo>
                    <a:pt x="2191" y="2723"/>
                  </a:lnTo>
                  <a:lnTo>
                    <a:pt x="2270" y="2289"/>
                  </a:lnTo>
                  <a:lnTo>
                    <a:pt x="2329" y="1816"/>
                  </a:lnTo>
                  <a:lnTo>
                    <a:pt x="2329" y="1579"/>
                  </a:lnTo>
                  <a:lnTo>
                    <a:pt x="2329" y="1342"/>
                  </a:lnTo>
                  <a:lnTo>
                    <a:pt x="2309" y="1125"/>
                  </a:lnTo>
                  <a:lnTo>
                    <a:pt x="2270" y="888"/>
                  </a:lnTo>
                  <a:lnTo>
                    <a:pt x="2210" y="671"/>
                  </a:lnTo>
                  <a:lnTo>
                    <a:pt x="2151" y="454"/>
                  </a:lnTo>
                  <a:lnTo>
                    <a:pt x="2033" y="237"/>
                  </a:lnTo>
                  <a:lnTo>
                    <a:pt x="1914" y="40"/>
                  </a:lnTo>
                  <a:lnTo>
                    <a:pt x="187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6" name="Google Shape;916;p7"/>
            <p:cNvSpPr/>
            <p:nvPr/>
          </p:nvSpPr>
          <p:spPr>
            <a:xfrm>
              <a:off x="3683036" y="2374604"/>
              <a:ext cx="39261" cy="91472"/>
            </a:xfrm>
            <a:custGeom>
              <a:rect b="b" l="l" r="r" t="t"/>
              <a:pathLst>
                <a:path extrusionOk="0" h="4047" w="1737">
                  <a:moveTo>
                    <a:pt x="1539" y="1"/>
                  </a:moveTo>
                  <a:lnTo>
                    <a:pt x="1500" y="40"/>
                  </a:lnTo>
                  <a:lnTo>
                    <a:pt x="1480" y="80"/>
                  </a:lnTo>
                  <a:lnTo>
                    <a:pt x="1243" y="731"/>
                  </a:lnTo>
                  <a:lnTo>
                    <a:pt x="671" y="2250"/>
                  </a:lnTo>
                  <a:lnTo>
                    <a:pt x="375" y="3020"/>
                  </a:lnTo>
                  <a:lnTo>
                    <a:pt x="0" y="3869"/>
                  </a:lnTo>
                  <a:lnTo>
                    <a:pt x="0" y="3928"/>
                  </a:lnTo>
                  <a:lnTo>
                    <a:pt x="0" y="3967"/>
                  </a:lnTo>
                  <a:lnTo>
                    <a:pt x="20" y="4007"/>
                  </a:lnTo>
                  <a:lnTo>
                    <a:pt x="79" y="4046"/>
                  </a:lnTo>
                  <a:lnTo>
                    <a:pt x="118" y="4046"/>
                  </a:lnTo>
                  <a:lnTo>
                    <a:pt x="197" y="4026"/>
                  </a:lnTo>
                  <a:lnTo>
                    <a:pt x="237" y="3967"/>
                  </a:lnTo>
                  <a:lnTo>
                    <a:pt x="612" y="3119"/>
                  </a:lnTo>
                  <a:lnTo>
                    <a:pt x="908" y="2349"/>
                  </a:lnTo>
                  <a:lnTo>
                    <a:pt x="1480" y="830"/>
                  </a:lnTo>
                  <a:lnTo>
                    <a:pt x="1717" y="178"/>
                  </a:lnTo>
                  <a:lnTo>
                    <a:pt x="1737" y="119"/>
                  </a:lnTo>
                  <a:lnTo>
                    <a:pt x="1717" y="80"/>
                  </a:lnTo>
                  <a:lnTo>
                    <a:pt x="1697" y="40"/>
                  </a:lnTo>
                  <a:lnTo>
                    <a:pt x="163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7" name="Google Shape;917;p7"/>
            <p:cNvSpPr/>
            <p:nvPr/>
          </p:nvSpPr>
          <p:spPr>
            <a:xfrm>
              <a:off x="3369467" y="2592270"/>
              <a:ext cx="25880" cy="10284"/>
            </a:xfrm>
            <a:custGeom>
              <a:rect b="b" l="l" r="r" t="t"/>
              <a:pathLst>
                <a:path extrusionOk="0" h="455" w="1145">
                  <a:moveTo>
                    <a:pt x="99" y="1"/>
                  </a:moveTo>
                  <a:lnTo>
                    <a:pt x="40" y="21"/>
                  </a:lnTo>
                  <a:lnTo>
                    <a:pt x="20" y="60"/>
                  </a:lnTo>
                  <a:lnTo>
                    <a:pt x="0" y="119"/>
                  </a:lnTo>
                  <a:lnTo>
                    <a:pt x="0" y="159"/>
                  </a:lnTo>
                  <a:lnTo>
                    <a:pt x="20" y="218"/>
                  </a:lnTo>
                  <a:lnTo>
                    <a:pt x="60" y="238"/>
                  </a:lnTo>
                  <a:lnTo>
                    <a:pt x="257" y="336"/>
                  </a:lnTo>
                  <a:lnTo>
                    <a:pt x="474" y="395"/>
                  </a:lnTo>
                  <a:lnTo>
                    <a:pt x="691" y="435"/>
                  </a:lnTo>
                  <a:lnTo>
                    <a:pt x="908" y="455"/>
                  </a:lnTo>
                  <a:lnTo>
                    <a:pt x="1027" y="455"/>
                  </a:lnTo>
                  <a:lnTo>
                    <a:pt x="1086" y="435"/>
                  </a:lnTo>
                  <a:lnTo>
                    <a:pt x="1125" y="415"/>
                  </a:lnTo>
                  <a:lnTo>
                    <a:pt x="1145" y="356"/>
                  </a:lnTo>
                  <a:lnTo>
                    <a:pt x="1145" y="317"/>
                  </a:lnTo>
                  <a:lnTo>
                    <a:pt x="1125" y="257"/>
                  </a:lnTo>
                  <a:lnTo>
                    <a:pt x="1106" y="218"/>
                  </a:lnTo>
                  <a:lnTo>
                    <a:pt x="1066" y="198"/>
                  </a:lnTo>
                  <a:lnTo>
                    <a:pt x="790" y="198"/>
                  </a:lnTo>
                  <a:lnTo>
                    <a:pt x="592" y="159"/>
                  </a:lnTo>
                  <a:lnTo>
                    <a:pt x="375" y="99"/>
                  </a:lnTo>
                  <a:lnTo>
                    <a:pt x="198" y="21"/>
                  </a:lnTo>
                  <a:lnTo>
                    <a:pt x="139"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8" name="Google Shape;918;p7"/>
            <p:cNvSpPr/>
            <p:nvPr/>
          </p:nvSpPr>
          <p:spPr>
            <a:xfrm>
              <a:off x="3137969" y="2230986"/>
              <a:ext cx="8951" cy="32593"/>
            </a:xfrm>
            <a:custGeom>
              <a:rect b="b" l="l" r="r" t="t"/>
              <a:pathLst>
                <a:path extrusionOk="0" h="1442" w="396">
                  <a:moveTo>
                    <a:pt x="198" y="1"/>
                  </a:moveTo>
                  <a:lnTo>
                    <a:pt x="159" y="40"/>
                  </a:lnTo>
                  <a:lnTo>
                    <a:pt x="139" y="80"/>
                  </a:lnTo>
                  <a:lnTo>
                    <a:pt x="80" y="237"/>
                  </a:lnTo>
                  <a:lnTo>
                    <a:pt x="40" y="395"/>
                  </a:lnTo>
                  <a:lnTo>
                    <a:pt x="20" y="553"/>
                  </a:lnTo>
                  <a:lnTo>
                    <a:pt x="20" y="711"/>
                  </a:lnTo>
                  <a:lnTo>
                    <a:pt x="1" y="869"/>
                  </a:lnTo>
                  <a:lnTo>
                    <a:pt x="20" y="1027"/>
                  </a:lnTo>
                  <a:lnTo>
                    <a:pt x="40" y="1185"/>
                  </a:lnTo>
                  <a:lnTo>
                    <a:pt x="80" y="1343"/>
                  </a:lnTo>
                  <a:lnTo>
                    <a:pt x="99" y="1382"/>
                  </a:lnTo>
                  <a:lnTo>
                    <a:pt x="119" y="1421"/>
                  </a:lnTo>
                  <a:lnTo>
                    <a:pt x="159" y="1441"/>
                  </a:lnTo>
                  <a:lnTo>
                    <a:pt x="238" y="1441"/>
                  </a:lnTo>
                  <a:lnTo>
                    <a:pt x="297" y="1421"/>
                  </a:lnTo>
                  <a:lnTo>
                    <a:pt x="316" y="1382"/>
                  </a:lnTo>
                  <a:lnTo>
                    <a:pt x="336" y="1343"/>
                  </a:lnTo>
                  <a:lnTo>
                    <a:pt x="336" y="1283"/>
                  </a:lnTo>
                  <a:lnTo>
                    <a:pt x="277" y="1007"/>
                  </a:lnTo>
                  <a:lnTo>
                    <a:pt x="277" y="731"/>
                  </a:lnTo>
                  <a:lnTo>
                    <a:pt x="297" y="455"/>
                  </a:lnTo>
                  <a:lnTo>
                    <a:pt x="376" y="178"/>
                  </a:lnTo>
                  <a:lnTo>
                    <a:pt x="395" y="119"/>
                  </a:lnTo>
                  <a:lnTo>
                    <a:pt x="376" y="80"/>
                  </a:lnTo>
                  <a:lnTo>
                    <a:pt x="356" y="40"/>
                  </a:lnTo>
                  <a:lnTo>
                    <a:pt x="29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9" name="Google Shape;919;p7"/>
            <p:cNvSpPr/>
            <p:nvPr/>
          </p:nvSpPr>
          <p:spPr>
            <a:xfrm>
              <a:off x="3054565" y="2194867"/>
              <a:ext cx="56664" cy="48641"/>
            </a:xfrm>
            <a:custGeom>
              <a:rect b="b" l="l" r="r" t="t"/>
              <a:pathLst>
                <a:path extrusionOk="0" h="2152" w="2507">
                  <a:moveTo>
                    <a:pt x="119" y="0"/>
                  </a:moveTo>
                  <a:lnTo>
                    <a:pt x="80" y="20"/>
                  </a:lnTo>
                  <a:lnTo>
                    <a:pt x="40" y="59"/>
                  </a:lnTo>
                  <a:lnTo>
                    <a:pt x="1" y="99"/>
                  </a:lnTo>
                  <a:lnTo>
                    <a:pt x="1" y="138"/>
                  </a:lnTo>
                  <a:lnTo>
                    <a:pt x="20" y="198"/>
                  </a:lnTo>
                  <a:lnTo>
                    <a:pt x="60" y="237"/>
                  </a:lnTo>
                  <a:lnTo>
                    <a:pt x="2290" y="2131"/>
                  </a:lnTo>
                  <a:lnTo>
                    <a:pt x="2349" y="2151"/>
                  </a:lnTo>
                  <a:lnTo>
                    <a:pt x="2448" y="2151"/>
                  </a:lnTo>
                  <a:lnTo>
                    <a:pt x="2487" y="2112"/>
                  </a:lnTo>
                  <a:lnTo>
                    <a:pt x="2507" y="2072"/>
                  </a:lnTo>
                  <a:lnTo>
                    <a:pt x="2507" y="2013"/>
                  </a:lnTo>
                  <a:lnTo>
                    <a:pt x="2507" y="1974"/>
                  </a:lnTo>
                  <a:lnTo>
                    <a:pt x="2467" y="1914"/>
                  </a:lnTo>
                  <a:lnTo>
                    <a:pt x="218" y="40"/>
                  </a:lnTo>
                  <a:lnTo>
                    <a:pt x="178"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0" name="Google Shape;920;p7"/>
            <p:cNvSpPr/>
            <p:nvPr/>
          </p:nvSpPr>
          <p:spPr>
            <a:xfrm>
              <a:off x="3027351" y="2207343"/>
              <a:ext cx="67830" cy="55783"/>
            </a:xfrm>
            <a:custGeom>
              <a:rect b="b" l="l" r="r" t="t"/>
              <a:pathLst>
                <a:path extrusionOk="0" h="2468" w="3001">
                  <a:moveTo>
                    <a:pt x="60" y="1"/>
                  </a:moveTo>
                  <a:lnTo>
                    <a:pt x="21" y="40"/>
                  </a:lnTo>
                  <a:lnTo>
                    <a:pt x="1" y="80"/>
                  </a:lnTo>
                  <a:lnTo>
                    <a:pt x="1" y="139"/>
                  </a:lnTo>
                  <a:lnTo>
                    <a:pt x="1" y="178"/>
                  </a:lnTo>
                  <a:lnTo>
                    <a:pt x="40" y="218"/>
                  </a:lnTo>
                  <a:lnTo>
                    <a:pt x="159" y="317"/>
                  </a:lnTo>
                  <a:lnTo>
                    <a:pt x="790" y="869"/>
                  </a:lnTo>
                  <a:lnTo>
                    <a:pt x="1461" y="1422"/>
                  </a:lnTo>
                  <a:lnTo>
                    <a:pt x="2132" y="1954"/>
                  </a:lnTo>
                  <a:lnTo>
                    <a:pt x="2803" y="2448"/>
                  </a:lnTo>
                  <a:lnTo>
                    <a:pt x="2842" y="2467"/>
                  </a:lnTo>
                  <a:lnTo>
                    <a:pt x="2882" y="2467"/>
                  </a:lnTo>
                  <a:lnTo>
                    <a:pt x="2941" y="2448"/>
                  </a:lnTo>
                  <a:lnTo>
                    <a:pt x="2981" y="2408"/>
                  </a:lnTo>
                  <a:lnTo>
                    <a:pt x="3000" y="2369"/>
                  </a:lnTo>
                  <a:lnTo>
                    <a:pt x="3000" y="2310"/>
                  </a:lnTo>
                  <a:lnTo>
                    <a:pt x="2981" y="2270"/>
                  </a:lnTo>
                  <a:lnTo>
                    <a:pt x="2961" y="2231"/>
                  </a:lnTo>
                  <a:lnTo>
                    <a:pt x="2290" y="1737"/>
                  </a:lnTo>
                  <a:lnTo>
                    <a:pt x="1619" y="1205"/>
                  </a:lnTo>
                  <a:lnTo>
                    <a:pt x="336" y="119"/>
                  </a:lnTo>
                  <a:lnTo>
                    <a:pt x="218" y="21"/>
                  </a:lnTo>
                  <a:lnTo>
                    <a:pt x="159"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1" name="Google Shape;921;p7"/>
            <p:cNvSpPr/>
            <p:nvPr/>
          </p:nvSpPr>
          <p:spPr>
            <a:xfrm>
              <a:off x="3019779" y="2242129"/>
              <a:ext cx="60688" cy="43736"/>
            </a:xfrm>
            <a:custGeom>
              <a:rect b="b" l="l" r="r" t="t"/>
              <a:pathLst>
                <a:path extrusionOk="0" h="1935" w="2685">
                  <a:moveTo>
                    <a:pt x="119" y="1"/>
                  </a:moveTo>
                  <a:lnTo>
                    <a:pt x="60" y="21"/>
                  </a:lnTo>
                  <a:lnTo>
                    <a:pt x="20" y="40"/>
                  </a:lnTo>
                  <a:lnTo>
                    <a:pt x="0" y="100"/>
                  </a:lnTo>
                  <a:lnTo>
                    <a:pt x="0" y="139"/>
                  </a:lnTo>
                  <a:lnTo>
                    <a:pt x="20" y="198"/>
                  </a:lnTo>
                  <a:lnTo>
                    <a:pt x="40" y="238"/>
                  </a:lnTo>
                  <a:lnTo>
                    <a:pt x="632" y="692"/>
                  </a:lnTo>
                  <a:lnTo>
                    <a:pt x="1244" y="1106"/>
                  </a:lnTo>
                  <a:lnTo>
                    <a:pt x="1855" y="1520"/>
                  </a:lnTo>
                  <a:lnTo>
                    <a:pt x="2487" y="1915"/>
                  </a:lnTo>
                  <a:lnTo>
                    <a:pt x="2546" y="1935"/>
                  </a:lnTo>
                  <a:lnTo>
                    <a:pt x="2605" y="1915"/>
                  </a:lnTo>
                  <a:lnTo>
                    <a:pt x="2664" y="1856"/>
                  </a:lnTo>
                  <a:lnTo>
                    <a:pt x="2684" y="1816"/>
                  </a:lnTo>
                  <a:lnTo>
                    <a:pt x="2684" y="1757"/>
                  </a:lnTo>
                  <a:lnTo>
                    <a:pt x="2664" y="1718"/>
                  </a:lnTo>
                  <a:lnTo>
                    <a:pt x="2625" y="1678"/>
                  </a:lnTo>
                  <a:lnTo>
                    <a:pt x="1993" y="1303"/>
                  </a:lnTo>
                  <a:lnTo>
                    <a:pt x="1382" y="909"/>
                  </a:lnTo>
                  <a:lnTo>
                    <a:pt x="790" y="475"/>
                  </a:lnTo>
                  <a:lnTo>
                    <a:pt x="217" y="21"/>
                  </a:lnTo>
                  <a:lnTo>
                    <a:pt x="15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2" name="Google Shape;922;p7"/>
            <p:cNvSpPr/>
            <p:nvPr/>
          </p:nvSpPr>
          <p:spPr>
            <a:xfrm>
              <a:off x="3398014" y="2451770"/>
              <a:ext cx="18760" cy="25450"/>
            </a:xfrm>
            <a:custGeom>
              <a:rect b="b" l="l" r="r" t="t"/>
              <a:pathLst>
                <a:path extrusionOk="0" h="1126" w="830">
                  <a:moveTo>
                    <a:pt x="79" y="1"/>
                  </a:moveTo>
                  <a:lnTo>
                    <a:pt x="40" y="40"/>
                  </a:lnTo>
                  <a:lnTo>
                    <a:pt x="20" y="80"/>
                  </a:lnTo>
                  <a:lnTo>
                    <a:pt x="0" y="119"/>
                  </a:lnTo>
                  <a:lnTo>
                    <a:pt x="20" y="178"/>
                  </a:lnTo>
                  <a:lnTo>
                    <a:pt x="40" y="218"/>
                  </a:lnTo>
                  <a:lnTo>
                    <a:pt x="198" y="395"/>
                  </a:lnTo>
                  <a:lnTo>
                    <a:pt x="356" y="593"/>
                  </a:lnTo>
                  <a:lnTo>
                    <a:pt x="474" y="810"/>
                  </a:lnTo>
                  <a:lnTo>
                    <a:pt x="573" y="1027"/>
                  </a:lnTo>
                  <a:lnTo>
                    <a:pt x="592" y="1066"/>
                  </a:lnTo>
                  <a:lnTo>
                    <a:pt x="612" y="1106"/>
                  </a:lnTo>
                  <a:lnTo>
                    <a:pt x="652" y="1126"/>
                  </a:lnTo>
                  <a:lnTo>
                    <a:pt x="691" y="1126"/>
                  </a:lnTo>
                  <a:lnTo>
                    <a:pt x="731" y="1106"/>
                  </a:lnTo>
                  <a:lnTo>
                    <a:pt x="770" y="1086"/>
                  </a:lnTo>
                  <a:lnTo>
                    <a:pt x="809" y="1047"/>
                  </a:lnTo>
                  <a:lnTo>
                    <a:pt x="829" y="987"/>
                  </a:lnTo>
                  <a:lnTo>
                    <a:pt x="809" y="948"/>
                  </a:lnTo>
                  <a:lnTo>
                    <a:pt x="711" y="691"/>
                  </a:lnTo>
                  <a:lnTo>
                    <a:pt x="573" y="455"/>
                  </a:lnTo>
                  <a:lnTo>
                    <a:pt x="415" y="238"/>
                  </a:lnTo>
                  <a:lnTo>
                    <a:pt x="237" y="40"/>
                  </a:lnTo>
                  <a:lnTo>
                    <a:pt x="17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3" name="Google Shape;923;p7"/>
            <p:cNvSpPr/>
            <p:nvPr/>
          </p:nvSpPr>
          <p:spPr>
            <a:xfrm>
              <a:off x="2031811" y="3305028"/>
              <a:ext cx="99948" cy="420180"/>
            </a:xfrm>
            <a:custGeom>
              <a:rect b="b" l="l" r="r" t="t"/>
              <a:pathLst>
                <a:path extrusionOk="0" h="18590" w="4422">
                  <a:moveTo>
                    <a:pt x="3908" y="1"/>
                  </a:moveTo>
                  <a:lnTo>
                    <a:pt x="1" y="18471"/>
                  </a:lnTo>
                  <a:lnTo>
                    <a:pt x="514" y="18590"/>
                  </a:lnTo>
                  <a:lnTo>
                    <a:pt x="4421" y="119"/>
                  </a:lnTo>
                  <a:lnTo>
                    <a:pt x="3908"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4" name="Google Shape;924;p7"/>
            <p:cNvSpPr/>
            <p:nvPr/>
          </p:nvSpPr>
          <p:spPr>
            <a:xfrm>
              <a:off x="2894899" y="3305028"/>
              <a:ext cx="99926" cy="420180"/>
            </a:xfrm>
            <a:custGeom>
              <a:rect b="b" l="l" r="r" t="t"/>
              <a:pathLst>
                <a:path extrusionOk="0" h="18590" w="4421">
                  <a:moveTo>
                    <a:pt x="513" y="1"/>
                  </a:moveTo>
                  <a:lnTo>
                    <a:pt x="0" y="119"/>
                  </a:lnTo>
                  <a:lnTo>
                    <a:pt x="3907" y="18590"/>
                  </a:lnTo>
                  <a:lnTo>
                    <a:pt x="4420" y="18471"/>
                  </a:lnTo>
                  <a:lnTo>
                    <a:pt x="513"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5" name="Google Shape;925;p7"/>
            <p:cNvSpPr/>
            <p:nvPr/>
          </p:nvSpPr>
          <p:spPr>
            <a:xfrm>
              <a:off x="1897120" y="3202004"/>
              <a:ext cx="1243092" cy="148996"/>
            </a:xfrm>
            <a:custGeom>
              <a:rect b="b" l="l" r="r" t="t"/>
              <a:pathLst>
                <a:path extrusionOk="0" h="6592" w="54998">
                  <a:moveTo>
                    <a:pt x="27489" y="0"/>
                  </a:moveTo>
                  <a:lnTo>
                    <a:pt x="24687" y="20"/>
                  </a:lnTo>
                  <a:lnTo>
                    <a:pt x="21964" y="60"/>
                  </a:lnTo>
                  <a:lnTo>
                    <a:pt x="19319" y="119"/>
                  </a:lnTo>
                  <a:lnTo>
                    <a:pt x="16793" y="198"/>
                  </a:lnTo>
                  <a:lnTo>
                    <a:pt x="14386" y="316"/>
                  </a:lnTo>
                  <a:lnTo>
                    <a:pt x="12117" y="435"/>
                  </a:lnTo>
                  <a:lnTo>
                    <a:pt x="10005" y="612"/>
                  </a:lnTo>
                  <a:lnTo>
                    <a:pt x="8051" y="790"/>
                  </a:lnTo>
                  <a:lnTo>
                    <a:pt x="7144" y="888"/>
                  </a:lnTo>
                  <a:lnTo>
                    <a:pt x="6275" y="1007"/>
                  </a:lnTo>
                  <a:lnTo>
                    <a:pt x="5466" y="1125"/>
                  </a:lnTo>
                  <a:lnTo>
                    <a:pt x="4697" y="1244"/>
                  </a:lnTo>
                  <a:lnTo>
                    <a:pt x="3986" y="1382"/>
                  </a:lnTo>
                  <a:lnTo>
                    <a:pt x="3315" y="1520"/>
                  </a:lnTo>
                  <a:lnTo>
                    <a:pt x="2704" y="1658"/>
                  </a:lnTo>
                  <a:lnTo>
                    <a:pt x="2171" y="1816"/>
                  </a:lnTo>
                  <a:lnTo>
                    <a:pt x="1678" y="1974"/>
                  </a:lnTo>
                  <a:lnTo>
                    <a:pt x="1243" y="2132"/>
                  </a:lnTo>
                  <a:lnTo>
                    <a:pt x="869" y="2309"/>
                  </a:lnTo>
                  <a:lnTo>
                    <a:pt x="553" y="2487"/>
                  </a:lnTo>
                  <a:lnTo>
                    <a:pt x="316" y="2684"/>
                  </a:lnTo>
                  <a:lnTo>
                    <a:pt x="217" y="2783"/>
                  </a:lnTo>
                  <a:lnTo>
                    <a:pt x="138" y="2882"/>
                  </a:lnTo>
                  <a:lnTo>
                    <a:pt x="79" y="2980"/>
                  </a:lnTo>
                  <a:lnTo>
                    <a:pt x="40" y="3079"/>
                  </a:lnTo>
                  <a:lnTo>
                    <a:pt x="0" y="3197"/>
                  </a:lnTo>
                  <a:lnTo>
                    <a:pt x="0" y="3296"/>
                  </a:lnTo>
                  <a:lnTo>
                    <a:pt x="0" y="3395"/>
                  </a:lnTo>
                  <a:lnTo>
                    <a:pt x="40" y="3513"/>
                  </a:lnTo>
                  <a:lnTo>
                    <a:pt x="79" y="3612"/>
                  </a:lnTo>
                  <a:lnTo>
                    <a:pt x="138" y="3710"/>
                  </a:lnTo>
                  <a:lnTo>
                    <a:pt x="217" y="3809"/>
                  </a:lnTo>
                  <a:lnTo>
                    <a:pt x="316" y="3908"/>
                  </a:lnTo>
                  <a:lnTo>
                    <a:pt x="553" y="4105"/>
                  </a:lnTo>
                  <a:lnTo>
                    <a:pt x="869" y="4283"/>
                  </a:lnTo>
                  <a:lnTo>
                    <a:pt x="1243" y="4460"/>
                  </a:lnTo>
                  <a:lnTo>
                    <a:pt x="1678" y="4618"/>
                  </a:lnTo>
                  <a:lnTo>
                    <a:pt x="2171" y="4776"/>
                  </a:lnTo>
                  <a:lnTo>
                    <a:pt x="2704" y="4934"/>
                  </a:lnTo>
                  <a:lnTo>
                    <a:pt x="3315" y="5072"/>
                  </a:lnTo>
                  <a:lnTo>
                    <a:pt x="3986" y="5210"/>
                  </a:lnTo>
                  <a:lnTo>
                    <a:pt x="4697" y="5348"/>
                  </a:lnTo>
                  <a:lnTo>
                    <a:pt x="5466" y="5467"/>
                  </a:lnTo>
                  <a:lnTo>
                    <a:pt x="6275" y="5585"/>
                  </a:lnTo>
                  <a:lnTo>
                    <a:pt x="7144" y="5703"/>
                  </a:lnTo>
                  <a:lnTo>
                    <a:pt x="8051" y="5802"/>
                  </a:lnTo>
                  <a:lnTo>
                    <a:pt x="10005" y="5980"/>
                  </a:lnTo>
                  <a:lnTo>
                    <a:pt x="12117" y="6157"/>
                  </a:lnTo>
                  <a:lnTo>
                    <a:pt x="14386" y="6276"/>
                  </a:lnTo>
                  <a:lnTo>
                    <a:pt x="16793" y="6394"/>
                  </a:lnTo>
                  <a:lnTo>
                    <a:pt x="19319" y="6473"/>
                  </a:lnTo>
                  <a:lnTo>
                    <a:pt x="21964" y="6532"/>
                  </a:lnTo>
                  <a:lnTo>
                    <a:pt x="24687" y="6572"/>
                  </a:lnTo>
                  <a:lnTo>
                    <a:pt x="27489" y="6591"/>
                  </a:lnTo>
                  <a:lnTo>
                    <a:pt x="30311" y="6572"/>
                  </a:lnTo>
                  <a:lnTo>
                    <a:pt x="33034" y="6532"/>
                  </a:lnTo>
                  <a:lnTo>
                    <a:pt x="35678" y="6473"/>
                  </a:lnTo>
                  <a:lnTo>
                    <a:pt x="38204" y="6394"/>
                  </a:lnTo>
                  <a:lnTo>
                    <a:pt x="40612" y="6276"/>
                  </a:lnTo>
                  <a:lnTo>
                    <a:pt x="42881" y="6157"/>
                  </a:lnTo>
                  <a:lnTo>
                    <a:pt x="44993" y="5980"/>
                  </a:lnTo>
                  <a:lnTo>
                    <a:pt x="46946" y="5802"/>
                  </a:lnTo>
                  <a:lnTo>
                    <a:pt x="47854" y="5703"/>
                  </a:lnTo>
                  <a:lnTo>
                    <a:pt x="48722" y="5585"/>
                  </a:lnTo>
                  <a:lnTo>
                    <a:pt x="49531" y="5467"/>
                  </a:lnTo>
                  <a:lnTo>
                    <a:pt x="50301" y="5348"/>
                  </a:lnTo>
                  <a:lnTo>
                    <a:pt x="51011" y="5210"/>
                  </a:lnTo>
                  <a:lnTo>
                    <a:pt x="51682" y="5072"/>
                  </a:lnTo>
                  <a:lnTo>
                    <a:pt x="52294" y="4934"/>
                  </a:lnTo>
                  <a:lnTo>
                    <a:pt x="52827" y="4776"/>
                  </a:lnTo>
                  <a:lnTo>
                    <a:pt x="53320" y="4618"/>
                  </a:lnTo>
                  <a:lnTo>
                    <a:pt x="53754" y="4460"/>
                  </a:lnTo>
                  <a:lnTo>
                    <a:pt x="54129" y="4283"/>
                  </a:lnTo>
                  <a:lnTo>
                    <a:pt x="54445" y="4105"/>
                  </a:lnTo>
                  <a:lnTo>
                    <a:pt x="54682" y="3908"/>
                  </a:lnTo>
                  <a:lnTo>
                    <a:pt x="54780" y="3809"/>
                  </a:lnTo>
                  <a:lnTo>
                    <a:pt x="54859" y="3710"/>
                  </a:lnTo>
                  <a:lnTo>
                    <a:pt x="54918" y="3612"/>
                  </a:lnTo>
                  <a:lnTo>
                    <a:pt x="54958" y="3513"/>
                  </a:lnTo>
                  <a:lnTo>
                    <a:pt x="54978" y="3395"/>
                  </a:lnTo>
                  <a:lnTo>
                    <a:pt x="54997" y="3296"/>
                  </a:lnTo>
                  <a:lnTo>
                    <a:pt x="54978" y="3197"/>
                  </a:lnTo>
                  <a:lnTo>
                    <a:pt x="54958" y="3079"/>
                  </a:lnTo>
                  <a:lnTo>
                    <a:pt x="54918" y="2980"/>
                  </a:lnTo>
                  <a:lnTo>
                    <a:pt x="54859" y="2882"/>
                  </a:lnTo>
                  <a:lnTo>
                    <a:pt x="54780" y="2783"/>
                  </a:lnTo>
                  <a:lnTo>
                    <a:pt x="54682" y="2684"/>
                  </a:lnTo>
                  <a:lnTo>
                    <a:pt x="54445" y="2487"/>
                  </a:lnTo>
                  <a:lnTo>
                    <a:pt x="54129" y="2309"/>
                  </a:lnTo>
                  <a:lnTo>
                    <a:pt x="53754" y="2132"/>
                  </a:lnTo>
                  <a:lnTo>
                    <a:pt x="53320" y="1974"/>
                  </a:lnTo>
                  <a:lnTo>
                    <a:pt x="52827" y="1816"/>
                  </a:lnTo>
                  <a:lnTo>
                    <a:pt x="52294" y="1658"/>
                  </a:lnTo>
                  <a:lnTo>
                    <a:pt x="51682" y="1520"/>
                  </a:lnTo>
                  <a:lnTo>
                    <a:pt x="51011" y="1382"/>
                  </a:lnTo>
                  <a:lnTo>
                    <a:pt x="50301" y="1244"/>
                  </a:lnTo>
                  <a:lnTo>
                    <a:pt x="49531" y="1125"/>
                  </a:lnTo>
                  <a:lnTo>
                    <a:pt x="48722" y="1007"/>
                  </a:lnTo>
                  <a:lnTo>
                    <a:pt x="47854" y="888"/>
                  </a:lnTo>
                  <a:lnTo>
                    <a:pt x="46946" y="790"/>
                  </a:lnTo>
                  <a:lnTo>
                    <a:pt x="44993" y="612"/>
                  </a:lnTo>
                  <a:lnTo>
                    <a:pt x="42881" y="435"/>
                  </a:lnTo>
                  <a:lnTo>
                    <a:pt x="40612" y="316"/>
                  </a:lnTo>
                  <a:lnTo>
                    <a:pt x="38204" y="198"/>
                  </a:lnTo>
                  <a:lnTo>
                    <a:pt x="35678" y="119"/>
                  </a:lnTo>
                  <a:lnTo>
                    <a:pt x="33034" y="60"/>
                  </a:lnTo>
                  <a:lnTo>
                    <a:pt x="30311" y="20"/>
                  </a:lnTo>
                  <a:lnTo>
                    <a:pt x="27489"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6" name="Google Shape;926;p7"/>
            <p:cNvSpPr/>
            <p:nvPr/>
          </p:nvSpPr>
          <p:spPr>
            <a:xfrm>
              <a:off x="2662067" y="3157408"/>
              <a:ext cx="194042" cy="140520"/>
            </a:xfrm>
            <a:custGeom>
              <a:rect b="b" l="l" r="r" t="t"/>
              <a:pathLst>
                <a:path extrusionOk="0" h="6217" w="8585">
                  <a:moveTo>
                    <a:pt x="1756" y="1480"/>
                  </a:moveTo>
                  <a:lnTo>
                    <a:pt x="1875" y="1500"/>
                  </a:lnTo>
                  <a:lnTo>
                    <a:pt x="2013" y="1539"/>
                  </a:lnTo>
                  <a:lnTo>
                    <a:pt x="2151" y="1599"/>
                  </a:lnTo>
                  <a:lnTo>
                    <a:pt x="2289" y="1677"/>
                  </a:lnTo>
                  <a:lnTo>
                    <a:pt x="2427" y="1756"/>
                  </a:lnTo>
                  <a:lnTo>
                    <a:pt x="2684" y="1954"/>
                  </a:lnTo>
                  <a:lnTo>
                    <a:pt x="2684" y="3276"/>
                  </a:lnTo>
                  <a:lnTo>
                    <a:pt x="2704" y="3552"/>
                  </a:lnTo>
                  <a:lnTo>
                    <a:pt x="2368" y="3414"/>
                  </a:lnTo>
                  <a:lnTo>
                    <a:pt x="2033" y="3276"/>
                  </a:lnTo>
                  <a:lnTo>
                    <a:pt x="1717" y="3118"/>
                  </a:lnTo>
                  <a:lnTo>
                    <a:pt x="1559" y="3019"/>
                  </a:lnTo>
                  <a:lnTo>
                    <a:pt x="1401" y="2921"/>
                  </a:lnTo>
                  <a:lnTo>
                    <a:pt x="1243" y="2822"/>
                  </a:lnTo>
                  <a:lnTo>
                    <a:pt x="1125" y="2684"/>
                  </a:lnTo>
                  <a:lnTo>
                    <a:pt x="1007" y="2546"/>
                  </a:lnTo>
                  <a:lnTo>
                    <a:pt x="928" y="2388"/>
                  </a:lnTo>
                  <a:lnTo>
                    <a:pt x="868" y="2269"/>
                  </a:lnTo>
                  <a:lnTo>
                    <a:pt x="849" y="2131"/>
                  </a:lnTo>
                  <a:lnTo>
                    <a:pt x="849" y="1993"/>
                  </a:lnTo>
                  <a:lnTo>
                    <a:pt x="888" y="1895"/>
                  </a:lnTo>
                  <a:lnTo>
                    <a:pt x="908" y="1835"/>
                  </a:lnTo>
                  <a:lnTo>
                    <a:pt x="947" y="1776"/>
                  </a:lnTo>
                  <a:lnTo>
                    <a:pt x="987" y="1717"/>
                  </a:lnTo>
                  <a:lnTo>
                    <a:pt x="1066" y="1658"/>
                  </a:lnTo>
                  <a:lnTo>
                    <a:pt x="1164" y="1599"/>
                  </a:lnTo>
                  <a:lnTo>
                    <a:pt x="1224" y="1559"/>
                  </a:lnTo>
                  <a:lnTo>
                    <a:pt x="1243" y="1559"/>
                  </a:lnTo>
                  <a:lnTo>
                    <a:pt x="1401" y="1500"/>
                  </a:lnTo>
                  <a:lnTo>
                    <a:pt x="1500" y="1480"/>
                  </a:lnTo>
                  <a:close/>
                  <a:moveTo>
                    <a:pt x="2684" y="0"/>
                  </a:moveTo>
                  <a:lnTo>
                    <a:pt x="2684" y="908"/>
                  </a:lnTo>
                  <a:lnTo>
                    <a:pt x="2427" y="789"/>
                  </a:lnTo>
                  <a:lnTo>
                    <a:pt x="2131" y="691"/>
                  </a:lnTo>
                  <a:lnTo>
                    <a:pt x="1934" y="651"/>
                  </a:lnTo>
                  <a:lnTo>
                    <a:pt x="1717" y="632"/>
                  </a:lnTo>
                  <a:lnTo>
                    <a:pt x="1480" y="632"/>
                  </a:lnTo>
                  <a:lnTo>
                    <a:pt x="1283" y="651"/>
                  </a:lnTo>
                  <a:lnTo>
                    <a:pt x="1066" y="711"/>
                  </a:lnTo>
                  <a:lnTo>
                    <a:pt x="868" y="789"/>
                  </a:lnTo>
                  <a:lnTo>
                    <a:pt x="671" y="888"/>
                  </a:lnTo>
                  <a:lnTo>
                    <a:pt x="493" y="1026"/>
                  </a:lnTo>
                  <a:lnTo>
                    <a:pt x="395" y="1105"/>
                  </a:lnTo>
                  <a:lnTo>
                    <a:pt x="316" y="1204"/>
                  </a:lnTo>
                  <a:lnTo>
                    <a:pt x="178" y="1401"/>
                  </a:lnTo>
                  <a:lnTo>
                    <a:pt x="79" y="1618"/>
                  </a:lnTo>
                  <a:lnTo>
                    <a:pt x="20" y="1835"/>
                  </a:lnTo>
                  <a:lnTo>
                    <a:pt x="0" y="2072"/>
                  </a:lnTo>
                  <a:lnTo>
                    <a:pt x="20" y="2309"/>
                  </a:lnTo>
                  <a:lnTo>
                    <a:pt x="79" y="2546"/>
                  </a:lnTo>
                  <a:lnTo>
                    <a:pt x="158" y="2783"/>
                  </a:lnTo>
                  <a:lnTo>
                    <a:pt x="276" y="3000"/>
                  </a:lnTo>
                  <a:lnTo>
                    <a:pt x="434" y="3197"/>
                  </a:lnTo>
                  <a:lnTo>
                    <a:pt x="592" y="3375"/>
                  </a:lnTo>
                  <a:lnTo>
                    <a:pt x="789" y="3532"/>
                  </a:lnTo>
                  <a:lnTo>
                    <a:pt x="987" y="3671"/>
                  </a:lnTo>
                  <a:lnTo>
                    <a:pt x="1204" y="3809"/>
                  </a:lnTo>
                  <a:lnTo>
                    <a:pt x="1638" y="4026"/>
                  </a:lnTo>
                  <a:lnTo>
                    <a:pt x="1973" y="4184"/>
                  </a:lnTo>
                  <a:lnTo>
                    <a:pt x="2309" y="4322"/>
                  </a:lnTo>
                  <a:lnTo>
                    <a:pt x="2980" y="4559"/>
                  </a:lnTo>
                  <a:lnTo>
                    <a:pt x="3079" y="4736"/>
                  </a:lnTo>
                  <a:lnTo>
                    <a:pt x="3197" y="4894"/>
                  </a:lnTo>
                  <a:lnTo>
                    <a:pt x="3315" y="5072"/>
                  </a:lnTo>
                  <a:lnTo>
                    <a:pt x="3434" y="5229"/>
                  </a:lnTo>
                  <a:lnTo>
                    <a:pt x="3572" y="5368"/>
                  </a:lnTo>
                  <a:lnTo>
                    <a:pt x="3730" y="5506"/>
                  </a:lnTo>
                  <a:lnTo>
                    <a:pt x="3888" y="5644"/>
                  </a:lnTo>
                  <a:lnTo>
                    <a:pt x="4046" y="5743"/>
                  </a:lnTo>
                  <a:lnTo>
                    <a:pt x="4223" y="5861"/>
                  </a:lnTo>
                  <a:lnTo>
                    <a:pt x="4420" y="5940"/>
                  </a:lnTo>
                  <a:lnTo>
                    <a:pt x="4598" y="6019"/>
                  </a:lnTo>
                  <a:lnTo>
                    <a:pt x="4795" y="6098"/>
                  </a:lnTo>
                  <a:lnTo>
                    <a:pt x="4993" y="6137"/>
                  </a:lnTo>
                  <a:lnTo>
                    <a:pt x="5210" y="6177"/>
                  </a:lnTo>
                  <a:lnTo>
                    <a:pt x="5427" y="6196"/>
                  </a:lnTo>
                  <a:lnTo>
                    <a:pt x="5644" y="6216"/>
                  </a:lnTo>
                  <a:lnTo>
                    <a:pt x="5940" y="6196"/>
                  </a:lnTo>
                  <a:lnTo>
                    <a:pt x="6236" y="6157"/>
                  </a:lnTo>
                  <a:lnTo>
                    <a:pt x="6512" y="6078"/>
                  </a:lnTo>
                  <a:lnTo>
                    <a:pt x="6788" y="5979"/>
                  </a:lnTo>
                  <a:lnTo>
                    <a:pt x="7045" y="5861"/>
                  </a:lnTo>
                  <a:lnTo>
                    <a:pt x="7282" y="5703"/>
                  </a:lnTo>
                  <a:lnTo>
                    <a:pt x="7519" y="5545"/>
                  </a:lnTo>
                  <a:lnTo>
                    <a:pt x="7716" y="5348"/>
                  </a:lnTo>
                  <a:lnTo>
                    <a:pt x="7913" y="5151"/>
                  </a:lnTo>
                  <a:lnTo>
                    <a:pt x="8071" y="4914"/>
                  </a:lnTo>
                  <a:lnTo>
                    <a:pt x="8229" y="4677"/>
                  </a:lnTo>
                  <a:lnTo>
                    <a:pt x="8347" y="4420"/>
                  </a:lnTo>
                  <a:lnTo>
                    <a:pt x="8446" y="4144"/>
                  </a:lnTo>
                  <a:lnTo>
                    <a:pt x="8525" y="3868"/>
                  </a:lnTo>
                  <a:lnTo>
                    <a:pt x="8564" y="3572"/>
                  </a:lnTo>
                  <a:lnTo>
                    <a:pt x="8584" y="3276"/>
                  </a:lnTo>
                  <a:lnTo>
                    <a:pt x="858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7" name="Google Shape;927;p7"/>
            <p:cNvSpPr/>
            <p:nvPr/>
          </p:nvSpPr>
          <p:spPr>
            <a:xfrm>
              <a:off x="2105405" y="3152052"/>
              <a:ext cx="194042" cy="140520"/>
            </a:xfrm>
            <a:custGeom>
              <a:rect b="b" l="l" r="r" t="t"/>
              <a:pathLst>
                <a:path extrusionOk="0" h="6217" w="8585">
                  <a:moveTo>
                    <a:pt x="1757" y="1480"/>
                  </a:moveTo>
                  <a:lnTo>
                    <a:pt x="1895" y="1500"/>
                  </a:lnTo>
                  <a:lnTo>
                    <a:pt x="2014" y="1540"/>
                  </a:lnTo>
                  <a:lnTo>
                    <a:pt x="2152" y="1599"/>
                  </a:lnTo>
                  <a:lnTo>
                    <a:pt x="2290" y="1678"/>
                  </a:lnTo>
                  <a:lnTo>
                    <a:pt x="2428" y="1757"/>
                  </a:lnTo>
                  <a:lnTo>
                    <a:pt x="2704" y="1954"/>
                  </a:lnTo>
                  <a:lnTo>
                    <a:pt x="2704" y="3276"/>
                  </a:lnTo>
                  <a:lnTo>
                    <a:pt x="2704" y="3552"/>
                  </a:lnTo>
                  <a:lnTo>
                    <a:pt x="2369" y="3414"/>
                  </a:lnTo>
                  <a:lnTo>
                    <a:pt x="2053" y="3276"/>
                  </a:lnTo>
                  <a:lnTo>
                    <a:pt x="1718" y="3118"/>
                  </a:lnTo>
                  <a:lnTo>
                    <a:pt x="1560" y="3020"/>
                  </a:lnTo>
                  <a:lnTo>
                    <a:pt x="1402" y="2921"/>
                  </a:lnTo>
                  <a:lnTo>
                    <a:pt x="1264" y="2822"/>
                  </a:lnTo>
                  <a:lnTo>
                    <a:pt x="1126" y="2684"/>
                  </a:lnTo>
                  <a:lnTo>
                    <a:pt x="1007" y="2546"/>
                  </a:lnTo>
                  <a:lnTo>
                    <a:pt x="928" y="2388"/>
                  </a:lnTo>
                  <a:lnTo>
                    <a:pt x="889" y="2270"/>
                  </a:lnTo>
                  <a:lnTo>
                    <a:pt x="849" y="2132"/>
                  </a:lnTo>
                  <a:lnTo>
                    <a:pt x="849" y="1993"/>
                  </a:lnTo>
                  <a:lnTo>
                    <a:pt x="889" y="1895"/>
                  </a:lnTo>
                  <a:lnTo>
                    <a:pt x="909" y="1836"/>
                  </a:lnTo>
                  <a:lnTo>
                    <a:pt x="948" y="1776"/>
                  </a:lnTo>
                  <a:lnTo>
                    <a:pt x="987" y="1717"/>
                  </a:lnTo>
                  <a:lnTo>
                    <a:pt x="1066" y="1658"/>
                  </a:lnTo>
                  <a:lnTo>
                    <a:pt x="1165" y="1599"/>
                  </a:lnTo>
                  <a:lnTo>
                    <a:pt x="1224" y="1559"/>
                  </a:lnTo>
                  <a:lnTo>
                    <a:pt x="1264" y="1559"/>
                  </a:lnTo>
                  <a:lnTo>
                    <a:pt x="1402" y="1500"/>
                  </a:lnTo>
                  <a:lnTo>
                    <a:pt x="1501" y="1500"/>
                  </a:lnTo>
                  <a:lnTo>
                    <a:pt x="1619" y="1480"/>
                  </a:lnTo>
                  <a:close/>
                  <a:moveTo>
                    <a:pt x="2704" y="0"/>
                  </a:moveTo>
                  <a:lnTo>
                    <a:pt x="2704" y="908"/>
                  </a:lnTo>
                  <a:lnTo>
                    <a:pt x="2428" y="790"/>
                  </a:lnTo>
                  <a:lnTo>
                    <a:pt x="2152" y="691"/>
                  </a:lnTo>
                  <a:lnTo>
                    <a:pt x="1935" y="652"/>
                  </a:lnTo>
                  <a:lnTo>
                    <a:pt x="1718" y="632"/>
                  </a:lnTo>
                  <a:lnTo>
                    <a:pt x="1501" y="632"/>
                  </a:lnTo>
                  <a:lnTo>
                    <a:pt x="1283" y="652"/>
                  </a:lnTo>
                  <a:lnTo>
                    <a:pt x="1066" y="711"/>
                  </a:lnTo>
                  <a:lnTo>
                    <a:pt x="869" y="790"/>
                  </a:lnTo>
                  <a:lnTo>
                    <a:pt x="672" y="888"/>
                  </a:lnTo>
                  <a:lnTo>
                    <a:pt x="494" y="1026"/>
                  </a:lnTo>
                  <a:lnTo>
                    <a:pt x="395" y="1105"/>
                  </a:lnTo>
                  <a:lnTo>
                    <a:pt x="317" y="1204"/>
                  </a:lnTo>
                  <a:lnTo>
                    <a:pt x="178" y="1401"/>
                  </a:lnTo>
                  <a:lnTo>
                    <a:pt x="80" y="1618"/>
                  </a:lnTo>
                  <a:lnTo>
                    <a:pt x="21" y="1836"/>
                  </a:lnTo>
                  <a:lnTo>
                    <a:pt x="1" y="2072"/>
                  </a:lnTo>
                  <a:lnTo>
                    <a:pt x="21" y="2309"/>
                  </a:lnTo>
                  <a:lnTo>
                    <a:pt x="80" y="2546"/>
                  </a:lnTo>
                  <a:lnTo>
                    <a:pt x="159" y="2783"/>
                  </a:lnTo>
                  <a:lnTo>
                    <a:pt x="277" y="3000"/>
                  </a:lnTo>
                  <a:lnTo>
                    <a:pt x="435" y="3197"/>
                  </a:lnTo>
                  <a:lnTo>
                    <a:pt x="593" y="3375"/>
                  </a:lnTo>
                  <a:lnTo>
                    <a:pt x="790" y="3533"/>
                  </a:lnTo>
                  <a:lnTo>
                    <a:pt x="987" y="3671"/>
                  </a:lnTo>
                  <a:lnTo>
                    <a:pt x="1205" y="3809"/>
                  </a:lnTo>
                  <a:lnTo>
                    <a:pt x="1639" y="4026"/>
                  </a:lnTo>
                  <a:lnTo>
                    <a:pt x="1974" y="4184"/>
                  </a:lnTo>
                  <a:lnTo>
                    <a:pt x="2310" y="4322"/>
                  </a:lnTo>
                  <a:lnTo>
                    <a:pt x="3000" y="4559"/>
                  </a:lnTo>
                  <a:lnTo>
                    <a:pt x="3079" y="4736"/>
                  </a:lnTo>
                  <a:lnTo>
                    <a:pt x="3198" y="4894"/>
                  </a:lnTo>
                  <a:lnTo>
                    <a:pt x="3316" y="5072"/>
                  </a:lnTo>
                  <a:lnTo>
                    <a:pt x="3434" y="5230"/>
                  </a:lnTo>
                  <a:lnTo>
                    <a:pt x="3592" y="5368"/>
                  </a:lnTo>
                  <a:lnTo>
                    <a:pt x="3730" y="5506"/>
                  </a:lnTo>
                  <a:lnTo>
                    <a:pt x="3888" y="5644"/>
                  </a:lnTo>
                  <a:lnTo>
                    <a:pt x="4066" y="5743"/>
                  </a:lnTo>
                  <a:lnTo>
                    <a:pt x="4224" y="5861"/>
                  </a:lnTo>
                  <a:lnTo>
                    <a:pt x="4421" y="5940"/>
                  </a:lnTo>
                  <a:lnTo>
                    <a:pt x="4599" y="6019"/>
                  </a:lnTo>
                  <a:lnTo>
                    <a:pt x="4796" y="6098"/>
                  </a:lnTo>
                  <a:lnTo>
                    <a:pt x="5013" y="6137"/>
                  </a:lnTo>
                  <a:lnTo>
                    <a:pt x="5210" y="6177"/>
                  </a:lnTo>
                  <a:lnTo>
                    <a:pt x="5427" y="6197"/>
                  </a:lnTo>
                  <a:lnTo>
                    <a:pt x="5645" y="6216"/>
                  </a:lnTo>
                  <a:lnTo>
                    <a:pt x="5941" y="6197"/>
                  </a:lnTo>
                  <a:lnTo>
                    <a:pt x="6237" y="6157"/>
                  </a:lnTo>
                  <a:lnTo>
                    <a:pt x="6513" y="6078"/>
                  </a:lnTo>
                  <a:lnTo>
                    <a:pt x="6789" y="5980"/>
                  </a:lnTo>
                  <a:lnTo>
                    <a:pt x="7046" y="5861"/>
                  </a:lnTo>
                  <a:lnTo>
                    <a:pt x="7282" y="5703"/>
                  </a:lnTo>
                  <a:lnTo>
                    <a:pt x="7519" y="5545"/>
                  </a:lnTo>
                  <a:lnTo>
                    <a:pt x="7717" y="5348"/>
                  </a:lnTo>
                  <a:lnTo>
                    <a:pt x="7914" y="5151"/>
                  </a:lnTo>
                  <a:lnTo>
                    <a:pt x="8091" y="4914"/>
                  </a:lnTo>
                  <a:lnTo>
                    <a:pt x="8230" y="4677"/>
                  </a:lnTo>
                  <a:lnTo>
                    <a:pt x="8348" y="4421"/>
                  </a:lnTo>
                  <a:lnTo>
                    <a:pt x="8447" y="4144"/>
                  </a:lnTo>
                  <a:lnTo>
                    <a:pt x="8526" y="3868"/>
                  </a:lnTo>
                  <a:lnTo>
                    <a:pt x="8565" y="3572"/>
                  </a:lnTo>
                  <a:lnTo>
                    <a:pt x="8585" y="3276"/>
                  </a:lnTo>
                  <a:lnTo>
                    <a:pt x="858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8" name="Google Shape;928;p7"/>
            <p:cNvSpPr/>
            <p:nvPr/>
          </p:nvSpPr>
          <p:spPr>
            <a:xfrm>
              <a:off x="2546544" y="2728768"/>
              <a:ext cx="143187" cy="190923"/>
            </a:xfrm>
            <a:custGeom>
              <a:rect b="b" l="l" r="r" t="t"/>
              <a:pathLst>
                <a:path extrusionOk="0" h="8447" w="6335">
                  <a:moveTo>
                    <a:pt x="6335" y="0"/>
                  </a:moveTo>
                  <a:lnTo>
                    <a:pt x="5802" y="158"/>
                  </a:lnTo>
                  <a:lnTo>
                    <a:pt x="5269" y="355"/>
                  </a:lnTo>
                  <a:lnTo>
                    <a:pt x="4736" y="573"/>
                  </a:lnTo>
                  <a:lnTo>
                    <a:pt x="4243" y="809"/>
                  </a:lnTo>
                  <a:lnTo>
                    <a:pt x="3730" y="1086"/>
                  </a:lnTo>
                  <a:lnTo>
                    <a:pt x="3256" y="1382"/>
                  </a:lnTo>
                  <a:lnTo>
                    <a:pt x="2783" y="1697"/>
                  </a:lnTo>
                  <a:lnTo>
                    <a:pt x="2329" y="2033"/>
                  </a:lnTo>
                  <a:lnTo>
                    <a:pt x="2072" y="2230"/>
                  </a:lnTo>
                  <a:lnTo>
                    <a:pt x="1835" y="2447"/>
                  </a:lnTo>
                  <a:lnTo>
                    <a:pt x="1599" y="2684"/>
                  </a:lnTo>
                  <a:lnTo>
                    <a:pt x="1382" y="2921"/>
                  </a:lnTo>
                  <a:lnTo>
                    <a:pt x="1204" y="3158"/>
                  </a:lnTo>
                  <a:lnTo>
                    <a:pt x="1086" y="3335"/>
                  </a:lnTo>
                  <a:lnTo>
                    <a:pt x="987" y="3533"/>
                  </a:lnTo>
                  <a:lnTo>
                    <a:pt x="809" y="3907"/>
                  </a:lnTo>
                  <a:lnTo>
                    <a:pt x="651" y="4322"/>
                  </a:lnTo>
                  <a:lnTo>
                    <a:pt x="513" y="4717"/>
                  </a:lnTo>
                  <a:lnTo>
                    <a:pt x="355" y="5210"/>
                  </a:lnTo>
                  <a:lnTo>
                    <a:pt x="217" y="5664"/>
                  </a:lnTo>
                  <a:lnTo>
                    <a:pt x="119" y="6118"/>
                  </a:lnTo>
                  <a:lnTo>
                    <a:pt x="40" y="6552"/>
                  </a:lnTo>
                  <a:lnTo>
                    <a:pt x="0" y="7006"/>
                  </a:lnTo>
                  <a:lnTo>
                    <a:pt x="0" y="7459"/>
                  </a:lnTo>
                  <a:lnTo>
                    <a:pt x="20" y="7696"/>
                  </a:lnTo>
                  <a:lnTo>
                    <a:pt x="59" y="7933"/>
                  </a:lnTo>
                  <a:lnTo>
                    <a:pt x="99" y="8190"/>
                  </a:lnTo>
                  <a:lnTo>
                    <a:pt x="158" y="8446"/>
                  </a:lnTo>
                  <a:lnTo>
                    <a:pt x="158" y="8426"/>
                  </a:lnTo>
                  <a:lnTo>
                    <a:pt x="178" y="8387"/>
                  </a:lnTo>
                  <a:lnTo>
                    <a:pt x="276" y="8269"/>
                  </a:lnTo>
                  <a:lnTo>
                    <a:pt x="434" y="8130"/>
                  </a:lnTo>
                  <a:lnTo>
                    <a:pt x="632" y="7973"/>
                  </a:lnTo>
                  <a:lnTo>
                    <a:pt x="1164" y="7578"/>
                  </a:lnTo>
                  <a:lnTo>
                    <a:pt x="1776" y="7124"/>
                  </a:lnTo>
                  <a:lnTo>
                    <a:pt x="3000" y="6275"/>
                  </a:lnTo>
                  <a:lnTo>
                    <a:pt x="3710" y="5782"/>
                  </a:lnTo>
                  <a:lnTo>
                    <a:pt x="4302" y="5309"/>
                  </a:lnTo>
                  <a:lnTo>
                    <a:pt x="4598" y="5052"/>
                  </a:lnTo>
                  <a:lnTo>
                    <a:pt x="4894" y="4776"/>
                  </a:lnTo>
                  <a:lnTo>
                    <a:pt x="5170" y="4499"/>
                  </a:lnTo>
                  <a:lnTo>
                    <a:pt x="5427" y="4184"/>
                  </a:lnTo>
                  <a:lnTo>
                    <a:pt x="5644" y="3868"/>
                  </a:lnTo>
                  <a:lnTo>
                    <a:pt x="5841" y="3552"/>
                  </a:lnTo>
                  <a:lnTo>
                    <a:pt x="5920" y="3355"/>
                  </a:lnTo>
                  <a:lnTo>
                    <a:pt x="5979" y="3158"/>
                  </a:lnTo>
                  <a:lnTo>
                    <a:pt x="6039" y="2960"/>
                  </a:lnTo>
                  <a:lnTo>
                    <a:pt x="6078" y="2763"/>
                  </a:lnTo>
                  <a:lnTo>
                    <a:pt x="6137" y="2349"/>
                  </a:lnTo>
                  <a:lnTo>
                    <a:pt x="6177" y="1954"/>
                  </a:lnTo>
                  <a:lnTo>
                    <a:pt x="633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9" name="Google Shape;929;p7"/>
            <p:cNvSpPr/>
            <p:nvPr/>
          </p:nvSpPr>
          <p:spPr>
            <a:xfrm>
              <a:off x="2466688" y="2652936"/>
              <a:ext cx="106639" cy="200733"/>
            </a:xfrm>
            <a:custGeom>
              <a:rect b="b" l="l" r="r" t="t"/>
              <a:pathLst>
                <a:path extrusionOk="0" h="8881" w="4718">
                  <a:moveTo>
                    <a:pt x="3691" y="1"/>
                  </a:moveTo>
                  <a:lnTo>
                    <a:pt x="1856" y="1678"/>
                  </a:lnTo>
                  <a:lnTo>
                    <a:pt x="1461" y="2033"/>
                  </a:lnTo>
                  <a:lnTo>
                    <a:pt x="1086" y="2428"/>
                  </a:lnTo>
                  <a:lnTo>
                    <a:pt x="889" y="2625"/>
                  </a:lnTo>
                  <a:lnTo>
                    <a:pt x="731" y="2822"/>
                  </a:lnTo>
                  <a:lnTo>
                    <a:pt x="573" y="3039"/>
                  </a:lnTo>
                  <a:lnTo>
                    <a:pt x="435" y="3276"/>
                  </a:lnTo>
                  <a:lnTo>
                    <a:pt x="317" y="3493"/>
                  </a:lnTo>
                  <a:lnTo>
                    <a:pt x="218" y="3730"/>
                  </a:lnTo>
                  <a:lnTo>
                    <a:pt x="139" y="3987"/>
                  </a:lnTo>
                  <a:lnTo>
                    <a:pt x="80" y="4243"/>
                  </a:lnTo>
                  <a:lnTo>
                    <a:pt x="40" y="4500"/>
                  </a:lnTo>
                  <a:lnTo>
                    <a:pt x="21" y="4776"/>
                  </a:lnTo>
                  <a:lnTo>
                    <a:pt x="1" y="5033"/>
                  </a:lnTo>
                  <a:lnTo>
                    <a:pt x="21" y="5289"/>
                  </a:lnTo>
                  <a:lnTo>
                    <a:pt x="80" y="5585"/>
                  </a:lnTo>
                  <a:lnTo>
                    <a:pt x="139" y="5881"/>
                  </a:lnTo>
                  <a:lnTo>
                    <a:pt x="257" y="6157"/>
                  </a:lnTo>
                  <a:lnTo>
                    <a:pt x="376" y="6414"/>
                  </a:lnTo>
                  <a:lnTo>
                    <a:pt x="553" y="6670"/>
                  </a:lnTo>
                  <a:lnTo>
                    <a:pt x="731" y="6888"/>
                  </a:lnTo>
                  <a:lnTo>
                    <a:pt x="909" y="7124"/>
                  </a:lnTo>
                  <a:lnTo>
                    <a:pt x="988" y="7262"/>
                  </a:lnTo>
                  <a:lnTo>
                    <a:pt x="1066" y="7420"/>
                  </a:lnTo>
                  <a:lnTo>
                    <a:pt x="1402" y="8150"/>
                  </a:lnTo>
                  <a:lnTo>
                    <a:pt x="1580" y="8525"/>
                  </a:lnTo>
                  <a:lnTo>
                    <a:pt x="1777" y="8881"/>
                  </a:lnTo>
                  <a:lnTo>
                    <a:pt x="2033" y="8210"/>
                  </a:lnTo>
                  <a:lnTo>
                    <a:pt x="2290" y="7539"/>
                  </a:lnTo>
                  <a:lnTo>
                    <a:pt x="2428" y="7203"/>
                  </a:lnTo>
                  <a:lnTo>
                    <a:pt x="2586" y="6868"/>
                  </a:lnTo>
                  <a:lnTo>
                    <a:pt x="2764" y="6552"/>
                  </a:lnTo>
                  <a:lnTo>
                    <a:pt x="2941" y="6256"/>
                  </a:lnTo>
                  <a:lnTo>
                    <a:pt x="3099" y="6039"/>
                  </a:lnTo>
                  <a:lnTo>
                    <a:pt x="3277" y="5842"/>
                  </a:lnTo>
                  <a:lnTo>
                    <a:pt x="3671" y="5447"/>
                  </a:lnTo>
                  <a:lnTo>
                    <a:pt x="4066" y="5072"/>
                  </a:lnTo>
                  <a:lnTo>
                    <a:pt x="4224" y="4875"/>
                  </a:lnTo>
                  <a:lnTo>
                    <a:pt x="4382" y="4658"/>
                  </a:lnTo>
                  <a:lnTo>
                    <a:pt x="4461" y="4539"/>
                  </a:lnTo>
                  <a:lnTo>
                    <a:pt x="4520" y="4401"/>
                  </a:lnTo>
                  <a:lnTo>
                    <a:pt x="4619" y="4105"/>
                  </a:lnTo>
                  <a:lnTo>
                    <a:pt x="4678" y="3809"/>
                  </a:lnTo>
                  <a:lnTo>
                    <a:pt x="4717" y="3513"/>
                  </a:lnTo>
                  <a:lnTo>
                    <a:pt x="4717" y="3197"/>
                  </a:lnTo>
                  <a:lnTo>
                    <a:pt x="4717" y="2882"/>
                  </a:lnTo>
                  <a:lnTo>
                    <a:pt x="4678" y="2566"/>
                  </a:lnTo>
                  <a:lnTo>
                    <a:pt x="4638" y="2290"/>
                  </a:lnTo>
                  <a:lnTo>
                    <a:pt x="4480" y="1816"/>
                  </a:lnTo>
                  <a:lnTo>
                    <a:pt x="4204" y="1027"/>
                  </a:lnTo>
                  <a:lnTo>
                    <a:pt x="4027" y="632"/>
                  </a:lnTo>
                  <a:lnTo>
                    <a:pt x="3888" y="297"/>
                  </a:lnTo>
                  <a:lnTo>
                    <a:pt x="3770" y="60"/>
                  </a:lnTo>
                  <a:lnTo>
                    <a:pt x="3731" y="20"/>
                  </a:lnTo>
                  <a:lnTo>
                    <a:pt x="3711"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0" name="Google Shape;930;p7"/>
            <p:cNvSpPr/>
            <p:nvPr/>
          </p:nvSpPr>
          <p:spPr>
            <a:xfrm>
              <a:off x="2530474" y="2842054"/>
              <a:ext cx="64711" cy="281921"/>
            </a:xfrm>
            <a:custGeom>
              <a:rect b="b" l="l" r="r" t="t"/>
              <a:pathLst>
                <a:path extrusionOk="0" h="12473" w="2863">
                  <a:moveTo>
                    <a:pt x="2665" y="1"/>
                  </a:moveTo>
                  <a:lnTo>
                    <a:pt x="2428" y="257"/>
                  </a:lnTo>
                  <a:lnTo>
                    <a:pt x="2231" y="533"/>
                  </a:lnTo>
                  <a:lnTo>
                    <a:pt x="2014" y="829"/>
                  </a:lnTo>
                  <a:lnTo>
                    <a:pt x="1836" y="1145"/>
                  </a:lnTo>
                  <a:lnTo>
                    <a:pt x="1658" y="1461"/>
                  </a:lnTo>
                  <a:lnTo>
                    <a:pt x="1481" y="1816"/>
                  </a:lnTo>
                  <a:lnTo>
                    <a:pt x="1323" y="2151"/>
                  </a:lnTo>
                  <a:lnTo>
                    <a:pt x="1185" y="2526"/>
                  </a:lnTo>
                  <a:lnTo>
                    <a:pt x="1047" y="2901"/>
                  </a:lnTo>
                  <a:lnTo>
                    <a:pt x="928" y="3296"/>
                  </a:lnTo>
                  <a:lnTo>
                    <a:pt x="830" y="3710"/>
                  </a:lnTo>
                  <a:lnTo>
                    <a:pt x="731" y="4145"/>
                  </a:lnTo>
                  <a:lnTo>
                    <a:pt x="632" y="4598"/>
                  </a:lnTo>
                  <a:lnTo>
                    <a:pt x="573" y="5052"/>
                  </a:lnTo>
                  <a:lnTo>
                    <a:pt x="494" y="5526"/>
                  </a:lnTo>
                  <a:lnTo>
                    <a:pt x="455" y="6019"/>
                  </a:lnTo>
                  <a:lnTo>
                    <a:pt x="395" y="6651"/>
                  </a:lnTo>
                  <a:lnTo>
                    <a:pt x="356" y="7302"/>
                  </a:lnTo>
                  <a:lnTo>
                    <a:pt x="317" y="8565"/>
                  </a:lnTo>
                  <a:lnTo>
                    <a:pt x="277" y="9532"/>
                  </a:lnTo>
                  <a:lnTo>
                    <a:pt x="218" y="10499"/>
                  </a:lnTo>
                  <a:lnTo>
                    <a:pt x="139" y="11466"/>
                  </a:lnTo>
                  <a:lnTo>
                    <a:pt x="80" y="11939"/>
                  </a:lnTo>
                  <a:lnTo>
                    <a:pt x="1" y="12433"/>
                  </a:lnTo>
                  <a:lnTo>
                    <a:pt x="257" y="12472"/>
                  </a:lnTo>
                  <a:lnTo>
                    <a:pt x="336" y="11979"/>
                  </a:lnTo>
                  <a:lnTo>
                    <a:pt x="395" y="11505"/>
                  </a:lnTo>
                  <a:lnTo>
                    <a:pt x="474" y="10518"/>
                  </a:lnTo>
                  <a:lnTo>
                    <a:pt x="534" y="9552"/>
                  </a:lnTo>
                  <a:lnTo>
                    <a:pt x="573" y="8585"/>
                  </a:lnTo>
                  <a:lnTo>
                    <a:pt x="632" y="7322"/>
                  </a:lnTo>
                  <a:lnTo>
                    <a:pt x="652" y="6670"/>
                  </a:lnTo>
                  <a:lnTo>
                    <a:pt x="711" y="6039"/>
                  </a:lnTo>
                  <a:lnTo>
                    <a:pt x="770" y="5565"/>
                  </a:lnTo>
                  <a:lnTo>
                    <a:pt x="830" y="5092"/>
                  </a:lnTo>
                  <a:lnTo>
                    <a:pt x="889" y="4638"/>
                  </a:lnTo>
                  <a:lnTo>
                    <a:pt x="987" y="4204"/>
                  </a:lnTo>
                  <a:lnTo>
                    <a:pt x="1066" y="3789"/>
                  </a:lnTo>
                  <a:lnTo>
                    <a:pt x="1185" y="3395"/>
                  </a:lnTo>
                  <a:lnTo>
                    <a:pt x="1303" y="3000"/>
                  </a:lnTo>
                  <a:lnTo>
                    <a:pt x="1422" y="2625"/>
                  </a:lnTo>
                  <a:lnTo>
                    <a:pt x="1560" y="2270"/>
                  </a:lnTo>
                  <a:lnTo>
                    <a:pt x="1718" y="1934"/>
                  </a:lnTo>
                  <a:lnTo>
                    <a:pt x="1875" y="1599"/>
                  </a:lnTo>
                  <a:lnTo>
                    <a:pt x="2053" y="1283"/>
                  </a:lnTo>
                  <a:lnTo>
                    <a:pt x="2231" y="987"/>
                  </a:lnTo>
                  <a:lnTo>
                    <a:pt x="2428" y="691"/>
                  </a:lnTo>
                  <a:lnTo>
                    <a:pt x="2645" y="435"/>
                  </a:lnTo>
                  <a:lnTo>
                    <a:pt x="2862" y="158"/>
                  </a:lnTo>
                  <a:lnTo>
                    <a:pt x="266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1" name="Google Shape;931;p7"/>
            <p:cNvSpPr/>
            <p:nvPr/>
          </p:nvSpPr>
          <p:spPr>
            <a:xfrm>
              <a:off x="2503712" y="2779173"/>
              <a:ext cx="20094" cy="338111"/>
            </a:xfrm>
            <a:custGeom>
              <a:rect b="b" l="l" r="r" t="t"/>
              <a:pathLst>
                <a:path extrusionOk="0" h="14959" w="889">
                  <a:moveTo>
                    <a:pt x="1" y="0"/>
                  </a:moveTo>
                  <a:lnTo>
                    <a:pt x="1" y="1263"/>
                  </a:lnTo>
                  <a:lnTo>
                    <a:pt x="20" y="2546"/>
                  </a:lnTo>
                  <a:lnTo>
                    <a:pt x="40" y="3177"/>
                  </a:lnTo>
                  <a:lnTo>
                    <a:pt x="80" y="3828"/>
                  </a:lnTo>
                  <a:lnTo>
                    <a:pt x="119" y="4460"/>
                  </a:lnTo>
                  <a:lnTo>
                    <a:pt x="178" y="5091"/>
                  </a:lnTo>
                  <a:lnTo>
                    <a:pt x="297" y="6019"/>
                  </a:lnTo>
                  <a:lnTo>
                    <a:pt x="395" y="6670"/>
                  </a:lnTo>
                  <a:lnTo>
                    <a:pt x="514" y="7696"/>
                  </a:lnTo>
                  <a:lnTo>
                    <a:pt x="593" y="8742"/>
                  </a:lnTo>
                  <a:lnTo>
                    <a:pt x="632" y="9768"/>
                  </a:lnTo>
                  <a:lnTo>
                    <a:pt x="632" y="10794"/>
                  </a:lnTo>
                  <a:lnTo>
                    <a:pt x="593" y="11840"/>
                  </a:lnTo>
                  <a:lnTo>
                    <a:pt x="534" y="12866"/>
                  </a:lnTo>
                  <a:lnTo>
                    <a:pt x="435" y="13892"/>
                  </a:lnTo>
                  <a:lnTo>
                    <a:pt x="297" y="14919"/>
                  </a:lnTo>
                  <a:lnTo>
                    <a:pt x="553" y="14958"/>
                  </a:lnTo>
                  <a:lnTo>
                    <a:pt x="691" y="13932"/>
                  </a:lnTo>
                  <a:lnTo>
                    <a:pt x="790" y="12886"/>
                  </a:lnTo>
                  <a:lnTo>
                    <a:pt x="869" y="11840"/>
                  </a:lnTo>
                  <a:lnTo>
                    <a:pt x="889" y="10794"/>
                  </a:lnTo>
                  <a:lnTo>
                    <a:pt x="889" y="9768"/>
                  </a:lnTo>
                  <a:lnTo>
                    <a:pt x="849" y="8722"/>
                  </a:lnTo>
                  <a:lnTo>
                    <a:pt x="770" y="7676"/>
                  </a:lnTo>
                  <a:lnTo>
                    <a:pt x="652" y="6631"/>
                  </a:lnTo>
                  <a:lnTo>
                    <a:pt x="573" y="5979"/>
                  </a:lnTo>
                  <a:lnTo>
                    <a:pt x="435" y="5072"/>
                  </a:lnTo>
                  <a:lnTo>
                    <a:pt x="376" y="4440"/>
                  </a:lnTo>
                  <a:lnTo>
                    <a:pt x="336" y="3809"/>
                  </a:lnTo>
                  <a:lnTo>
                    <a:pt x="297" y="3177"/>
                  </a:lnTo>
                  <a:lnTo>
                    <a:pt x="277" y="2526"/>
                  </a:lnTo>
                  <a:lnTo>
                    <a:pt x="257" y="1263"/>
                  </a:lnTo>
                  <a:lnTo>
                    <a:pt x="25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2" name="Google Shape;932;p7"/>
            <p:cNvSpPr/>
            <p:nvPr/>
          </p:nvSpPr>
          <p:spPr>
            <a:xfrm>
              <a:off x="2459569" y="3009315"/>
              <a:ext cx="137401" cy="271659"/>
            </a:xfrm>
            <a:custGeom>
              <a:rect b="b" l="l" r="r" t="t"/>
              <a:pathLst>
                <a:path extrusionOk="0" h="12019" w="6079">
                  <a:moveTo>
                    <a:pt x="0" y="1"/>
                  </a:moveTo>
                  <a:lnTo>
                    <a:pt x="375" y="12018"/>
                  </a:lnTo>
                  <a:lnTo>
                    <a:pt x="5683" y="12018"/>
                  </a:lnTo>
                  <a:lnTo>
                    <a:pt x="607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3" name="Google Shape;933;p7"/>
            <p:cNvSpPr/>
            <p:nvPr/>
          </p:nvSpPr>
          <p:spPr>
            <a:xfrm>
              <a:off x="2381069" y="2051248"/>
              <a:ext cx="24998" cy="51308"/>
            </a:xfrm>
            <a:custGeom>
              <a:rect b="b" l="l" r="r" t="t"/>
              <a:pathLst>
                <a:path extrusionOk="0" h="2270" w="1106">
                  <a:moveTo>
                    <a:pt x="79" y="0"/>
                  </a:moveTo>
                  <a:lnTo>
                    <a:pt x="40" y="40"/>
                  </a:lnTo>
                  <a:lnTo>
                    <a:pt x="0" y="79"/>
                  </a:lnTo>
                  <a:lnTo>
                    <a:pt x="0" y="118"/>
                  </a:lnTo>
                  <a:lnTo>
                    <a:pt x="0" y="178"/>
                  </a:lnTo>
                  <a:lnTo>
                    <a:pt x="20" y="217"/>
                  </a:lnTo>
                  <a:lnTo>
                    <a:pt x="197" y="414"/>
                  </a:lnTo>
                  <a:lnTo>
                    <a:pt x="355" y="632"/>
                  </a:lnTo>
                  <a:lnTo>
                    <a:pt x="493" y="868"/>
                  </a:lnTo>
                  <a:lnTo>
                    <a:pt x="632" y="1105"/>
                  </a:lnTo>
                  <a:lnTo>
                    <a:pt x="730" y="1322"/>
                  </a:lnTo>
                  <a:lnTo>
                    <a:pt x="789" y="1579"/>
                  </a:lnTo>
                  <a:lnTo>
                    <a:pt x="829" y="1835"/>
                  </a:lnTo>
                  <a:lnTo>
                    <a:pt x="829" y="2151"/>
                  </a:lnTo>
                  <a:lnTo>
                    <a:pt x="849" y="2190"/>
                  </a:lnTo>
                  <a:lnTo>
                    <a:pt x="868" y="2230"/>
                  </a:lnTo>
                  <a:lnTo>
                    <a:pt x="908" y="2269"/>
                  </a:lnTo>
                  <a:lnTo>
                    <a:pt x="1026" y="2269"/>
                  </a:lnTo>
                  <a:lnTo>
                    <a:pt x="1066" y="2230"/>
                  </a:lnTo>
                  <a:lnTo>
                    <a:pt x="1085" y="2190"/>
                  </a:lnTo>
                  <a:lnTo>
                    <a:pt x="1105" y="2151"/>
                  </a:lnTo>
                  <a:lnTo>
                    <a:pt x="1085" y="1816"/>
                  </a:lnTo>
                  <a:lnTo>
                    <a:pt x="1046" y="1520"/>
                  </a:lnTo>
                  <a:lnTo>
                    <a:pt x="967" y="1243"/>
                  </a:lnTo>
                  <a:lnTo>
                    <a:pt x="868" y="987"/>
                  </a:lnTo>
                  <a:lnTo>
                    <a:pt x="730" y="730"/>
                  </a:lnTo>
                  <a:lnTo>
                    <a:pt x="572" y="493"/>
                  </a:lnTo>
                  <a:lnTo>
                    <a:pt x="395" y="257"/>
                  </a:lnTo>
                  <a:lnTo>
                    <a:pt x="217" y="59"/>
                  </a:lnTo>
                  <a:lnTo>
                    <a:pt x="178" y="20"/>
                  </a:lnTo>
                  <a:lnTo>
                    <a:pt x="138" y="0"/>
                  </a:lnTo>
                  <a:close/>
                </a:path>
              </a:pathLst>
            </a:custGeom>
            <a:solidFill>
              <a:srgbClr val="1510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4" name="Google Shape;934;p7"/>
            <p:cNvSpPr/>
            <p:nvPr/>
          </p:nvSpPr>
          <p:spPr>
            <a:xfrm>
              <a:off x="2269095" y="1383538"/>
              <a:ext cx="1526324" cy="919266"/>
            </a:xfrm>
            <a:custGeom>
              <a:rect b="b" l="l" r="r" t="t"/>
              <a:pathLst>
                <a:path extrusionOk="0" h="40671" w="67529">
                  <a:moveTo>
                    <a:pt x="22734" y="3966"/>
                  </a:moveTo>
                  <a:lnTo>
                    <a:pt x="23405" y="4164"/>
                  </a:lnTo>
                  <a:lnTo>
                    <a:pt x="24076" y="4420"/>
                  </a:lnTo>
                  <a:lnTo>
                    <a:pt x="24747" y="4677"/>
                  </a:lnTo>
                  <a:lnTo>
                    <a:pt x="25378" y="4993"/>
                  </a:lnTo>
                  <a:lnTo>
                    <a:pt x="26010" y="5308"/>
                  </a:lnTo>
                  <a:lnTo>
                    <a:pt x="26641" y="5683"/>
                  </a:lnTo>
                  <a:lnTo>
                    <a:pt x="27253" y="6058"/>
                  </a:lnTo>
                  <a:lnTo>
                    <a:pt x="27845" y="6473"/>
                  </a:lnTo>
                  <a:lnTo>
                    <a:pt x="28417" y="6907"/>
                  </a:lnTo>
                  <a:lnTo>
                    <a:pt x="28989" y="7361"/>
                  </a:lnTo>
                  <a:lnTo>
                    <a:pt x="29522" y="7854"/>
                  </a:lnTo>
                  <a:lnTo>
                    <a:pt x="30035" y="8367"/>
                  </a:lnTo>
                  <a:lnTo>
                    <a:pt x="30548" y="8900"/>
                  </a:lnTo>
                  <a:lnTo>
                    <a:pt x="31022" y="9452"/>
                  </a:lnTo>
                  <a:lnTo>
                    <a:pt x="31476" y="10025"/>
                  </a:lnTo>
                  <a:lnTo>
                    <a:pt x="31910" y="10617"/>
                  </a:lnTo>
                  <a:lnTo>
                    <a:pt x="32186" y="11051"/>
                  </a:lnTo>
                  <a:lnTo>
                    <a:pt x="32463" y="11485"/>
                  </a:lnTo>
                  <a:lnTo>
                    <a:pt x="32719" y="11919"/>
                  </a:lnTo>
                  <a:lnTo>
                    <a:pt x="32976" y="12373"/>
                  </a:lnTo>
                  <a:lnTo>
                    <a:pt x="32976" y="12373"/>
                  </a:lnTo>
                  <a:lnTo>
                    <a:pt x="32541" y="12314"/>
                  </a:lnTo>
                  <a:lnTo>
                    <a:pt x="32107" y="12294"/>
                  </a:lnTo>
                  <a:lnTo>
                    <a:pt x="31673" y="12255"/>
                  </a:lnTo>
                  <a:lnTo>
                    <a:pt x="31239" y="12255"/>
                  </a:lnTo>
                  <a:lnTo>
                    <a:pt x="30785" y="12274"/>
                  </a:lnTo>
                  <a:lnTo>
                    <a:pt x="30351" y="12294"/>
                  </a:lnTo>
                  <a:lnTo>
                    <a:pt x="29897" y="12333"/>
                  </a:lnTo>
                  <a:lnTo>
                    <a:pt x="29463" y="12393"/>
                  </a:lnTo>
                  <a:lnTo>
                    <a:pt x="29029" y="12452"/>
                  </a:lnTo>
                  <a:lnTo>
                    <a:pt x="28575" y="12551"/>
                  </a:lnTo>
                  <a:lnTo>
                    <a:pt x="28141" y="12649"/>
                  </a:lnTo>
                  <a:lnTo>
                    <a:pt x="27707" y="12768"/>
                  </a:lnTo>
                  <a:lnTo>
                    <a:pt x="27273" y="12906"/>
                  </a:lnTo>
                  <a:lnTo>
                    <a:pt x="26838" y="13044"/>
                  </a:lnTo>
                  <a:lnTo>
                    <a:pt x="26404" y="13202"/>
                  </a:lnTo>
                  <a:lnTo>
                    <a:pt x="25970" y="13379"/>
                  </a:lnTo>
                  <a:lnTo>
                    <a:pt x="26049" y="12866"/>
                  </a:lnTo>
                  <a:lnTo>
                    <a:pt x="26089" y="12353"/>
                  </a:lnTo>
                  <a:lnTo>
                    <a:pt x="26108" y="11840"/>
                  </a:lnTo>
                  <a:lnTo>
                    <a:pt x="26108" y="11347"/>
                  </a:lnTo>
                  <a:lnTo>
                    <a:pt x="26069" y="10794"/>
                  </a:lnTo>
                  <a:lnTo>
                    <a:pt x="26010" y="10242"/>
                  </a:lnTo>
                  <a:lnTo>
                    <a:pt x="25911" y="9729"/>
                  </a:lnTo>
                  <a:lnTo>
                    <a:pt x="25793" y="9216"/>
                  </a:lnTo>
                  <a:lnTo>
                    <a:pt x="25654" y="8702"/>
                  </a:lnTo>
                  <a:lnTo>
                    <a:pt x="25497" y="8209"/>
                  </a:lnTo>
                  <a:lnTo>
                    <a:pt x="25299" y="7736"/>
                  </a:lnTo>
                  <a:lnTo>
                    <a:pt x="25082" y="7262"/>
                  </a:lnTo>
                  <a:lnTo>
                    <a:pt x="24865" y="6808"/>
                  </a:lnTo>
                  <a:lnTo>
                    <a:pt x="24609" y="6354"/>
                  </a:lnTo>
                  <a:lnTo>
                    <a:pt x="24332" y="5920"/>
                  </a:lnTo>
                  <a:lnTo>
                    <a:pt x="24056" y="5506"/>
                  </a:lnTo>
                  <a:lnTo>
                    <a:pt x="23740" y="5091"/>
                  </a:lnTo>
                  <a:lnTo>
                    <a:pt x="23425" y="4697"/>
                  </a:lnTo>
                  <a:lnTo>
                    <a:pt x="23089" y="4322"/>
                  </a:lnTo>
                  <a:lnTo>
                    <a:pt x="22734" y="3966"/>
                  </a:lnTo>
                  <a:close/>
                  <a:moveTo>
                    <a:pt x="33449" y="12728"/>
                  </a:moveTo>
                  <a:lnTo>
                    <a:pt x="34081" y="12866"/>
                  </a:lnTo>
                  <a:lnTo>
                    <a:pt x="34692" y="13044"/>
                  </a:lnTo>
                  <a:lnTo>
                    <a:pt x="35067" y="13162"/>
                  </a:lnTo>
                  <a:lnTo>
                    <a:pt x="35423" y="13320"/>
                  </a:lnTo>
                  <a:lnTo>
                    <a:pt x="35797" y="13478"/>
                  </a:lnTo>
                  <a:lnTo>
                    <a:pt x="36153" y="13656"/>
                  </a:lnTo>
                  <a:lnTo>
                    <a:pt x="36488" y="13833"/>
                  </a:lnTo>
                  <a:lnTo>
                    <a:pt x="36824" y="14031"/>
                  </a:lnTo>
                  <a:lnTo>
                    <a:pt x="37159" y="14248"/>
                  </a:lnTo>
                  <a:lnTo>
                    <a:pt x="37475" y="14465"/>
                  </a:lnTo>
                  <a:lnTo>
                    <a:pt x="37791" y="14701"/>
                  </a:lnTo>
                  <a:lnTo>
                    <a:pt x="38087" y="14958"/>
                  </a:lnTo>
                  <a:lnTo>
                    <a:pt x="38383" y="15215"/>
                  </a:lnTo>
                  <a:lnTo>
                    <a:pt x="38659" y="15471"/>
                  </a:lnTo>
                  <a:lnTo>
                    <a:pt x="38935" y="15747"/>
                  </a:lnTo>
                  <a:lnTo>
                    <a:pt x="39192" y="16043"/>
                  </a:lnTo>
                  <a:lnTo>
                    <a:pt x="39448" y="16339"/>
                  </a:lnTo>
                  <a:lnTo>
                    <a:pt x="39685" y="16635"/>
                  </a:lnTo>
                  <a:lnTo>
                    <a:pt x="39093" y="16714"/>
                  </a:lnTo>
                  <a:lnTo>
                    <a:pt x="38501" y="16793"/>
                  </a:lnTo>
                  <a:lnTo>
                    <a:pt x="37929" y="16912"/>
                  </a:lnTo>
                  <a:lnTo>
                    <a:pt x="37356" y="17030"/>
                  </a:lnTo>
                  <a:lnTo>
                    <a:pt x="36804" y="17188"/>
                  </a:lnTo>
                  <a:lnTo>
                    <a:pt x="36251" y="17346"/>
                  </a:lnTo>
                  <a:lnTo>
                    <a:pt x="35699" y="17523"/>
                  </a:lnTo>
                  <a:lnTo>
                    <a:pt x="35166" y="17721"/>
                  </a:lnTo>
                  <a:lnTo>
                    <a:pt x="35028" y="17069"/>
                  </a:lnTo>
                  <a:lnTo>
                    <a:pt x="34850" y="16418"/>
                  </a:lnTo>
                  <a:lnTo>
                    <a:pt x="34673" y="15787"/>
                  </a:lnTo>
                  <a:lnTo>
                    <a:pt x="34456" y="15155"/>
                  </a:lnTo>
                  <a:lnTo>
                    <a:pt x="34239" y="14524"/>
                  </a:lnTo>
                  <a:lnTo>
                    <a:pt x="34002" y="13912"/>
                  </a:lnTo>
                  <a:lnTo>
                    <a:pt x="33725" y="13320"/>
                  </a:lnTo>
                  <a:lnTo>
                    <a:pt x="33449" y="12728"/>
                  </a:lnTo>
                  <a:close/>
                  <a:moveTo>
                    <a:pt x="31338" y="12511"/>
                  </a:moveTo>
                  <a:lnTo>
                    <a:pt x="31792" y="12531"/>
                  </a:lnTo>
                  <a:lnTo>
                    <a:pt x="32245" y="12551"/>
                  </a:lnTo>
                  <a:lnTo>
                    <a:pt x="32680" y="12610"/>
                  </a:lnTo>
                  <a:lnTo>
                    <a:pt x="33133" y="12669"/>
                  </a:lnTo>
                  <a:lnTo>
                    <a:pt x="33429" y="13261"/>
                  </a:lnTo>
                  <a:lnTo>
                    <a:pt x="33706" y="13892"/>
                  </a:lnTo>
                  <a:lnTo>
                    <a:pt x="33962" y="14524"/>
                  </a:lnTo>
                  <a:lnTo>
                    <a:pt x="34199" y="15155"/>
                  </a:lnTo>
                  <a:lnTo>
                    <a:pt x="34416" y="15807"/>
                  </a:lnTo>
                  <a:lnTo>
                    <a:pt x="34594" y="16477"/>
                  </a:lnTo>
                  <a:lnTo>
                    <a:pt x="34771" y="17148"/>
                  </a:lnTo>
                  <a:lnTo>
                    <a:pt x="34929" y="17819"/>
                  </a:lnTo>
                  <a:lnTo>
                    <a:pt x="34515" y="18017"/>
                  </a:lnTo>
                  <a:lnTo>
                    <a:pt x="33864" y="18332"/>
                  </a:lnTo>
                  <a:lnTo>
                    <a:pt x="33252" y="18668"/>
                  </a:lnTo>
                  <a:lnTo>
                    <a:pt x="32857" y="18313"/>
                  </a:lnTo>
                  <a:lnTo>
                    <a:pt x="32443" y="17997"/>
                  </a:lnTo>
                  <a:lnTo>
                    <a:pt x="32028" y="17701"/>
                  </a:lnTo>
                  <a:lnTo>
                    <a:pt x="31575" y="17405"/>
                  </a:lnTo>
                  <a:lnTo>
                    <a:pt x="31121" y="17168"/>
                  </a:lnTo>
                  <a:lnTo>
                    <a:pt x="30667" y="16931"/>
                  </a:lnTo>
                  <a:lnTo>
                    <a:pt x="30193" y="16734"/>
                  </a:lnTo>
                  <a:lnTo>
                    <a:pt x="29700" y="16556"/>
                  </a:lnTo>
                  <a:lnTo>
                    <a:pt x="29364" y="16458"/>
                  </a:lnTo>
                  <a:lnTo>
                    <a:pt x="29029" y="16359"/>
                  </a:lnTo>
                  <a:lnTo>
                    <a:pt x="28693" y="16300"/>
                  </a:lnTo>
                  <a:lnTo>
                    <a:pt x="28358" y="16241"/>
                  </a:lnTo>
                  <a:lnTo>
                    <a:pt x="28022" y="16181"/>
                  </a:lnTo>
                  <a:lnTo>
                    <a:pt x="27707" y="16142"/>
                  </a:lnTo>
                  <a:lnTo>
                    <a:pt x="27371" y="16122"/>
                  </a:lnTo>
                  <a:lnTo>
                    <a:pt x="27056" y="16122"/>
                  </a:lnTo>
                  <a:lnTo>
                    <a:pt x="26562" y="16142"/>
                  </a:lnTo>
                  <a:lnTo>
                    <a:pt x="26069" y="16181"/>
                  </a:lnTo>
                  <a:lnTo>
                    <a:pt x="25595" y="16260"/>
                  </a:lnTo>
                  <a:lnTo>
                    <a:pt x="25141" y="16379"/>
                  </a:lnTo>
                  <a:lnTo>
                    <a:pt x="25398" y="15708"/>
                  </a:lnTo>
                  <a:lnTo>
                    <a:pt x="25615" y="15017"/>
                  </a:lnTo>
                  <a:lnTo>
                    <a:pt x="25793" y="14346"/>
                  </a:lnTo>
                  <a:lnTo>
                    <a:pt x="25931" y="13675"/>
                  </a:lnTo>
                  <a:lnTo>
                    <a:pt x="26365" y="13498"/>
                  </a:lnTo>
                  <a:lnTo>
                    <a:pt x="26799" y="13320"/>
                  </a:lnTo>
                  <a:lnTo>
                    <a:pt x="27253" y="13182"/>
                  </a:lnTo>
                  <a:lnTo>
                    <a:pt x="27707" y="13044"/>
                  </a:lnTo>
                  <a:lnTo>
                    <a:pt x="28141" y="12925"/>
                  </a:lnTo>
                  <a:lnTo>
                    <a:pt x="28595" y="12807"/>
                  </a:lnTo>
                  <a:lnTo>
                    <a:pt x="29068" y="12728"/>
                  </a:lnTo>
                  <a:lnTo>
                    <a:pt x="29522" y="12649"/>
                  </a:lnTo>
                  <a:lnTo>
                    <a:pt x="29976" y="12590"/>
                  </a:lnTo>
                  <a:lnTo>
                    <a:pt x="30430" y="12551"/>
                  </a:lnTo>
                  <a:lnTo>
                    <a:pt x="30884" y="12531"/>
                  </a:lnTo>
                  <a:lnTo>
                    <a:pt x="31338" y="12511"/>
                  </a:lnTo>
                  <a:close/>
                  <a:moveTo>
                    <a:pt x="34969" y="18056"/>
                  </a:moveTo>
                  <a:lnTo>
                    <a:pt x="35127" y="18865"/>
                  </a:lnTo>
                  <a:lnTo>
                    <a:pt x="35225" y="19674"/>
                  </a:lnTo>
                  <a:lnTo>
                    <a:pt x="35324" y="20503"/>
                  </a:lnTo>
                  <a:lnTo>
                    <a:pt x="35363" y="21332"/>
                  </a:lnTo>
                  <a:lnTo>
                    <a:pt x="35166" y="20996"/>
                  </a:lnTo>
                  <a:lnTo>
                    <a:pt x="34949" y="20661"/>
                  </a:lnTo>
                  <a:lnTo>
                    <a:pt x="34732" y="20345"/>
                  </a:lnTo>
                  <a:lnTo>
                    <a:pt x="34495" y="20029"/>
                  </a:lnTo>
                  <a:lnTo>
                    <a:pt x="34239" y="19714"/>
                  </a:lnTo>
                  <a:lnTo>
                    <a:pt x="33982" y="19418"/>
                  </a:lnTo>
                  <a:lnTo>
                    <a:pt x="33725" y="19122"/>
                  </a:lnTo>
                  <a:lnTo>
                    <a:pt x="33449" y="18845"/>
                  </a:lnTo>
                  <a:lnTo>
                    <a:pt x="33804" y="18628"/>
                  </a:lnTo>
                  <a:lnTo>
                    <a:pt x="34179" y="18431"/>
                  </a:lnTo>
                  <a:lnTo>
                    <a:pt x="34574" y="18234"/>
                  </a:lnTo>
                  <a:lnTo>
                    <a:pt x="34969" y="18056"/>
                  </a:lnTo>
                  <a:close/>
                  <a:moveTo>
                    <a:pt x="24668" y="16793"/>
                  </a:moveTo>
                  <a:lnTo>
                    <a:pt x="24411" y="17365"/>
                  </a:lnTo>
                  <a:lnTo>
                    <a:pt x="24115" y="17938"/>
                  </a:lnTo>
                  <a:lnTo>
                    <a:pt x="23780" y="18490"/>
                  </a:lnTo>
                  <a:lnTo>
                    <a:pt x="23444" y="19043"/>
                  </a:lnTo>
                  <a:lnTo>
                    <a:pt x="23069" y="19595"/>
                  </a:lnTo>
                  <a:lnTo>
                    <a:pt x="22675" y="20148"/>
                  </a:lnTo>
                  <a:lnTo>
                    <a:pt x="22241" y="20681"/>
                  </a:lnTo>
                  <a:lnTo>
                    <a:pt x="21787" y="21233"/>
                  </a:lnTo>
                  <a:lnTo>
                    <a:pt x="21412" y="21648"/>
                  </a:lnTo>
                  <a:lnTo>
                    <a:pt x="20918" y="22180"/>
                  </a:lnTo>
                  <a:lnTo>
                    <a:pt x="20287" y="22792"/>
                  </a:lnTo>
                  <a:lnTo>
                    <a:pt x="19932" y="23108"/>
                  </a:lnTo>
                  <a:lnTo>
                    <a:pt x="19557" y="23443"/>
                  </a:lnTo>
                  <a:lnTo>
                    <a:pt x="19794" y="22674"/>
                  </a:lnTo>
                  <a:lnTo>
                    <a:pt x="20050" y="21963"/>
                  </a:lnTo>
                  <a:lnTo>
                    <a:pt x="20326" y="21292"/>
                  </a:lnTo>
                  <a:lnTo>
                    <a:pt x="20622" y="20700"/>
                  </a:lnTo>
                  <a:lnTo>
                    <a:pt x="20938" y="20148"/>
                  </a:lnTo>
                  <a:lnTo>
                    <a:pt x="21254" y="19635"/>
                  </a:lnTo>
                  <a:lnTo>
                    <a:pt x="21570" y="19181"/>
                  </a:lnTo>
                  <a:lnTo>
                    <a:pt x="21905" y="18767"/>
                  </a:lnTo>
                  <a:lnTo>
                    <a:pt x="22241" y="18411"/>
                  </a:lnTo>
                  <a:lnTo>
                    <a:pt x="22596" y="18076"/>
                  </a:lnTo>
                  <a:lnTo>
                    <a:pt x="22931" y="17780"/>
                  </a:lnTo>
                  <a:lnTo>
                    <a:pt x="23286" y="17523"/>
                  </a:lnTo>
                  <a:lnTo>
                    <a:pt x="23622" y="17306"/>
                  </a:lnTo>
                  <a:lnTo>
                    <a:pt x="23957" y="17109"/>
                  </a:lnTo>
                  <a:lnTo>
                    <a:pt x="24293" y="16951"/>
                  </a:lnTo>
                  <a:lnTo>
                    <a:pt x="24628" y="16813"/>
                  </a:lnTo>
                  <a:lnTo>
                    <a:pt x="24668" y="16793"/>
                  </a:lnTo>
                  <a:close/>
                  <a:moveTo>
                    <a:pt x="25635" y="13813"/>
                  </a:moveTo>
                  <a:lnTo>
                    <a:pt x="25497" y="14484"/>
                  </a:lnTo>
                  <a:lnTo>
                    <a:pt x="25299" y="15136"/>
                  </a:lnTo>
                  <a:lnTo>
                    <a:pt x="25082" y="15807"/>
                  </a:lnTo>
                  <a:lnTo>
                    <a:pt x="24826" y="16477"/>
                  </a:lnTo>
                  <a:lnTo>
                    <a:pt x="24530" y="16576"/>
                  </a:lnTo>
                  <a:lnTo>
                    <a:pt x="24174" y="16714"/>
                  </a:lnTo>
                  <a:lnTo>
                    <a:pt x="23839" y="16892"/>
                  </a:lnTo>
                  <a:lnTo>
                    <a:pt x="23464" y="17089"/>
                  </a:lnTo>
                  <a:lnTo>
                    <a:pt x="23109" y="17326"/>
                  </a:lnTo>
                  <a:lnTo>
                    <a:pt x="22734" y="17602"/>
                  </a:lnTo>
                  <a:lnTo>
                    <a:pt x="22379" y="17918"/>
                  </a:lnTo>
                  <a:lnTo>
                    <a:pt x="22004" y="18273"/>
                  </a:lnTo>
                  <a:lnTo>
                    <a:pt x="21649" y="18668"/>
                  </a:lnTo>
                  <a:lnTo>
                    <a:pt x="21293" y="19122"/>
                  </a:lnTo>
                  <a:lnTo>
                    <a:pt x="20958" y="19615"/>
                  </a:lnTo>
                  <a:lnTo>
                    <a:pt x="20622" y="20148"/>
                  </a:lnTo>
                  <a:lnTo>
                    <a:pt x="20307" y="20760"/>
                  </a:lnTo>
                  <a:lnTo>
                    <a:pt x="19991" y="21411"/>
                  </a:lnTo>
                  <a:lnTo>
                    <a:pt x="19715" y="22121"/>
                  </a:lnTo>
                  <a:lnTo>
                    <a:pt x="19458" y="22891"/>
                  </a:lnTo>
                  <a:lnTo>
                    <a:pt x="19202" y="23720"/>
                  </a:lnTo>
                  <a:lnTo>
                    <a:pt x="18728" y="24114"/>
                  </a:lnTo>
                  <a:lnTo>
                    <a:pt x="18195" y="24489"/>
                  </a:lnTo>
                  <a:lnTo>
                    <a:pt x="17662" y="24864"/>
                  </a:lnTo>
                  <a:lnTo>
                    <a:pt x="17070" y="25200"/>
                  </a:lnTo>
                  <a:lnTo>
                    <a:pt x="17248" y="24568"/>
                  </a:lnTo>
                  <a:lnTo>
                    <a:pt x="17426" y="23917"/>
                  </a:lnTo>
                  <a:lnTo>
                    <a:pt x="17623" y="23305"/>
                  </a:lnTo>
                  <a:lnTo>
                    <a:pt x="17840" y="22694"/>
                  </a:lnTo>
                  <a:lnTo>
                    <a:pt x="18077" y="22082"/>
                  </a:lnTo>
                  <a:lnTo>
                    <a:pt x="18333" y="21490"/>
                  </a:lnTo>
                  <a:lnTo>
                    <a:pt x="18610" y="20918"/>
                  </a:lnTo>
                  <a:lnTo>
                    <a:pt x="18906" y="20365"/>
                  </a:lnTo>
                  <a:lnTo>
                    <a:pt x="19202" y="19812"/>
                  </a:lnTo>
                  <a:lnTo>
                    <a:pt x="19537" y="19280"/>
                  </a:lnTo>
                  <a:lnTo>
                    <a:pt x="19873" y="18767"/>
                  </a:lnTo>
                  <a:lnTo>
                    <a:pt x="20248" y="18273"/>
                  </a:lnTo>
                  <a:lnTo>
                    <a:pt x="20622" y="17780"/>
                  </a:lnTo>
                  <a:lnTo>
                    <a:pt x="21017" y="17326"/>
                  </a:lnTo>
                  <a:lnTo>
                    <a:pt x="21412" y="16872"/>
                  </a:lnTo>
                  <a:lnTo>
                    <a:pt x="21846" y="16438"/>
                  </a:lnTo>
                  <a:lnTo>
                    <a:pt x="22280" y="16043"/>
                  </a:lnTo>
                  <a:lnTo>
                    <a:pt x="22714" y="15649"/>
                  </a:lnTo>
                  <a:lnTo>
                    <a:pt x="23168" y="15293"/>
                  </a:lnTo>
                  <a:lnTo>
                    <a:pt x="23642" y="14958"/>
                  </a:lnTo>
                  <a:lnTo>
                    <a:pt x="24135" y="14642"/>
                  </a:lnTo>
                  <a:lnTo>
                    <a:pt x="24628" y="14346"/>
                  </a:lnTo>
                  <a:lnTo>
                    <a:pt x="25122" y="14070"/>
                  </a:lnTo>
                  <a:lnTo>
                    <a:pt x="25635" y="13813"/>
                  </a:lnTo>
                  <a:close/>
                  <a:moveTo>
                    <a:pt x="19596" y="3434"/>
                  </a:moveTo>
                  <a:lnTo>
                    <a:pt x="20109" y="3453"/>
                  </a:lnTo>
                  <a:lnTo>
                    <a:pt x="20622" y="3513"/>
                  </a:lnTo>
                  <a:lnTo>
                    <a:pt x="21432" y="3651"/>
                  </a:lnTo>
                  <a:lnTo>
                    <a:pt x="22221" y="3828"/>
                  </a:lnTo>
                  <a:lnTo>
                    <a:pt x="22596" y="4184"/>
                  </a:lnTo>
                  <a:lnTo>
                    <a:pt x="22951" y="4558"/>
                  </a:lnTo>
                  <a:lnTo>
                    <a:pt x="23306" y="4953"/>
                  </a:lnTo>
                  <a:lnTo>
                    <a:pt x="23622" y="5368"/>
                  </a:lnTo>
                  <a:lnTo>
                    <a:pt x="23938" y="5802"/>
                  </a:lnTo>
                  <a:lnTo>
                    <a:pt x="24234" y="6236"/>
                  </a:lnTo>
                  <a:lnTo>
                    <a:pt x="24490" y="6690"/>
                  </a:lnTo>
                  <a:lnTo>
                    <a:pt x="24747" y="7163"/>
                  </a:lnTo>
                  <a:lnTo>
                    <a:pt x="24984" y="7637"/>
                  </a:lnTo>
                  <a:lnTo>
                    <a:pt x="25181" y="8130"/>
                  </a:lnTo>
                  <a:lnTo>
                    <a:pt x="25358" y="8643"/>
                  </a:lnTo>
                  <a:lnTo>
                    <a:pt x="25516" y="9156"/>
                  </a:lnTo>
                  <a:lnTo>
                    <a:pt x="25635" y="9689"/>
                  </a:lnTo>
                  <a:lnTo>
                    <a:pt x="25733" y="10222"/>
                  </a:lnTo>
                  <a:lnTo>
                    <a:pt x="25793" y="10774"/>
                  </a:lnTo>
                  <a:lnTo>
                    <a:pt x="25832" y="11347"/>
                  </a:lnTo>
                  <a:lnTo>
                    <a:pt x="25852" y="11880"/>
                  </a:lnTo>
                  <a:lnTo>
                    <a:pt x="25812" y="12412"/>
                  </a:lnTo>
                  <a:lnTo>
                    <a:pt x="25773" y="12965"/>
                  </a:lnTo>
                  <a:lnTo>
                    <a:pt x="25694" y="13498"/>
                  </a:lnTo>
                  <a:lnTo>
                    <a:pt x="25141" y="13774"/>
                  </a:lnTo>
                  <a:lnTo>
                    <a:pt x="24609" y="14050"/>
                  </a:lnTo>
                  <a:lnTo>
                    <a:pt x="24096" y="14366"/>
                  </a:lnTo>
                  <a:lnTo>
                    <a:pt x="23582" y="14701"/>
                  </a:lnTo>
                  <a:lnTo>
                    <a:pt x="23069" y="15057"/>
                  </a:lnTo>
                  <a:lnTo>
                    <a:pt x="22596" y="15432"/>
                  </a:lnTo>
                  <a:lnTo>
                    <a:pt x="22122" y="15826"/>
                  </a:lnTo>
                  <a:lnTo>
                    <a:pt x="21668" y="16241"/>
                  </a:lnTo>
                  <a:lnTo>
                    <a:pt x="21214" y="16695"/>
                  </a:lnTo>
                  <a:lnTo>
                    <a:pt x="20800" y="17168"/>
                  </a:lnTo>
                  <a:lnTo>
                    <a:pt x="20386" y="17642"/>
                  </a:lnTo>
                  <a:lnTo>
                    <a:pt x="19991" y="18155"/>
                  </a:lnTo>
                  <a:lnTo>
                    <a:pt x="19636" y="18668"/>
                  </a:lnTo>
                  <a:lnTo>
                    <a:pt x="19281" y="19220"/>
                  </a:lnTo>
                  <a:lnTo>
                    <a:pt x="18945" y="19773"/>
                  </a:lnTo>
                  <a:lnTo>
                    <a:pt x="18610" y="20326"/>
                  </a:lnTo>
                  <a:lnTo>
                    <a:pt x="18314" y="20918"/>
                  </a:lnTo>
                  <a:lnTo>
                    <a:pt x="18037" y="21510"/>
                  </a:lnTo>
                  <a:lnTo>
                    <a:pt x="17781" y="22121"/>
                  </a:lnTo>
                  <a:lnTo>
                    <a:pt x="17544" y="22753"/>
                  </a:lnTo>
                  <a:lnTo>
                    <a:pt x="17307" y="23384"/>
                  </a:lnTo>
                  <a:lnTo>
                    <a:pt x="17110" y="24055"/>
                  </a:lnTo>
                  <a:lnTo>
                    <a:pt x="16932" y="24706"/>
                  </a:lnTo>
                  <a:lnTo>
                    <a:pt x="16774" y="25377"/>
                  </a:lnTo>
                  <a:lnTo>
                    <a:pt x="16163" y="25693"/>
                  </a:lnTo>
                  <a:lnTo>
                    <a:pt x="15531" y="25989"/>
                  </a:lnTo>
                  <a:lnTo>
                    <a:pt x="14880" y="26226"/>
                  </a:lnTo>
                  <a:lnTo>
                    <a:pt x="14545" y="26344"/>
                  </a:lnTo>
                  <a:lnTo>
                    <a:pt x="14209" y="26443"/>
                  </a:lnTo>
                  <a:lnTo>
                    <a:pt x="13854" y="26522"/>
                  </a:lnTo>
                  <a:lnTo>
                    <a:pt x="13518" y="26581"/>
                  </a:lnTo>
                  <a:lnTo>
                    <a:pt x="13163" y="26640"/>
                  </a:lnTo>
                  <a:lnTo>
                    <a:pt x="12808" y="26680"/>
                  </a:lnTo>
                  <a:lnTo>
                    <a:pt x="12453" y="26719"/>
                  </a:lnTo>
                  <a:lnTo>
                    <a:pt x="11723" y="26719"/>
                  </a:lnTo>
                  <a:lnTo>
                    <a:pt x="11367" y="26699"/>
                  </a:lnTo>
                  <a:lnTo>
                    <a:pt x="11032" y="26660"/>
                  </a:lnTo>
                  <a:lnTo>
                    <a:pt x="10716" y="26601"/>
                  </a:lnTo>
                  <a:lnTo>
                    <a:pt x="10400" y="26542"/>
                  </a:lnTo>
                  <a:lnTo>
                    <a:pt x="10085" y="26443"/>
                  </a:lnTo>
                  <a:lnTo>
                    <a:pt x="9789" y="26344"/>
                  </a:lnTo>
                  <a:lnTo>
                    <a:pt x="9512" y="26246"/>
                  </a:lnTo>
                  <a:lnTo>
                    <a:pt x="9236" y="26107"/>
                  </a:lnTo>
                  <a:lnTo>
                    <a:pt x="8980" y="25969"/>
                  </a:lnTo>
                  <a:lnTo>
                    <a:pt x="8723" y="25831"/>
                  </a:lnTo>
                  <a:lnTo>
                    <a:pt x="8486" y="25654"/>
                  </a:lnTo>
                  <a:lnTo>
                    <a:pt x="8250" y="25476"/>
                  </a:lnTo>
                  <a:lnTo>
                    <a:pt x="8013" y="25298"/>
                  </a:lnTo>
                  <a:lnTo>
                    <a:pt x="7815" y="25101"/>
                  </a:lnTo>
                  <a:lnTo>
                    <a:pt x="7598" y="24904"/>
                  </a:lnTo>
                  <a:lnTo>
                    <a:pt x="7401" y="24687"/>
                  </a:lnTo>
                  <a:lnTo>
                    <a:pt x="7223" y="24470"/>
                  </a:lnTo>
                  <a:lnTo>
                    <a:pt x="6868" y="24016"/>
                  </a:lnTo>
                  <a:lnTo>
                    <a:pt x="6572" y="23522"/>
                  </a:lnTo>
                  <a:lnTo>
                    <a:pt x="6296" y="23009"/>
                  </a:lnTo>
                  <a:lnTo>
                    <a:pt x="6059" y="22496"/>
                  </a:lnTo>
                  <a:lnTo>
                    <a:pt x="5862" y="21944"/>
                  </a:lnTo>
                  <a:lnTo>
                    <a:pt x="5684" y="21411"/>
                  </a:lnTo>
                  <a:lnTo>
                    <a:pt x="5546" y="20858"/>
                  </a:lnTo>
                  <a:lnTo>
                    <a:pt x="5428" y="20326"/>
                  </a:lnTo>
                  <a:lnTo>
                    <a:pt x="5349" y="19655"/>
                  </a:lnTo>
                  <a:lnTo>
                    <a:pt x="5290" y="18984"/>
                  </a:lnTo>
                  <a:lnTo>
                    <a:pt x="5290" y="18313"/>
                  </a:lnTo>
                  <a:lnTo>
                    <a:pt x="5329" y="17622"/>
                  </a:lnTo>
                  <a:lnTo>
                    <a:pt x="5388" y="16951"/>
                  </a:lnTo>
                  <a:lnTo>
                    <a:pt x="5507" y="16260"/>
                  </a:lnTo>
                  <a:lnTo>
                    <a:pt x="5664" y="15589"/>
                  </a:lnTo>
                  <a:lnTo>
                    <a:pt x="5862" y="14899"/>
                  </a:lnTo>
                  <a:lnTo>
                    <a:pt x="6099" y="14228"/>
                  </a:lnTo>
                  <a:lnTo>
                    <a:pt x="6355" y="13557"/>
                  </a:lnTo>
                  <a:lnTo>
                    <a:pt x="6671" y="12866"/>
                  </a:lnTo>
                  <a:lnTo>
                    <a:pt x="7026" y="12215"/>
                  </a:lnTo>
                  <a:lnTo>
                    <a:pt x="7401" y="11544"/>
                  </a:lnTo>
                  <a:lnTo>
                    <a:pt x="7835" y="10893"/>
                  </a:lnTo>
                  <a:lnTo>
                    <a:pt x="8289" y="10242"/>
                  </a:lnTo>
                  <a:lnTo>
                    <a:pt x="8782" y="9610"/>
                  </a:lnTo>
                  <a:lnTo>
                    <a:pt x="9295" y="9018"/>
                  </a:lnTo>
                  <a:lnTo>
                    <a:pt x="9848" y="8426"/>
                  </a:lnTo>
                  <a:lnTo>
                    <a:pt x="10420" y="7854"/>
                  </a:lnTo>
                  <a:lnTo>
                    <a:pt x="11032" y="7301"/>
                  </a:lnTo>
                  <a:lnTo>
                    <a:pt x="11663" y="6769"/>
                  </a:lnTo>
                  <a:lnTo>
                    <a:pt x="12315" y="6256"/>
                  </a:lnTo>
                  <a:lnTo>
                    <a:pt x="12986" y="5782"/>
                  </a:lnTo>
                  <a:lnTo>
                    <a:pt x="13696" y="5328"/>
                  </a:lnTo>
                  <a:lnTo>
                    <a:pt x="14406" y="4914"/>
                  </a:lnTo>
                  <a:lnTo>
                    <a:pt x="15137" y="4558"/>
                  </a:lnTo>
                  <a:lnTo>
                    <a:pt x="15492" y="4381"/>
                  </a:lnTo>
                  <a:lnTo>
                    <a:pt x="15867" y="4223"/>
                  </a:lnTo>
                  <a:lnTo>
                    <a:pt x="16242" y="4085"/>
                  </a:lnTo>
                  <a:lnTo>
                    <a:pt x="16617" y="3966"/>
                  </a:lnTo>
                  <a:lnTo>
                    <a:pt x="16991" y="3848"/>
                  </a:lnTo>
                  <a:lnTo>
                    <a:pt x="17366" y="3730"/>
                  </a:lnTo>
                  <a:lnTo>
                    <a:pt x="17741" y="3651"/>
                  </a:lnTo>
                  <a:lnTo>
                    <a:pt x="18116" y="3572"/>
                  </a:lnTo>
                  <a:lnTo>
                    <a:pt x="18491" y="3513"/>
                  </a:lnTo>
                  <a:lnTo>
                    <a:pt x="18866" y="3473"/>
                  </a:lnTo>
                  <a:lnTo>
                    <a:pt x="19241" y="3453"/>
                  </a:lnTo>
                  <a:lnTo>
                    <a:pt x="19596" y="3434"/>
                  </a:lnTo>
                  <a:close/>
                  <a:moveTo>
                    <a:pt x="39843" y="16852"/>
                  </a:moveTo>
                  <a:lnTo>
                    <a:pt x="40099" y="17227"/>
                  </a:lnTo>
                  <a:lnTo>
                    <a:pt x="40356" y="17642"/>
                  </a:lnTo>
                  <a:lnTo>
                    <a:pt x="40573" y="18036"/>
                  </a:lnTo>
                  <a:lnTo>
                    <a:pt x="40790" y="18451"/>
                  </a:lnTo>
                  <a:lnTo>
                    <a:pt x="40968" y="18865"/>
                  </a:lnTo>
                  <a:lnTo>
                    <a:pt x="41145" y="19299"/>
                  </a:lnTo>
                  <a:lnTo>
                    <a:pt x="41283" y="19733"/>
                  </a:lnTo>
                  <a:lnTo>
                    <a:pt x="41402" y="20168"/>
                  </a:lnTo>
                  <a:lnTo>
                    <a:pt x="41520" y="20622"/>
                  </a:lnTo>
                  <a:lnTo>
                    <a:pt x="41599" y="21075"/>
                  </a:lnTo>
                  <a:lnTo>
                    <a:pt x="41658" y="21510"/>
                  </a:lnTo>
                  <a:lnTo>
                    <a:pt x="41678" y="21963"/>
                  </a:lnTo>
                  <a:lnTo>
                    <a:pt x="41698" y="22417"/>
                  </a:lnTo>
                  <a:lnTo>
                    <a:pt x="41678" y="22871"/>
                  </a:lnTo>
                  <a:lnTo>
                    <a:pt x="41639" y="23325"/>
                  </a:lnTo>
                  <a:lnTo>
                    <a:pt x="41579" y="23779"/>
                  </a:lnTo>
                  <a:lnTo>
                    <a:pt x="41481" y="24193"/>
                  </a:lnTo>
                  <a:lnTo>
                    <a:pt x="41362" y="24627"/>
                  </a:lnTo>
                  <a:lnTo>
                    <a:pt x="41224" y="25042"/>
                  </a:lnTo>
                  <a:lnTo>
                    <a:pt x="41066" y="25436"/>
                  </a:lnTo>
                  <a:lnTo>
                    <a:pt x="40869" y="25851"/>
                  </a:lnTo>
                  <a:lnTo>
                    <a:pt x="40652" y="26226"/>
                  </a:lnTo>
                  <a:lnTo>
                    <a:pt x="40415" y="26620"/>
                  </a:lnTo>
                  <a:lnTo>
                    <a:pt x="40159" y="26976"/>
                  </a:lnTo>
                  <a:lnTo>
                    <a:pt x="39882" y="27331"/>
                  </a:lnTo>
                  <a:lnTo>
                    <a:pt x="39567" y="27686"/>
                  </a:lnTo>
                  <a:lnTo>
                    <a:pt x="39251" y="28002"/>
                  </a:lnTo>
                  <a:lnTo>
                    <a:pt x="38915" y="28318"/>
                  </a:lnTo>
                  <a:lnTo>
                    <a:pt x="38540" y="28614"/>
                  </a:lnTo>
                  <a:lnTo>
                    <a:pt x="38165" y="28890"/>
                  </a:lnTo>
                  <a:lnTo>
                    <a:pt x="37771" y="29166"/>
                  </a:lnTo>
                  <a:lnTo>
                    <a:pt x="37376" y="29403"/>
                  </a:lnTo>
                  <a:lnTo>
                    <a:pt x="37001" y="29600"/>
                  </a:lnTo>
                  <a:lnTo>
                    <a:pt x="36607" y="29778"/>
                  </a:lnTo>
                  <a:lnTo>
                    <a:pt x="36725" y="29245"/>
                  </a:lnTo>
                  <a:lnTo>
                    <a:pt x="36804" y="28732"/>
                  </a:lnTo>
                  <a:lnTo>
                    <a:pt x="36863" y="28199"/>
                  </a:lnTo>
                  <a:lnTo>
                    <a:pt x="36903" y="27666"/>
                  </a:lnTo>
                  <a:lnTo>
                    <a:pt x="36922" y="27291"/>
                  </a:lnTo>
                  <a:lnTo>
                    <a:pt x="36922" y="26916"/>
                  </a:lnTo>
                  <a:lnTo>
                    <a:pt x="36903" y="26542"/>
                  </a:lnTo>
                  <a:lnTo>
                    <a:pt x="36883" y="26147"/>
                  </a:lnTo>
                  <a:lnTo>
                    <a:pt x="36843" y="25772"/>
                  </a:lnTo>
                  <a:lnTo>
                    <a:pt x="36804" y="25397"/>
                  </a:lnTo>
                  <a:lnTo>
                    <a:pt x="36725" y="25022"/>
                  </a:lnTo>
                  <a:lnTo>
                    <a:pt x="36666" y="24667"/>
                  </a:lnTo>
                  <a:lnTo>
                    <a:pt x="36567" y="24292"/>
                  </a:lnTo>
                  <a:lnTo>
                    <a:pt x="36468" y="23937"/>
                  </a:lnTo>
                  <a:lnTo>
                    <a:pt x="36370" y="23582"/>
                  </a:lnTo>
                  <a:lnTo>
                    <a:pt x="36251" y="23226"/>
                  </a:lnTo>
                  <a:lnTo>
                    <a:pt x="35975" y="22536"/>
                  </a:lnTo>
                  <a:lnTo>
                    <a:pt x="35659" y="21865"/>
                  </a:lnTo>
                  <a:lnTo>
                    <a:pt x="35600" y="20858"/>
                  </a:lnTo>
                  <a:lnTo>
                    <a:pt x="35521" y="19891"/>
                  </a:lnTo>
                  <a:lnTo>
                    <a:pt x="35383" y="18905"/>
                  </a:lnTo>
                  <a:lnTo>
                    <a:pt x="35225" y="17957"/>
                  </a:lnTo>
                  <a:lnTo>
                    <a:pt x="35738" y="17740"/>
                  </a:lnTo>
                  <a:lnTo>
                    <a:pt x="36271" y="17563"/>
                  </a:lnTo>
                  <a:lnTo>
                    <a:pt x="36843" y="17385"/>
                  </a:lnTo>
                  <a:lnTo>
                    <a:pt x="37396" y="17247"/>
                  </a:lnTo>
                  <a:lnTo>
                    <a:pt x="37988" y="17109"/>
                  </a:lnTo>
                  <a:lnTo>
                    <a:pt x="38600" y="17010"/>
                  </a:lnTo>
                  <a:lnTo>
                    <a:pt x="39211" y="16912"/>
                  </a:lnTo>
                  <a:lnTo>
                    <a:pt x="39843" y="16852"/>
                  </a:lnTo>
                  <a:close/>
                  <a:moveTo>
                    <a:pt x="35659" y="22476"/>
                  </a:moveTo>
                  <a:lnTo>
                    <a:pt x="35916" y="23088"/>
                  </a:lnTo>
                  <a:lnTo>
                    <a:pt x="36133" y="23700"/>
                  </a:lnTo>
                  <a:lnTo>
                    <a:pt x="36311" y="24351"/>
                  </a:lnTo>
                  <a:lnTo>
                    <a:pt x="36468" y="25002"/>
                  </a:lnTo>
                  <a:lnTo>
                    <a:pt x="36567" y="25654"/>
                  </a:lnTo>
                  <a:lnTo>
                    <a:pt x="36626" y="26324"/>
                  </a:lnTo>
                  <a:lnTo>
                    <a:pt x="36666" y="26995"/>
                  </a:lnTo>
                  <a:lnTo>
                    <a:pt x="36646" y="27666"/>
                  </a:lnTo>
                  <a:lnTo>
                    <a:pt x="36607" y="28219"/>
                  </a:lnTo>
                  <a:lnTo>
                    <a:pt x="36528" y="28791"/>
                  </a:lnTo>
                  <a:lnTo>
                    <a:pt x="36429" y="29344"/>
                  </a:lnTo>
                  <a:lnTo>
                    <a:pt x="36311" y="29896"/>
                  </a:lnTo>
                  <a:lnTo>
                    <a:pt x="35817" y="30074"/>
                  </a:lnTo>
                  <a:lnTo>
                    <a:pt x="35324" y="30212"/>
                  </a:lnTo>
                  <a:lnTo>
                    <a:pt x="34811" y="30311"/>
                  </a:lnTo>
                  <a:lnTo>
                    <a:pt x="34317" y="30390"/>
                  </a:lnTo>
                  <a:lnTo>
                    <a:pt x="34594" y="29581"/>
                  </a:lnTo>
                  <a:lnTo>
                    <a:pt x="34850" y="28732"/>
                  </a:lnTo>
                  <a:lnTo>
                    <a:pt x="35067" y="27844"/>
                  </a:lnTo>
                  <a:lnTo>
                    <a:pt x="35245" y="26936"/>
                  </a:lnTo>
                  <a:lnTo>
                    <a:pt x="35344" y="26364"/>
                  </a:lnTo>
                  <a:lnTo>
                    <a:pt x="35423" y="25811"/>
                  </a:lnTo>
                  <a:lnTo>
                    <a:pt x="35501" y="25259"/>
                  </a:lnTo>
                  <a:lnTo>
                    <a:pt x="35561" y="24687"/>
                  </a:lnTo>
                  <a:lnTo>
                    <a:pt x="35600" y="24134"/>
                  </a:lnTo>
                  <a:lnTo>
                    <a:pt x="35640" y="23582"/>
                  </a:lnTo>
                  <a:lnTo>
                    <a:pt x="35659" y="23029"/>
                  </a:lnTo>
                  <a:lnTo>
                    <a:pt x="35659" y="22476"/>
                  </a:lnTo>
                  <a:close/>
                  <a:moveTo>
                    <a:pt x="33212" y="18984"/>
                  </a:moveTo>
                  <a:lnTo>
                    <a:pt x="33528" y="19319"/>
                  </a:lnTo>
                  <a:lnTo>
                    <a:pt x="33844" y="19655"/>
                  </a:lnTo>
                  <a:lnTo>
                    <a:pt x="34140" y="19990"/>
                  </a:lnTo>
                  <a:lnTo>
                    <a:pt x="34416" y="20365"/>
                  </a:lnTo>
                  <a:lnTo>
                    <a:pt x="34692" y="20740"/>
                  </a:lnTo>
                  <a:lnTo>
                    <a:pt x="34929" y="21115"/>
                  </a:lnTo>
                  <a:lnTo>
                    <a:pt x="35166" y="21510"/>
                  </a:lnTo>
                  <a:lnTo>
                    <a:pt x="35383" y="21924"/>
                  </a:lnTo>
                  <a:lnTo>
                    <a:pt x="35403" y="22536"/>
                  </a:lnTo>
                  <a:lnTo>
                    <a:pt x="35383" y="23147"/>
                  </a:lnTo>
                  <a:lnTo>
                    <a:pt x="35363" y="23779"/>
                  </a:lnTo>
                  <a:lnTo>
                    <a:pt x="35324" y="24391"/>
                  </a:lnTo>
                  <a:lnTo>
                    <a:pt x="35265" y="25022"/>
                  </a:lnTo>
                  <a:lnTo>
                    <a:pt x="35186" y="25634"/>
                  </a:lnTo>
                  <a:lnTo>
                    <a:pt x="35107" y="26265"/>
                  </a:lnTo>
                  <a:lnTo>
                    <a:pt x="34988" y="26877"/>
                  </a:lnTo>
                  <a:lnTo>
                    <a:pt x="34811" y="27824"/>
                  </a:lnTo>
                  <a:lnTo>
                    <a:pt x="34574" y="28732"/>
                  </a:lnTo>
                  <a:lnTo>
                    <a:pt x="34317" y="29600"/>
                  </a:lnTo>
                  <a:lnTo>
                    <a:pt x="34021" y="30409"/>
                  </a:lnTo>
                  <a:lnTo>
                    <a:pt x="33666" y="30429"/>
                  </a:lnTo>
                  <a:lnTo>
                    <a:pt x="33291" y="30429"/>
                  </a:lnTo>
                  <a:lnTo>
                    <a:pt x="32916" y="30390"/>
                  </a:lnTo>
                  <a:lnTo>
                    <a:pt x="32561" y="30350"/>
                  </a:lnTo>
                  <a:lnTo>
                    <a:pt x="32206" y="30291"/>
                  </a:lnTo>
                  <a:lnTo>
                    <a:pt x="31851" y="30192"/>
                  </a:lnTo>
                  <a:lnTo>
                    <a:pt x="31515" y="30094"/>
                  </a:lnTo>
                  <a:lnTo>
                    <a:pt x="31180" y="29975"/>
                  </a:lnTo>
                  <a:lnTo>
                    <a:pt x="30844" y="29837"/>
                  </a:lnTo>
                  <a:lnTo>
                    <a:pt x="30548" y="29679"/>
                  </a:lnTo>
                  <a:lnTo>
                    <a:pt x="30272" y="29521"/>
                  </a:lnTo>
                  <a:lnTo>
                    <a:pt x="30016" y="29344"/>
                  </a:lnTo>
                  <a:lnTo>
                    <a:pt x="29779" y="29166"/>
                  </a:lnTo>
                  <a:lnTo>
                    <a:pt x="29562" y="28969"/>
                  </a:lnTo>
                  <a:lnTo>
                    <a:pt x="29364" y="28752"/>
                  </a:lnTo>
                  <a:lnTo>
                    <a:pt x="29187" y="28535"/>
                  </a:lnTo>
                  <a:lnTo>
                    <a:pt x="29009" y="28258"/>
                  </a:lnTo>
                  <a:lnTo>
                    <a:pt x="28851" y="27943"/>
                  </a:lnTo>
                  <a:lnTo>
                    <a:pt x="28733" y="27647"/>
                  </a:lnTo>
                  <a:lnTo>
                    <a:pt x="28634" y="27331"/>
                  </a:lnTo>
                  <a:lnTo>
                    <a:pt x="28575" y="27015"/>
                  </a:lnTo>
                  <a:lnTo>
                    <a:pt x="28536" y="26699"/>
                  </a:lnTo>
                  <a:lnTo>
                    <a:pt x="28516" y="26403"/>
                  </a:lnTo>
                  <a:lnTo>
                    <a:pt x="28516" y="26088"/>
                  </a:lnTo>
                  <a:lnTo>
                    <a:pt x="28536" y="25792"/>
                  </a:lnTo>
                  <a:lnTo>
                    <a:pt x="28575" y="25515"/>
                  </a:lnTo>
                  <a:lnTo>
                    <a:pt x="28654" y="24983"/>
                  </a:lnTo>
                  <a:lnTo>
                    <a:pt x="28772" y="24548"/>
                  </a:lnTo>
                  <a:lnTo>
                    <a:pt x="28891" y="24193"/>
                  </a:lnTo>
                  <a:lnTo>
                    <a:pt x="29009" y="23818"/>
                  </a:lnTo>
                  <a:lnTo>
                    <a:pt x="29167" y="23463"/>
                  </a:lnTo>
                  <a:lnTo>
                    <a:pt x="29345" y="23088"/>
                  </a:lnTo>
                  <a:lnTo>
                    <a:pt x="29542" y="22733"/>
                  </a:lnTo>
                  <a:lnTo>
                    <a:pt x="29739" y="22398"/>
                  </a:lnTo>
                  <a:lnTo>
                    <a:pt x="29976" y="22042"/>
                  </a:lnTo>
                  <a:lnTo>
                    <a:pt x="30233" y="21707"/>
                  </a:lnTo>
                  <a:lnTo>
                    <a:pt x="30489" y="21371"/>
                  </a:lnTo>
                  <a:lnTo>
                    <a:pt x="30765" y="21036"/>
                  </a:lnTo>
                  <a:lnTo>
                    <a:pt x="31061" y="20720"/>
                  </a:lnTo>
                  <a:lnTo>
                    <a:pt x="31377" y="20404"/>
                  </a:lnTo>
                  <a:lnTo>
                    <a:pt x="31713" y="20108"/>
                  </a:lnTo>
                  <a:lnTo>
                    <a:pt x="32068" y="19812"/>
                  </a:lnTo>
                  <a:lnTo>
                    <a:pt x="32443" y="19536"/>
                  </a:lnTo>
                  <a:lnTo>
                    <a:pt x="32818" y="19260"/>
                  </a:lnTo>
                  <a:lnTo>
                    <a:pt x="33212" y="18984"/>
                  </a:lnTo>
                  <a:close/>
                  <a:moveTo>
                    <a:pt x="52808" y="26620"/>
                  </a:moveTo>
                  <a:lnTo>
                    <a:pt x="53104" y="26640"/>
                  </a:lnTo>
                  <a:lnTo>
                    <a:pt x="53400" y="26680"/>
                  </a:lnTo>
                  <a:lnTo>
                    <a:pt x="53696" y="26719"/>
                  </a:lnTo>
                  <a:lnTo>
                    <a:pt x="53637" y="26995"/>
                  </a:lnTo>
                  <a:lnTo>
                    <a:pt x="53558" y="27291"/>
                  </a:lnTo>
                  <a:lnTo>
                    <a:pt x="53479" y="27568"/>
                  </a:lnTo>
                  <a:lnTo>
                    <a:pt x="53380" y="27844"/>
                  </a:lnTo>
                  <a:lnTo>
                    <a:pt x="53262" y="28101"/>
                  </a:lnTo>
                  <a:lnTo>
                    <a:pt x="53143" y="28377"/>
                  </a:lnTo>
                  <a:lnTo>
                    <a:pt x="53005" y="28653"/>
                  </a:lnTo>
                  <a:lnTo>
                    <a:pt x="52847" y="28910"/>
                  </a:lnTo>
                  <a:lnTo>
                    <a:pt x="52650" y="29225"/>
                  </a:lnTo>
                  <a:lnTo>
                    <a:pt x="52433" y="29521"/>
                  </a:lnTo>
                  <a:lnTo>
                    <a:pt x="52216" y="29798"/>
                  </a:lnTo>
                  <a:lnTo>
                    <a:pt x="51979" y="30054"/>
                  </a:lnTo>
                  <a:lnTo>
                    <a:pt x="51722" y="30311"/>
                  </a:lnTo>
                  <a:lnTo>
                    <a:pt x="51446" y="30547"/>
                  </a:lnTo>
                  <a:lnTo>
                    <a:pt x="51170" y="30745"/>
                  </a:lnTo>
                  <a:lnTo>
                    <a:pt x="50894" y="30942"/>
                  </a:lnTo>
                  <a:lnTo>
                    <a:pt x="50598" y="31120"/>
                  </a:lnTo>
                  <a:lnTo>
                    <a:pt x="50282" y="31278"/>
                  </a:lnTo>
                  <a:lnTo>
                    <a:pt x="49966" y="31416"/>
                  </a:lnTo>
                  <a:lnTo>
                    <a:pt x="49650" y="31534"/>
                  </a:lnTo>
                  <a:lnTo>
                    <a:pt x="49315" y="31653"/>
                  </a:lnTo>
                  <a:lnTo>
                    <a:pt x="48979" y="31731"/>
                  </a:lnTo>
                  <a:lnTo>
                    <a:pt x="48644" y="31791"/>
                  </a:lnTo>
                  <a:lnTo>
                    <a:pt x="48289" y="31810"/>
                  </a:lnTo>
                  <a:lnTo>
                    <a:pt x="48052" y="31830"/>
                  </a:lnTo>
                  <a:lnTo>
                    <a:pt x="47815" y="31810"/>
                  </a:lnTo>
                  <a:lnTo>
                    <a:pt x="47697" y="31791"/>
                  </a:lnTo>
                  <a:lnTo>
                    <a:pt x="47578" y="31751"/>
                  </a:lnTo>
                  <a:lnTo>
                    <a:pt x="47460" y="31712"/>
                  </a:lnTo>
                  <a:lnTo>
                    <a:pt x="47361" y="31653"/>
                  </a:lnTo>
                  <a:lnTo>
                    <a:pt x="47243" y="31554"/>
                  </a:lnTo>
                  <a:lnTo>
                    <a:pt x="47124" y="31435"/>
                  </a:lnTo>
                  <a:lnTo>
                    <a:pt x="47046" y="31317"/>
                  </a:lnTo>
                  <a:lnTo>
                    <a:pt x="46967" y="31199"/>
                  </a:lnTo>
                  <a:lnTo>
                    <a:pt x="46907" y="31061"/>
                  </a:lnTo>
                  <a:lnTo>
                    <a:pt x="46868" y="30942"/>
                  </a:lnTo>
                  <a:lnTo>
                    <a:pt x="46848" y="30784"/>
                  </a:lnTo>
                  <a:lnTo>
                    <a:pt x="46848" y="30646"/>
                  </a:lnTo>
                  <a:lnTo>
                    <a:pt x="46868" y="30429"/>
                  </a:lnTo>
                  <a:lnTo>
                    <a:pt x="46907" y="30212"/>
                  </a:lnTo>
                  <a:lnTo>
                    <a:pt x="46967" y="29995"/>
                  </a:lnTo>
                  <a:lnTo>
                    <a:pt x="47065" y="29778"/>
                  </a:lnTo>
                  <a:lnTo>
                    <a:pt x="47164" y="29581"/>
                  </a:lnTo>
                  <a:lnTo>
                    <a:pt x="47282" y="29363"/>
                  </a:lnTo>
                  <a:lnTo>
                    <a:pt x="47420" y="29166"/>
                  </a:lnTo>
                  <a:lnTo>
                    <a:pt x="47559" y="28969"/>
                  </a:lnTo>
                  <a:lnTo>
                    <a:pt x="47855" y="28594"/>
                  </a:lnTo>
                  <a:lnTo>
                    <a:pt x="48170" y="28258"/>
                  </a:lnTo>
                  <a:lnTo>
                    <a:pt x="48486" y="27982"/>
                  </a:lnTo>
                  <a:lnTo>
                    <a:pt x="48743" y="27765"/>
                  </a:lnTo>
                  <a:lnTo>
                    <a:pt x="49177" y="27508"/>
                  </a:lnTo>
                  <a:lnTo>
                    <a:pt x="49611" y="27272"/>
                  </a:lnTo>
                  <a:lnTo>
                    <a:pt x="50065" y="27074"/>
                  </a:lnTo>
                  <a:lnTo>
                    <a:pt x="50538" y="26916"/>
                  </a:lnTo>
                  <a:lnTo>
                    <a:pt x="51012" y="26778"/>
                  </a:lnTo>
                  <a:lnTo>
                    <a:pt x="51505" y="26699"/>
                  </a:lnTo>
                  <a:lnTo>
                    <a:pt x="51999" y="26640"/>
                  </a:lnTo>
                  <a:lnTo>
                    <a:pt x="52512" y="26620"/>
                  </a:lnTo>
                  <a:close/>
                  <a:moveTo>
                    <a:pt x="27233" y="16379"/>
                  </a:moveTo>
                  <a:lnTo>
                    <a:pt x="27825" y="16418"/>
                  </a:lnTo>
                  <a:lnTo>
                    <a:pt x="28417" y="16497"/>
                  </a:lnTo>
                  <a:lnTo>
                    <a:pt x="29009" y="16635"/>
                  </a:lnTo>
                  <a:lnTo>
                    <a:pt x="29621" y="16813"/>
                  </a:lnTo>
                  <a:lnTo>
                    <a:pt x="30075" y="16971"/>
                  </a:lnTo>
                  <a:lnTo>
                    <a:pt x="30529" y="17168"/>
                  </a:lnTo>
                  <a:lnTo>
                    <a:pt x="30983" y="17385"/>
                  </a:lnTo>
                  <a:lnTo>
                    <a:pt x="31417" y="17622"/>
                  </a:lnTo>
                  <a:lnTo>
                    <a:pt x="31831" y="17879"/>
                  </a:lnTo>
                  <a:lnTo>
                    <a:pt x="32245" y="18175"/>
                  </a:lnTo>
                  <a:lnTo>
                    <a:pt x="32640" y="18471"/>
                  </a:lnTo>
                  <a:lnTo>
                    <a:pt x="33015" y="18806"/>
                  </a:lnTo>
                  <a:lnTo>
                    <a:pt x="32620" y="19063"/>
                  </a:lnTo>
                  <a:lnTo>
                    <a:pt x="32245" y="19319"/>
                  </a:lnTo>
                  <a:lnTo>
                    <a:pt x="31871" y="19595"/>
                  </a:lnTo>
                  <a:lnTo>
                    <a:pt x="31535" y="19891"/>
                  </a:lnTo>
                  <a:lnTo>
                    <a:pt x="31200" y="20187"/>
                  </a:lnTo>
                  <a:lnTo>
                    <a:pt x="30884" y="20483"/>
                  </a:lnTo>
                  <a:lnTo>
                    <a:pt x="30588" y="20819"/>
                  </a:lnTo>
                  <a:lnTo>
                    <a:pt x="30292" y="21135"/>
                  </a:lnTo>
                  <a:lnTo>
                    <a:pt x="30035" y="21470"/>
                  </a:lnTo>
                  <a:lnTo>
                    <a:pt x="29779" y="21825"/>
                  </a:lnTo>
                  <a:lnTo>
                    <a:pt x="29542" y="22180"/>
                  </a:lnTo>
                  <a:lnTo>
                    <a:pt x="29325" y="22555"/>
                  </a:lnTo>
                  <a:lnTo>
                    <a:pt x="29128" y="22930"/>
                  </a:lnTo>
                  <a:lnTo>
                    <a:pt x="28950" y="23305"/>
                  </a:lnTo>
                  <a:lnTo>
                    <a:pt x="28792" y="23700"/>
                  </a:lnTo>
                  <a:lnTo>
                    <a:pt x="28634" y="24095"/>
                  </a:lnTo>
                  <a:lnTo>
                    <a:pt x="28536" y="24430"/>
                  </a:lnTo>
                  <a:lnTo>
                    <a:pt x="28437" y="24766"/>
                  </a:lnTo>
                  <a:lnTo>
                    <a:pt x="28378" y="25081"/>
                  </a:lnTo>
                  <a:lnTo>
                    <a:pt x="28318" y="25417"/>
                  </a:lnTo>
                  <a:lnTo>
                    <a:pt x="28279" y="25732"/>
                  </a:lnTo>
                  <a:lnTo>
                    <a:pt x="28259" y="26028"/>
                  </a:lnTo>
                  <a:lnTo>
                    <a:pt x="28259" y="26344"/>
                  </a:lnTo>
                  <a:lnTo>
                    <a:pt x="28279" y="26640"/>
                  </a:lnTo>
                  <a:lnTo>
                    <a:pt x="28299" y="26936"/>
                  </a:lnTo>
                  <a:lnTo>
                    <a:pt x="28358" y="27212"/>
                  </a:lnTo>
                  <a:lnTo>
                    <a:pt x="28417" y="27489"/>
                  </a:lnTo>
                  <a:lnTo>
                    <a:pt x="28496" y="27745"/>
                  </a:lnTo>
                  <a:lnTo>
                    <a:pt x="28595" y="28002"/>
                  </a:lnTo>
                  <a:lnTo>
                    <a:pt x="28713" y="28239"/>
                  </a:lnTo>
                  <a:lnTo>
                    <a:pt x="28832" y="28475"/>
                  </a:lnTo>
                  <a:lnTo>
                    <a:pt x="28989" y="28693"/>
                  </a:lnTo>
                  <a:lnTo>
                    <a:pt x="29167" y="28929"/>
                  </a:lnTo>
                  <a:lnTo>
                    <a:pt x="29384" y="29146"/>
                  </a:lnTo>
                  <a:lnTo>
                    <a:pt x="29601" y="29363"/>
                  </a:lnTo>
                  <a:lnTo>
                    <a:pt x="29858" y="29561"/>
                  </a:lnTo>
                  <a:lnTo>
                    <a:pt x="30134" y="29738"/>
                  </a:lnTo>
                  <a:lnTo>
                    <a:pt x="30430" y="29916"/>
                  </a:lnTo>
                  <a:lnTo>
                    <a:pt x="30746" y="30074"/>
                  </a:lnTo>
                  <a:lnTo>
                    <a:pt x="31081" y="30212"/>
                  </a:lnTo>
                  <a:lnTo>
                    <a:pt x="31417" y="30330"/>
                  </a:lnTo>
                  <a:lnTo>
                    <a:pt x="31752" y="30449"/>
                  </a:lnTo>
                  <a:lnTo>
                    <a:pt x="32107" y="30528"/>
                  </a:lnTo>
                  <a:lnTo>
                    <a:pt x="32463" y="30607"/>
                  </a:lnTo>
                  <a:lnTo>
                    <a:pt x="32818" y="30646"/>
                  </a:lnTo>
                  <a:lnTo>
                    <a:pt x="33193" y="30686"/>
                  </a:lnTo>
                  <a:lnTo>
                    <a:pt x="33923" y="30686"/>
                  </a:lnTo>
                  <a:lnTo>
                    <a:pt x="33627" y="31376"/>
                  </a:lnTo>
                  <a:lnTo>
                    <a:pt x="33291" y="32047"/>
                  </a:lnTo>
                  <a:lnTo>
                    <a:pt x="32936" y="32679"/>
                  </a:lnTo>
                  <a:lnTo>
                    <a:pt x="32541" y="33271"/>
                  </a:lnTo>
                  <a:lnTo>
                    <a:pt x="32127" y="33843"/>
                  </a:lnTo>
                  <a:lnTo>
                    <a:pt x="31693" y="34356"/>
                  </a:lnTo>
                  <a:lnTo>
                    <a:pt x="31219" y="34849"/>
                  </a:lnTo>
                  <a:lnTo>
                    <a:pt x="30746" y="35303"/>
                  </a:lnTo>
                  <a:lnTo>
                    <a:pt x="30489" y="35501"/>
                  </a:lnTo>
                  <a:lnTo>
                    <a:pt x="30233" y="35698"/>
                  </a:lnTo>
                  <a:lnTo>
                    <a:pt x="29976" y="35875"/>
                  </a:lnTo>
                  <a:lnTo>
                    <a:pt x="29720" y="36053"/>
                  </a:lnTo>
                  <a:lnTo>
                    <a:pt x="29167" y="36369"/>
                  </a:lnTo>
                  <a:lnTo>
                    <a:pt x="28614" y="36625"/>
                  </a:lnTo>
                  <a:lnTo>
                    <a:pt x="28042" y="36862"/>
                  </a:lnTo>
                  <a:lnTo>
                    <a:pt x="27450" y="37040"/>
                  </a:lnTo>
                  <a:lnTo>
                    <a:pt x="26858" y="37158"/>
                  </a:lnTo>
                  <a:lnTo>
                    <a:pt x="26266" y="37257"/>
                  </a:lnTo>
                  <a:lnTo>
                    <a:pt x="25694" y="37296"/>
                  </a:lnTo>
                  <a:lnTo>
                    <a:pt x="25102" y="37296"/>
                  </a:lnTo>
                  <a:lnTo>
                    <a:pt x="24530" y="37257"/>
                  </a:lnTo>
                  <a:lnTo>
                    <a:pt x="24234" y="37217"/>
                  </a:lnTo>
                  <a:lnTo>
                    <a:pt x="23957" y="37158"/>
                  </a:lnTo>
                  <a:lnTo>
                    <a:pt x="23681" y="37099"/>
                  </a:lnTo>
                  <a:lnTo>
                    <a:pt x="23425" y="37020"/>
                  </a:lnTo>
                  <a:lnTo>
                    <a:pt x="23148" y="36921"/>
                  </a:lnTo>
                  <a:lnTo>
                    <a:pt x="22892" y="36823"/>
                  </a:lnTo>
                  <a:lnTo>
                    <a:pt x="22635" y="36724"/>
                  </a:lnTo>
                  <a:lnTo>
                    <a:pt x="22379" y="36586"/>
                  </a:lnTo>
                  <a:lnTo>
                    <a:pt x="22142" y="36448"/>
                  </a:lnTo>
                  <a:lnTo>
                    <a:pt x="21905" y="36310"/>
                  </a:lnTo>
                  <a:lnTo>
                    <a:pt x="21570" y="36053"/>
                  </a:lnTo>
                  <a:lnTo>
                    <a:pt x="21254" y="35797"/>
                  </a:lnTo>
                  <a:lnTo>
                    <a:pt x="20958" y="35501"/>
                  </a:lnTo>
                  <a:lnTo>
                    <a:pt x="20682" y="35205"/>
                  </a:lnTo>
                  <a:lnTo>
                    <a:pt x="20425" y="34889"/>
                  </a:lnTo>
                  <a:lnTo>
                    <a:pt x="20208" y="34573"/>
                  </a:lnTo>
                  <a:lnTo>
                    <a:pt x="19991" y="34238"/>
                  </a:lnTo>
                  <a:lnTo>
                    <a:pt x="19813" y="33882"/>
                  </a:lnTo>
                  <a:lnTo>
                    <a:pt x="19636" y="33527"/>
                  </a:lnTo>
                  <a:lnTo>
                    <a:pt x="19478" y="33172"/>
                  </a:lnTo>
                  <a:lnTo>
                    <a:pt x="19340" y="32797"/>
                  </a:lnTo>
                  <a:lnTo>
                    <a:pt x="19241" y="32422"/>
                  </a:lnTo>
                  <a:lnTo>
                    <a:pt x="19123" y="32047"/>
                  </a:lnTo>
                  <a:lnTo>
                    <a:pt x="19044" y="31653"/>
                  </a:lnTo>
                  <a:lnTo>
                    <a:pt x="18965" y="31278"/>
                  </a:lnTo>
                  <a:lnTo>
                    <a:pt x="18906" y="30883"/>
                  </a:lnTo>
                  <a:lnTo>
                    <a:pt x="18827" y="30113"/>
                  </a:lnTo>
                  <a:lnTo>
                    <a:pt x="18787" y="29363"/>
                  </a:lnTo>
                  <a:lnTo>
                    <a:pt x="18787" y="28633"/>
                  </a:lnTo>
                  <a:lnTo>
                    <a:pt x="18807" y="27923"/>
                  </a:lnTo>
                  <a:lnTo>
                    <a:pt x="18846" y="27252"/>
                  </a:lnTo>
                  <a:lnTo>
                    <a:pt x="18906" y="26660"/>
                  </a:lnTo>
                  <a:lnTo>
                    <a:pt x="18985" y="26107"/>
                  </a:lnTo>
                  <a:lnTo>
                    <a:pt x="19063" y="25614"/>
                  </a:lnTo>
                  <a:lnTo>
                    <a:pt x="19241" y="24726"/>
                  </a:lnTo>
                  <a:lnTo>
                    <a:pt x="19438" y="23878"/>
                  </a:lnTo>
                  <a:lnTo>
                    <a:pt x="19873" y="23503"/>
                  </a:lnTo>
                  <a:lnTo>
                    <a:pt x="20287" y="23147"/>
                  </a:lnTo>
                  <a:lnTo>
                    <a:pt x="20662" y="22792"/>
                  </a:lnTo>
                  <a:lnTo>
                    <a:pt x="20997" y="22457"/>
                  </a:lnTo>
                  <a:lnTo>
                    <a:pt x="21570" y="21865"/>
                  </a:lnTo>
                  <a:lnTo>
                    <a:pt x="22004" y="21391"/>
                  </a:lnTo>
                  <a:lnTo>
                    <a:pt x="22477" y="20819"/>
                  </a:lnTo>
                  <a:lnTo>
                    <a:pt x="22912" y="20247"/>
                  </a:lnTo>
                  <a:lnTo>
                    <a:pt x="23346" y="19674"/>
                  </a:lnTo>
                  <a:lnTo>
                    <a:pt x="23740" y="19082"/>
                  </a:lnTo>
                  <a:lnTo>
                    <a:pt x="24096" y="18490"/>
                  </a:lnTo>
                  <a:lnTo>
                    <a:pt x="24431" y="17879"/>
                  </a:lnTo>
                  <a:lnTo>
                    <a:pt x="24727" y="17287"/>
                  </a:lnTo>
                  <a:lnTo>
                    <a:pt x="25003" y="16675"/>
                  </a:lnTo>
                  <a:lnTo>
                    <a:pt x="25280" y="16616"/>
                  </a:lnTo>
                  <a:lnTo>
                    <a:pt x="25536" y="16537"/>
                  </a:lnTo>
                  <a:lnTo>
                    <a:pt x="26089" y="16438"/>
                  </a:lnTo>
                  <a:lnTo>
                    <a:pt x="26661" y="16399"/>
                  </a:lnTo>
                  <a:lnTo>
                    <a:pt x="27233" y="16379"/>
                  </a:lnTo>
                  <a:close/>
                  <a:moveTo>
                    <a:pt x="19103" y="24154"/>
                  </a:moveTo>
                  <a:lnTo>
                    <a:pt x="18945" y="24844"/>
                  </a:lnTo>
                  <a:lnTo>
                    <a:pt x="18807" y="25575"/>
                  </a:lnTo>
                  <a:lnTo>
                    <a:pt x="18728" y="26068"/>
                  </a:lnTo>
                  <a:lnTo>
                    <a:pt x="18649" y="26620"/>
                  </a:lnTo>
                  <a:lnTo>
                    <a:pt x="18590" y="27252"/>
                  </a:lnTo>
                  <a:lnTo>
                    <a:pt x="18531" y="27923"/>
                  </a:lnTo>
                  <a:lnTo>
                    <a:pt x="18511" y="28653"/>
                  </a:lnTo>
                  <a:lnTo>
                    <a:pt x="18531" y="29403"/>
                  </a:lnTo>
                  <a:lnTo>
                    <a:pt x="18570" y="30173"/>
                  </a:lnTo>
                  <a:lnTo>
                    <a:pt x="18610" y="30567"/>
                  </a:lnTo>
                  <a:lnTo>
                    <a:pt x="18649" y="30962"/>
                  </a:lnTo>
                  <a:lnTo>
                    <a:pt x="18728" y="31357"/>
                  </a:lnTo>
                  <a:lnTo>
                    <a:pt x="18787" y="31751"/>
                  </a:lnTo>
                  <a:lnTo>
                    <a:pt x="18886" y="32146"/>
                  </a:lnTo>
                  <a:lnTo>
                    <a:pt x="18985" y="32521"/>
                  </a:lnTo>
                  <a:lnTo>
                    <a:pt x="19123" y="32915"/>
                  </a:lnTo>
                  <a:lnTo>
                    <a:pt x="19261" y="33290"/>
                  </a:lnTo>
                  <a:lnTo>
                    <a:pt x="19419" y="33665"/>
                  </a:lnTo>
                  <a:lnTo>
                    <a:pt x="19596" y="34040"/>
                  </a:lnTo>
                  <a:lnTo>
                    <a:pt x="19774" y="34395"/>
                  </a:lnTo>
                  <a:lnTo>
                    <a:pt x="19991" y="34731"/>
                  </a:lnTo>
                  <a:lnTo>
                    <a:pt x="20228" y="35066"/>
                  </a:lnTo>
                  <a:lnTo>
                    <a:pt x="20484" y="35382"/>
                  </a:lnTo>
                  <a:lnTo>
                    <a:pt x="20780" y="35698"/>
                  </a:lnTo>
                  <a:lnTo>
                    <a:pt x="21076" y="35994"/>
                  </a:lnTo>
                  <a:lnTo>
                    <a:pt x="21412" y="36270"/>
                  </a:lnTo>
                  <a:lnTo>
                    <a:pt x="21767" y="36527"/>
                  </a:lnTo>
                  <a:lnTo>
                    <a:pt x="22004" y="36685"/>
                  </a:lnTo>
                  <a:lnTo>
                    <a:pt x="22260" y="36823"/>
                  </a:lnTo>
                  <a:lnTo>
                    <a:pt x="22517" y="36941"/>
                  </a:lnTo>
                  <a:lnTo>
                    <a:pt x="22773" y="37060"/>
                  </a:lnTo>
                  <a:lnTo>
                    <a:pt x="23050" y="37178"/>
                  </a:lnTo>
                  <a:lnTo>
                    <a:pt x="23326" y="37257"/>
                  </a:lnTo>
                  <a:lnTo>
                    <a:pt x="23602" y="37336"/>
                  </a:lnTo>
                  <a:lnTo>
                    <a:pt x="23898" y="37415"/>
                  </a:lnTo>
                  <a:lnTo>
                    <a:pt x="24174" y="37474"/>
                  </a:lnTo>
                  <a:lnTo>
                    <a:pt x="24470" y="37513"/>
                  </a:lnTo>
                  <a:lnTo>
                    <a:pt x="24766" y="37533"/>
                  </a:lnTo>
                  <a:lnTo>
                    <a:pt x="25062" y="37553"/>
                  </a:lnTo>
                  <a:lnTo>
                    <a:pt x="25378" y="37573"/>
                  </a:lnTo>
                  <a:lnTo>
                    <a:pt x="25674" y="37553"/>
                  </a:lnTo>
                  <a:lnTo>
                    <a:pt x="26286" y="37513"/>
                  </a:lnTo>
                  <a:lnTo>
                    <a:pt x="26898" y="37434"/>
                  </a:lnTo>
                  <a:lnTo>
                    <a:pt x="27509" y="37296"/>
                  </a:lnTo>
                  <a:lnTo>
                    <a:pt x="28121" y="37099"/>
                  </a:lnTo>
                  <a:lnTo>
                    <a:pt x="28713" y="36882"/>
                  </a:lnTo>
                  <a:lnTo>
                    <a:pt x="29009" y="36744"/>
                  </a:lnTo>
                  <a:lnTo>
                    <a:pt x="29285" y="36606"/>
                  </a:lnTo>
                  <a:lnTo>
                    <a:pt x="29581" y="36448"/>
                  </a:lnTo>
                  <a:lnTo>
                    <a:pt x="29858" y="36270"/>
                  </a:lnTo>
                  <a:lnTo>
                    <a:pt x="30134" y="36093"/>
                  </a:lnTo>
                  <a:lnTo>
                    <a:pt x="30391" y="35915"/>
                  </a:lnTo>
                  <a:lnTo>
                    <a:pt x="30647" y="35718"/>
                  </a:lnTo>
                  <a:lnTo>
                    <a:pt x="30904" y="35501"/>
                  </a:lnTo>
                  <a:lnTo>
                    <a:pt x="31160" y="35264"/>
                  </a:lnTo>
                  <a:lnTo>
                    <a:pt x="31417" y="35027"/>
                  </a:lnTo>
                  <a:lnTo>
                    <a:pt x="31910" y="34514"/>
                  </a:lnTo>
                  <a:lnTo>
                    <a:pt x="32364" y="33981"/>
                  </a:lnTo>
                  <a:lnTo>
                    <a:pt x="32778" y="33389"/>
                  </a:lnTo>
                  <a:lnTo>
                    <a:pt x="33193" y="32758"/>
                  </a:lnTo>
                  <a:lnTo>
                    <a:pt x="33568" y="32106"/>
                  </a:lnTo>
                  <a:lnTo>
                    <a:pt x="33903" y="31396"/>
                  </a:lnTo>
                  <a:lnTo>
                    <a:pt x="34219" y="30666"/>
                  </a:lnTo>
                  <a:lnTo>
                    <a:pt x="34712" y="30607"/>
                  </a:lnTo>
                  <a:lnTo>
                    <a:pt x="35225" y="30508"/>
                  </a:lnTo>
                  <a:lnTo>
                    <a:pt x="35738" y="30370"/>
                  </a:lnTo>
                  <a:lnTo>
                    <a:pt x="36232" y="30212"/>
                  </a:lnTo>
                  <a:lnTo>
                    <a:pt x="36034" y="30863"/>
                  </a:lnTo>
                  <a:lnTo>
                    <a:pt x="35797" y="31495"/>
                  </a:lnTo>
                  <a:lnTo>
                    <a:pt x="35541" y="32126"/>
                  </a:lnTo>
                  <a:lnTo>
                    <a:pt x="35225" y="32758"/>
                  </a:lnTo>
                  <a:lnTo>
                    <a:pt x="34909" y="33369"/>
                  </a:lnTo>
                  <a:lnTo>
                    <a:pt x="34535" y="33961"/>
                  </a:lnTo>
                  <a:lnTo>
                    <a:pt x="34140" y="34534"/>
                  </a:lnTo>
                  <a:lnTo>
                    <a:pt x="33706" y="35106"/>
                  </a:lnTo>
                  <a:lnTo>
                    <a:pt x="33252" y="35658"/>
                  </a:lnTo>
                  <a:lnTo>
                    <a:pt x="32778" y="36172"/>
                  </a:lnTo>
                  <a:lnTo>
                    <a:pt x="32265" y="36685"/>
                  </a:lnTo>
                  <a:lnTo>
                    <a:pt x="31732" y="37158"/>
                  </a:lnTo>
                  <a:lnTo>
                    <a:pt x="31160" y="37632"/>
                  </a:lnTo>
                  <a:lnTo>
                    <a:pt x="30568" y="38066"/>
                  </a:lnTo>
                  <a:lnTo>
                    <a:pt x="29956" y="38480"/>
                  </a:lnTo>
                  <a:lnTo>
                    <a:pt x="29325" y="38855"/>
                  </a:lnTo>
                  <a:lnTo>
                    <a:pt x="28851" y="39112"/>
                  </a:lnTo>
                  <a:lnTo>
                    <a:pt x="28378" y="39349"/>
                  </a:lnTo>
                  <a:lnTo>
                    <a:pt x="27904" y="39566"/>
                  </a:lnTo>
                  <a:lnTo>
                    <a:pt x="27430" y="39763"/>
                  </a:lnTo>
                  <a:lnTo>
                    <a:pt x="26977" y="39921"/>
                  </a:lnTo>
                  <a:lnTo>
                    <a:pt x="26503" y="40059"/>
                  </a:lnTo>
                  <a:lnTo>
                    <a:pt x="26049" y="40177"/>
                  </a:lnTo>
                  <a:lnTo>
                    <a:pt x="25595" y="40276"/>
                  </a:lnTo>
                  <a:lnTo>
                    <a:pt x="25141" y="40335"/>
                  </a:lnTo>
                  <a:lnTo>
                    <a:pt x="24688" y="40375"/>
                  </a:lnTo>
                  <a:lnTo>
                    <a:pt x="24253" y="40394"/>
                  </a:lnTo>
                  <a:lnTo>
                    <a:pt x="23819" y="40394"/>
                  </a:lnTo>
                  <a:lnTo>
                    <a:pt x="23405" y="40355"/>
                  </a:lnTo>
                  <a:lnTo>
                    <a:pt x="22990" y="40316"/>
                  </a:lnTo>
                  <a:lnTo>
                    <a:pt x="22576" y="40237"/>
                  </a:lnTo>
                  <a:lnTo>
                    <a:pt x="22181" y="40118"/>
                  </a:lnTo>
                  <a:lnTo>
                    <a:pt x="21787" y="39980"/>
                  </a:lnTo>
                  <a:lnTo>
                    <a:pt x="21412" y="39822"/>
                  </a:lnTo>
                  <a:lnTo>
                    <a:pt x="21057" y="39645"/>
                  </a:lnTo>
                  <a:lnTo>
                    <a:pt x="20701" y="39447"/>
                  </a:lnTo>
                  <a:lnTo>
                    <a:pt x="20386" y="39230"/>
                  </a:lnTo>
                  <a:lnTo>
                    <a:pt x="20070" y="38993"/>
                  </a:lnTo>
                  <a:lnTo>
                    <a:pt x="19754" y="38737"/>
                  </a:lnTo>
                  <a:lnTo>
                    <a:pt x="19478" y="38461"/>
                  </a:lnTo>
                  <a:lnTo>
                    <a:pt x="19202" y="38184"/>
                  </a:lnTo>
                  <a:lnTo>
                    <a:pt x="18945" y="37869"/>
                  </a:lnTo>
                  <a:lnTo>
                    <a:pt x="18689" y="37553"/>
                  </a:lnTo>
                  <a:lnTo>
                    <a:pt x="18452" y="37217"/>
                  </a:lnTo>
                  <a:lnTo>
                    <a:pt x="18235" y="36862"/>
                  </a:lnTo>
                  <a:lnTo>
                    <a:pt x="18037" y="36507"/>
                  </a:lnTo>
                  <a:lnTo>
                    <a:pt x="17840" y="36132"/>
                  </a:lnTo>
                  <a:lnTo>
                    <a:pt x="17662" y="35757"/>
                  </a:lnTo>
                  <a:lnTo>
                    <a:pt x="17505" y="35362"/>
                  </a:lnTo>
                  <a:lnTo>
                    <a:pt x="17347" y="34968"/>
                  </a:lnTo>
                  <a:lnTo>
                    <a:pt x="17209" y="34573"/>
                  </a:lnTo>
                  <a:lnTo>
                    <a:pt x="17090" y="34159"/>
                  </a:lnTo>
                  <a:lnTo>
                    <a:pt x="16972" y="33744"/>
                  </a:lnTo>
                  <a:lnTo>
                    <a:pt x="16873" y="33310"/>
                  </a:lnTo>
                  <a:lnTo>
                    <a:pt x="16774" y="32896"/>
                  </a:lnTo>
                  <a:lnTo>
                    <a:pt x="16715" y="32462"/>
                  </a:lnTo>
                  <a:lnTo>
                    <a:pt x="16636" y="32027"/>
                  </a:lnTo>
                  <a:lnTo>
                    <a:pt x="16597" y="31593"/>
                  </a:lnTo>
                  <a:lnTo>
                    <a:pt x="16518" y="30745"/>
                  </a:lnTo>
                  <a:lnTo>
                    <a:pt x="16498" y="29877"/>
                  </a:lnTo>
                  <a:lnTo>
                    <a:pt x="16538" y="29048"/>
                  </a:lnTo>
                  <a:lnTo>
                    <a:pt x="16597" y="28160"/>
                  </a:lnTo>
                  <a:lnTo>
                    <a:pt x="16695" y="27272"/>
                  </a:lnTo>
                  <a:lnTo>
                    <a:pt x="16834" y="26403"/>
                  </a:lnTo>
                  <a:lnTo>
                    <a:pt x="17011" y="25555"/>
                  </a:lnTo>
                  <a:lnTo>
                    <a:pt x="17564" y="25219"/>
                  </a:lnTo>
                  <a:lnTo>
                    <a:pt x="18097" y="24864"/>
                  </a:lnTo>
                  <a:lnTo>
                    <a:pt x="18610" y="24509"/>
                  </a:lnTo>
                  <a:lnTo>
                    <a:pt x="19103" y="24154"/>
                  </a:lnTo>
                  <a:close/>
                  <a:moveTo>
                    <a:pt x="13814" y="0"/>
                  </a:moveTo>
                  <a:lnTo>
                    <a:pt x="13380" y="20"/>
                  </a:lnTo>
                  <a:lnTo>
                    <a:pt x="12946" y="59"/>
                  </a:lnTo>
                  <a:lnTo>
                    <a:pt x="12512" y="99"/>
                  </a:lnTo>
                  <a:lnTo>
                    <a:pt x="12078" y="158"/>
                  </a:lnTo>
                  <a:lnTo>
                    <a:pt x="11644" y="237"/>
                  </a:lnTo>
                  <a:lnTo>
                    <a:pt x="11210" y="335"/>
                  </a:lnTo>
                  <a:lnTo>
                    <a:pt x="10775" y="454"/>
                  </a:lnTo>
                  <a:lnTo>
                    <a:pt x="10361" y="572"/>
                  </a:lnTo>
                  <a:lnTo>
                    <a:pt x="9927" y="710"/>
                  </a:lnTo>
                  <a:lnTo>
                    <a:pt x="9493" y="868"/>
                  </a:lnTo>
                  <a:lnTo>
                    <a:pt x="9078" y="1046"/>
                  </a:lnTo>
                  <a:lnTo>
                    <a:pt x="8664" y="1243"/>
                  </a:lnTo>
                  <a:lnTo>
                    <a:pt x="8250" y="1441"/>
                  </a:lnTo>
                  <a:lnTo>
                    <a:pt x="7835" y="1658"/>
                  </a:lnTo>
                  <a:lnTo>
                    <a:pt x="7421" y="1894"/>
                  </a:lnTo>
                  <a:lnTo>
                    <a:pt x="7026" y="2131"/>
                  </a:lnTo>
                  <a:lnTo>
                    <a:pt x="6631" y="2407"/>
                  </a:lnTo>
                  <a:lnTo>
                    <a:pt x="6237" y="2684"/>
                  </a:lnTo>
                  <a:lnTo>
                    <a:pt x="5862" y="2980"/>
                  </a:lnTo>
                  <a:lnTo>
                    <a:pt x="5487" y="3276"/>
                  </a:lnTo>
                  <a:lnTo>
                    <a:pt x="5112" y="3591"/>
                  </a:lnTo>
                  <a:lnTo>
                    <a:pt x="4757" y="3927"/>
                  </a:lnTo>
                  <a:lnTo>
                    <a:pt x="4402" y="4282"/>
                  </a:lnTo>
                  <a:lnTo>
                    <a:pt x="4046" y="4657"/>
                  </a:lnTo>
                  <a:lnTo>
                    <a:pt x="3711" y="5032"/>
                  </a:lnTo>
                  <a:lnTo>
                    <a:pt x="3395" y="5427"/>
                  </a:lnTo>
                  <a:lnTo>
                    <a:pt x="3079" y="5821"/>
                  </a:lnTo>
                  <a:lnTo>
                    <a:pt x="2783" y="6236"/>
                  </a:lnTo>
                  <a:lnTo>
                    <a:pt x="2507" y="6650"/>
                  </a:lnTo>
                  <a:lnTo>
                    <a:pt x="2231" y="7084"/>
                  </a:lnTo>
                  <a:lnTo>
                    <a:pt x="1994" y="7518"/>
                  </a:lnTo>
                  <a:lnTo>
                    <a:pt x="1757" y="7953"/>
                  </a:lnTo>
                  <a:lnTo>
                    <a:pt x="1520" y="8406"/>
                  </a:lnTo>
                  <a:lnTo>
                    <a:pt x="1323" y="8860"/>
                  </a:lnTo>
                  <a:lnTo>
                    <a:pt x="1126" y="9314"/>
                  </a:lnTo>
                  <a:lnTo>
                    <a:pt x="948" y="9788"/>
                  </a:lnTo>
                  <a:lnTo>
                    <a:pt x="790" y="10261"/>
                  </a:lnTo>
                  <a:lnTo>
                    <a:pt x="632" y="10735"/>
                  </a:lnTo>
                  <a:lnTo>
                    <a:pt x="514" y="11228"/>
                  </a:lnTo>
                  <a:lnTo>
                    <a:pt x="396" y="11722"/>
                  </a:lnTo>
                  <a:lnTo>
                    <a:pt x="277" y="12215"/>
                  </a:lnTo>
                  <a:lnTo>
                    <a:pt x="198" y="12708"/>
                  </a:lnTo>
                  <a:lnTo>
                    <a:pt x="119" y="13221"/>
                  </a:lnTo>
                  <a:lnTo>
                    <a:pt x="60" y="13735"/>
                  </a:lnTo>
                  <a:lnTo>
                    <a:pt x="21" y="14248"/>
                  </a:lnTo>
                  <a:lnTo>
                    <a:pt x="1" y="14761"/>
                  </a:lnTo>
                  <a:lnTo>
                    <a:pt x="1" y="15274"/>
                  </a:lnTo>
                  <a:lnTo>
                    <a:pt x="1" y="15787"/>
                  </a:lnTo>
                  <a:lnTo>
                    <a:pt x="21" y="16300"/>
                  </a:lnTo>
                  <a:lnTo>
                    <a:pt x="60" y="16833"/>
                  </a:lnTo>
                  <a:lnTo>
                    <a:pt x="119" y="17346"/>
                  </a:lnTo>
                  <a:lnTo>
                    <a:pt x="198" y="17879"/>
                  </a:lnTo>
                  <a:lnTo>
                    <a:pt x="277" y="18411"/>
                  </a:lnTo>
                  <a:lnTo>
                    <a:pt x="376" y="18924"/>
                  </a:lnTo>
                  <a:lnTo>
                    <a:pt x="514" y="19457"/>
                  </a:lnTo>
                  <a:lnTo>
                    <a:pt x="692" y="20187"/>
                  </a:lnTo>
                  <a:lnTo>
                    <a:pt x="909" y="20918"/>
                  </a:lnTo>
                  <a:lnTo>
                    <a:pt x="1106" y="21450"/>
                  </a:lnTo>
                  <a:lnTo>
                    <a:pt x="1284" y="21963"/>
                  </a:lnTo>
                  <a:lnTo>
                    <a:pt x="1481" y="22417"/>
                  </a:lnTo>
                  <a:lnTo>
                    <a:pt x="1698" y="22851"/>
                  </a:lnTo>
                  <a:lnTo>
                    <a:pt x="1935" y="23266"/>
                  </a:lnTo>
                  <a:lnTo>
                    <a:pt x="2172" y="23660"/>
                  </a:lnTo>
                  <a:lnTo>
                    <a:pt x="2408" y="24035"/>
                  </a:lnTo>
                  <a:lnTo>
                    <a:pt x="2665" y="24371"/>
                  </a:lnTo>
                  <a:lnTo>
                    <a:pt x="2941" y="24726"/>
                  </a:lnTo>
                  <a:lnTo>
                    <a:pt x="3237" y="25042"/>
                  </a:lnTo>
                  <a:lnTo>
                    <a:pt x="3533" y="25377"/>
                  </a:lnTo>
                  <a:lnTo>
                    <a:pt x="3849" y="25693"/>
                  </a:lnTo>
                  <a:lnTo>
                    <a:pt x="4520" y="26364"/>
                  </a:lnTo>
                  <a:lnTo>
                    <a:pt x="5270" y="27035"/>
                  </a:lnTo>
                  <a:lnTo>
                    <a:pt x="5309" y="27074"/>
                  </a:lnTo>
                  <a:lnTo>
                    <a:pt x="5408" y="27074"/>
                  </a:lnTo>
                  <a:lnTo>
                    <a:pt x="5447" y="27035"/>
                  </a:lnTo>
                  <a:lnTo>
                    <a:pt x="5487" y="26995"/>
                  </a:lnTo>
                  <a:lnTo>
                    <a:pt x="5487" y="26936"/>
                  </a:lnTo>
                  <a:lnTo>
                    <a:pt x="5487" y="26897"/>
                  </a:lnTo>
                  <a:lnTo>
                    <a:pt x="5447" y="26857"/>
                  </a:lnTo>
                  <a:lnTo>
                    <a:pt x="4698" y="26147"/>
                  </a:lnTo>
                  <a:lnTo>
                    <a:pt x="4027" y="25496"/>
                  </a:lnTo>
                  <a:lnTo>
                    <a:pt x="3711" y="25180"/>
                  </a:lnTo>
                  <a:lnTo>
                    <a:pt x="3415" y="24864"/>
                  </a:lnTo>
                  <a:lnTo>
                    <a:pt x="3139" y="24529"/>
                  </a:lnTo>
                  <a:lnTo>
                    <a:pt x="2862" y="24213"/>
                  </a:lnTo>
                  <a:lnTo>
                    <a:pt x="2606" y="23858"/>
                  </a:lnTo>
                  <a:lnTo>
                    <a:pt x="2369" y="23503"/>
                  </a:lnTo>
                  <a:lnTo>
                    <a:pt x="2132" y="23128"/>
                  </a:lnTo>
                  <a:lnTo>
                    <a:pt x="1935" y="22733"/>
                  </a:lnTo>
                  <a:lnTo>
                    <a:pt x="1718" y="22299"/>
                  </a:lnTo>
                  <a:lnTo>
                    <a:pt x="1520" y="21845"/>
                  </a:lnTo>
                  <a:lnTo>
                    <a:pt x="1343" y="21371"/>
                  </a:lnTo>
                  <a:lnTo>
                    <a:pt x="1165" y="20839"/>
                  </a:lnTo>
                  <a:lnTo>
                    <a:pt x="948" y="20108"/>
                  </a:lnTo>
                  <a:lnTo>
                    <a:pt x="751" y="19398"/>
                  </a:lnTo>
                  <a:lnTo>
                    <a:pt x="632" y="18885"/>
                  </a:lnTo>
                  <a:lnTo>
                    <a:pt x="534" y="18352"/>
                  </a:lnTo>
                  <a:lnTo>
                    <a:pt x="455" y="17839"/>
                  </a:lnTo>
                  <a:lnTo>
                    <a:pt x="376" y="17326"/>
                  </a:lnTo>
                  <a:lnTo>
                    <a:pt x="317" y="16813"/>
                  </a:lnTo>
                  <a:lnTo>
                    <a:pt x="297" y="16300"/>
                  </a:lnTo>
                  <a:lnTo>
                    <a:pt x="257" y="15787"/>
                  </a:lnTo>
                  <a:lnTo>
                    <a:pt x="257" y="15274"/>
                  </a:lnTo>
                  <a:lnTo>
                    <a:pt x="257" y="14761"/>
                  </a:lnTo>
                  <a:lnTo>
                    <a:pt x="297" y="14267"/>
                  </a:lnTo>
                  <a:lnTo>
                    <a:pt x="336" y="13754"/>
                  </a:lnTo>
                  <a:lnTo>
                    <a:pt x="376" y="13261"/>
                  </a:lnTo>
                  <a:lnTo>
                    <a:pt x="455" y="12768"/>
                  </a:lnTo>
                  <a:lnTo>
                    <a:pt x="534" y="12274"/>
                  </a:lnTo>
                  <a:lnTo>
                    <a:pt x="632" y="11781"/>
                  </a:lnTo>
                  <a:lnTo>
                    <a:pt x="751" y="11307"/>
                  </a:lnTo>
                  <a:lnTo>
                    <a:pt x="889" y="10814"/>
                  </a:lnTo>
                  <a:lnTo>
                    <a:pt x="1027" y="10340"/>
                  </a:lnTo>
                  <a:lnTo>
                    <a:pt x="1185" y="9886"/>
                  </a:lnTo>
                  <a:lnTo>
                    <a:pt x="1363" y="9413"/>
                  </a:lnTo>
                  <a:lnTo>
                    <a:pt x="1560" y="8959"/>
                  </a:lnTo>
                  <a:lnTo>
                    <a:pt x="1757" y="8525"/>
                  </a:lnTo>
                  <a:lnTo>
                    <a:pt x="1974" y="8071"/>
                  </a:lnTo>
                  <a:lnTo>
                    <a:pt x="2211" y="7637"/>
                  </a:lnTo>
                  <a:lnTo>
                    <a:pt x="2468" y="7222"/>
                  </a:lnTo>
                  <a:lnTo>
                    <a:pt x="2724" y="6788"/>
                  </a:lnTo>
                  <a:lnTo>
                    <a:pt x="3000" y="6394"/>
                  </a:lnTo>
                  <a:lnTo>
                    <a:pt x="3296" y="5979"/>
                  </a:lnTo>
                  <a:lnTo>
                    <a:pt x="3592" y="5585"/>
                  </a:lnTo>
                  <a:lnTo>
                    <a:pt x="3908" y="5210"/>
                  </a:lnTo>
                  <a:lnTo>
                    <a:pt x="4244" y="4835"/>
                  </a:lnTo>
                  <a:lnTo>
                    <a:pt x="4579" y="4460"/>
                  </a:lnTo>
                  <a:lnTo>
                    <a:pt x="4934" y="4124"/>
                  </a:lnTo>
                  <a:lnTo>
                    <a:pt x="5290" y="3789"/>
                  </a:lnTo>
                  <a:lnTo>
                    <a:pt x="5645" y="3473"/>
                  </a:lnTo>
                  <a:lnTo>
                    <a:pt x="6020" y="3177"/>
                  </a:lnTo>
                  <a:lnTo>
                    <a:pt x="6395" y="2901"/>
                  </a:lnTo>
                  <a:lnTo>
                    <a:pt x="6770" y="2625"/>
                  </a:lnTo>
                  <a:lnTo>
                    <a:pt x="7164" y="2368"/>
                  </a:lnTo>
                  <a:lnTo>
                    <a:pt x="7559" y="2111"/>
                  </a:lnTo>
                  <a:lnTo>
                    <a:pt x="7954" y="1894"/>
                  </a:lnTo>
                  <a:lnTo>
                    <a:pt x="8348" y="1677"/>
                  </a:lnTo>
                  <a:lnTo>
                    <a:pt x="8763" y="1480"/>
                  </a:lnTo>
                  <a:lnTo>
                    <a:pt x="9177" y="1283"/>
                  </a:lnTo>
                  <a:lnTo>
                    <a:pt x="9591" y="1125"/>
                  </a:lnTo>
                  <a:lnTo>
                    <a:pt x="10006" y="967"/>
                  </a:lnTo>
                  <a:lnTo>
                    <a:pt x="10420" y="829"/>
                  </a:lnTo>
                  <a:lnTo>
                    <a:pt x="10835" y="691"/>
                  </a:lnTo>
                  <a:lnTo>
                    <a:pt x="11269" y="592"/>
                  </a:lnTo>
                  <a:lnTo>
                    <a:pt x="11683" y="493"/>
                  </a:lnTo>
                  <a:lnTo>
                    <a:pt x="12117" y="414"/>
                  </a:lnTo>
                  <a:lnTo>
                    <a:pt x="12532" y="355"/>
                  </a:lnTo>
                  <a:lnTo>
                    <a:pt x="12966" y="316"/>
                  </a:lnTo>
                  <a:lnTo>
                    <a:pt x="13380" y="276"/>
                  </a:lnTo>
                  <a:lnTo>
                    <a:pt x="14229" y="276"/>
                  </a:lnTo>
                  <a:lnTo>
                    <a:pt x="14643" y="296"/>
                  </a:lnTo>
                  <a:lnTo>
                    <a:pt x="15058" y="316"/>
                  </a:lnTo>
                  <a:lnTo>
                    <a:pt x="15492" y="375"/>
                  </a:lnTo>
                  <a:lnTo>
                    <a:pt x="15886" y="454"/>
                  </a:lnTo>
                  <a:lnTo>
                    <a:pt x="16301" y="533"/>
                  </a:lnTo>
                  <a:lnTo>
                    <a:pt x="16715" y="631"/>
                  </a:lnTo>
                  <a:lnTo>
                    <a:pt x="17110" y="750"/>
                  </a:lnTo>
                  <a:lnTo>
                    <a:pt x="17505" y="888"/>
                  </a:lnTo>
                  <a:lnTo>
                    <a:pt x="18057" y="1105"/>
                  </a:lnTo>
                  <a:lnTo>
                    <a:pt x="18629" y="1362"/>
                  </a:lnTo>
                  <a:lnTo>
                    <a:pt x="19182" y="1638"/>
                  </a:lnTo>
                  <a:lnTo>
                    <a:pt x="19734" y="1954"/>
                  </a:lnTo>
                  <a:lnTo>
                    <a:pt x="20267" y="2289"/>
                  </a:lnTo>
                  <a:lnTo>
                    <a:pt x="20800" y="2644"/>
                  </a:lnTo>
                  <a:lnTo>
                    <a:pt x="21313" y="3039"/>
                  </a:lnTo>
                  <a:lnTo>
                    <a:pt x="21826" y="3453"/>
                  </a:lnTo>
                  <a:lnTo>
                    <a:pt x="21234" y="3335"/>
                  </a:lnTo>
                  <a:lnTo>
                    <a:pt x="20662" y="3256"/>
                  </a:lnTo>
                  <a:lnTo>
                    <a:pt x="20248" y="3197"/>
                  </a:lnTo>
                  <a:lnTo>
                    <a:pt x="19833" y="3177"/>
                  </a:lnTo>
                  <a:lnTo>
                    <a:pt x="19419" y="3177"/>
                  </a:lnTo>
                  <a:lnTo>
                    <a:pt x="19004" y="3197"/>
                  </a:lnTo>
                  <a:lnTo>
                    <a:pt x="18590" y="3236"/>
                  </a:lnTo>
                  <a:lnTo>
                    <a:pt x="18175" y="3295"/>
                  </a:lnTo>
                  <a:lnTo>
                    <a:pt x="17761" y="3374"/>
                  </a:lnTo>
                  <a:lnTo>
                    <a:pt x="17347" y="3473"/>
                  </a:lnTo>
                  <a:lnTo>
                    <a:pt x="16932" y="3591"/>
                  </a:lnTo>
                  <a:lnTo>
                    <a:pt x="16518" y="3710"/>
                  </a:lnTo>
                  <a:lnTo>
                    <a:pt x="16103" y="3868"/>
                  </a:lnTo>
                  <a:lnTo>
                    <a:pt x="15689" y="4026"/>
                  </a:lnTo>
                  <a:lnTo>
                    <a:pt x="15275" y="4203"/>
                  </a:lnTo>
                  <a:lnTo>
                    <a:pt x="14880" y="4381"/>
                  </a:lnTo>
                  <a:lnTo>
                    <a:pt x="14466" y="4598"/>
                  </a:lnTo>
                  <a:lnTo>
                    <a:pt x="14071" y="4815"/>
                  </a:lnTo>
                  <a:lnTo>
                    <a:pt x="13676" y="5032"/>
                  </a:lnTo>
                  <a:lnTo>
                    <a:pt x="13301" y="5269"/>
                  </a:lnTo>
                  <a:lnTo>
                    <a:pt x="12532" y="5782"/>
                  </a:lnTo>
                  <a:lnTo>
                    <a:pt x="11782" y="6334"/>
                  </a:lnTo>
                  <a:lnTo>
                    <a:pt x="11071" y="6907"/>
                  </a:lnTo>
                  <a:lnTo>
                    <a:pt x="10400" y="7518"/>
                  </a:lnTo>
                  <a:lnTo>
                    <a:pt x="9749" y="8150"/>
                  </a:lnTo>
                  <a:lnTo>
                    <a:pt x="9157" y="8801"/>
                  </a:lnTo>
                  <a:lnTo>
                    <a:pt x="8585" y="9452"/>
                  </a:lnTo>
                  <a:lnTo>
                    <a:pt x="8092" y="10104"/>
                  </a:lnTo>
                  <a:lnTo>
                    <a:pt x="7618" y="10755"/>
                  </a:lnTo>
                  <a:lnTo>
                    <a:pt x="7184" y="11426"/>
                  </a:lnTo>
                  <a:lnTo>
                    <a:pt x="6789" y="12097"/>
                  </a:lnTo>
                  <a:lnTo>
                    <a:pt x="6434" y="12768"/>
                  </a:lnTo>
                  <a:lnTo>
                    <a:pt x="6118" y="13458"/>
                  </a:lnTo>
                  <a:lnTo>
                    <a:pt x="5842" y="14149"/>
                  </a:lnTo>
                  <a:lnTo>
                    <a:pt x="5605" y="14840"/>
                  </a:lnTo>
                  <a:lnTo>
                    <a:pt x="5408" y="15530"/>
                  </a:lnTo>
                  <a:lnTo>
                    <a:pt x="5250" y="16221"/>
                  </a:lnTo>
                  <a:lnTo>
                    <a:pt x="5132" y="16931"/>
                  </a:lnTo>
                  <a:lnTo>
                    <a:pt x="5053" y="17622"/>
                  </a:lnTo>
                  <a:lnTo>
                    <a:pt x="5033" y="18313"/>
                  </a:lnTo>
                  <a:lnTo>
                    <a:pt x="5033" y="19003"/>
                  </a:lnTo>
                  <a:lnTo>
                    <a:pt x="5092" y="19694"/>
                  </a:lnTo>
                  <a:lnTo>
                    <a:pt x="5171" y="20365"/>
                  </a:lnTo>
                  <a:lnTo>
                    <a:pt x="5290" y="20918"/>
                  </a:lnTo>
                  <a:lnTo>
                    <a:pt x="5428" y="21490"/>
                  </a:lnTo>
                  <a:lnTo>
                    <a:pt x="5605" y="22042"/>
                  </a:lnTo>
                  <a:lnTo>
                    <a:pt x="5822" y="22595"/>
                  </a:lnTo>
                  <a:lnTo>
                    <a:pt x="6059" y="23147"/>
                  </a:lnTo>
                  <a:lnTo>
                    <a:pt x="6355" y="23680"/>
                  </a:lnTo>
                  <a:lnTo>
                    <a:pt x="6671" y="24174"/>
                  </a:lnTo>
                  <a:lnTo>
                    <a:pt x="6848" y="24410"/>
                  </a:lnTo>
                  <a:lnTo>
                    <a:pt x="7026" y="24647"/>
                  </a:lnTo>
                  <a:lnTo>
                    <a:pt x="7223" y="24884"/>
                  </a:lnTo>
                  <a:lnTo>
                    <a:pt x="7421" y="25101"/>
                  </a:lnTo>
                  <a:lnTo>
                    <a:pt x="7638" y="25318"/>
                  </a:lnTo>
                  <a:lnTo>
                    <a:pt x="7855" y="25515"/>
                  </a:lnTo>
                  <a:lnTo>
                    <a:pt x="8092" y="25713"/>
                  </a:lnTo>
                  <a:lnTo>
                    <a:pt x="8328" y="25890"/>
                  </a:lnTo>
                  <a:lnTo>
                    <a:pt x="8585" y="26048"/>
                  </a:lnTo>
                  <a:lnTo>
                    <a:pt x="8861" y="26206"/>
                  </a:lnTo>
                  <a:lnTo>
                    <a:pt x="9138" y="26344"/>
                  </a:lnTo>
                  <a:lnTo>
                    <a:pt x="9414" y="26482"/>
                  </a:lnTo>
                  <a:lnTo>
                    <a:pt x="9710" y="26601"/>
                  </a:lnTo>
                  <a:lnTo>
                    <a:pt x="10006" y="26699"/>
                  </a:lnTo>
                  <a:lnTo>
                    <a:pt x="10322" y="26798"/>
                  </a:lnTo>
                  <a:lnTo>
                    <a:pt x="10657" y="26857"/>
                  </a:lnTo>
                  <a:lnTo>
                    <a:pt x="10992" y="26916"/>
                  </a:lnTo>
                  <a:lnTo>
                    <a:pt x="11348" y="26956"/>
                  </a:lnTo>
                  <a:lnTo>
                    <a:pt x="11703" y="26976"/>
                  </a:lnTo>
                  <a:lnTo>
                    <a:pt x="12058" y="26995"/>
                  </a:lnTo>
                  <a:lnTo>
                    <a:pt x="12413" y="26976"/>
                  </a:lnTo>
                  <a:lnTo>
                    <a:pt x="12769" y="26956"/>
                  </a:lnTo>
                  <a:lnTo>
                    <a:pt x="13124" y="26916"/>
                  </a:lnTo>
                  <a:lnTo>
                    <a:pt x="13459" y="26857"/>
                  </a:lnTo>
                  <a:lnTo>
                    <a:pt x="13814" y="26798"/>
                  </a:lnTo>
                  <a:lnTo>
                    <a:pt x="14150" y="26719"/>
                  </a:lnTo>
                  <a:lnTo>
                    <a:pt x="14485" y="26620"/>
                  </a:lnTo>
                  <a:lnTo>
                    <a:pt x="14821" y="26522"/>
                  </a:lnTo>
                  <a:lnTo>
                    <a:pt x="15452" y="26285"/>
                  </a:lnTo>
                  <a:lnTo>
                    <a:pt x="16084" y="26028"/>
                  </a:lnTo>
                  <a:lnTo>
                    <a:pt x="16695" y="25713"/>
                  </a:lnTo>
                  <a:lnTo>
                    <a:pt x="16557" y="26522"/>
                  </a:lnTo>
                  <a:lnTo>
                    <a:pt x="16419" y="27351"/>
                  </a:lnTo>
                  <a:lnTo>
                    <a:pt x="16340" y="28179"/>
                  </a:lnTo>
                  <a:lnTo>
                    <a:pt x="16261" y="29028"/>
                  </a:lnTo>
                  <a:lnTo>
                    <a:pt x="16242" y="29462"/>
                  </a:lnTo>
                  <a:lnTo>
                    <a:pt x="16242" y="29896"/>
                  </a:lnTo>
                  <a:lnTo>
                    <a:pt x="16242" y="30330"/>
                  </a:lnTo>
                  <a:lnTo>
                    <a:pt x="16261" y="30765"/>
                  </a:lnTo>
                  <a:lnTo>
                    <a:pt x="16301" y="31199"/>
                  </a:lnTo>
                  <a:lnTo>
                    <a:pt x="16340" y="31653"/>
                  </a:lnTo>
                  <a:lnTo>
                    <a:pt x="16380" y="32087"/>
                  </a:lnTo>
                  <a:lnTo>
                    <a:pt x="16459" y="32521"/>
                  </a:lnTo>
                  <a:lnTo>
                    <a:pt x="16538" y="32955"/>
                  </a:lnTo>
                  <a:lnTo>
                    <a:pt x="16617" y="33389"/>
                  </a:lnTo>
                  <a:lnTo>
                    <a:pt x="16735" y="33823"/>
                  </a:lnTo>
                  <a:lnTo>
                    <a:pt x="16853" y="34257"/>
                  </a:lnTo>
                  <a:lnTo>
                    <a:pt x="16972" y="34672"/>
                  </a:lnTo>
                  <a:lnTo>
                    <a:pt x="17110" y="35086"/>
                  </a:lnTo>
                  <a:lnTo>
                    <a:pt x="17268" y="35501"/>
                  </a:lnTo>
                  <a:lnTo>
                    <a:pt x="17445" y="35895"/>
                  </a:lnTo>
                  <a:lnTo>
                    <a:pt x="17623" y="36290"/>
                  </a:lnTo>
                  <a:lnTo>
                    <a:pt x="17820" y="36665"/>
                  </a:lnTo>
                  <a:lnTo>
                    <a:pt x="18037" y="37040"/>
                  </a:lnTo>
                  <a:lnTo>
                    <a:pt x="18254" y="37395"/>
                  </a:lnTo>
                  <a:lnTo>
                    <a:pt x="18511" y="37730"/>
                  </a:lnTo>
                  <a:lnTo>
                    <a:pt x="18748" y="38066"/>
                  </a:lnTo>
                  <a:lnTo>
                    <a:pt x="19024" y="38382"/>
                  </a:lnTo>
                  <a:lnTo>
                    <a:pt x="19300" y="38678"/>
                  </a:lnTo>
                  <a:lnTo>
                    <a:pt x="19596" y="38954"/>
                  </a:lnTo>
                  <a:lnTo>
                    <a:pt x="19912" y="39210"/>
                  </a:lnTo>
                  <a:lnTo>
                    <a:pt x="20248" y="39467"/>
                  </a:lnTo>
                  <a:lnTo>
                    <a:pt x="20583" y="39684"/>
                  </a:lnTo>
                  <a:lnTo>
                    <a:pt x="20938" y="39881"/>
                  </a:lnTo>
                  <a:lnTo>
                    <a:pt x="21313" y="40079"/>
                  </a:lnTo>
                  <a:lnTo>
                    <a:pt x="21708" y="40237"/>
                  </a:lnTo>
                  <a:lnTo>
                    <a:pt x="22102" y="40375"/>
                  </a:lnTo>
                  <a:lnTo>
                    <a:pt x="22596" y="40493"/>
                  </a:lnTo>
                  <a:lnTo>
                    <a:pt x="23109" y="40592"/>
                  </a:lnTo>
                  <a:lnTo>
                    <a:pt x="23622" y="40651"/>
                  </a:lnTo>
                  <a:lnTo>
                    <a:pt x="24135" y="40671"/>
                  </a:lnTo>
                  <a:lnTo>
                    <a:pt x="24451" y="40651"/>
                  </a:lnTo>
                  <a:lnTo>
                    <a:pt x="24766" y="40631"/>
                  </a:lnTo>
                  <a:lnTo>
                    <a:pt x="25102" y="40612"/>
                  </a:lnTo>
                  <a:lnTo>
                    <a:pt x="25418" y="40572"/>
                  </a:lnTo>
                  <a:lnTo>
                    <a:pt x="26089" y="40434"/>
                  </a:lnTo>
                  <a:lnTo>
                    <a:pt x="26740" y="40276"/>
                  </a:lnTo>
                  <a:lnTo>
                    <a:pt x="27411" y="40039"/>
                  </a:lnTo>
                  <a:lnTo>
                    <a:pt x="28101" y="39783"/>
                  </a:lnTo>
                  <a:lnTo>
                    <a:pt x="28772" y="39447"/>
                  </a:lnTo>
                  <a:lnTo>
                    <a:pt x="29463" y="39092"/>
                  </a:lnTo>
                  <a:lnTo>
                    <a:pt x="30114" y="38697"/>
                  </a:lnTo>
                  <a:lnTo>
                    <a:pt x="30746" y="38263"/>
                  </a:lnTo>
                  <a:lnTo>
                    <a:pt x="31357" y="37809"/>
                  </a:lnTo>
                  <a:lnTo>
                    <a:pt x="31930" y="37336"/>
                  </a:lnTo>
                  <a:lnTo>
                    <a:pt x="32502" y="36823"/>
                  </a:lnTo>
                  <a:lnTo>
                    <a:pt x="33015" y="36310"/>
                  </a:lnTo>
                  <a:lnTo>
                    <a:pt x="33508" y="35757"/>
                  </a:lnTo>
                  <a:lnTo>
                    <a:pt x="33982" y="35185"/>
                  </a:lnTo>
                  <a:lnTo>
                    <a:pt x="34416" y="34593"/>
                  </a:lnTo>
                  <a:lnTo>
                    <a:pt x="34831" y="34001"/>
                  </a:lnTo>
                  <a:lnTo>
                    <a:pt x="35205" y="33369"/>
                  </a:lnTo>
                  <a:lnTo>
                    <a:pt x="35541" y="32738"/>
                  </a:lnTo>
                  <a:lnTo>
                    <a:pt x="35837" y="32106"/>
                  </a:lnTo>
                  <a:lnTo>
                    <a:pt x="36113" y="31435"/>
                  </a:lnTo>
                  <a:lnTo>
                    <a:pt x="36330" y="30765"/>
                  </a:lnTo>
                  <a:lnTo>
                    <a:pt x="36528" y="30094"/>
                  </a:lnTo>
                  <a:lnTo>
                    <a:pt x="37021" y="29877"/>
                  </a:lnTo>
                  <a:lnTo>
                    <a:pt x="37495" y="29640"/>
                  </a:lnTo>
                  <a:lnTo>
                    <a:pt x="37909" y="29383"/>
                  </a:lnTo>
                  <a:lnTo>
                    <a:pt x="38323" y="29107"/>
                  </a:lnTo>
                  <a:lnTo>
                    <a:pt x="38718" y="28831"/>
                  </a:lnTo>
                  <a:lnTo>
                    <a:pt x="39073" y="28515"/>
                  </a:lnTo>
                  <a:lnTo>
                    <a:pt x="39428" y="28199"/>
                  </a:lnTo>
                  <a:lnTo>
                    <a:pt x="39764" y="27864"/>
                  </a:lnTo>
                  <a:lnTo>
                    <a:pt x="40080" y="27508"/>
                  </a:lnTo>
                  <a:lnTo>
                    <a:pt x="40376" y="27134"/>
                  </a:lnTo>
                  <a:lnTo>
                    <a:pt x="40632" y="26759"/>
                  </a:lnTo>
                  <a:lnTo>
                    <a:pt x="40889" y="26364"/>
                  </a:lnTo>
                  <a:lnTo>
                    <a:pt x="41106" y="25950"/>
                  </a:lnTo>
                  <a:lnTo>
                    <a:pt x="41303" y="25535"/>
                  </a:lnTo>
                  <a:lnTo>
                    <a:pt x="41481" y="25121"/>
                  </a:lnTo>
                  <a:lnTo>
                    <a:pt x="41619" y="24687"/>
                  </a:lnTo>
                  <a:lnTo>
                    <a:pt x="41737" y="24252"/>
                  </a:lnTo>
                  <a:lnTo>
                    <a:pt x="41836" y="23818"/>
                  </a:lnTo>
                  <a:lnTo>
                    <a:pt x="41895" y="23364"/>
                  </a:lnTo>
                  <a:lnTo>
                    <a:pt x="41935" y="22911"/>
                  </a:lnTo>
                  <a:lnTo>
                    <a:pt x="41954" y="22457"/>
                  </a:lnTo>
                  <a:lnTo>
                    <a:pt x="41954" y="22003"/>
                  </a:lnTo>
                  <a:lnTo>
                    <a:pt x="41915" y="21549"/>
                  </a:lnTo>
                  <a:lnTo>
                    <a:pt x="41856" y="21095"/>
                  </a:lnTo>
                  <a:lnTo>
                    <a:pt x="41777" y="20641"/>
                  </a:lnTo>
                  <a:lnTo>
                    <a:pt x="41678" y="20187"/>
                  </a:lnTo>
                  <a:lnTo>
                    <a:pt x="41560" y="19753"/>
                  </a:lnTo>
                  <a:lnTo>
                    <a:pt x="41422" y="19319"/>
                  </a:lnTo>
                  <a:lnTo>
                    <a:pt x="41244" y="18885"/>
                  </a:lnTo>
                  <a:lnTo>
                    <a:pt x="41066" y="18451"/>
                  </a:lnTo>
                  <a:lnTo>
                    <a:pt x="40869" y="18036"/>
                  </a:lnTo>
                  <a:lnTo>
                    <a:pt x="40632" y="17622"/>
                  </a:lnTo>
                  <a:lnTo>
                    <a:pt x="40395" y="17227"/>
                  </a:lnTo>
                  <a:lnTo>
                    <a:pt x="40139" y="16833"/>
                  </a:lnTo>
                  <a:lnTo>
                    <a:pt x="40908" y="16793"/>
                  </a:lnTo>
                  <a:lnTo>
                    <a:pt x="41678" y="16793"/>
                  </a:lnTo>
                  <a:lnTo>
                    <a:pt x="42487" y="16833"/>
                  </a:lnTo>
                  <a:lnTo>
                    <a:pt x="43316" y="16912"/>
                  </a:lnTo>
                  <a:lnTo>
                    <a:pt x="44204" y="17030"/>
                  </a:lnTo>
                  <a:lnTo>
                    <a:pt x="45072" y="17188"/>
                  </a:lnTo>
                  <a:lnTo>
                    <a:pt x="45901" y="17385"/>
                  </a:lnTo>
                  <a:lnTo>
                    <a:pt x="46710" y="17622"/>
                  </a:lnTo>
                  <a:lnTo>
                    <a:pt x="47480" y="17898"/>
                  </a:lnTo>
                  <a:lnTo>
                    <a:pt x="48210" y="18214"/>
                  </a:lnTo>
                  <a:lnTo>
                    <a:pt x="48920" y="18549"/>
                  </a:lnTo>
                  <a:lnTo>
                    <a:pt x="49256" y="18747"/>
                  </a:lnTo>
                  <a:lnTo>
                    <a:pt x="49591" y="18924"/>
                  </a:lnTo>
                  <a:lnTo>
                    <a:pt x="49907" y="19141"/>
                  </a:lnTo>
                  <a:lnTo>
                    <a:pt x="50203" y="19339"/>
                  </a:lnTo>
                  <a:lnTo>
                    <a:pt x="50499" y="19556"/>
                  </a:lnTo>
                  <a:lnTo>
                    <a:pt x="50795" y="19793"/>
                  </a:lnTo>
                  <a:lnTo>
                    <a:pt x="51071" y="20010"/>
                  </a:lnTo>
                  <a:lnTo>
                    <a:pt x="51328" y="20266"/>
                  </a:lnTo>
                  <a:lnTo>
                    <a:pt x="51584" y="20503"/>
                  </a:lnTo>
                  <a:lnTo>
                    <a:pt x="51821" y="20760"/>
                  </a:lnTo>
                  <a:lnTo>
                    <a:pt x="52058" y="21016"/>
                  </a:lnTo>
                  <a:lnTo>
                    <a:pt x="52275" y="21292"/>
                  </a:lnTo>
                  <a:lnTo>
                    <a:pt x="52472" y="21569"/>
                  </a:lnTo>
                  <a:lnTo>
                    <a:pt x="52670" y="21845"/>
                  </a:lnTo>
                  <a:lnTo>
                    <a:pt x="52847" y="22141"/>
                  </a:lnTo>
                  <a:lnTo>
                    <a:pt x="53025" y="22437"/>
                  </a:lnTo>
                  <a:lnTo>
                    <a:pt x="53183" y="22733"/>
                  </a:lnTo>
                  <a:lnTo>
                    <a:pt x="53321" y="23029"/>
                  </a:lnTo>
                  <a:lnTo>
                    <a:pt x="53479" y="23443"/>
                  </a:lnTo>
                  <a:lnTo>
                    <a:pt x="53617" y="23858"/>
                  </a:lnTo>
                  <a:lnTo>
                    <a:pt x="53715" y="24292"/>
                  </a:lnTo>
                  <a:lnTo>
                    <a:pt x="53775" y="24706"/>
                  </a:lnTo>
                  <a:lnTo>
                    <a:pt x="53814" y="25140"/>
                  </a:lnTo>
                  <a:lnTo>
                    <a:pt x="53814" y="25594"/>
                  </a:lnTo>
                  <a:lnTo>
                    <a:pt x="53794" y="26028"/>
                  </a:lnTo>
                  <a:lnTo>
                    <a:pt x="53735" y="26463"/>
                  </a:lnTo>
                  <a:lnTo>
                    <a:pt x="53400" y="26403"/>
                  </a:lnTo>
                  <a:lnTo>
                    <a:pt x="53064" y="26384"/>
                  </a:lnTo>
                  <a:lnTo>
                    <a:pt x="52729" y="26364"/>
                  </a:lnTo>
                  <a:lnTo>
                    <a:pt x="52058" y="26364"/>
                  </a:lnTo>
                  <a:lnTo>
                    <a:pt x="51722" y="26403"/>
                  </a:lnTo>
                  <a:lnTo>
                    <a:pt x="51387" y="26443"/>
                  </a:lnTo>
                  <a:lnTo>
                    <a:pt x="51051" y="26502"/>
                  </a:lnTo>
                  <a:lnTo>
                    <a:pt x="50716" y="26581"/>
                  </a:lnTo>
                  <a:lnTo>
                    <a:pt x="50400" y="26680"/>
                  </a:lnTo>
                  <a:lnTo>
                    <a:pt x="50085" y="26778"/>
                  </a:lnTo>
                  <a:lnTo>
                    <a:pt x="49769" y="26916"/>
                  </a:lnTo>
                  <a:lnTo>
                    <a:pt x="49473" y="27055"/>
                  </a:lnTo>
                  <a:lnTo>
                    <a:pt x="49177" y="27193"/>
                  </a:lnTo>
                  <a:lnTo>
                    <a:pt x="48881" y="27370"/>
                  </a:lnTo>
                  <a:lnTo>
                    <a:pt x="48605" y="27548"/>
                  </a:lnTo>
                  <a:lnTo>
                    <a:pt x="48289" y="27804"/>
                  </a:lnTo>
                  <a:lnTo>
                    <a:pt x="47953" y="28101"/>
                  </a:lnTo>
                  <a:lnTo>
                    <a:pt x="47618" y="28475"/>
                  </a:lnTo>
                  <a:lnTo>
                    <a:pt x="47302" y="28870"/>
                  </a:lnTo>
                  <a:lnTo>
                    <a:pt x="47144" y="29087"/>
                  </a:lnTo>
                  <a:lnTo>
                    <a:pt x="47026" y="29304"/>
                  </a:lnTo>
                  <a:lnTo>
                    <a:pt x="46907" y="29521"/>
                  </a:lnTo>
                  <a:lnTo>
                    <a:pt x="46789" y="29738"/>
                  </a:lnTo>
                  <a:lnTo>
                    <a:pt x="46710" y="29975"/>
                  </a:lnTo>
                  <a:lnTo>
                    <a:pt x="46651" y="30192"/>
                  </a:lnTo>
                  <a:lnTo>
                    <a:pt x="46611" y="30409"/>
                  </a:lnTo>
                  <a:lnTo>
                    <a:pt x="46592" y="30626"/>
                  </a:lnTo>
                  <a:lnTo>
                    <a:pt x="46592" y="30824"/>
                  </a:lnTo>
                  <a:lnTo>
                    <a:pt x="46611" y="31001"/>
                  </a:lnTo>
                  <a:lnTo>
                    <a:pt x="46671" y="31159"/>
                  </a:lnTo>
                  <a:lnTo>
                    <a:pt x="46730" y="31317"/>
                  </a:lnTo>
                  <a:lnTo>
                    <a:pt x="46828" y="31475"/>
                  </a:lnTo>
                  <a:lnTo>
                    <a:pt x="46927" y="31613"/>
                  </a:lnTo>
                  <a:lnTo>
                    <a:pt x="47065" y="31731"/>
                  </a:lnTo>
                  <a:lnTo>
                    <a:pt x="47203" y="31850"/>
                  </a:lnTo>
                  <a:lnTo>
                    <a:pt x="47342" y="31929"/>
                  </a:lnTo>
                  <a:lnTo>
                    <a:pt x="47480" y="32008"/>
                  </a:lnTo>
                  <a:lnTo>
                    <a:pt x="47618" y="32047"/>
                  </a:lnTo>
                  <a:lnTo>
                    <a:pt x="47756" y="32067"/>
                  </a:lnTo>
                  <a:lnTo>
                    <a:pt x="48052" y="32087"/>
                  </a:lnTo>
                  <a:lnTo>
                    <a:pt x="48309" y="32087"/>
                  </a:lnTo>
                  <a:lnTo>
                    <a:pt x="48683" y="32047"/>
                  </a:lnTo>
                  <a:lnTo>
                    <a:pt x="49039" y="31988"/>
                  </a:lnTo>
                  <a:lnTo>
                    <a:pt x="49394" y="31889"/>
                  </a:lnTo>
                  <a:lnTo>
                    <a:pt x="49729" y="31791"/>
                  </a:lnTo>
                  <a:lnTo>
                    <a:pt x="50065" y="31672"/>
                  </a:lnTo>
                  <a:lnTo>
                    <a:pt x="50400" y="31514"/>
                  </a:lnTo>
                  <a:lnTo>
                    <a:pt x="50716" y="31357"/>
                  </a:lnTo>
                  <a:lnTo>
                    <a:pt x="51032" y="31179"/>
                  </a:lnTo>
                  <a:lnTo>
                    <a:pt x="51328" y="30962"/>
                  </a:lnTo>
                  <a:lnTo>
                    <a:pt x="51624" y="30745"/>
                  </a:lnTo>
                  <a:lnTo>
                    <a:pt x="51900" y="30508"/>
                  </a:lnTo>
                  <a:lnTo>
                    <a:pt x="52157" y="30251"/>
                  </a:lnTo>
                  <a:lnTo>
                    <a:pt x="52413" y="29975"/>
                  </a:lnTo>
                  <a:lnTo>
                    <a:pt x="52650" y="29679"/>
                  </a:lnTo>
                  <a:lnTo>
                    <a:pt x="52867" y="29363"/>
                  </a:lnTo>
                  <a:lnTo>
                    <a:pt x="53084" y="29048"/>
                  </a:lnTo>
                  <a:lnTo>
                    <a:pt x="53242" y="28771"/>
                  </a:lnTo>
                  <a:lnTo>
                    <a:pt x="53380" y="28495"/>
                  </a:lnTo>
                  <a:lnTo>
                    <a:pt x="53498" y="28219"/>
                  </a:lnTo>
                  <a:lnTo>
                    <a:pt x="53617" y="27923"/>
                  </a:lnTo>
                  <a:lnTo>
                    <a:pt x="53715" y="27647"/>
                  </a:lnTo>
                  <a:lnTo>
                    <a:pt x="53814" y="27351"/>
                  </a:lnTo>
                  <a:lnTo>
                    <a:pt x="53893" y="27074"/>
                  </a:lnTo>
                  <a:lnTo>
                    <a:pt x="53952" y="26778"/>
                  </a:lnTo>
                  <a:lnTo>
                    <a:pt x="54446" y="26897"/>
                  </a:lnTo>
                  <a:lnTo>
                    <a:pt x="54899" y="27055"/>
                  </a:lnTo>
                  <a:lnTo>
                    <a:pt x="55353" y="27232"/>
                  </a:lnTo>
                  <a:lnTo>
                    <a:pt x="55787" y="27449"/>
                  </a:lnTo>
                  <a:lnTo>
                    <a:pt x="56202" y="27666"/>
                  </a:lnTo>
                  <a:lnTo>
                    <a:pt x="56616" y="27903"/>
                  </a:lnTo>
                  <a:lnTo>
                    <a:pt x="57425" y="28397"/>
                  </a:lnTo>
                  <a:lnTo>
                    <a:pt x="58215" y="28910"/>
                  </a:lnTo>
                  <a:lnTo>
                    <a:pt x="58787" y="29285"/>
                  </a:lnTo>
                  <a:lnTo>
                    <a:pt x="59379" y="29679"/>
                  </a:lnTo>
                  <a:lnTo>
                    <a:pt x="59991" y="30034"/>
                  </a:lnTo>
                  <a:lnTo>
                    <a:pt x="60622" y="30370"/>
                  </a:lnTo>
                  <a:lnTo>
                    <a:pt x="60997" y="30547"/>
                  </a:lnTo>
                  <a:lnTo>
                    <a:pt x="61372" y="30705"/>
                  </a:lnTo>
                  <a:lnTo>
                    <a:pt x="61767" y="30843"/>
                  </a:lnTo>
                  <a:lnTo>
                    <a:pt x="62161" y="30962"/>
                  </a:lnTo>
                  <a:lnTo>
                    <a:pt x="62576" y="31080"/>
                  </a:lnTo>
                  <a:lnTo>
                    <a:pt x="63010" y="31179"/>
                  </a:lnTo>
                  <a:lnTo>
                    <a:pt x="63444" y="31258"/>
                  </a:lnTo>
                  <a:lnTo>
                    <a:pt x="63878" y="31317"/>
                  </a:lnTo>
                  <a:lnTo>
                    <a:pt x="64332" y="31357"/>
                  </a:lnTo>
                  <a:lnTo>
                    <a:pt x="64766" y="31396"/>
                  </a:lnTo>
                  <a:lnTo>
                    <a:pt x="65220" y="31416"/>
                  </a:lnTo>
                  <a:lnTo>
                    <a:pt x="65674" y="31396"/>
                  </a:lnTo>
                  <a:lnTo>
                    <a:pt x="66108" y="31376"/>
                  </a:lnTo>
                  <a:lnTo>
                    <a:pt x="66562" y="31337"/>
                  </a:lnTo>
                  <a:lnTo>
                    <a:pt x="66996" y="31297"/>
                  </a:lnTo>
                  <a:lnTo>
                    <a:pt x="67430" y="31218"/>
                  </a:lnTo>
                  <a:lnTo>
                    <a:pt x="67489" y="31199"/>
                  </a:lnTo>
                  <a:lnTo>
                    <a:pt x="67509" y="31159"/>
                  </a:lnTo>
                  <a:lnTo>
                    <a:pt x="67529" y="31120"/>
                  </a:lnTo>
                  <a:lnTo>
                    <a:pt x="67529" y="31061"/>
                  </a:lnTo>
                  <a:lnTo>
                    <a:pt x="67509" y="31021"/>
                  </a:lnTo>
                  <a:lnTo>
                    <a:pt x="67489" y="30982"/>
                  </a:lnTo>
                  <a:lnTo>
                    <a:pt x="67430" y="30962"/>
                  </a:lnTo>
                  <a:lnTo>
                    <a:pt x="67391" y="30962"/>
                  </a:lnTo>
                  <a:lnTo>
                    <a:pt x="66957" y="31021"/>
                  </a:lnTo>
                  <a:lnTo>
                    <a:pt x="66542" y="31080"/>
                  </a:lnTo>
                  <a:lnTo>
                    <a:pt x="66108" y="31120"/>
                  </a:lnTo>
                  <a:lnTo>
                    <a:pt x="65674" y="31139"/>
                  </a:lnTo>
                  <a:lnTo>
                    <a:pt x="65240" y="31139"/>
                  </a:lnTo>
                  <a:lnTo>
                    <a:pt x="64786" y="31120"/>
                  </a:lnTo>
                  <a:lnTo>
                    <a:pt x="64352" y="31100"/>
                  </a:lnTo>
                  <a:lnTo>
                    <a:pt x="63918" y="31061"/>
                  </a:lnTo>
                  <a:lnTo>
                    <a:pt x="63484" y="30982"/>
                  </a:lnTo>
                  <a:lnTo>
                    <a:pt x="63069" y="30922"/>
                  </a:lnTo>
                  <a:lnTo>
                    <a:pt x="62655" y="30824"/>
                  </a:lnTo>
                  <a:lnTo>
                    <a:pt x="62240" y="30705"/>
                  </a:lnTo>
                  <a:lnTo>
                    <a:pt x="61846" y="30587"/>
                  </a:lnTo>
                  <a:lnTo>
                    <a:pt x="61451" y="30449"/>
                  </a:lnTo>
                  <a:lnTo>
                    <a:pt x="61096" y="30311"/>
                  </a:lnTo>
                  <a:lnTo>
                    <a:pt x="60741" y="30133"/>
                  </a:lnTo>
                  <a:lnTo>
                    <a:pt x="60129" y="29798"/>
                  </a:lnTo>
                  <a:lnTo>
                    <a:pt x="59517" y="29442"/>
                  </a:lnTo>
                  <a:lnTo>
                    <a:pt x="58925" y="29067"/>
                  </a:lnTo>
                  <a:lnTo>
                    <a:pt x="58353" y="28693"/>
                  </a:lnTo>
                  <a:lnTo>
                    <a:pt x="57563" y="28160"/>
                  </a:lnTo>
                  <a:lnTo>
                    <a:pt x="56754" y="27666"/>
                  </a:lnTo>
                  <a:lnTo>
                    <a:pt x="56320" y="27430"/>
                  </a:lnTo>
                  <a:lnTo>
                    <a:pt x="55906" y="27212"/>
                  </a:lnTo>
                  <a:lnTo>
                    <a:pt x="55452" y="26995"/>
                  </a:lnTo>
                  <a:lnTo>
                    <a:pt x="54998" y="26818"/>
                  </a:lnTo>
                  <a:lnTo>
                    <a:pt x="54505" y="26640"/>
                  </a:lnTo>
                  <a:lnTo>
                    <a:pt x="54011" y="26522"/>
                  </a:lnTo>
                  <a:lnTo>
                    <a:pt x="54051" y="26048"/>
                  </a:lnTo>
                  <a:lnTo>
                    <a:pt x="54090" y="25594"/>
                  </a:lnTo>
                  <a:lnTo>
                    <a:pt x="54071" y="25140"/>
                  </a:lnTo>
                  <a:lnTo>
                    <a:pt x="54031" y="24687"/>
                  </a:lnTo>
                  <a:lnTo>
                    <a:pt x="53972" y="24233"/>
                  </a:lnTo>
                  <a:lnTo>
                    <a:pt x="53854" y="23799"/>
                  </a:lnTo>
                  <a:lnTo>
                    <a:pt x="53735" y="23364"/>
                  </a:lnTo>
                  <a:lnTo>
                    <a:pt x="53558" y="22930"/>
                  </a:lnTo>
                  <a:lnTo>
                    <a:pt x="53419" y="22615"/>
                  </a:lnTo>
                  <a:lnTo>
                    <a:pt x="53262" y="22299"/>
                  </a:lnTo>
                  <a:lnTo>
                    <a:pt x="53084" y="22003"/>
                  </a:lnTo>
                  <a:lnTo>
                    <a:pt x="52887" y="21707"/>
                  </a:lnTo>
                  <a:lnTo>
                    <a:pt x="52689" y="21411"/>
                  </a:lnTo>
                  <a:lnTo>
                    <a:pt x="52492" y="21135"/>
                  </a:lnTo>
                  <a:lnTo>
                    <a:pt x="52255" y="20858"/>
                  </a:lnTo>
                  <a:lnTo>
                    <a:pt x="52038" y="20602"/>
                  </a:lnTo>
                  <a:lnTo>
                    <a:pt x="51782" y="20326"/>
                  </a:lnTo>
                  <a:lnTo>
                    <a:pt x="51525" y="20089"/>
                  </a:lnTo>
                  <a:lnTo>
                    <a:pt x="51249" y="19832"/>
                  </a:lnTo>
                  <a:lnTo>
                    <a:pt x="50973" y="19595"/>
                  </a:lnTo>
                  <a:lnTo>
                    <a:pt x="50677" y="19359"/>
                  </a:lnTo>
                  <a:lnTo>
                    <a:pt x="50381" y="19141"/>
                  </a:lnTo>
                  <a:lnTo>
                    <a:pt x="50065" y="18924"/>
                  </a:lnTo>
                  <a:lnTo>
                    <a:pt x="49729" y="18727"/>
                  </a:lnTo>
                  <a:lnTo>
                    <a:pt x="49414" y="18530"/>
                  </a:lnTo>
                  <a:lnTo>
                    <a:pt x="49058" y="18332"/>
                  </a:lnTo>
                  <a:lnTo>
                    <a:pt x="48703" y="18155"/>
                  </a:lnTo>
                  <a:lnTo>
                    <a:pt x="48348" y="17977"/>
                  </a:lnTo>
                  <a:lnTo>
                    <a:pt x="47598" y="17661"/>
                  </a:lnTo>
                  <a:lnTo>
                    <a:pt x="46809" y="17385"/>
                  </a:lnTo>
                  <a:lnTo>
                    <a:pt x="45980" y="17129"/>
                  </a:lnTo>
                  <a:lnTo>
                    <a:pt x="45131" y="16931"/>
                  </a:lnTo>
                  <a:lnTo>
                    <a:pt x="44243" y="16773"/>
                  </a:lnTo>
                  <a:lnTo>
                    <a:pt x="43336" y="16655"/>
                  </a:lnTo>
                  <a:lnTo>
                    <a:pt x="42507" y="16576"/>
                  </a:lnTo>
                  <a:lnTo>
                    <a:pt x="41658" y="16556"/>
                  </a:lnTo>
                  <a:lnTo>
                    <a:pt x="40830" y="16556"/>
                  </a:lnTo>
                  <a:lnTo>
                    <a:pt x="39981" y="16616"/>
                  </a:lnTo>
                  <a:lnTo>
                    <a:pt x="39744" y="16280"/>
                  </a:lnTo>
                  <a:lnTo>
                    <a:pt x="39488" y="15984"/>
                  </a:lnTo>
                  <a:lnTo>
                    <a:pt x="39211" y="15668"/>
                  </a:lnTo>
                  <a:lnTo>
                    <a:pt x="38935" y="15372"/>
                  </a:lnTo>
                  <a:lnTo>
                    <a:pt x="38639" y="15096"/>
                  </a:lnTo>
                  <a:lnTo>
                    <a:pt x="38323" y="14820"/>
                  </a:lnTo>
                  <a:lnTo>
                    <a:pt x="38027" y="14563"/>
                  </a:lnTo>
                  <a:lnTo>
                    <a:pt x="37692" y="14307"/>
                  </a:lnTo>
                  <a:lnTo>
                    <a:pt x="37356" y="14070"/>
                  </a:lnTo>
                  <a:lnTo>
                    <a:pt x="37021" y="13853"/>
                  </a:lnTo>
                  <a:lnTo>
                    <a:pt x="36666" y="13636"/>
                  </a:lnTo>
                  <a:lnTo>
                    <a:pt x="36291" y="13439"/>
                  </a:lnTo>
                  <a:lnTo>
                    <a:pt x="35936" y="13261"/>
                  </a:lnTo>
                  <a:lnTo>
                    <a:pt x="35541" y="13083"/>
                  </a:lnTo>
                  <a:lnTo>
                    <a:pt x="35166" y="12925"/>
                  </a:lnTo>
                  <a:lnTo>
                    <a:pt x="34771" y="12787"/>
                  </a:lnTo>
                  <a:lnTo>
                    <a:pt x="34396" y="12689"/>
                  </a:lnTo>
                  <a:lnTo>
                    <a:pt x="34041" y="12590"/>
                  </a:lnTo>
                  <a:lnTo>
                    <a:pt x="33666" y="12491"/>
                  </a:lnTo>
                  <a:lnTo>
                    <a:pt x="33291" y="12432"/>
                  </a:lnTo>
                  <a:lnTo>
                    <a:pt x="33015" y="11919"/>
                  </a:lnTo>
                  <a:lnTo>
                    <a:pt x="32739" y="11426"/>
                  </a:lnTo>
                  <a:lnTo>
                    <a:pt x="32443" y="10952"/>
                  </a:lnTo>
                  <a:lnTo>
                    <a:pt x="32127" y="10478"/>
                  </a:lnTo>
                  <a:lnTo>
                    <a:pt x="31673" y="9847"/>
                  </a:lnTo>
                  <a:lnTo>
                    <a:pt x="31180" y="9235"/>
                  </a:lnTo>
                  <a:lnTo>
                    <a:pt x="30667" y="8643"/>
                  </a:lnTo>
                  <a:lnTo>
                    <a:pt x="30134" y="8091"/>
                  </a:lnTo>
                  <a:lnTo>
                    <a:pt x="29581" y="7558"/>
                  </a:lnTo>
                  <a:lnTo>
                    <a:pt x="29009" y="7045"/>
                  </a:lnTo>
                  <a:lnTo>
                    <a:pt x="28417" y="6571"/>
                  </a:lnTo>
                  <a:lnTo>
                    <a:pt x="27805" y="6117"/>
                  </a:lnTo>
                  <a:lnTo>
                    <a:pt x="27154" y="5683"/>
                  </a:lnTo>
                  <a:lnTo>
                    <a:pt x="26523" y="5289"/>
                  </a:lnTo>
                  <a:lnTo>
                    <a:pt x="25852" y="4933"/>
                  </a:lnTo>
                  <a:lnTo>
                    <a:pt x="25161" y="4598"/>
                  </a:lnTo>
                  <a:lnTo>
                    <a:pt x="24470" y="4282"/>
                  </a:lnTo>
                  <a:lnTo>
                    <a:pt x="23780" y="4026"/>
                  </a:lnTo>
                  <a:lnTo>
                    <a:pt x="23069" y="3789"/>
                  </a:lnTo>
                  <a:lnTo>
                    <a:pt x="22359" y="3591"/>
                  </a:lnTo>
                  <a:lnTo>
                    <a:pt x="21806" y="3098"/>
                  </a:lnTo>
                  <a:lnTo>
                    <a:pt x="21234" y="2644"/>
                  </a:lnTo>
                  <a:lnTo>
                    <a:pt x="20662" y="2230"/>
                  </a:lnTo>
                  <a:lnTo>
                    <a:pt x="20070" y="1855"/>
                  </a:lnTo>
                  <a:lnTo>
                    <a:pt x="19458" y="1500"/>
                  </a:lnTo>
                  <a:lnTo>
                    <a:pt x="18846" y="1184"/>
                  </a:lnTo>
                  <a:lnTo>
                    <a:pt x="18215" y="888"/>
                  </a:lnTo>
                  <a:lnTo>
                    <a:pt x="17603" y="651"/>
                  </a:lnTo>
                  <a:lnTo>
                    <a:pt x="17189" y="513"/>
                  </a:lnTo>
                  <a:lnTo>
                    <a:pt x="16774" y="375"/>
                  </a:lnTo>
                  <a:lnTo>
                    <a:pt x="16360" y="276"/>
                  </a:lnTo>
                  <a:lnTo>
                    <a:pt x="15946" y="197"/>
                  </a:lnTo>
                  <a:lnTo>
                    <a:pt x="15531" y="118"/>
                  </a:lnTo>
                  <a:lnTo>
                    <a:pt x="15097" y="59"/>
                  </a:lnTo>
                  <a:lnTo>
                    <a:pt x="14683" y="20"/>
                  </a:lnTo>
                  <a:lnTo>
                    <a:pt x="1424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5" name="Google Shape;935;p7"/>
            <p:cNvSpPr/>
            <p:nvPr/>
          </p:nvSpPr>
          <p:spPr>
            <a:xfrm>
              <a:off x="2359212" y="1982558"/>
              <a:ext cx="140068" cy="288137"/>
            </a:xfrm>
            <a:custGeom>
              <a:rect b="b" l="l" r="r" t="t"/>
              <a:pathLst>
                <a:path extrusionOk="0" h="12748" w="6197">
                  <a:moveTo>
                    <a:pt x="1105" y="0"/>
                  </a:moveTo>
                  <a:lnTo>
                    <a:pt x="947" y="40"/>
                  </a:lnTo>
                  <a:lnTo>
                    <a:pt x="789" y="79"/>
                  </a:lnTo>
                  <a:lnTo>
                    <a:pt x="632" y="138"/>
                  </a:lnTo>
                  <a:lnTo>
                    <a:pt x="474" y="197"/>
                  </a:lnTo>
                  <a:lnTo>
                    <a:pt x="336" y="296"/>
                  </a:lnTo>
                  <a:lnTo>
                    <a:pt x="197" y="414"/>
                  </a:lnTo>
                  <a:lnTo>
                    <a:pt x="99" y="553"/>
                  </a:lnTo>
                  <a:lnTo>
                    <a:pt x="59" y="612"/>
                  </a:lnTo>
                  <a:lnTo>
                    <a:pt x="20" y="691"/>
                  </a:lnTo>
                  <a:lnTo>
                    <a:pt x="0" y="770"/>
                  </a:lnTo>
                  <a:lnTo>
                    <a:pt x="0" y="849"/>
                  </a:lnTo>
                  <a:lnTo>
                    <a:pt x="0" y="947"/>
                  </a:lnTo>
                  <a:lnTo>
                    <a:pt x="20" y="1026"/>
                  </a:lnTo>
                  <a:lnTo>
                    <a:pt x="99" y="1184"/>
                  </a:lnTo>
                  <a:lnTo>
                    <a:pt x="197" y="1302"/>
                  </a:lnTo>
                  <a:lnTo>
                    <a:pt x="336" y="1421"/>
                  </a:lnTo>
                  <a:lnTo>
                    <a:pt x="474" y="1520"/>
                  </a:lnTo>
                  <a:lnTo>
                    <a:pt x="770" y="1677"/>
                  </a:lnTo>
                  <a:lnTo>
                    <a:pt x="671" y="1737"/>
                  </a:lnTo>
                  <a:lnTo>
                    <a:pt x="572" y="1796"/>
                  </a:lnTo>
                  <a:lnTo>
                    <a:pt x="493" y="1875"/>
                  </a:lnTo>
                  <a:lnTo>
                    <a:pt x="415" y="1954"/>
                  </a:lnTo>
                  <a:lnTo>
                    <a:pt x="355" y="2052"/>
                  </a:lnTo>
                  <a:lnTo>
                    <a:pt x="296" y="2151"/>
                  </a:lnTo>
                  <a:lnTo>
                    <a:pt x="276" y="2269"/>
                  </a:lnTo>
                  <a:lnTo>
                    <a:pt x="257" y="2368"/>
                  </a:lnTo>
                  <a:lnTo>
                    <a:pt x="257" y="2526"/>
                  </a:lnTo>
                  <a:lnTo>
                    <a:pt x="296" y="2684"/>
                  </a:lnTo>
                  <a:lnTo>
                    <a:pt x="375" y="2802"/>
                  </a:lnTo>
                  <a:lnTo>
                    <a:pt x="454" y="2940"/>
                  </a:lnTo>
                  <a:lnTo>
                    <a:pt x="572" y="3039"/>
                  </a:lnTo>
                  <a:lnTo>
                    <a:pt x="691" y="3138"/>
                  </a:lnTo>
                  <a:lnTo>
                    <a:pt x="829" y="3236"/>
                  </a:lnTo>
                  <a:lnTo>
                    <a:pt x="947" y="3296"/>
                  </a:lnTo>
                  <a:lnTo>
                    <a:pt x="849" y="3453"/>
                  </a:lnTo>
                  <a:lnTo>
                    <a:pt x="730" y="3611"/>
                  </a:lnTo>
                  <a:lnTo>
                    <a:pt x="651" y="3789"/>
                  </a:lnTo>
                  <a:lnTo>
                    <a:pt x="632" y="3888"/>
                  </a:lnTo>
                  <a:lnTo>
                    <a:pt x="632" y="3986"/>
                  </a:lnTo>
                  <a:lnTo>
                    <a:pt x="632" y="4085"/>
                  </a:lnTo>
                  <a:lnTo>
                    <a:pt x="671" y="4184"/>
                  </a:lnTo>
                  <a:lnTo>
                    <a:pt x="730" y="4282"/>
                  </a:lnTo>
                  <a:lnTo>
                    <a:pt x="789" y="4361"/>
                  </a:lnTo>
                  <a:lnTo>
                    <a:pt x="849" y="4440"/>
                  </a:lnTo>
                  <a:lnTo>
                    <a:pt x="947" y="4499"/>
                  </a:lnTo>
                  <a:lnTo>
                    <a:pt x="1026" y="4559"/>
                  </a:lnTo>
                  <a:lnTo>
                    <a:pt x="1125" y="4598"/>
                  </a:lnTo>
                  <a:lnTo>
                    <a:pt x="1342" y="4657"/>
                  </a:lnTo>
                  <a:lnTo>
                    <a:pt x="1539" y="4697"/>
                  </a:lnTo>
                  <a:lnTo>
                    <a:pt x="1973" y="4697"/>
                  </a:lnTo>
                  <a:lnTo>
                    <a:pt x="2112" y="4914"/>
                  </a:lnTo>
                  <a:lnTo>
                    <a:pt x="2388" y="5407"/>
                  </a:lnTo>
                  <a:lnTo>
                    <a:pt x="2664" y="5940"/>
                  </a:lnTo>
                  <a:lnTo>
                    <a:pt x="2763" y="6137"/>
                  </a:lnTo>
                  <a:lnTo>
                    <a:pt x="2802" y="6256"/>
                  </a:lnTo>
                  <a:lnTo>
                    <a:pt x="2783" y="6512"/>
                  </a:lnTo>
                  <a:lnTo>
                    <a:pt x="2763" y="6788"/>
                  </a:lnTo>
                  <a:lnTo>
                    <a:pt x="2704" y="7084"/>
                  </a:lnTo>
                  <a:lnTo>
                    <a:pt x="2644" y="7380"/>
                  </a:lnTo>
                  <a:lnTo>
                    <a:pt x="2487" y="7933"/>
                  </a:lnTo>
                  <a:lnTo>
                    <a:pt x="2329" y="8466"/>
                  </a:lnTo>
                  <a:lnTo>
                    <a:pt x="2072" y="9354"/>
                  </a:lnTo>
                  <a:lnTo>
                    <a:pt x="1954" y="9827"/>
                  </a:lnTo>
                  <a:lnTo>
                    <a:pt x="1914" y="10084"/>
                  </a:lnTo>
                  <a:lnTo>
                    <a:pt x="1875" y="10321"/>
                  </a:lnTo>
                  <a:lnTo>
                    <a:pt x="1855" y="10558"/>
                  </a:lnTo>
                  <a:lnTo>
                    <a:pt x="1855" y="10814"/>
                  </a:lnTo>
                  <a:lnTo>
                    <a:pt x="1875" y="11051"/>
                  </a:lnTo>
                  <a:lnTo>
                    <a:pt x="1914" y="11268"/>
                  </a:lnTo>
                  <a:lnTo>
                    <a:pt x="1993" y="11485"/>
                  </a:lnTo>
                  <a:lnTo>
                    <a:pt x="2092" y="11702"/>
                  </a:lnTo>
                  <a:lnTo>
                    <a:pt x="2210" y="11899"/>
                  </a:lnTo>
                  <a:lnTo>
                    <a:pt x="2388" y="12097"/>
                  </a:lnTo>
                  <a:lnTo>
                    <a:pt x="2526" y="12215"/>
                  </a:lnTo>
                  <a:lnTo>
                    <a:pt x="2684" y="12314"/>
                  </a:lnTo>
                  <a:lnTo>
                    <a:pt x="2861" y="12412"/>
                  </a:lnTo>
                  <a:lnTo>
                    <a:pt x="3039" y="12472"/>
                  </a:lnTo>
                  <a:lnTo>
                    <a:pt x="3236" y="12531"/>
                  </a:lnTo>
                  <a:lnTo>
                    <a:pt x="3434" y="12590"/>
                  </a:lnTo>
                  <a:lnTo>
                    <a:pt x="3828" y="12649"/>
                  </a:lnTo>
                  <a:lnTo>
                    <a:pt x="4322" y="12728"/>
                  </a:lnTo>
                  <a:lnTo>
                    <a:pt x="4578" y="12748"/>
                  </a:lnTo>
                  <a:lnTo>
                    <a:pt x="4835" y="12728"/>
                  </a:lnTo>
                  <a:lnTo>
                    <a:pt x="5072" y="12708"/>
                  </a:lnTo>
                  <a:lnTo>
                    <a:pt x="5308" y="12649"/>
                  </a:lnTo>
                  <a:lnTo>
                    <a:pt x="5525" y="12531"/>
                  </a:lnTo>
                  <a:lnTo>
                    <a:pt x="5624" y="12472"/>
                  </a:lnTo>
                  <a:lnTo>
                    <a:pt x="5703" y="12393"/>
                  </a:lnTo>
                  <a:lnTo>
                    <a:pt x="5861" y="12235"/>
                  </a:lnTo>
                  <a:lnTo>
                    <a:pt x="5960" y="12057"/>
                  </a:lnTo>
                  <a:lnTo>
                    <a:pt x="6058" y="11860"/>
                  </a:lnTo>
                  <a:lnTo>
                    <a:pt x="6117" y="11643"/>
                  </a:lnTo>
                  <a:lnTo>
                    <a:pt x="6157" y="11426"/>
                  </a:lnTo>
                  <a:lnTo>
                    <a:pt x="6177" y="11209"/>
                  </a:lnTo>
                  <a:lnTo>
                    <a:pt x="6196" y="10755"/>
                  </a:lnTo>
                  <a:lnTo>
                    <a:pt x="6196" y="9788"/>
                  </a:lnTo>
                  <a:lnTo>
                    <a:pt x="6177" y="8821"/>
                  </a:lnTo>
                  <a:lnTo>
                    <a:pt x="6137" y="7854"/>
                  </a:lnTo>
                  <a:lnTo>
                    <a:pt x="6078" y="6887"/>
                  </a:lnTo>
                  <a:lnTo>
                    <a:pt x="5960" y="5229"/>
                  </a:lnTo>
                  <a:lnTo>
                    <a:pt x="5881" y="4401"/>
                  </a:lnTo>
                  <a:lnTo>
                    <a:pt x="5821" y="3986"/>
                  </a:lnTo>
                  <a:lnTo>
                    <a:pt x="5762" y="3572"/>
                  </a:lnTo>
                  <a:lnTo>
                    <a:pt x="5683" y="3236"/>
                  </a:lnTo>
                  <a:lnTo>
                    <a:pt x="5604" y="2881"/>
                  </a:lnTo>
                  <a:lnTo>
                    <a:pt x="5506" y="2546"/>
                  </a:lnTo>
                  <a:lnTo>
                    <a:pt x="5348" y="2210"/>
                  </a:lnTo>
                  <a:lnTo>
                    <a:pt x="5249" y="2033"/>
                  </a:lnTo>
                  <a:lnTo>
                    <a:pt x="5151" y="1875"/>
                  </a:lnTo>
                  <a:lnTo>
                    <a:pt x="5032" y="1717"/>
                  </a:lnTo>
                  <a:lnTo>
                    <a:pt x="4894" y="1559"/>
                  </a:lnTo>
                  <a:lnTo>
                    <a:pt x="4598" y="1263"/>
                  </a:lnTo>
                  <a:lnTo>
                    <a:pt x="4282" y="1006"/>
                  </a:lnTo>
                  <a:lnTo>
                    <a:pt x="3927" y="789"/>
                  </a:lnTo>
                  <a:lnTo>
                    <a:pt x="3572" y="592"/>
                  </a:lnTo>
                  <a:lnTo>
                    <a:pt x="3197" y="414"/>
                  </a:lnTo>
                  <a:lnTo>
                    <a:pt x="2822" y="276"/>
                  </a:lnTo>
                  <a:lnTo>
                    <a:pt x="2506" y="178"/>
                  </a:lnTo>
                  <a:lnTo>
                    <a:pt x="2171" y="99"/>
                  </a:lnTo>
                  <a:lnTo>
                    <a:pt x="1816" y="40"/>
                  </a:lnTo>
                  <a:lnTo>
                    <a:pt x="1460" y="0"/>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6" name="Google Shape;936;p7"/>
            <p:cNvSpPr/>
            <p:nvPr/>
          </p:nvSpPr>
          <p:spPr>
            <a:xfrm>
              <a:off x="789628" y="2093606"/>
              <a:ext cx="1680631" cy="1666392"/>
            </a:xfrm>
            <a:custGeom>
              <a:rect b="b" l="l" r="r" t="t"/>
              <a:pathLst>
                <a:path extrusionOk="0" h="73726" w="74356">
                  <a:moveTo>
                    <a:pt x="9018" y="66897"/>
                  </a:moveTo>
                  <a:lnTo>
                    <a:pt x="9176" y="66937"/>
                  </a:lnTo>
                  <a:lnTo>
                    <a:pt x="9373" y="66996"/>
                  </a:lnTo>
                  <a:lnTo>
                    <a:pt x="9551" y="67075"/>
                  </a:lnTo>
                  <a:lnTo>
                    <a:pt x="9729" y="67174"/>
                  </a:lnTo>
                  <a:lnTo>
                    <a:pt x="9906" y="67292"/>
                  </a:lnTo>
                  <a:lnTo>
                    <a:pt x="10064" y="67430"/>
                  </a:lnTo>
                  <a:lnTo>
                    <a:pt x="10222" y="67588"/>
                  </a:lnTo>
                  <a:lnTo>
                    <a:pt x="10360" y="67766"/>
                  </a:lnTo>
                  <a:lnTo>
                    <a:pt x="10478" y="67943"/>
                  </a:lnTo>
                  <a:lnTo>
                    <a:pt x="10577" y="68140"/>
                  </a:lnTo>
                  <a:lnTo>
                    <a:pt x="10656" y="68358"/>
                  </a:lnTo>
                  <a:lnTo>
                    <a:pt x="10715" y="68555"/>
                  </a:lnTo>
                  <a:lnTo>
                    <a:pt x="10755" y="68772"/>
                  </a:lnTo>
                  <a:lnTo>
                    <a:pt x="10774" y="68989"/>
                  </a:lnTo>
                  <a:lnTo>
                    <a:pt x="10774" y="69186"/>
                  </a:lnTo>
                  <a:lnTo>
                    <a:pt x="10755" y="69384"/>
                  </a:lnTo>
                  <a:lnTo>
                    <a:pt x="10696" y="69601"/>
                  </a:lnTo>
                  <a:lnTo>
                    <a:pt x="10617" y="69818"/>
                  </a:lnTo>
                  <a:lnTo>
                    <a:pt x="10261" y="69660"/>
                  </a:lnTo>
                  <a:lnTo>
                    <a:pt x="9906" y="69542"/>
                  </a:lnTo>
                  <a:lnTo>
                    <a:pt x="9433" y="69403"/>
                  </a:lnTo>
                  <a:lnTo>
                    <a:pt x="9038" y="69285"/>
                  </a:lnTo>
                  <a:lnTo>
                    <a:pt x="8841" y="69226"/>
                  </a:lnTo>
                  <a:lnTo>
                    <a:pt x="8663" y="69147"/>
                  </a:lnTo>
                  <a:lnTo>
                    <a:pt x="8485" y="69068"/>
                  </a:lnTo>
                  <a:lnTo>
                    <a:pt x="8328" y="68950"/>
                  </a:lnTo>
                  <a:lnTo>
                    <a:pt x="8150" y="68831"/>
                  </a:lnTo>
                  <a:lnTo>
                    <a:pt x="7992" y="68654"/>
                  </a:lnTo>
                  <a:lnTo>
                    <a:pt x="7854" y="68496"/>
                  </a:lnTo>
                  <a:lnTo>
                    <a:pt x="7736" y="68298"/>
                  </a:lnTo>
                  <a:lnTo>
                    <a:pt x="7676" y="68180"/>
                  </a:lnTo>
                  <a:lnTo>
                    <a:pt x="7637" y="68062"/>
                  </a:lnTo>
                  <a:lnTo>
                    <a:pt x="7617" y="67943"/>
                  </a:lnTo>
                  <a:lnTo>
                    <a:pt x="7597" y="67825"/>
                  </a:lnTo>
                  <a:lnTo>
                    <a:pt x="7617" y="67706"/>
                  </a:lnTo>
                  <a:lnTo>
                    <a:pt x="7637" y="67608"/>
                  </a:lnTo>
                  <a:lnTo>
                    <a:pt x="7676" y="67509"/>
                  </a:lnTo>
                  <a:lnTo>
                    <a:pt x="7716" y="67430"/>
                  </a:lnTo>
                  <a:lnTo>
                    <a:pt x="7834" y="67292"/>
                  </a:lnTo>
                  <a:lnTo>
                    <a:pt x="7953" y="67193"/>
                  </a:lnTo>
                  <a:lnTo>
                    <a:pt x="8150" y="67055"/>
                  </a:lnTo>
                  <a:lnTo>
                    <a:pt x="8367" y="66976"/>
                  </a:lnTo>
                  <a:lnTo>
                    <a:pt x="8604" y="66917"/>
                  </a:lnTo>
                  <a:lnTo>
                    <a:pt x="8860" y="66897"/>
                  </a:lnTo>
                  <a:close/>
                  <a:moveTo>
                    <a:pt x="71337" y="1"/>
                  </a:moveTo>
                  <a:lnTo>
                    <a:pt x="71297" y="40"/>
                  </a:lnTo>
                  <a:lnTo>
                    <a:pt x="71258" y="80"/>
                  </a:lnTo>
                  <a:lnTo>
                    <a:pt x="71238" y="119"/>
                  </a:lnTo>
                  <a:lnTo>
                    <a:pt x="71238" y="593"/>
                  </a:lnTo>
                  <a:lnTo>
                    <a:pt x="71238" y="1086"/>
                  </a:lnTo>
                  <a:lnTo>
                    <a:pt x="71258" y="1560"/>
                  </a:lnTo>
                  <a:lnTo>
                    <a:pt x="71317" y="2014"/>
                  </a:lnTo>
                  <a:lnTo>
                    <a:pt x="71376" y="2231"/>
                  </a:lnTo>
                  <a:lnTo>
                    <a:pt x="71415" y="2448"/>
                  </a:lnTo>
                  <a:lnTo>
                    <a:pt x="71494" y="2665"/>
                  </a:lnTo>
                  <a:lnTo>
                    <a:pt x="71573" y="2882"/>
                  </a:lnTo>
                  <a:lnTo>
                    <a:pt x="71652" y="3079"/>
                  </a:lnTo>
                  <a:lnTo>
                    <a:pt x="71771" y="3276"/>
                  </a:lnTo>
                  <a:lnTo>
                    <a:pt x="71889" y="3454"/>
                  </a:lnTo>
                  <a:lnTo>
                    <a:pt x="72027" y="3632"/>
                  </a:lnTo>
                  <a:lnTo>
                    <a:pt x="72185" y="3790"/>
                  </a:lnTo>
                  <a:lnTo>
                    <a:pt x="72363" y="3947"/>
                  </a:lnTo>
                  <a:lnTo>
                    <a:pt x="72698" y="4224"/>
                  </a:lnTo>
                  <a:lnTo>
                    <a:pt x="73034" y="4500"/>
                  </a:lnTo>
                  <a:lnTo>
                    <a:pt x="73191" y="4638"/>
                  </a:lnTo>
                  <a:lnTo>
                    <a:pt x="73330" y="4796"/>
                  </a:lnTo>
                  <a:lnTo>
                    <a:pt x="73448" y="4934"/>
                  </a:lnTo>
                  <a:lnTo>
                    <a:pt x="73547" y="5092"/>
                  </a:lnTo>
                  <a:lnTo>
                    <a:pt x="73626" y="5230"/>
                  </a:lnTo>
                  <a:lnTo>
                    <a:pt x="73724" y="5388"/>
                  </a:lnTo>
                  <a:lnTo>
                    <a:pt x="73843" y="5723"/>
                  </a:lnTo>
                  <a:lnTo>
                    <a:pt x="73941" y="6059"/>
                  </a:lnTo>
                  <a:lnTo>
                    <a:pt x="74001" y="6394"/>
                  </a:lnTo>
                  <a:lnTo>
                    <a:pt x="74060" y="6730"/>
                  </a:lnTo>
                  <a:lnTo>
                    <a:pt x="74079" y="7046"/>
                  </a:lnTo>
                  <a:lnTo>
                    <a:pt x="74079" y="7322"/>
                  </a:lnTo>
                  <a:lnTo>
                    <a:pt x="74079" y="7835"/>
                  </a:lnTo>
                  <a:lnTo>
                    <a:pt x="74060" y="8328"/>
                  </a:lnTo>
                  <a:lnTo>
                    <a:pt x="74001" y="8822"/>
                  </a:lnTo>
                  <a:lnTo>
                    <a:pt x="73922" y="9295"/>
                  </a:lnTo>
                  <a:lnTo>
                    <a:pt x="73803" y="9749"/>
                  </a:lnTo>
                  <a:lnTo>
                    <a:pt x="73665" y="10203"/>
                  </a:lnTo>
                  <a:lnTo>
                    <a:pt x="73507" y="10637"/>
                  </a:lnTo>
                  <a:lnTo>
                    <a:pt x="73310" y="11051"/>
                  </a:lnTo>
                  <a:lnTo>
                    <a:pt x="73093" y="11466"/>
                  </a:lnTo>
                  <a:lnTo>
                    <a:pt x="72856" y="11861"/>
                  </a:lnTo>
                  <a:lnTo>
                    <a:pt x="72599" y="12216"/>
                  </a:lnTo>
                  <a:lnTo>
                    <a:pt x="72323" y="12571"/>
                  </a:lnTo>
                  <a:lnTo>
                    <a:pt x="72007" y="12906"/>
                  </a:lnTo>
                  <a:lnTo>
                    <a:pt x="71672" y="13202"/>
                  </a:lnTo>
                  <a:lnTo>
                    <a:pt x="71337" y="13498"/>
                  </a:lnTo>
                  <a:lnTo>
                    <a:pt x="70962" y="13755"/>
                  </a:lnTo>
                  <a:lnTo>
                    <a:pt x="70745" y="13873"/>
                  </a:lnTo>
                  <a:lnTo>
                    <a:pt x="70527" y="13992"/>
                  </a:lnTo>
                  <a:lnTo>
                    <a:pt x="70310" y="14090"/>
                  </a:lnTo>
                  <a:lnTo>
                    <a:pt x="70093" y="14169"/>
                  </a:lnTo>
                  <a:lnTo>
                    <a:pt x="69639" y="14308"/>
                  </a:lnTo>
                  <a:lnTo>
                    <a:pt x="69186" y="14406"/>
                  </a:lnTo>
                  <a:lnTo>
                    <a:pt x="68732" y="14465"/>
                  </a:lnTo>
                  <a:lnTo>
                    <a:pt x="68258" y="14505"/>
                  </a:lnTo>
                  <a:lnTo>
                    <a:pt x="67350" y="14525"/>
                  </a:lnTo>
                  <a:lnTo>
                    <a:pt x="66522" y="14564"/>
                  </a:lnTo>
                  <a:lnTo>
                    <a:pt x="66107" y="14584"/>
                  </a:lnTo>
                  <a:lnTo>
                    <a:pt x="65693" y="14623"/>
                  </a:lnTo>
                  <a:lnTo>
                    <a:pt x="65298" y="14702"/>
                  </a:lnTo>
                  <a:lnTo>
                    <a:pt x="64903" y="14801"/>
                  </a:lnTo>
                  <a:lnTo>
                    <a:pt x="64509" y="14919"/>
                  </a:lnTo>
                  <a:lnTo>
                    <a:pt x="64134" y="15097"/>
                  </a:lnTo>
                  <a:lnTo>
                    <a:pt x="63759" y="15314"/>
                  </a:lnTo>
                  <a:lnTo>
                    <a:pt x="63404" y="15570"/>
                  </a:lnTo>
                  <a:lnTo>
                    <a:pt x="63088" y="15827"/>
                  </a:lnTo>
                  <a:lnTo>
                    <a:pt x="62792" y="16123"/>
                  </a:lnTo>
                  <a:lnTo>
                    <a:pt x="62496" y="16458"/>
                  </a:lnTo>
                  <a:lnTo>
                    <a:pt x="62220" y="16794"/>
                  </a:lnTo>
                  <a:lnTo>
                    <a:pt x="61983" y="17149"/>
                  </a:lnTo>
                  <a:lnTo>
                    <a:pt x="61746" y="17504"/>
                  </a:lnTo>
                  <a:lnTo>
                    <a:pt x="61529" y="17899"/>
                  </a:lnTo>
                  <a:lnTo>
                    <a:pt x="61312" y="18294"/>
                  </a:lnTo>
                  <a:lnTo>
                    <a:pt x="61115" y="18688"/>
                  </a:lnTo>
                  <a:lnTo>
                    <a:pt x="60937" y="19103"/>
                  </a:lnTo>
                  <a:lnTo>
                    <a:pt x="60602" y="19932"/>
                  </a:lnTo>
                  <a:lnTo>
                    <a:pt x="60306" y="20760"/>
                  </a:lnTo>
                  <a:lnTo>
                    <a:pt x="59990" y="21688"/>
                  </a:lnTo>
                  <a:lnTo>
                    <a:pt x="59635" y="22635"/>
                  </a:lnTo>
                  <a:lnTo>
                    <a:pt x="59457" y="23109"/>
                  </a:lnTo>
                  <a:lnTo>
                    <a:pt x="59260" y="23563"/>
                  </a:lnTo>
                  <a:lnTo>
                    <a:pt x="59043" y="24036"/>
                  </a:lnTo>
                  <a:lnTo>
                    <a:pt x="58806" y="24470"/>
                  </a:lnTo>
                  <a:lnTo>
                    <a:pt x="58569" y="24924"/>
                  </a:lnTo>
                  <a:lnTo>
                    <a:pt x="58293" y="25358"/>
                  </a:lnTo>
                  <a:lnTo>
                    <a:pt x="58016" y="25773"/>
                  </a:lnTo>
                  <a:lnTo>
                    <a:pt x="57701" y="26167"/>
                  </a:lnTo>
                  <a:lnTo>
                    <a:pt x="57365" y="26542"/>
                  </a:lnTo>
                  <a:lnTo>
                    <a:pt x="57010" y="26917"/>
                  </a:lnTo>
                  <a:lnTo>
                    <a:pt x="56615" y="27253"/>
                  </a:lnTo>
                  <a:lnTo>
                    <a:pt x="56201" y="27549"/>
                  </a:lnTo>
                  <a:lnTo>
                    <a:pt x="55964" y="27707"/>
                  </a:lnTo>
                  <a:lnTo>
                    <a:pt x="55708" y="27864"/>
                  </a:lnTo>
                  <a:lnTo>
                    <a:pt x="55451" y="27983"/>
                  </a:lnTo>
                  <a:lnTo>
                    <a:pt x="55195" y="28121"/>
                  </a:lnTo>
                  <a:lnTo>
                    <a:pt x="54918" y="28239"/>
                  </a:lnTo>
                  <a:lnTo>
                    <a:pt x="54622" y="28338"/>
                  </a:lnTo>
                  <a:lnTo>
                    <a:pt x="54050" y="28516"/>
                  </a:lnTo>
                  <a:lnTo>
                    <a:pt x="53438" y="28654"/>
                  </a:lnTo>
                  <a:lnTo>
                    <a:pt x="52807" y="28772"/>
                  </a:lnTo>
                  <a:lnTo>
                    <a:pt x="52156" y="28851"/>
                  </a:lnTo>
                  <a:lnTo>
                    <a:pt x="51504" y="28891"/>
                  </a:lnTo>
                  <a:lnTo>
                    <a:pt x="50853" y="28891"/>
                  </a:lnTo>
                  <a:lnTo>
                    <a:pt x="50202" y="28871"/>
                  </a:lnTo>
                  <a:lnTo>
                    <a:pt x="49551" y="28831"/>
                  </a:lnTo>
                  <a:lnTo>
                    <a:pt x="48900" y="28752"/>
                  </a:lnTo>
                  <a:lnTo>
                    <a:pt x="48268" y="28654"/>
                  </a:lnTo>
                  <a:lnTo>
                    <a:pt x="47656" y="28516"/>
                  </a:lnTo>
                  <a:lnTo>
                    <a:pt x="47064" y="28358"/>
                  </a:lnTo>
                  <a:lnTo>
                    <a:pt x="46512" y="28200"/>
                  </a:lnTo>
                  <a:lnTo>
                    <a:pt x="45644" y="27884"/>
                  </a:lnTo>
                  <a:lnTo>
                    <a:pt x="44953" y="27628"/>
                  </a:lnTo>
                  <a:lnTo>
                    <a:pt x="44598" y="27509"/>
                  </a:lnTo>
                  <a:lnTo>
                    <a:pt x="44242" y="27391"/>
                  </a:lnTo>
                  <a:lnTo>
                    <a:pt x="43887" y="27312"/>
                  </a:lnTo>
                  <a:lnTo>
                    <a:pt x="43532" y="27233"/>
                  </a:lnTo>
                  <a:lnTo>
                    <a:pt x="43157" y="27174"/>
                  </a:lnTo>
                  <a:lnTo>
                    <a:pt x="42782" y="27154"/>
                  </a:lnTo>
                  <a:lnTo>
                    <a:pt x="42526" y="27154"/>
                  </a:lnTo>
                  <a:lnTo>
                    <a:pt x="42269" y="27174"/>
                  </a:lnTo>
                  <a:lnTo>
                    <a:pt x="42013" y="27193"/>
                  </a:lnTo>
                  <a:lnTo>
                    <a:pt x="41756" y="27253"/>
                  </a:lnTo>
                  <a:lnTo>
                    <a:pt x="41243" y="27351"/>
                  </a:lnTo>
                  <a:lnTo>
                    <a:pt x="40750" y="27509"/>
                  </a:lnTo>
                  <a:lnTo>
                    <a:pt x="40276" y="27687"/>
                  </a:lnTo>
                  <a:lnTo>
                    <a:pt x="39802" y="27884"/>
                  </a:lnTo>
                  <a:lnTo>
                    <a:pt x="38914" y="28299"/>
                  </a:lnTo>
                  <a:lnTo>
                    <a:pt x="38618" y="28437"/>
                  </a:lnTo>
                  <a:lnTo>
                    <a:pt x="37513" y="28970"/>
                  </a:lnTo>
                  <a:lnTo>
                    <a:pt x="36428" y="29502"/>
                  </a:lnTo>
                  <a:lnTo>
                    <a:pt x="35875" y="29798"/>
                  </a:lnTo>
                  <a:lnTo>
                    <a:pt x="35343" y="30094"/>
                  </a:lnTo>
                  <a:lnTo>
                    <a:pt x="34830" y="30390"/>
                  </a:lnTo>
                  <a:lnTo>
                    <a:pt x="34317" y="30726"/>
                  </a:lnTo>
                  <a:lnTo>
                    <a:pt x="34040" y="30903"/>
                  </a:lnTo>
                  <a:lnTo>
                    <a:pt x="33784" y="31101"/>
                  </a:lnTo>
                  <a:lnTo>
                    <a:pt x="33290" y="31515"/>
                  </a:lnTo>
                  <a:lnTo>
                    <a:pt x="32817" y="31949"/>
                  </a:lnTo>
                  <a:lnTo>
                    <a:pt x="32343" y="32383"/>
                  </a:lnTo>
                  <a:lnTo>
                    <a:pt x="31909" y="32818"/>
                  </a:lnTo>
                  <a:lnTo>
                    <a:pt x="31455" y="33232"/>
                  </a:lnTo>
                  <a:lnTo>
                    <a:pt x="30982" y="33627"/>
                  </a:lnTo>
                  <a:lnTo>
                    <a:pt x="30725" y="33804"/>
                  </a:lnTo>
                  <a:lnTo>
                    <a:pt x="30488" y="33982"/>
                  </a:lnTo>
                  <a:lnTo>
                    <a:pt x="30054" y="34258"/>
                  </a:lnTo>
                  <a:lnTo>
                    <a:pt x="29620" y="34495"/>
                  </a:lnTo>
                  <a:lnTo>
                    <a:pt x="28732" y="34949"/>
                  </a:lnTo>
                  <a:lnTo>
                    <a:pt x="28239" y="35205"/>
                  </a:lnTo>
                  <a:lnTo>
                    <a:pt x="27745" y="35462"/>
                  </a:lnTo>
                  <a:lnTo>
                    <a:pt x="27252" y="35738"/>
                  </a:lnTo>
                  <a:lnTo>
                    <a:pt x="26778" y="36054"/>
                  </a:lnTo>
                  <a:lnTo>
                    <a:pt x="26581" y="36212"/>
                  </a:lnTo>
                  <a:lnTo>
                    <a:pt x="26384" y="36370"/>
                  </a:lnTo>
                  <a:lnTo>
                    <a:pt x="26186" y="36547"/>
                  </a:lnTo>
                  <a:lnTo>
                    <a:pt x="25989" y="36745"/>
                  </a:lnTo>
                  <a:lnTo>
                    <a:pt x="25811" y="36962"/>
                  </a:lnTo>
                  <a:lnTo>
                    <a:pt x="25634" y="37179"/>
                  </a:lnTo>
                  <a:lnTo>
                    <a:pt x="25476" y="37396"/>
                  </a:lnTo>
                  <a:lnTo>
                    <a:pt x="25338" y="37633"/>
                  </a:lnTo>
                  <a:lnTo>
                    <a:pt x="25219" y="37889"/>
                  </a:lnTo>
                  <a:lnTo>
                    <a:pt x="25101" y="38146"/>
                  </a:lnTo>
                  <a:lnTo>
                    <a:pt x="25022" y="38402"/>
                  </a:lnTo>
                  <a:lnTo>
                    <a:pt x="24963" y="38678"/>
                  </a:lnTo>
                  <a:lnTo>
                    <a:pt x="24923" y="38955"/>
                  </a:lnTo>
                  <a:lnTo>
                    <a:pt x="24923" y="39231"/>
                  </a:lnTo>
                  <a:lnTo>
                    <a:pt x="24963" y="39507"/>
                  </a:lnTo>
                  <a:lnTo>
                    <a:pt x="25022" y="39803"/>
                  </a:lnTo>
                  <a:lnTo>
                    <a:pt x="25062" y="39981"/>
                  </a:lnTo>
                  <a:lnTo>
                    <a:pt x="25140" y="40158"/>
                  </a:lnTo>
                  <a:lnTo>
                    <a:pt x="25298" y="40494"/>
                  </a:lnTo>
                  <a:lnTo>
                    <a:pt x="25476" y="40810"/>
                  </a:lnTo>
                  <a:lnTo>
                    <a:pt x="25673" y="41125"/>
                  </a:lnTo>
                  <a:lnTo>
                    <a:pt x="25752" y="41244"/>
                  </a:lnTo>
                  <a:lnTo>
                    <a:pt x="26009" y="41678"/>
                  </a:lnTo>
                  <a:lnTo>
                    <a:pt x="26265" y="42171"/>
                  </a:lnTo>
                  <a:lnTo>
                    <a:pt x="26384" y="42447"/>
                  </a:lnTo>
                  <a:lnTo>
                    <a:pt x="26502" y="42724"/>
                  </a:lnTo>
                  <a:lnTo>
                    <a:pt x="26601" y="43000"/>
                  </a:lnTo>
                  <a:lnTo>
                    <a:pt x="26699" y="43296"/>
                  </a:lnTo>
                  <a:lnTo>
                    <a:pt x="26759" y="43592"/>
                  </a:lnTo>
                  <a:lnTo>
                    <a:pt x="26798" y="43908"/>
                  </a:lnTo>
                  <a:lnTo>
                    <a:pt x="26818" y="44204"/>
                  </a:lnTo>
                  <a:lnTo>
                    <a:pt x="26818" y="44500"/>
                  </a:lnTo>
                  <a:lnTo>
                    <a:pt x="26778" y="44796"/>
                  </a:lnTo>
                  <a:lnTo>
                    <a:pt x="26699" y="45092"/>
                  </a:lnTo>
                  <a:lnTo>
                    <a:pt x="26601" y="45368"/>
                  </a:lnTo>
                  <a:lnTo>
                    <a:pt x="26443" y="45644"/>
                  </a:lnTo>
                  <a:lnTo>
                    <a:pt x="26324" y="45842"/>
                  </a:lnTo>
                  <a:lnTo>
                    <a:pt x="26167" y="46019"/>
                  </a:lnTo>
                  <a:lnTo>
                    <a:pt x="26009" y="46177"/>
                  </a:lnTo>
                  <a:lnTo>
                    <a:pt x="25831" y="46315"/>
                  </a:lnTo>
                  <a:lnTo>
                    <a:pt x="25476" y="46611"/>
                  </a:lnTo>
                  <a:lnTo>
                    <a:pt x="25062" y="46888"/>
                  </a:lnTo>
                  <a:lnTo>
                    <a:pt x="24706" y="47144"/>
                  </a:lnTo>
                  <a:lnTo>
                    <a:pt x="24331" y="47420"/>
                  </a:lnTo>
                  <a:lnTo>
                    <a:pt x="24114" y="47618"/>
                  </a:lnTo>
                  <a:lnTo>
                    <a:pt x="23897" y="47815"/>
                  </a:lnTo>
                  <a:lnTo>
                    <a:pt x="23700" y="48052"/>
                  </a:lnTo>
                  <a:lnTo>
                    <a:pt x="23503" y="48269"/>
                  </a:lnTo>
                  <a:lnTo>
                    <a:pt x="23325" y="48525"/>
                  </a:lnTo>
                  <a:lnTo>
                    <a:pt x="23167" y="48782"/>
                  </a:lnTo>
                  <a:lnTo>
                    <a:pt x="23029" y="49038"/>
                  </a:lnTo>
                  <a:lnTo>
                    <a:pt x="22891" y="49295"/>
                  </a:lnTo>
                  <a:lnTo>
                    <a:pt x="22772" y="49571"/>
                  </a:lnTo>
                  <a:lnTo>
                    <a:pt x="22674" y="49867"/>
                  </a:lnTo>
                  <a:lnTo>
                    <a:pt x="22575" y="50144"/>
                  </a:lnTo>
                  <a:lnTo>
                    <a:pt x="22496" y="50440"/>
                  </a:lnTo>
                  <a:lnTo>
                    <a:pt x="22457" y="50736"/>
                  </a:lnTo>
                  <a:lnTo>
                    <a:pt x="22417" y="51032"/>
                  </a:lnTo>
                  <a:lnTo>
                    <a:pt x="22398" y="51328"/>
                  </a:lnTo>
                  <a:lnTo>
                    <a:pt x="22378" y="51624"/>
                  </a:lnTo>
                  <a:lnTo>
                    <a:pt x="22417" y="52038"/>
                  </a:lnTo>
                  <a:lnTo>
                    <a:pt x="22476" y="52433"/>
                  </a:lnTo>
                  <a:lnTo>
                    <a:pt x="22575" y="52788"/>
                  </a:lnTo>
                  <a:lnTo>
                    <a:pt x="22713" y="53104"/>
                  </a:lnTo>
                  <a:lnTo>
                    <a:pt x="22832" y="53321"/>
                  </a:lnTo>
                  <a:lnTo>
                    <a:pt x="22950" y="53498"/>
                  </a:lnTo>
                  <a:lnTo>
                    <a:pt x="23088" y="53696"/>
                  </a:lnTo>
                  <a:lnTo>
                    <a:pt x="23246" y="53853"/>
                  </a:lnTo>
                  <a:lnTo>
                    <a:pt x="23404" y="54011"/>
                  </a:lnTo>
                  <a:lnTo>
                    <a:pt x="23562" y="54169"/>
                  </a:lnTo>
                  <a:lnTo>
                    <a:pt x="23917" y="54426"/>
                  </a:lnTo>
                  <a:lnTo>
                    <a:pt x="24292" y="54663"/>
                  </a:lnTo>
                  <a:lnTo>
                    <a:pt x="24706" y="54880"/>
                  </a:lnTo>
                  <a:lnTo>
                    <a:pt x="25101" y="55097"/>
                  </a:lnTo>
                  <a:lnTo>
                    <a:pt x="25515" y="55274"/>
                  </a:lnTo>
                  <a:lnTo>
                    <a:pt x="25950" y="55491"/>
                  </a:lnTo>
                  <a:lnTo>
                    <a:pt x="26364" y="55689"/>
                  </a:lnTo>
                  <a:lnTo>
                    <a:pt x="26778" y="55925"/>
                  </a:lnTo>
                  <a:lnTo>
                    <a:pt x="27173" y="56182"/>
                  </a:lnTo>
                  <a:lnTo>
                    <a:pt x="27351" y="56320"/>
                  </a:lnTo>
                  <a:lnTo>
                    <a:pt x="27528" y="56478"/>
                  </a:lnTo>
                  <a:lnTo>
                    <a:pt x="27706" y="56636"/>
                  </a:lnTo>
                  <a:lnTo>
                    <a:pt x="27864" y="56794"/>
                  </a:lnTo>
                  <a:lnTo>
                    <a:pt x="28002" y="56971"/>
                  </a:lnTo>
                  <a:lnTo>
                    <a:pt x="28140" y="57169"/>
                  </a:lnTo>
                  <a:lnTo>
                    <a:pt x="28278" y="57386"/>
                  </a:lnTo>
                  <a:lnTo>
                    <a:pt x="28377" y="57603"/>
                  </a:lnTo>
                  <a:lnTo>
                    <a:pt x="28515" y="57919"/>
                  </a:lnTo>
                  <a:lnTo>
                    <a:pt x="28614" y="58215"/>
                  </a:lnTo>
                  <a:lnTo>
                    <a:pt x="28712" y="58530"/>
                  </a:lnTo>
                  <a:lnTo>
                    <a:pt x="28811" y="58846"/>
                  </a:lnTo>
                  <a:lnTo>
                    <a:pt x="28870" y="59162"/>
                  </a:lnTo>
                  <a:lnTo>
                    <a:pt x="28929" y="59477"/>
                  </a:lnTo>
                  <a:lnTo>
                    <a:pt x="28988" y="59813"/>
                  </a:lnTo>
                  <a:lnTo>
                    <a:pt x="29028" y="60129"/>
                  </a:lnTo>
                  <a:lnTo>
                    <a:pt x="29048" y="60800"/>
                  </a:lnTo>
                  <a:lnTo>
                    <a:pt x="29048" y="61451"/>
                  </a:lnTo>
                  <a:lnTo>
                    <a:pt x="28988" y="62122"/>
                  </a:lnTo>
                  <a:lnTo>
                    <a:pt x="28910" y="62773"/>
                  </a:lnTo>
                  <a:lnTo>
                    <a:pt x="28791" y="63424"/>
                  </a:lnTo>
                  <a:lnTo>
                    <a:pt x="28614" y="64075"/>
                  </a:lnTo>
                  <a:lnTo>
                    <a:pt x="28436" y="64687"/>
                  </a:lnTo>
                  <a:lnTo>
                    <a:pt x="28219" y="65299"/>
                  </a:lnTo>
                  <a:lnTo>
                    <a:pt x="27962" y="65871"/>
                  </a:lnTo>
                  <a:lnTo>
                    <a:pt x="27686" y="66424"/>
                  </a:lnTo>
                  <a:lnTo>
                    <a:pt x="27390" y="66956"/>
                  </a:lnTo>
                  <a:lnTo>
                    <a:pt x="27074" y="67430"/>
                  </a:lnTo>
                  <a:lnTo>
                    <a:pt x="26857" y="67746"/>
                  </a:lnTo>
                  <a:lnTo>
                    <a:pt x="26620" y="68062"/>
                  </a:lnTo>
                  <a:lnTo>
                    <a:pt x="26364" y="68358"/>
                  </a:lnTo>
                  <a:lnTo>
                    <a:pt x="26107" y="68634"/>
                  </a:lnTo>
                  <a:lnTo>
                    <a:pt x="25851" y="68910"/>
                  </a:lnTo>
                  <a:lnTo>
                    <a:pt x="25575" y="69186"/>
                  </a:lnTo>
                  <a:lnTo>
                    <a:pt x="25279" y="69443"/>
                  </a:lnTo>
                  <a:lnTo>
                    <a:pt x="24983" y="69680"/>
                  </a:lnTo>
                  <a:lnTo>
                    <a:pt x="24687" y="69917"/>
                  </a:lnTo>
                  <a:lnTo>
                    <a:pt x="24371" y="70134"/>
                  </a:lnTo>
                  <a:lnTo>
                    <a:pt x="24055" y="70351"/>
                  </a:lnTo>
                  <a:lnTo>
                    <a:pt x="23720" y="70548"/>
                  </a:lnTo>
                  <a:lnTo>
                    <a:pt x="23384" y="70745"/>
                  </a:lnTo>
                  <a:lnTo>
                    <a:pt x="23049" y="70923"/>
                  </a:lnTo>
                  <a:lnTo>
                    <a:pt x="22713" y="71101"/>
                  </a:lnTo>
                  <a:lnTo>
                    <a:pt x="22358" y="71239"/>
                  </a:lnTo>
                  <a:lnTo>
                    <a:pt x="22003" y="71397"/>
                  </a:lnTo>
                  <a:lnTo>
                    <a:pt x="21648" y="71515"/>
                  </a:lnTo>
                  <a:lnTo>
                    <a:pt x="21273" y="71653"/>
                  </a:lnTo>
                  <a:lnTo>
                    <a:pt x="20898" y="71752"/>
                  </a:lnTo>
                  <a:lnTo>
                    <a:pt x="20543" y="71850"/>
                  </a:lnTo>
                  <a:lnTo>
                    <a:pt x="20168" y="71929"/>
                  </a:lnTo>
                  <a:lnTo>
                    <a:pt x="19773" y="71989"/>
                  </a:lnTo>
                  <a:lnTo>
                    <a:pt x="19398" y="72048"/>
                  </a:lnTo>
                  <a:lnTo>
                    <a:pt x="19023" y="72087"/>
                  </a:lnTo>
                  <a:lnTo>
                    <a:pt x="18628" y="72127"/>
                  </a:lnTo>
                  <a:lnTo>
                    <a:pt x="18253" y="72146"/>
                  </a:lnTo>
                  <a:lnTo>
                    <a:pt x="17859" y="72146"/>
                  </a:lnTo>
                  <a:lnTo>
                    <a:pt x="17484" y="72127"/>
                  </a:lnTo>
                  <a:lnTo>
                    <a:pt x="17089" y="72107"/>
                  </a:lnTo>
                  <a:lnTo>
                    <a:pt x="16714" y="72067"/>
                  </a:lnTo>
                  <a:lnTo>
                    <a:pt x="16339" y="72008"/>
                  </a:lnTo>
                  <a:lnTo>
                    <a:pt x="15826" y="71910"/>
                  </a:lnTo>
                  <a:lnTo>
                    <a:pt x="15313" y="71791"/>
                  </a:lnTo>
                  <a:lnTo>
                    <a:pt x="14780" y="71633"/>
                  </a:lnTo>
                  <a:lnTo>
                    <a:pt x="14248" y="71456"/>
                  </a:lnTo>
                  <a:lnTo>
                    <a:pt x="13695" y="71258"/>
                  </a:lnTo>
                  <a:lnTo>
                    <a:pt x="13103" y="71022"/>
                  </a:lnTo>
                  <a:lnTo>
                    <a:pt x="12491" y="70765"/>
                  </a:lnTo>
                  <a:lnTo>
                    <a:pt x="11860" y="70449"/>
                  </a:lnTo>
                  <a:lnTo>
                    <a:pt x="11288" y="70153"/>
                  </a:lnTo>
                  <a:lnTo>
                    <a:pt x="10853" y="69936"/>
                  </a:lnTo>
                  <a:lnTo>
                    <a:pt x="10952" y="69660"/>
                  </a:lnTo>
                  <a:lnTo>
                    <a:pt x="11011" y="69443"/>
                  </a:lnTo>
                  <a:lnTo>
                    <a:pt x="11031" y="69206"/>
                  </a:lnTo>
                  <a:lnTo>
                    <a:pt x="11051" y="68969"/>
                  </a:lnTo>
                  <a:lnTo>
                    <a:pt x="11031" y="68732"/>
                  </a:lnTo>
                  <a:lnTo>
                    <a:pt x="10972" y="68496"/>
                  </a:lnTo>
                  <a:lnTo>
                    <a:pt x="10913" y="68279"/>
                  </a:lnTo>
                  <a:lnTo>
                    <a:pt x="10814" y="68042"/>
                  </a:lnTo>
                  <a:lnTo>
                    <a:pt x="10715" y="67825"/>
                  </a:lnTo>
                  <a:lnTo>
                    <a:pt x="10577" y="67608"/>
                  </a:lnTo>
                  <a:lnTo>
                    <a:pt x="10419" y="67410"/>
                  </a:lnTo>
                  <a:lnTo>
                    <a:pt x="10242" y="67233"/>
                  </a:lnTo>
                  <a:lnTo>
                    <a:pt x="10064" y="67075"/>
                  </a:lnTo>
                  <a:lnTo>
                    <a:pt x="9867" y="66937"/>
                  </a:lnTo>
                  <a:lnTo>
                    <a:pt x="9669" y="66838"/>
                  </a:lnTo>
                  <a:lnTo>
                    <a:pt x="9452" y="66739"/>
                  </a:lnTo>
                  <a:lnTo>
                    <a:pt x="9235" y="66680"/>
                  </a:lnTo>
                  <a:lnTo>
                    <a:pt x="9038" y="66641"/>
                  </a:lnTo>
                  <a:lnTo>
                    <a:pt x="8663" y="66641"/>
                  </a:lnTo>
                  <a:lnTo>
                    <a:pt x="8466" y="66680"/>
                  </a:lnTo>
                  <a:lnTo>
                    <a:pt x="8288" y="66720"/>
                  </a:lnTo>
                  <a:lnTo>
                    <a:pt x="8110" y="66799"/>
                  </a:lnTo>
                  <a:lnTo>
                    <a:pt x="7933" y="66878"/>
                  </a:lnTo>
                  <a:lnTo>
                    <a:pt x="7775" y="66976"/>
                  </a:lnTo>
                  <a:lnTo>
                    <a:pt x="7676" y="67075"/>
                  </a:lnTo>
                  <a:lnTo>
                    <a:pt x="7597" y="67154"/>
                  </a:lnTo>
                  <a:lnTo>
                    <a:pt x="7518" y="67252"/>
                  </a:lnTo>
                  <a:lnTo>
                    <a:pt x="7459" y="67351"/>
                  </a:lnTo>
                  <a:lnTo>
                    <a:pt x="7420" y="67470"/>
                  </a:lnTo>
                  <a:lnTo>
                    <a:pt x="7380" y="67568"/>
                  </a:lnTo>
                  <a:lnTo>
                    <a:pt x="7341" y="67687"/>
                  </a:lnTo>
                  <a:lnTo>
                    <a:pt x="7341" y="67805"/>
                  </a:lnTo>
                  <a:lnTo>
                    <a:pt x="7341" y="67943"/>
                  </a:lnTo>
                  <a:lnTo>
                    <a:pt x="7361" y="68062"/>
                  </a:lnTo>
                  <a:lnTo>
                    <a:pt x="7400" y="68200"/>
                  </a:lnTo>
                  <a:lnTo>
                    <a:pt x="7459" y="68318"/>
                  </a:lnTo>
                  <a:lnTo>
                    <a:pt x="7518" y="68456"/>
                  </a:lnTo>
                  <a:lnTo>
                    <a:pt x="7597" y="68575"/>
                  </a:lnTo>
                  <a:lnTo>
                    <a:pt x="7696" y="68713"/>
                  </a:lnTo>
                  <a:lnTo>
                    <a:pt x="7795" y="68831"/>
                  </a:lnTo>
                  <a:lnTo>
                    <a:pt x="7992" y="69029"/>
                  </a:lnTo>
                  <a:lnTo>
                    <a:pt x="8170" y="69167"/>
                  </a:lnTo>
                  <a:lnTo>
                    <a:pt x="8367" y="69285"/>
                  </a:lnTo>
                  <a:lnTo>
                    <a:pt x="8564" y="69384"/>
                  </a:lnTo>
                  <a:lnTo>
                    <a:pt x="8762" y="69463"/>
                  </a:lnTo>
                  <a:lnTo>
                    <a:pt x="8959" y="69542"/>
                  </a:lnTo>
                  <a:lnTo>
                    <a:pt x="9354" y="69660"/>
                  </a:lnTo>
                  <a:lnTo>
                    <a:pt x="9827" y="69778"/>
                  </a:lnTo>
                  <a:lnTo>
                    <a:pt x="10163" y="69897"/>
                  </a:lnTo>
                  <a:lnTo>
                    <a:pt x="10498" y="70055"/>
                  </a:lnTo>
                  <a:lnTo>
                    <a:pt x="10321" y="70291"/>
                  </a:lnTo>
                  <a:lnTo>
                    <a:pt x="10123" y="70528"/>
                  </a:lnTo>
                  <a:lnTo>
                    <a:pt x="9906" y="70726"/>
                  </a:lnTo>
                  <a:lnTo>
                    <a:pt x="9650" y="70903"/>
                  </a:lnTo>
                  <a:lnTo>
                    <a:pt x="9413" y="71061"/>
                  </a:lnTo>
                  <a:lnTo>
                    <a:pt x="9156" y="71179"/>
                  </a:lnTo>
                  <a:lnTo>
                    <a:pt x="8900" y="71298"/>
                  </a:lnTo>
                  <a:lnTo>
                    <a:pt x="8643" y="71377"/>
                  </a:lnTo>
                  <a:lnTo>
                    <a:pt x="8288" y="71456"/>
                  </a:lnTo>
                  <a:lnTo>
                    <a:pt x="7953" y="71515"/>
                  </a:lnTo>
                  <a:lnTo>
                    <a:pt x="7597" y="71554"/>
                  </a:lnTo>
                  <a:lnTo>
                    <a:pt x="7222" y="71574"/>
                  </a:lnTo>
                  <a:lnTo>
                    <a:pt x="6512" y="71574"/>
                  </a:lnTo>
                  <a:lnTo>
                    <a:pt x="5802" y="71535"/>
                  </a:lnTo>
                  <a:lnTo>
                    <a:pt x="5723" y="71535"/>
                  </a:lnTo>
                  <a:lnTo>
                    <a:pt x="4933" y="71515"/>
                  </a:lnTo>
                  <a:lnTo>
                    <a:pt x="4558" y="71515"/>
                  </a:lnTo>
                  <a:lnTo>
                    <a:pt x="4164" y="71535"/>
                  </a:lnTo>
                  <a:lnTo>
                    <a:pt x="3809" y="71554"/>
                  </a:lnTo>
                  <a:lnTo>
                    <a:pt x="3453" y="71614"/>
                  </a:lnTo>
                  <a:lnTo>
                    <a:pt x="3098" y="71693"/>
                  </a:lnTo>
                  <a:lnTo>
                    <a:pt x="2743" y="71791"/>
                  </a:lnTo>
                  <a:lnTo>
                    <a:pt x="2348" y="71929"/>
                  </a:lnTo>
                  <a:lnTo>
                    <a:pt x="1993" y="72107"/>
                  </a:lnTo>
                  <a:lnTo>
                    <a:pt x="1638" y="72304"/>
                  </a:lnTo>
                  <a:lnTo>
                    <a:pt x="1302" y="72521"/>
                  </a:lnTo>
                  <a:lnTo>
                    <a:pt x="967" y="72758"/>
                  </a:lnTo>
                  <a:lnTo>
                    <a:pt x="651" y="72995"/>
                  </a:lnTo>
                  <a:lnTo>
                    <a:pt x="39" y="73488"/>
                  </a:lnTo>
                  <a:lnTo>
                    <a:pt x="20" y="73528"/>
                  </a:lnTo>
                  <a:lnTo>
                    <a:pt x="0" y="73587"/>
                  </a:lnTo>
                  <a:lnTo>
                    <a:pt x="0" y="73626"/>
                  </a:lnTo>
                  <a:lnTo>
                    <a:pt x="20" y="73666"/>
                  </a:lnTo>
                  <a:lnTo>
                    <a:pt x="79" y="73705"/>
                  </a:lnTo>
                  <a:lnTo>
                    <a:pt x="138" y="73725"/>
                  </a:lnTo>
                  <a:lnTo>
                    <a:pt x="178" y="73705"/>
                  </a:lnTo>
                  <a:lnTo>
                    <a:pt x="217" y="73686"/>
                  </a:lnTo>
                  <a:lnTo>
                    <a:pt x="809" y="73212"/>
                  </a:lnTo>
                  <a:lnTo>
                    <a:pt x="1105" y="72975"/>
                  </a:lnTo>
                  <a:lnTo>
                    <a:pt x="1421" y="72758"/>
                  </a:lnTo>
                  <a:lnTo>
                    <a:pt x="1756" y="72541"/>
                  </a:lnTo>
                  <a:lnTo>
                    <a:pt x="2112" y="72344"/>
                  </a:lnTo>
                  <a:lnTo>
                    <a:pt x="2447" y="72166"/>
                  </a:lnTo>
                  <a:lnTo>
                    <a:pt x="2822" y="72028"/>
                  </a:lnTo>
                  <a:lnTo>
                    <a:pt x="3157" y="71929"/>
                  </a:lnTo>
                  <a:lnTo>
                    <a:pt x="3493" y="71870"/>
                  </a:lnTo>
                  <a:lnTo>
                    <a:pt x="3848" y="71811"/>
                  </a:lnTo>
                  <a:lnTo>
                    <a:pt x="4203" y="71791"/>
                  </a:lnTo>
                  <a:lnTo>
                    <a:pt x="4558" y="71771"/>
                  </a:lnTo>
                  <a:lnTo>
                    <a:pt x="4933" y="71771"/>
                  </a:lnTo>
                  <a:lnTo>
                    <a:pt x="5723" y="71811"/>
                  </a:lnTo>
                  <a:lnTo>
                    <a:pt x="5782" y="71811"/>
                  </a:lnTo>
                  <a:lnTo>
                    <a:pt x="6512" y="71831"/>
                  </a:lnTo>
                  <a:lnTo>
                    <a:pt x="7262" y="71831"/>
                  </a:lnTo>
                  <a:lnTo>
                    <a:pt x="7617" y="71811"/>
                  </a:lnTo>
                  <a:lnTo>
                    <a:pt x="7992" y="71771"/>
                  </a:lnTo>
                  <a:lnTo>
                    <a:pt x="8347" y="71712"/>
                  </a:lnTo>
                  <a:lnTo>
                    <a:pt x="8702" y="71614"/>
                  </a:lnTo>
                  <a:lnTo>
                    <a:pt x="9038" y="71515"/>
                  </a:lnTo>
                  <a:lnTo>
                    <a:pt x="9354" y="71377"/>
                  </a:lnTo>
                  <a:lnTo>
                    <a:pt x="9630" y="71219"/>
                  </a:lnTo>
                  <a:lnTo>
                    <a:pt x="9906" y="71041"/>
                  </a:lnTo>
                  <a:lnTo>
                    <a:pt x="10143" y="70864"/>
                  </a:lnTo>
                  <a:lnTo>
                    <a:pt x="10380" y="70647"/>
                  </a:lnTo>
                  <a:lnTo>
                    <a:pt x="10557" y="70410"/>
                  </a:lnTo>
                  <a:lnTo>
                    <a:pt x="10735" y="70173"/>
                  </a:lnTo>
                  <a:lnTo>
                    <a:pt x="11169" y="70390"/>
                  </a:lnTo>
                  <a:lnTo>
                    <a:pt x="11741" y="70686"/>
                  </a:lnTo>
                  <a:lnTo>
                    <a:pt x="12393" y="71002"/>
                  </a:lnTo>
                  <a:lnTo>
                    <a:pt x="13004" y="71258"/>
                  </a:lnTo>
                  <a:lnTo>
                    <a:pt x="13596" y="71515"/>
                  </a:lnTo>
                  <a:lnTo>
                    <a:pt x="14169" y="71712"/>
                  </a:lnTo>
                  <a:lnTo>
                    <a:pt x="14721" y="71890"/>
                  </a:lnTo>
                  <a:lnTo>
                    <a:pt x="15254" y="72048"/>
                  </a:lnTo>
                  <a:lnTo>
                    <a:pt x="15767" y="72166"/>
                  </a:lnTo>
                  <a:lnTo>
                    <a:pt x="16280" y="72265"/>
                  </a:lnTo>
                  <a:lnTo>
                    <a:pt x="16675" y="72324"/>
                  </a:lnTo>
                  <a:lnTo>
                    <a:pt x="17069" y="72363"/>
                  </a:lnTo>
                  <a:lnTo>
                    <a:pt x="17464" y="72383"/>
                  </a:lnTo>
                  <a:lnTo>
                    <a:pt x="17859" y="72403"/>
                  </a:lnTo>
                  <a:lnTo>
                    <a:pt x="18253" y="72403"/>
                  </a:lnTo>
                  <a:lnTo>
                    <a:pt x="18648" y="72383"/>
                  </a:lnTo>
                  <a:lnTo>
                    <a:pt x="19043" y="72363"/>
                  </a:lnTo>
                  <a:lnTo>
                    <a:pt x="19437" y="72304"/>
                  </a:lnTo>
                  <a:lnTo>
                    <a:pt x="19812" y="72265"/>
                  </a:lnTo>
                  <a:lnTo>
                    <a:pt x="20207" y="72186"/>
                  </a:lnTo>
                  <a:lnTo>
                    <a:pt x="20602" y="72107"/>
                  </a:lnTo>
                  <a:lnTo>
                    <a:pt x="20977" y="72008"/>
                  </a:lnTo>
                  <a:lnTo>
                    <a:pt x="21352" y="71890"/>
                  </a:lnTo>
                  <a:lnTo>
                    <a:pt x="21727" y="71771"/>
                  </a:lnTo>
                  <a:lnTo>
                    <a:pt x="22102" y="71633"/>
                  </a:lnTo>
                  <a:lnTo>
                    <a:pt x="22457" y="71495"/>
                  </a:lnTo>
                  <a:lnTo>
                    <a:pt x="22812" y="71337"/>
                  </a:lnTo>
                  <a:lnTo>
                    <a:pt x="23167" y="71160"/>
                  </a:lnTo>
                  <a:lnTo>
                    <a:pt x="23522" y="70982"/>
                  </a:lnTo>
                  <a:lnTo>
                    <a:pt x="23858" y="70785"/>
                  </a:lnTo>
                  <a:lnTo>
                    <a:pt x="24193" y="70568"/>
                  </a:lnTo>
                  <a:lnTo>
                    <a:pt x="24529" y="70351"/>
                  </a:lnTo>
                  <a:lnTo>
                    <a:pt x="24844" y="70134"/>
                  </a:lnTo>
                  <a:lnTo>
                    <a:pt x="25160" y="69877"/>
                  </a:lnTo>
                  <a:lnTo>
                    <a:pt x="25456" y="69640"/>
                  </a:lnTo>
                  <a:lnTo>
                    <a:pt x="25752" y="69364"/>
                  </a:lnTo>
                  <a:lnTo>
                    <a:pt x="26028" y="69107"/>
                  </a:lnTo>
                  <a:lnTo>
                    <a:pt x="26305" y="68811"/>
                  </a:lnTo>
                  <a:lnTo>
                    <a:pt x="26561" y="68515"/>
                  </a:lnTo>
                  <a:lnTo>
                    <a:pt x="26818" y="68219"/>
                  </a:lnTo>
                  <a:lnTo>
                    <a:pt x="27074" y="67904"/>
                  </a:lnTo>
                  <a:lnTo>
                    <a:pt x="27291" y="67588"/>
                  </a:lnTo>
                  <a:lnTo>
                    <a:pt x="27627" y="67095"/>
                  </a:lnTo>
                  <a:lnTo>
                    <a:pt x="27923" y="66562"/>
                  </a:lnTo>
                  <a:lnTo>
                    <a:pt x="28199" y="65990"/>
                  </a:lnTo>
                  <a:lnTo>
                    <a:pt x="28456" y="65398"/>
                  </a:lnTo>
                  <a:lnTo>
                    <a:pt x="28673" y="64786"/>
                  </a:lnTo>
                  <a:lnTo>
                    <a:pt x="28870" y="64135"/>
                  </a:lnTo>
                  <a:lnTo>
                    <a:pt x="29028" y="63483"/>
                  </a:lnTo>
                  <a:lnTo>
                    <a:pt x="29166" y="62812"/>
                  </a:lnTo>
                  <a:lnTo>
                    <a:pt x="29265" y="62142"/>
                  </a:lnTo>
                  <a:lnTo>
                    <a:pt x="29304" y="61451"/>
                  </a:lnTo>
                  <a:lnTo>
                    <a:pt x="29304" y="60780"/>
                  </a:lnTo>
                  <a:lnTo>
                    <a:pt x="29284" y="60089"/>
                  </a:lnTo>
                  <a:lnTo>
                    <a:pt x="29245" y="59754"/>
                  </a:lnTo>
                  <a:lnTo>
                    <a:pt x="29186" y="59418"/>
                  </a:lnTo>
                  <a:lnTo>
                    <a:pt x="29127" y="59103"/>
                  </a:lnTo>
                  <a:lnTo>
                    <a:pt x="29048" y="58767"/>
                  </a:lnTo>
                  <a:lnTo>
                    <a:pt x="28969" y="58451"/>
                  </a:lnTo>
                  <a:lnTo>
                    <a:pt x="28870" y="58136"/>
                  </a:lnTo>
                  <a:lnTo>
                    <a:pt x="28752" y="57820"/>
                  </a:lnTo>
                  <a:lnTo>
                    <a:pt x="28633" y="57504"/>
                  </a:lnTo>
                  <a:lnTo>
                    <a:pt x="28515" y="57267"/>
                  </a:lnTo>
                  <a:lnTo>
                    <a:pt x="28377" y="57031"/>
                  </a:lnTo>
                  <a:lnTo>
                    <a:pt x="28219" y="56833"/>
                  </a:lnTo>
                  <a:lnTo>
                    <a:pt x="28081" y="56636"/>
                  </a:lnTo>
                  <a:lnTo>
                    <a:pt x="27903" y="56458"/>
                  </a:lnTo>
                  <a:lnTo>
                    <a:pt x="27726" y="56281"/>
                  </a:lnTo>
                  <a:lnTo>
                    <a:pt x="27548" y="56123"/>
                  </a:lnTo>
                  <a:lnTo>
                    <a:pt x="27351" y="55985"/>
                  </a:lnTo>
                  <a:lnTo>
                    <a:pt x="26936" y="55708"/>
                  </a:lnTo>
                  <a:lnTo>
                    <a:pt x="26502" y="55472"/>
                  </a:lnTo>
                  <a:lnTo>
                    <a:pt x="26068" y="55255"/>
                  </a:lnTo>
                  <a:lnTo>
                    <a:pt x="25634" y="55037"/>
                  </a:lnTo>
                  <a:lnTo>
                    <a:pt x="24825" y="54663"/>
                  </a:lnTo>
                  <a:lnTo>
                    <a:pt x="24430" y="54445"/>
                  </a:lnTo>
                  <a:lnTo>
                    <a:pt x="24075" y="54228"/>
                  </a:lnTo>
                  <a:lnTo>
                    <a:pt x="23739" y="53972"/>
                  </a:lnTo>
                  <a:lnTo>
                    <a:pt x="23582" y="53834"/>
                  </a:lnTo>
                  <a:lnTo>
                    <a:pt x="23443" y="53676"/>
                  </a:lnTo>
                  <a:lnTo>
                    <a:pt x="23305" y="53518"/>
                  </a:lnTo>
                  <a:lnTo>
                    <a:pt x="23167" y="53360"/>
                  </a:lnTo>
                  <a:lnTo>
                    <a:pt x="23049" y="53183"/>
                  </a:lnTo>
                  <a:lnTo>
                    <a:pt x="22950" y="52985"/>
                  </a:lnTo>
                  <a:lnTo>
                    <a:pt x="22812" y="52689"/>
                  </a:lnTo>
                  <a:lnTo>
                    <a:pt x="22733" y="52373"/>
                  </a:lnTo>
                  <a:lnTo>
                    <a:pt x="22674" y="52018"/>
                  </a:lnTo>
                  <a:lnTo>
                    <a:pt x="22654" y="51624"/>
                  </a:lnTo>
                  <a:lnTo>
                    <a:pt x="22654" y="51328"/>
                  </a:lnTo>
                  <a:lnTo>
                    <a:pt x="22674" y="51051"/>
                  </a:lnTo>
                  <a:lnTo>
                    <a:pt x="22713" y="50775"/>
                  </a:lnTo>
                  <a:lnTo>
                    <a:pt x="22753" y="50499"/>
                  </a:lnTo>
                  <a:lnTo>
                    <a:pt x="22832" y="50222"/>
                  </a:lnTo>
                  <a:lnTo>
                    <a:pt x="22911" y="49946"/>
                  </a:lnTo>
                  <a:lnTo>
                    <a:pt x="23009" y="49670"/>
                  </a:lnTo>
                  <a:lnTo>
                    <a:pt x="23128" y="49413"/>
                  </a:lnTo>
                  <a:lnTo>
                    <a:pt x="23246" y="49157"/>
                  </a:lnTo>
                  <a:lnTo>
                    <a:pt x="23384" y="48900"/>
                  </a:lnTo>
                  <a:lnTo>
                    <a:pt x="23542" y="48664"/>
                  </a:lnTo>
                  <a:lnTo>
                    <a:pt x="23720" y="48446"/>
                  </a:lnTo>
                  <a:lnTo>
                    <a:pt x="23897" y="48210"/>
                  </a:lnTo>
                  <a:lnTo>
                    <a:pt x="24095" y="48012"/>
                  </a:lnTo>
                  <a:lnTo>
                    <a:pt x="24292" y="47815"/>
                  </a:lnTo>
                  <a:lnTo>
                    <a:pt x="24509" y="47618"/>
                  </a:lnTo>
                  <a:lnTo>
                    <a:pt x="24864" y="47361"/>
                  </a:lnTo>
                  <a:lnTo>
                    <a:pt x="25219" y="47105"/>
                  </a:lnTo>
                  <a:lnTo>
                    <a:pt x="25614" y="46828"/>
                  </a:lnTo>
                  <a:lnTo>
                    <a:pt x="26009" y="46513"/>
                  </a:lnTo>
                  <a:lnTo>
                    <a:pt x="26186" y="46355"/>
                  </a:lnTo>
                  <a:lnTo>
                    <a:pt x="26364" y="46177"/>
                  </a:lnTo>
                  <a:lnTo>
                    <a:pt x="26522" y="46000"/>
                  </a:lnTo>
                  <a:lnTo>
                    <a:pt x="26660" y="45782"/>
                  </a:lnTo>
                  <a:lnTo>
                    <a:pt x="26838" y="45486"/>
                  </a:lnTo>
                  <a:lnTo>
                    <a:pt x="26956" y="45190"/>
                  </a:lnTo>
                  <a:lnTo>
                    <a:pt x="27035" y="44875"/>
                  </a:lnTo>
                  <a:lnTo>
                    <a:pt x="27074" y="44559"/>
                  </a:lnTo>
                  <a:lnTo>
                    <a:pt x="27094" y="44243"/>
                  </a:lnTo>
                  <a:lnTo>
                    <a:pt x="27074" y="43908"/>
                  </a:lnTo>
                  <a:lnTo>
                    <a:pt x="27015" y="43592"/>
                  </a:lnTo>
                  <a:lnTo>
                    <a:pt x="26956" y="43276"/>
                  </a:lnTo>
                  <a:lnTo>
                    <a:pt x="26857" y="42961"/>
                  </a:lnTo>
                  <a:lnTo>
                    <a:pt x="26759" y="42665"/>
                  </a:lnTo>
                  <a:lnTo>
                    <a:pt x="26640" y="42369"/>
                  </a:lnTo>
                  <a:lnTo>
                    <a:pt x="26522" y="42073"/>
                  </a:lnTo>
                  <a:lnTo>
                    <a:pt x="26246" y="41559"/>
                  </a:lnTo>
                  <a:lnTo>
                    <a:pt x="25989" y="41106"/>
                  </a:lnTo>
                  <a:lnTo>
                    <a:pt x="25890" y="40987"/>
                  </a:lnTo>
                  <a:lnTo>
                    <a:pt x="25713" y="40671"/>
                  </a:lnTo>
                  <a:lnTo>
                    <a:pt x="25535" y="40375"/>
                  </a:lnTo>
                  <a:lnTo>
                    <a:pt x="25377" y="40060"/>
                  </a:lnTo>
                  <a:lnTo>
                    <a:pt x="25318" y="39902"/>
                  </a:lnTo>
                  <a:lnTo>
                    <a:pt x="25259" y="39724"/>
                  </a:lnTo>
                  <a:lnTo>
                    <a:pt x="25219" y="39487"/>
                  </a:lnTo>
                  <a:lnTo>
                    <a:pt x="25200" y="39231"/>
                  </a:lnTo>
                  <a:lnTo>
                    <a:pt x="25200" y="38994"/>
                  </a:lnTo>
                  <a:lnTo>
                    <a:pt x="25219" y="38738"/>
                  </a:lnTo>
                  <a:lnTo>
                    <a:pt x="25279" y="38501"/>
                  </a:lnTo>
                  <a:lnTo>
                    <a:pt x="25358" y="38264"/>
                  </a:lnTo>
                  <a:lnTo>
                    <a:pt x="25456" y="38027"/>
                  </a:lnTo>
                  <a:lnTo>
                    <a:pt x="25555" y="37790"/>
                  </a:lnTo>
                  <a:lnTo>
                    <a:pt x="25693" y="37573"/>
                  </a:lnTo>
                  <a:lnTo>
                    <a:pt x="25831" y="37356"/>
                  </a:lnTo>
                  <a:lnTo>
                    <a:pt x="25989" y="37159"/>
                  </a:lnTo>
                  <a:lnTo>
                    <a:pt x="26167" y="36962"/>
                  </a:lnTo>
                  <a:lnTo>
                    <a:pt x="26344" y="36764"/>
                  </a:lnTo>
                  <a:lnTo>
                    <a:pt x="26542" y="36587"/>
                  </a:lnTo>
                  <a:lnTo>
                    <a:pt x="26719" y="36429"/>
                  </a:lnTo>
                  <a:lnTo>
                    <a:pt x="26936" y="36271"/>
                  </a:lnTo>
                  <a:lnTo>
                    <a:pt x="27390" y="35975"/>
                  </a:lnTo>
                  <a:lnTo>
                    <a:pt x="27864" y="35679"/>
                  </a:lnTo>
                  <a:lnTo>
                    <a:pt x="28357" y="35422"/>
                  </a:lnTo>
                  <a:lnTo>
                    <a:pt x="28850" y="35186"/>
                  </a:lnTo>
                  <a:lnTo>
                    <a:pt x="29758" y="34732"/>
                  </a:lnTo>
                  <a:lnTo>
                    <a:pt x="30192" y="34475"/>
                  </a:lnTo>
                  <a:lnTo>
                    <a:pt x="30626" y="34199"/>
                  </a:lnTo>
                  <a:lnTo>
                    <a:pt x="30883" y="34021"/>
                  </a:lnTo>
                  <a:lnTo>
                    <a:pt x="31139" y="33824"/>
                  </a:lnTo>
                  <a:lnTo>
                    <a:pt x="31613" y="33429"/>
                  </a:lnTo>
                  <a:lnTo>
                    <a:pt x="32087" y="33015"/>
                  </a:lnTo>
                  <a:lnTo>
                    <a:pt x="32521" y="32581"/>
                  </a:lnTo>
                  <a:lnTo>
                    <a:pt x="32994" y="32147"/>
                  </a:lnTo>
                  <a:lnTo>
                    <a:pt x="33448" y="31712"/>
                  </a:lnTo>
                  <a:lnTo>
                    <a:pt x="33942" y="31318"/>
                  </a:lnTo>
                  <a:lnTo>
                    <a:pt x="34198" y="31120"/>
                  </a:lnTo>
                  <a:lnTo>
                    <a:pt x="34455" y="30943"/>
                  </a:lnTo>
                  <a:lnTo>
                    <a:pt x="34968" y="30627"/>
                  </a:lnTo>
                  <a:lnTo>
                    <a:pt x="35481" y="30311"/>
                  </a:lnTo>
                  <a:lnTo>
                    <a:pt x="36014" y="30015"/>
                  </a:lnTo>
                  <a:lnTo>
                    <a:pt x="36546" y="29739"/>
                  </a:lnTo>
                  <a:lnTo>
                    <a:pt x="37632" y="29206"/>
                  </a:lnTo>
                  <a:lnTo>
                    <a:pt x="38717" y="28674"/>
                  </a:lnTo>
                  <a:lnTo>
                    <a:pt x="39013" y="28535"/>
                  </a:lnTo>
                  <a:lnTo>
                    <a:pt x="39901" y="28141"/>
                  </a:lnTo>
                  <a:lnTo>
                    <a:pt x="40355" y="27943"/>
                  </a:lnTo>
                  <a:lnTo>
                    <a:pt x="40829" y="27766"/>
                  </a:lnTo>
                  <a:lnTo>
                    <a:pt x="41302" y="27608"/>
                  </a:lnTo>
                  <a:lnTo>
                    <a:pt x="41796" y="27509"/>
                  </a:lnTo>
                  <a:lnTo>
                    <a:pt x="42032" y="27470"/>
                  </a:lnTo>
                  <a:lnTo>
                    <a:pt x="42289" y="27430"/>
                  </a:lnTo>
                  <a:lnTo>
                    <a:pt x="42526" y="27430"/>
                  </a:lnTo>
                  <a:lnTo>
                    <a:pt x="42782" y="27411"/>
                  </a:lnTo>
                  <a:lnTo>
                    <a:pt x="43137" y="27450"/>
                  </a:lnTo>
                  <a:lnTo>
                    <a:pt x="43493" y="27489"/>
                  </a:lnTo>
                  <a:lnTo>
                    <a:pt x="43848" y="27568"/>
                  </a:lnTo>
                  <a:lnTo>
                    <a:pt x="44183" y="27647"/>
                  </a:lnTo>
                  <a:lnTo>
                    <a:pt x="44538" y="27766"/>
                  </a:lnTo>
                  <a:lnTo>
                    <a:pt x="44874" y="27884"/>
                  </a:lnTo>
                  <a:lnTo>
                    <a:pt x="45565" y="28121"/>
                  </a:lnTo>
                  <a:lnTo>
                    <a:pt x="46433" y="28437"/>
                  </a:lnTo>
                  <a:lnTo>
                    <a:pt x="47005" y="28614"/>
                  </a:lnTo>
                  <a:lnTo>
                    <a:pt x="47597" y="28772"/>
                  </a:lnTo>
                  <a:lnTo>
                    <a:pt x="48229" y="28910"/>
                  </a:lnTo>
                  <a:lnTo>
                    <a:pt x="48880" y="29009"/>
                  </a:lnTo>
                  <a:lnTo>
                    <a:pt x="49531" y="29088"/>
                  </a:lnTo>
                  <a:lnTo>
                    <a:pt x="50202" y="29127"/>
                  </a:lnTo>
                  <a:lnTo>
                    <a:pt x="50873" y="29147"/>
                  </a:lnTo>
                  <a:lnTo>
                    <a:pt x="51544" y="29147"/>
                  </a:lnTo>
                  <a:lnTo>
                    <a:pt x="52195" y="29108"/>
                  </a:lnTo>
                  <a:lnTo>
                    <a:pt x="52866" y="29029"/>
                  </a:lnTo>
                  <a:lnTo>
                    <a:pt x="53497" y="28910"/>
                  </a:lnTo>
                  <a:lnTo>
                    <a:pt x="54129" y="28772"/>
                  </a:lnTo>
                  <a:lnTo>
                    <a:pt x="54741" y="28575"/>
                  </a:lnTo>
                  <a:lnTo>
                    <a:pt x="55017" y="28476"/>
                  </a:lnTo>
                  <a:lnTo>
                    <a:pt x="55313" y="28358"/>
                  </a:lnTo>
                  <a:lnTo>
                    <a:pt x="55589" y="28220"/>
                  </a:lnTo>
                  <a:lnTo>
                    <a:pt x="55846" y="28081"/>
                  </a:lnTo>
                  <a:lnTo>
                    <a:pt x="56102" y="27924"/>
                  </a:lnTo>
                  <a:lnTo>
                    <a:pt x="56359" y="27766"/>
                  </a:lnTo>
                  <a:lnTo>
                    <a:pt x="56793" y="27450"/>
                  </a:lnTo>
                  <a:lnTo>
                    <a:pt x="57188" y="27115"/>
                  </a:lnTo>
                  <a:lnTo>
                    <a:pt x="57563" y="26740"/>
                  </a:lnTo>
                  <a:lnTo>
                    <a:pt x="57898" y="26345"/>
                  </a:lnTo>
                  <a:lnTo>
                    <a:pt x="58214" y="25950"/>
                  </a:lnTo>
                  <a:lnTo>
                    <a:pt x="58510" y="25516"/>
                  </a:lnTo>
                  <a:lnTo>
                    <a:pt x="58786" y="25082"/>
                  </a:lnTo>
                  <a:lnTo>
                    <a:pt x="59023" y="24628"/>
                  </a:lnTo>
                  <a:lnTo>
                    <a:pt x="59260" y="24174"/>
                  </a:lnTo>
                  <a:lnTo>
                    <a:pt x="59477" y="23701"/>
                  </a:lnTo>
                  <a:lnTo>
                    <a:pt x="59694" y="23227"/>
                  </a:lnTo>
                  <a:lnTo>
                    <a:pt x="59871" y="22753"/>
                  </a:lnTo>
                  <a:lnTo>
                    <a:pt x="60227" y="21787"/>
                  </a:lnTo>
                  <a:lnTo>
                    <a:pt x="60562" y="20839"/>
                  </a:lnTo>
                  <a:lnTo>
                    <a:pt x="60838" y="20030"/>
                  </a:lnTo>
                  <a:lnTo>
                    <a:pt x="61174" y="19221"/>
                  </a:lnTo>
                  <a:lnTo>
                    <a:pt x="61351" y="18826"/>
                  </a:lnTo>
                  <a:lnTo>
                    <a:pt x="61529" y="18432"/>
                  </a:lnTo>
                  <a:lnTo>
                    <a:pt x="61746" y="18037"/>
                  </a:lnTo>
                  <a:lnTo>
                    <a:pt x="61943" y="17662"/>
                  </a:lnTo>
                  <a:lnTo>
                    <a:pt x="62180" y="17307"/>
                  </a:lnTo>
                  <a:lnTo>
                    <a:pt x="62417" y="16972"/>
                  </a:lnTo>
                  <a:lnTo>
                    <a:pt x="62674" y="16636"/>
                  </a:lnTo>
                  <a:lnTo>
                    <a:pt x="62950" y="16320"/>
                  </a:lnTo>
                  <a:lnTo>
                    <a:pt x="63246" y="16044"/>
                  </a:lnTo>
                  <a:lnTo>
                    <a:pt x="63562" y="15788"/>
                  </a:lnTo>
                  <a:lnTo>
                    <a:pt x="63897" y="15551"/>
                  </a:lnTo>
                  <a:lnTo>
                    <a:pt x="64252" y="15334"/>
                  </a:lnTo>
                  <a:lnTo>
                    <a:pt x="64607" y="15176"/>
                  </a:lnTo>
                  <a:lnTo>
                    <a:pt x="64982" y="15038"/>
                  </a:lnTo>
                  <a:lnTo>
                    <a:pt x="65357" y="14959"/>
                  </a:lnTo>
                  <a:lnTo>
                    <a:pt x="65732" y="14880"/>
                  </a:lnTo>
                  <a:lnTo>
                    <a:pt x="66127" y="14840"/>
                  </a:lnTo>
                  <a:lnTo>
                    <a:pt x="66522" y="14821"/>
                  </a:lnTo>
                  <a:lnTo>
                    <a:pt x="67350" y="14801"/>
                  </a:lnTo>
                  <a:lnTo>
                    <a:pt x="68298" y="14761"/>
                  </a:lnTo>
                  <a:lnTo>
                    <a:pt x="68771" y="14722"/>
                  </a:lnTo>
                  <a:lnTo>
                    <a:pt x="69245" y="14663"/>
                  </a:lnTo>
                  <a:lnTo>
                    <a:pt x="69718" y="14564"/>
                  </a:lnTo>
                  <a:lnTo>
                    <a:pt x="69955" y="14505"/>
                  </a:lnTo>
                  <a:lnTo>
                    <a:pt x="70192" y="14426"/>
                  </a:lnTo>
                  <a:lnTo>
                    <a:pt x="70429" y="14327"/>
                  </a:lnTo>
                  <a:lnTo>
                    <a:pt x="70646" y="14229"/>
                  </a:lnTo>
                  <a:lnTo>
                    <a:pt x="70883" y="14110"/>
                  </a:lnTo>
                  <a:lnTo>
                    <a:pt x="71100" y="13972"/>
                  </a:lnTo>
                  <a:lnTo>
                    <a:pt x="71475" y="13696"/>
                  </a:lnTo>
                  <a:lnTo>
                    <a:pt x="71850" y="13400"/>
                  </a:lnTo>
                  <a:lnTo>
                    <a:pt x="72185" y="13084"/>
                  </a:lnTo>
                  <a:lnTo>
                    <a:pt x="72501" y="12749"/>
                  </a:lnTo>
                  <a:lnTo>
                    <a:pt x="72797" y="12393"/>
                  </a:lnTo>
                  <a:lnTo>
                    <a:pt x="73073" y="11999"/>
                  </a:lnTo>
                  <a:lnTo>
                    <a:pt x="73330" y="11604"/>
                  </a:lnTo>
                  <a:lnTo>
                    <a:pt x="73547" y="11190"/>
                  </a:lnTo>
                  <a:lnTo>
                    <a:pt x="73744" y="10755"/>
                  </a:lnTo>
                  <a:lnTo>
                    <a:pt x="73922" y="10302"/>
                  </a:lnTo>
                  <a:lnTo>
                    <a:pt x="74060" y="9828"/>
                  </a:lnTo>
                  <a:lnTo>
                    <a:pt x="74178" y="9354"/>
                  </a:lnTo>
                  <a:lnTo>
                    <a:pt x="74257" y="8861"/>
                  </a:lnTo>
                  <a:lnTo>
                    <a:pt x="74316" y="8348"/>
                  </a:lnTo>
                  <a:lnTo>
                    <a:pt x="74356" y="7835"/>
                  </a:lnTo>
                  <a:lnTo>
                    <a:pt x="74356" y="7322"/>
                  </a:lnTo>
                  <a:lnTo>
                    <a:pt x="74336" y="7006"/>
                  </a:lnTo>
                  <a:lnTo>
                    <a:pt x="74316" y="6690"/>
                  </a:lnTo>
                  <a:lnTo>
                    <a:pt x="74257" y="6335"/>
                  </a:lnTo>
                  <a:lnTo>
                    <a:pt x="74198" y="5980"/>
                  </a:lnTo>
                  <a:lnTo>
                    <a:pt x="74079" y="5625"/>
                  </a:lnTo>
                  <a:lnTo>
                    <a:pt x="73941" y="5270"/>
                  </a:lnTo>
                  <a:lnTo>
                    <a:pt x="73862" y="5092"/>
                  </a:lnTo>
                  <a:lnTo>
                    <a:pt x="73764" y="4934"/>
                  </a:lnTo>
                  <a:lnTo>
                    <a:pt x="73645" y="4776"/>
                  </a:lnTo>
                  <a:lnTo>
                    <a:pt x="73527" y="4618"/>
                  </a:lnTo>
                  <a:lnTo>
                    <a:pt x="73369" y="4460"/>
                  </a:lnTo>
                  <a:lnTo>
                    <a:pt x="73211" y="4303"/>
                  </a:lnTo>
                  <a:lnTo>
                    <a:pt x="72856" y="4026"/>
                  </a:lnTo>
                  <a:lnTo>
                    <a:pt x="72521" y="3750"/>
                  </a:lnTo>
                  <a:lnTo>
                    <a:pt x="72382" y="3612"/>
                  </a:lnTo>
                  <a:lnTo>
                    <a:pt x="72225" y="3454"/>
                  </a:lnTo>
                  <a:lnTo>
                    <a:pt x="72106" y="3296"/>
                  </a:lnTo>
                  <a:lnTo>
                    <a:pt x="71988" y="3119"/>
                  </a:lnTo>
                  <a:lnTo>
                    <a:pt x="71889" y="2941"/>
                  </a:lnTo>
                  <a:lnTo>
                    <a:pt x="71790" y="2763"/>
                  </a:lnTo>
                  <a:lnTo>
                    <a:pt x="71731" y="2566"/>
                  </a:lnTo>
                  <a:lnTo>
                    <a:pt x="71672" y="2369"/>
                  </a:lnTo>
                  <a:lnTo>
                    <a:pt x="71573" y="1954"/>
                  </a:lnTo>
                  <a:lnTo>
                    <a:pt x="71534" y="1520"/>
                  </a:lnTo>
                  <a:lnTo>
                    <a:pt x="71494" y="1066"/>
                  </a:lnTo>
                  <a:lnTo>
                    <a:pt x="71494" y="612"/>
                  </a:lnTo>
                  <a:lnTo>
                    <a:pt x="71514" y="139"/>
                  </a:lnTo>
                  <a:lnTo>
                    <a:pt x="71494" y="80"/>
                  </a:lnTo>
                  <a:lnTo>
                    <a:pt x="71475" y="40"/>
                  </a:lnTo>
                  <a:lnTo>
                    <a:pt x="7143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7" name="Google Shape;937;p7"/>
            <p:cNvSpPr/>
            <p:nvPr/>
          </p:nvSpPr>
          <p:spPr>
            <a:xfrm>
              <a:off x="1559028" y="2472746"/>
              <a:ext cx="261398" cy="309993"/>
            </a:xfrm>
            <a:custGeom>
              <a:rect b="b" l="l" r="r" t="t"/>
              <a:pathLst>
                <a:path extrusionOk="0" h="13715" w="11565">
                  <a:moveTo>
                    <a:pt x="11386" y="0"/>
                  </a:moveTo>
                  <a:lnTo>
                    <a:pt x="10439" y="849"/>
                  </a:lnTo>
                  <a:lnTo>
                    <a:pt x="9472" y="1697"/>
                  </a:lnTo>
                  <a:lnTo>
                    <a:pt x="8525" y="2585"/>
                  </a:lnTo>
                  <a:lnTo>
                    <a:pt x="7617" y="3493"/>
                  </a:lnTo>
                  <a:lnTo>
                    <a:pt x="7164" y="3947"/>
                  </a:lnTo>
                  <a:lnTo>
                    <a:pt x="6710" y="4421"/>
                  </a:lnTo>
                  <a:lnTo>
                    <a:pt x="6276" y="4914"/>
                  </a:lnTo>
                  <a:lnTo>
                    <a:pt x="5861" y="5407"/>
                  </a:lnTo>
                  <a:lnTo>
                    <a:pt x="5466" y="5901"/>
                  </a:lnTo>
                  <a:lnTo>
                    <a:pt x="5072" y="6414"/>
                  </a:lnTo>
                  <a:lnTo>
                    <a:pt x="4677" y="6946"/>
                  </a:lnTo>
                  <a:lnTo>
                    <a:pt x="4322" y="7479"/>
                  </a:lnTo>
                  <a:lnTo>
                    <a:pt x="3789" y="8347"/>
                  </a:lnTo>
                  <a:lnTo>
                    <a:pt x="3276" y="9216"/>
                  </a:lnTo>
                  <a:lnTo>
                    <a:pt x="2585" y="10400"/>
                  </a:lnTo>
                  <a:lnTo>
                    <a:pt x="2230" y="10972"/>
                  </a:lnTo>
                  <a:lnTo>
                    <a:pt x="1855" y="11544"/>
                  </a:lnTo>
                  <a:lnTo>
                    <a:pt x="1441" y="12077"/>
                  </a:lnTo>
                  <a:lnTo>
                    <a:pt x="1224" y="12334"/>
                  </a:lnTo>
                  <a:lnTo>
                    <a:pt x="1007" y="12590"/>
                  </a:lnTo>
                  <a:lnTo>
                    <a:pt x="770" y="12827"/>
                  </a:lnTo>
                  <a:lnTo>
                    <a:pt x="533" y="13064"/>
                  </a:lnTo>
                  <a:lnTo>
                    <a:pt x="277" y="13281"/>
                  </a:lnTo>
                  <a:lnTo>
                    <a:pt x="0" y="13498"/>
                  </a:lnTo>
                  <a:lnTo>
                    <a:pt x="178" y="13715"/>
                  </a:lnTo>
                  <a:lnTo>
                    <a:pt x="434" y="13498"/>
                  </a:lnTo>
                  <a:lnTo>
                    <a:pt x="691" y="13261"/>
                  </a:lnTo>
                  <a:lnTo>
                    <a:pt x="947" y="13024"/>
                  </a:lnTo>
                  <a:lnTo>
                    <a:pt x="1184" y="12768"/>
                  </a:lnTo>
                  <a:lnTo>
                    <a:pt x="1421" y="12511"/>
                  </a:lnTo>
                  <a:lnTo>
                    <a:pt x="1638" y="12255"/>
                  </a:lnTo>
                  <a:lnTo>
                    <a:pt x="2053" y="11702"/>
                  </a:lnTo>
                  <a:lnTo>
                    <a:pt x="2447" y="11130"/>
                  </a:lnTo>
                  <a:lnTo>
                    <a:pt x="2802" y="10538"/>
                  </a:lnTo>
                  <a:lnTo>
                    <a:pt x="3513" y="9354"/>
                  </a:lnTo>
                  <a:lnTo>
                    <a:pt x="4006" y="8486"/>
                  </a:lnTo>
                  <a:lnTo>
                    <a:pt x="4539" y="7617"/>
                  </a:lnTo>
                  <a:lnTo>
                    <a:pt x="4894" y="7085"/>
                  </a:lnTo>
                  <a:lnTo>
                    <a:pt x="5269" y="6571"/>
                  </a:lnTo>
                  <a:lnTo>
                    <a:pt x="5664" y="6058"/>
                  </a:lnTo>
                  <a:lnTo>
                    <a:pt x="6078" y="5565"/>
                  </a:lnTo>
                  <a:lnTo>
                    <a:pt x="6493" y="5072"/>
                  </a:lnTo>
                  <a:lnTo>
                    <a:pt x="6907" y="4598"/>
                  </a:lnTo>
                  <a:lnTo>
                    <a:pt x="7361" y="4125"/>
                  </a:lnTo>
                  <a:lnTo>
                    <a:pt x="7795" y="3671"/>
                  </a:lnTo>
                  <a:lnTo>
                    <a:pt x="8722" y="2763"/>
                  </a:lnTo>
                  <a:lnTo>
                    <a:pt x="9670" y="1895"/>
                  </a:lnTo>
                  <a:lnTo>
                    <a:pt x="10617" y="1026"/>
                  </a:lnTo>
                  <a:lnTo>
                    <a:pt x="11564" y="198"/>
                  </a:lnTo>
                  <a:lnTo>
                    <a:pt x="1138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8" name="Google Shape;938;p7"/>
            <p:cNvSpPr/>
            <p:nvPr/>
          </p:nvSpPr>
          <p:spPr>
            <a:xfrm>
              <a:off x="1320839" y="2689055"/>
              <a:ext cx="170852" cy="378705"/>
            </a:xfrm>
            <a:custGeom>
              <a:rect b="b" l="l" r="r" t="t"/>
              <a:pathLst>
                <a:path extrusionOk="0" h="16755" w="7559">
                  <a:moveTo>
                    <a:pt x="4677" y="1"/>
                  </a:moveTo>
                  <a:lnTo>
                    <a:pt x="4539" y="21"/>
                  </a:lnTo>
                  <a:lnTo>
                    <a:pt x="4421" y="40"/>
                  </a:lnTo>
                  <a:lnTo>
                    <a:pt x="4322" y="100"/>
                  </a:lnTo>
                  <a:lnTo>
                    <a:pt x="4224" y="179"/>
                  </a:lnTo>
                  <a:lnTo>
                    <a:pt x="4046" y="336"/>
                  </a:lnTo>
                  <a:lnTo>
                    <a:pt x="3809" y="593"/>
                  </a:lnTo>
                  <a:lnTo>
                    <a:pt x="3592" y="849"/>
                  </a:lnTo>
                  <a:lnTo>
                    <a:pt x="3375" y="1126"/>
                  </a:lnTo>
                  <a:lnTo>
                    <a:pt x="3158" y="1402"/>
                  </a:lnTo>
                  <a:lnTo>
                    <a:pt x="2783" y="1994"/>
                  </a:lnTo>
                  <a:lnTo>
                    <a:pt x="2428" y="2606"/>
                  </a:lnTo>
                  <a:lnTo>
                    <a:pt x="1678" y="3908"/>
                  </a:lnTo>
                  <a:lnTo>
                    <a:pt x="1303" y="4579"/>
                  </a:lnTo>
                  <a:lnTo>
                    <a:pt x="968" y="5270"/>
                  </a:lnTo>
                  <a:lnTo>
                    <a:pt x="652" y="5960"/>
                  </a:lnTo>
                  <a:lnTo>
                    <a:pt x="514" y="6316"/>
                  </a:lnTo>
                  <a:lnTo>
                    <a:pt x="395" y="6671"/>
                  </a:lnTo>
                  <a:lnTo>
                    <a:pt x="277" y="7026"/>
                  </a:lnTo>
                  <a:lnTo>
                    <a:pt x="198" y="7401"/>
                  </a:lnTo>
                  <a:lnTo>
                    <a:pt x="119" y="7756"/>
                  </a:lnTo>
                  <a:lnTo>
                    <a:pt x="60" y="8131"/>
                  </a:lnTo>
                  <a:lnTo>
                    <a:pt x="20" y="8802"/>
                  </a:lnTo>
                  <a:lnTo>
                    <a:pt x="1" y="9414"/>
                  </a:lnTo>
                  <a:lnTo>
                    <a:pt x="40" y="9966"/>
                  </a:lnTo>
                  <a:lnTo>
                    <a:pt x="119" y="10499"/>
                  </a:lnTo>
                  <a:lnTo>
                    <a:pt x="218" y="11032"/>
                  </a:lnTo>
                  <a:lnTo>
                    <a:pt x="356" y="11585"/>
                  </a:lnTo>
                  <a:lnTo>
                    <a:pt x="533" y="12157"/>
                  </a:lnTo>
                  <a:lnTo>
                    <a:pt x="731" y="12788"/>
                  </a:lnTo>
                  <a:lnTo>
                    <a:pt x="908" y="13282"/>
                  </a:lnTo>
                  <a:lnTo>
                    <a:pt x="1165" y="13933"/>
                  </a:lnTo>
                  <a:lnTo>
                    <a:pt x="1421" y="14564"/>
                  </a:lnTo>
                  <a:lnTo>
                    <a:pt x="1638" y="15058"/>
                  </a:lnTo>
                  <a:lnTo>
                    <a:pt x="1796" y="15393"/>
                  </a:lnTo>
                  <a:lnTo>
                    <a:pt x="1934" y="15729"/>
                  </a:lnTo>
                  <a:lnTo>
                    <a:pt x="2053" y="16064"/>
                  </a:lnTo>
                  <a:lnTo>
                    <a:pt x="2171" y="16419"/>
                  </a:lnTo>
                  <a:lnTo>
                    <a:pt x="2191" y="16498"/>
                  </a:lnTo>
                  <a:lnTo>
                    <a:pt x="2230" y="16577"/>
                  </a:lnTo>
                  <a:lnTo>
                    <a:pt x="2309" y="16656"/>
                  </a:lnTo>
                  <a:lnTo>
                    <a:pt x="2388" y="16695"/>
                  </a:lnTo>
                  <a:lnTo>
                    <a:pt x="2546" y="16755"/>
                  </a:lnTo>
                  <a:lnTo>
                    <a:pt x="2625" y="16755"/>
                  </a:lnTo>
                  <a:lnTo>
                    <a:pt x="2684" y="16735"/>
                  </a:lnTo>
                  <a:lnTo>
                    <a:pt x="2763" y="16695"/>
                  </a:lnTo>
                  <a:lnTo>
                    <a:pt x="2822" y="16636"/>
                  </a:lnTo>
                  <a:lnTo>
                    <a:pt x="2882" y="16557"/>
                  </a:lnTo>
                  <a:lnTo>
                    <a:pt x="2901" y="16459"/>
                  </a:lnTo>
                  <a:lnTo>
                    <a:pt x="2961" y="16242"/>
                  </a:lnTo>
                  <a:lnTo>
                    <a:pt x="3000" y="15985"/>
                  </a:lnTo>
                  <a:lnTo>
                    <a:pt x="2980" y="15729"/>
                  </a:lnTo>
                  <a:lnTo>
                    <a:pt x="2961" y="15472"/>
                  </a:lnTo>
                  <a:lnTo>
                    <a:pt x="2901" y="15215"/>
                  </a:lnTo>
                  <a:lnTo>
                    <a:pt x="2842" y="14959"/>
                  </a:lnTo>
                  <a:lnTo>
                    <a:pt x="2724" y="14485"/>
                  </a:lnTo>
                  <a:lnTo>
                    <a:pt x="2625" y="14209"/>
                  </a:lnTo>
                  <a:lnTo>
                    <a:pt x="2507" y="13933"/>
                  </a:lnTo>
                  <a:lnTo>
                    <a:pt x="2448" y="13755"/>
                  </a:lnTo>
                  <a:lnTo>
                    <a:pt x="2388" y="13538"/>
                  </a:lnTo>
                  <a:lnTo>
                    <a:pt x="2329" y="13341"/>
                  </a:lnTo>
                  <a:lnTo>
                    <a:pt x="2270" y="13242"/>
                  </a:lnTo>
                  <a:lnTo>
                    <a:pt x="2211" y="13183"/>
                  </a:lnTo>
                  <a:lnTo>
                    <a:pt x="2270" y="13222"/>
                  </a:lnTo>
                  <a:lnTo>
                    <a:pt x="2349" y="13262"/>
                  </a:lnTo>
                  <a:lnTo>
                    <a:pt x="2428" y="13282"/>
                  </a:lnTo>
                  <a:lnTo>
                    <a:pt x="2605" y="13282"/>
                  </a:lnTo>
                  <a:lnTo>
                    <a:pt x="2684" y="13242"/>
                  </a:lnTo>
                  <a:lnTo>
                    <a:pt x="2763" y="13203"/>
                  </a:lnTo>
                  <a:lnTo>
                    <a:pt x="2842" y="13143"/>
                  </a:lnTo>
                  <a:lnTo>
                    <a:pt x="2901" y="13084"/>
                  </a:lnTo>
                  <a:lnTo>
                    <a:pt x="2941" y="13005"/>
                  </a:lnTo>
                  <a:lnTo>
                    <a:pt x="3020" y="12847"/>
                  </a:lnTo>
                  <a:lnTo>
                    <a:pt x="3059" y="12690"/>
                  </a:lnTo>
                  <a:lnTo>
                    <a:pt x="3059" y="12512"/>
                  </a:lnTo>
                  <a:lnTo>
                    <a:pt x="3158" y="12532"/>
                  </a:lnTo>
                  <a:lnTo>
                    <a:pt x="3276" y="12532"/>
                  </a:lnTo>
                  <a:lnTo>
                    <a:pt x="3395" y="12512"/>
                  </a:lnTo>
                  <a:lnTo>
                    <a:pt x="3493" y="12473"/>
                  </a:lnTo>
                  <a:lnTo>
                    <a:pt x="3592" y="12433"/>
                  </a:lnTo>
                  <a:lnTo>
                    <a:pt x="3691" y="12354"/>
                  </a:lnTo>
                  <a:lnTo>
                    <a:pt x="3770" y="12275"/>
                  </a:lnTo>
                  <a:lnTo>
                    <a:pt x="3829" y="12196"/>
                  </a:lnTo>
                  <a:lnTo>
                    <a:pt x="3888" y="12058"/>
                  </a:lnTo>
                  <a:lnTo>
                    <a:pt x="3947" y="11920"/>
                  </a:lnTo>
                  <a:lnTo>
                    <a:pt x="3967" y="11782"/>
                  </a:lnTo>
                  <a:lnTo>
                    <a:pt x="3967" y="11644"/>
                  </a:lnTo>
                  <a:lnTo>
                    <a:pt x="3947" y="11565"/>
                  </a:lnTo>
                  <a:lnTo>
                    <a:pt x="3928" y="11486"/>
                  </a:lnTo>
                  <a:lnTo>
                    <a:pt x="3868" y="11348"/>
                  </a:lnTo>
                  <a:lnTo>
                    <a:pt x="3849" y="11308"/>
                  </a:lnTo>
                  <a:lnTo>
                    <a:pt x="3868" y="11289"/>
                  </a:lnTo>
                  <a:lnTo>
                    <a:pt x="3888" y="11269"/>
                  </a:lnTo>
                  <a:lnTo>
                    <a:pt x="3947" y="11308"/>
                  </a:lnTo>
                  <a:lnTo>
                    <a:pt x="4145" y="11367"/>
                  </a:lnTo>
                  <a:lnTo>
                    <a:pt x="4302" y="11407"/>
                  </a:lnTo>
                  <a:lnTo>
                    <a:pt x="4441" y="11407"/>
                  </a:lnTo>
                  <a:lnTo>
                    <a:pt x="4579" y="11367"/>
                  </a:lnTo>
                  <a:lnTo>
                    <a:pt x="4697" y="11308"/>
                  </a:lnTo>
                  <a:lnTo>
                    <a:pt x="4796" y="11229"/>
                  </a:lnTo>
                  <a:lnTo>
                    <a:pt x="4875" y="11150"/>
                  </a:lnTo>
                  <a:lnTo>
                    <a:pt x="4954" y="11032"/>
                  </a:lnTo>
                  <a:lnTo>
                    <a:pt x="5013" y="10953"/>
                  </a:lnTo>
                  <a:lnTo>
                    <a:pt x="5052" y="10854"/>
                  </a:lnTo>
                  <a:lnTo>
                    <a:pt x="5131" y="10618"/>
                  </a:lnTo>
                  <a:lnTo>
                    <a:pt x="5171" y="10361"/>
                  </a:lnTo>
                  <a:lnTo>
                    <a:pt x="5210" y="10144"/>
                  </a:lnTo>
                  <a:lnTo>
                    <a:pt x="5210" y="9868"/>
                  </a:lnTo>
                  <a:lnTo>
                    <a:pt x="5190" y="9572"/>
                  </a:lnTo>
                  <a:lnTo>
                    <a:pt x="5151" y="9295"/>
                  </a:lnTo>
                  <a:lnTo>
                    <a:pt x="5072" y="9019"/>
                  </a:lnTo>
                  <a:lnTo>
                    <a:pt x="5033" y="8940"/>
                  </a:lnTo>
                  <a:lnTo>
                    <a:pt x="4993" y="8901"/>
                  </a:lnTo>
                  <a:lnTo>
                    <a:pt x="4973" y="8861"/>
                  </a:lnTo>
                  <a:lnTo>
                    <a:pt x="4914" y="8842"/>
                  </a:lnTo>
                  <a:lnTo>
                    <a:pt x="4875" y="8842"/>
                  </a:lnTo>
                  <a:lnTo>
                    <a:pt x="4816" y="8861"/>
                  </a:lnTo>
                  <a:lnTo>
                    <a:pt x="4776" y="8881"/>
                  </a:lnTo>
                  <a:lnTo>
                    <a:pt x="4677" y="8960"/>
                  </a:lnTo>
                  <a:lnTo>
                    <a:pt x="4618" y="9059"/>
                  </a:lnTo>
                  <a:lnTo>
                    <a:pt x="4520" y="9276"/>
                  </a:lnTo>
                  <a:lnTo>
                    <a:pt x="4441" y="9512"/>
                  </a:lnTo>
                  <a:lnTo>
                    <a:pt x="4421" y="9295"/>
                  </a:lnTo>
                  <a:lnTo>
                    <a:pt x="4401" y="9078"/>
                  </a:lnTo>
                  <a:lnTo>
                    <a:pt x="4362" y="8861"/>
                  </a:lnTo>
                  <a:lnTo>
                    <a:pt x="4302" y="8644"/>
                  </a:lnTo>
                  <a:lnTo>
                    <a:pt x="4243" y="8447"/>
                  </a:lnTo>
                  <a:lnTo>
                    <a:pt x="4164" y="8250"/>
                  </a:lnTo>
                  <a:lnTo>
                    <a:pt x="4085" y="8072"/>
                  </a:lnTo>
                  <a:lnTo>
                    <a:pt x="4006" y="7875"/>
                  </a:lnTo>
                  <a:lnTo>
                    <a:pt x="3987" y="7776"/>
                  </a:lnTo>
                  <a:lnTo>
                    <a:pt x="4006" y="7697"/>
                  </a:lnTo>
                  <a:lnTo>
                    <a:pt x="4026" y="7618"/>
                  </a:lnTo>
                  <a:lnTo>
                    <a:pt x="4066" y="7539"/>
                  </a:lnTo>
                  <a:lnTo>
                    <a:pt x="4164" y="7401"/>
                  </a:lnTo>
                  <a:lnTo>
                    <a:pt x="4283" y="7263"/>
                  </a:lnTo>
                  <a:lnTo>
                    <a:pt x="4539" y="6908"/>
                  </a:lnTo>
                  <a:lnTo>
                    <a:pt x="4816" y="6572"/>
                  </a:lnTo>
                  <a:lnTo>
                    <a:pt x="5230" y="6138"/>
                  </a:lnTo>
                  <a:lnTo>
                    <a:pt x="5664" y="5684"/>
                  </a:lnTo>
                  <a:lnTo>
                    <a:pt x="6197" y="5132"/>
                  </a:lnTo>
                  <a:lnTo>
                    <a:pt x="6453" y="4836"/>
                  </a:lnTo>
                  <a:lnTo>
                    <a:pt x="6690" y="4520"/>
                  </a:lnTo>
                  <a:lnTo>
                    <a:pt x="6927" y="4204"/>
                  </a:lnTo>
                  <a:lnTo>
                    <a:pt x="7184" y="3849"/>
                  </a:lnTo>
                  <a:lnTo>
                    <a:pt x="7322" y="3671"/>
                  </a:lnTo>
                  <a:lnTo>
                    <a:pt x="7420" y="3474"/>
                  </a:lnTo>
                  <a:lnTo>
                    <a:pt x="7499" y="3296"/>
                  </a:lnTo>
                  <a:lnTo>
                    <a:pt x="7559" y="3119"/>
                  </a:lnTo>
                  <a:lnTo>
                    <a:pt x="7559" y="2981"/>
                  </a:lnTo>
                  <a:lnTo>
                    <a:pt x="7559" y="2843"/>
                  </a:lnTo>
                  <a:lnTo>
                    <a:pt x="7519" y="2704"/>
                  </a:lnTo>
                  <a:lnTo>
                    <a:pt x="7460" y="2566"/>
                  </a:lnTo>
                  <a:lnTo>
                    <a:pt x="7322" y="2251"/>
                  </a:lnTo>
                  <a:lnTo>
                    <a:pt x="7164" y="1895"/>
                  </a:lnTo>
                  <a:lnTo>
                    <a:pt x="7026" y="1619"/>
                  </a:lnTo>
                  <a:lnTo>
                    <a:pt x="6848" y="1343"/>
                  </a:lnTo>
                  <a:lnTo>
                    <a:pt x="6671" y="1106"/>
                  </a:lnTo>
                  <a:lnTo>
                    <a:pt x="6453" y="889"/>
                  </a:lnTo>
                  <a:lnTo>
                    <a:pt x="6217" y="672"/>
                  </a:lnTo>
                  <a:lnTo>
                    <a:pt x="5980" y="494"/>
                  </a:lnTo>
                  <a:lnTo>
                    <a:pt x="5704" y="336"/>
                  </a:lnTo>
                  <a:lnTo>
                    <a:pt x="5408" y="179"/>
                  </a:lnTo>
                  <a:lnTo>
                    <a:pt x="5171" y="80"/>
                  </a:lnTo>
                  <a:lnTo>
                    <a:pt x="4914" y="21"/>
                  </a:lnTo>
                  <a:lnTo>
                    <a:pt x="4796" y="1"/>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9" name="Google Shape;939;p7"/>
            <p:cNvSpPr/>
            <p:nvPr/>
          </p:nvSpPr>
          <p:spPr>
            <a:xfrm>
              <a:off x="2404259" y="2060606"/>
              <a:ext cx="14737" cy="5809"/>
            </a:xfrm>
            <a:custGeom>
              <a:rect b="b" l="l" r="r" t="t"/>
              <a:pathLst>
                <a:path extrusionOk="0" h="257" w="652">
                  <a:moveTo>
                    <a:pt x="138" y="0"/>
                  </a:moveTo>
                  <a:lnTo>
                    <a:pt x="79" y="20"/>
                  </a:lnTo>
                  <a:lnTo>
                    <a:pt x="40" y="40"/>
                  </a:lnTo>
                  <a:lnTo>
                    <a:pt x="20" y="79"/>
                  </a:lnTo>
                  <a:lnTo>
                    <a:pt x="0" y="139"/>
                  </a:lnTo>
                  <a:lnTo>
                    <a:pt x="20" y="178"/>
                  </a:lnTo>
                  <a:lnTo>
                    <a:pt x="40" y="218"/>
                  </a:lnTo>
                  <a:lnTo>
                    <a:pt x="79" y="257"/>
                  </a:lnTo>
                  <a:lnTo>
                    <a:pt x="572" y="257"/>
                  </a:lnTo>
                  <a:lnTo>
                    <a:pt x="612" y="218"/>
                  </a:lnTo>
                  <a:lnTo>
                    <a:pt x="632" y="178"/>
                  </a:lnTo>
                  <a:lnTo>
                    <a:pt x="651" y="139"/>
                  </a:lnTo>
                  <a:lnTo>
                    <a:pt x="632" y="79"/>
                  </a:lnTo>
                  <a:lnTo>
                    <a:pt x="612" y="40"/>
                  </a:lnTo>
                  <a:lnTo>
                    <a:pt x="572" y="20"/>
                  </a:lnTo>
                  <a:lnTo>
                    <a:pt x="513"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0" name="Google Shape;940;p7"/>
            <p:cNvSpPr/>
            <p:nvPr/>
          </p:nvSpPr>
          <p:spPr>
            <a:xfrm>
              <a:off x="2405593" y="2035178"/>
              <a:ext cx="16974" cy="8046"/>
            </a:xfrm>
            <a:custGeom>
              <a:rect b="b" l="l" r="r" t="t"/>
              <a:pathLst>
                <a:path extrusionOk="0" h="356" w="751">
                  <a:moveTo>
                    <a:pt x="592" y="1"/>
                  </a:moveTo>
                  <a:lnTo>
                    <a:pt x="99" y="99"/>
                  </a:lnTo>
                  <a:lnTo>
                    <a:pt x="60" y="119"/>
                  </a:lnTo>
                  <a:lnTo>
                    <a:pt x="20" y="159"/>
                  </a:lnTo>
                  <a:lnTo>
                    <a:pt x="0" y="198"/>
                  </a:lnTo>
                  <a:lnTo>
                    <a:pt x="0" y="257"/>
                  </a:lnTo>
                  <a:lnTo>
                    <a:pt x="20" y="297"/>
                  </a:lnTo>
                  <a:lnTo>
                    <a:pt x="40" y="336"/>
                  </a:lnTo>
                  <a:lnTo>
                    <a:pt x="79" y="356"/>
                  </a:lnTo>
                  <a:lnTo>
                    <a:pt x="158" y="356"/>
                  </a:lnTo>
                  <a:lnTo>
                    <a:pt x="652" y="257"/>
                  </a:lnTo>
                  <a:lnTo>
                    <a:pt x="691" y="218"/>
                  </a:lnTo>
                  <a:lnTo>
                    <a:pt x="731" y="198"/>
                  </a:lnTo>
                  <a:lnTo>
                    <a:pt x="750" y="139"/>
                  </a:lnTo>
                  <a:lnTo>
                    <a:pt x="750" y="99"/>
                  </a:lnTo>
                  <a:lnTo>
                    <a:pt x="731" y="40"/>
                  </a:lnTo>
                  <a:lnTo>
                    <a:pt x="691"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1" name="Google Shape;941;p7"/>
            <p:cNvSpPr/>
            <p:nvPr/>
          </p:nvSpPr>
          <p:spPr>
            <a:xfrm>
              <a:off x="2405593" y="2009320"/>
              <a:ext cx="15641" cy="6713"/>
            </a:xfrm>
            <a:custGeom>
              <a:rect b="b" l="l" r="r" t="t"/>
              <a:pathLst>
                <a:path extrusionOk="0" h="297" w="692">
                  <a:moveTo>
                    <a:pt x="99" y="0"/>
                  </a:moveTo>
                  <a:lnTo>
                    <a:pt x="60" y="20"/>
                  </a:lnTo>
                  <a:lnTo>
                    <a:pt x="20" y="59"/>
                  </a:lnTo>
                  <a:lnTo>
                    <a:pt x="0" y="99"/>
                  </a:lnTo>
                  <a:lnTo>
                    <a:pt x="0" y="158"/>
                  </a:lnTo>
                  <a:lnTo>
                    <a:pt x="20" y="197"/>
                  </a:lnTo>
                  <a:lnTo>
                    <a:pt x="60" y="237"/>
                  </a:lnTo>
                  <a:lnTo>
                    <a:pt x="119" y="257"/>
                  </a:lnTo>
                  <a:lnTo>
                    <a:pt x="553" y="296"/>
                  </a:lnTo>
                  <a:lnTo>
                    <a:pt x="612" y="296"/>
                  </a:lnTo>
                  <a:lnTo>
                    <a:pt x="652" y="276"/>
                  </a:lnTo>
                  <a:lnTo>
                    <a:pt x="671" y="237"/>
                  </a:lnTo>
                  <a:lnTo>
                    <a:pt x="691" y="197"/>
                  </a:lnTo>
                  <a:lnTo>
                    <a:pt x="691" y="138"/>
                  </a:lnTo>
                  <a:lnTo>
                    <a:pt x="671" y="99"/>
                  </a:lnTo>
                  <a:lnTo>
                    <a:pt x="632" y="59"/>
                  </a:lnTo>
                  <a:lnTo>
                    <a:pt x="573" y="40"/>
                  </a:lnTo>
                  <a:lnTo>
                    <a:pt x="13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2" name="Google Shape;942;p7"/>
            <p:cNvSpPr/>
            <p:nvPr/>
          </p:nvSpPr>
          <p:spPr>
            <a:xfrm>
              <a:off x="2018430" y="2106987"/>
              <a:ext cx="42402" cy="16093"/>
            </a:xfrm>
            <a:custGeom>
              <a:rect b="b" l="l" r="r" t="t"/>
              <a:pathLst>
                <a:path extrusionOk="0" h="712" w="1876">
                  <a:moveTo>
                    <a:pt x="1718" y="1"/>
                  </a:moveTo>
                  <a:lnTo>
                    <a:pt x="1678" y="20"/>
                  </a:lnTo>
                  <a:lnTo>
                    <a:pt x="1639" y="60"/>
                  </a:lnTo>
                  <a:lnTo>
                    <a:pt x="1579" y="139"/>
                  </a:lnTo>
                  <a:lnTo>
                    <a:pt x="1520" y="198"/>
                  </a:lnTo>
                  <a:lnTo>
                    <a:pt x="1343" y="316"/>
                  </a:lnTo>
                  <a:lnTo>
                    <a:pt x="1165" y="415"/>
                  </a:lnTo>
                  <a:lnTo>
                    <a:pt x="1066" y="435"/>
                  </a:lnTo>
                  <a:lnTo>
                    <a:pt x="968" y="455"/>
                  </a:lnTo>
                  <a:lnTo>
                    <a:pt x="869" y="455"/>
                  </a:lnTo>
                  <a:lnTo>
                    <a:pt x="770" y="435"/>
                  </a:lnTo>
                  <a:lnTo>
                    <a:pt x="573" y="395"/>
                  </a:lnTo>
                  <a:lnTo>
                    <a:pt x="395" y="297"/>
                  </a:lnTo>
                  <a:lnTo>
                    <a:pt x="316" y="238"/>
                  </a:lnTo>
                  <a:lnTo>
                    <a:pt x="238" y="159"/>
                  </a:lnTo>
                  <a:lnTo>
                    <a:pt x="198" y="139"/>
                  </a:lnTo>
                  <a:lnTo>
                    <a:pt x="139" y="119"/>
                  </a:lnTo>
                  <a:lnTo>
                    <a:pt x="99" y="139"/>
                  </a:lnTo>
                  <a:lnTo>
                    <a:pt x="60" y="159"/>
                  </a:lnTo>
                  <a:lnTo>
                    <a:pt x="20" y="198"/>
                  </a:lnTo>
                  <a:lnTo>
                    <a:pt x="1" y="257"/>
                  </a:lnTo>
                  <a:lnTo>
                    <a:pt x="20" y="297"/>
                  </a:lnTo>
                  <a:lnTo>
                    <a:pt x="40" y="336"/>
                  </a:lnTo>
                  <a:lnTo>
                    <a:pt x="139" y="435"/>
                  </a:lnTo>
                  <a:lnTo>
                    <a:pt x="218" y="494"/>
                  </a:lnTo>
                  <a:lnTo>
                    <a:pt x="316" y="573"/>
                  </a:lnTo>
                  <a:lnTo>
                    <a:pt x="435" y="612"/>
                  </a:lnTo>
                  <a:lnTo>
                    <a:pt x="553" y="652"/>
                  </a:lnTo>
                  <a:lnTo>
                    <a:pt x="652" y="691"/>
                  </a:lnTo>
                  <a:lnTo>
                    <a:pt x="770" y="711"/>
                  </a:lnTo>
                  <a:lnTo>
                    <a:pt x="987" y="711"/>
                  </a:lnTo>
                  <a:lnTo>
                    <a:pt x="1126" y="691"/>
                  </a:lnTo>
                  <a:lnTo>
                    <a:pt x="1244" y="652"/>
                  </a:lnTo>
                  <a:lnTo>
                    <a:pt x="1362" y="612"/>
                  </a:lnTo>
                  <a:lnTo>
                    <a:pt x="1481" y="553"/>
                  </a:lnTo>
                  <a:lnTo>
                    <a:pt x="1599" y="474"/>
                  </a:lnTo>
                  <a:lnTo>
                    <a:pt x="1698" y="395"/>
                  </a:lnTo>
                  <a:lnTo>
                    <a:pt x="1777" y="297"/>
                  </a:lnTo>
                  <a:lnTo>
                    <a:pt x="1856" y="198"/>
                  </a:lnTo>
                  <a:lnTo>
                    <a:pt x="1875" y="139"/>
                  </a:lnTo>
                  <a:lnTo>
                    <a:pt x="1875" y="99"/>
                  </a:lnTo>
                  <a:lnTo>
                    <a:pt x="1856" y="40"/>
                  </a:lnTo>
                  <a:lnTo>
                    <a:pt x="1816" y="20"/>
                  </a:lnTo>
                  <a:lnTo>
                    <a:pt x="177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3" name="Google Shape;943;p7"/>
            <p:cNvSpPr/>
            <p:nvPr/>
          </p:nvSpPr>
          <p:spPr>
            <a:xfrm>
              <a:off x="1812360" y="1866583"/>
              <a:ext cx="122686" cy="126235"/>
            </a:xfrm>
            <a:custGeom>
              <a:rect b="b" l="l" r="r" t="t"/>
              <a:pathLst>
                <a:path extrusionOk="0" h="5585" w="5428">
                  <a:moveTo>
                    <a:pt x="2724" y="0"/>
                  </a:moveTo>
                  <a:lnTo>
                    <a:pt x="2448" y="20"/>
                  </a:lnTo>
                  <a:lnTo>
                    <a:pt x="2172" y="60"/>
                  </a:lnTo>
                  <a:lnTo>
                    <a:pt x="1915" y="119"/>
                  </a:lnTo>
                  <a:lnTo>
                    <a:pt x="1658" y="217"/>
                  </a:lnTo>
                  <a:lnTo>
                    <a:pt x="1422" y="336"/>
                  </a:lnTo>
                  <a:lnTo>
                    <a:pt x="1205" y="474"/>
                  </a:lnTo>
                  <a:lnTo>
                    <a:pt x="988" y="632"/>
                  </a:lnTo>
                  <a:lnTo>
                    <a:pt x="810" y="809"/>
                  </a:lnTo>
                  <a:lnTo>
                    <a:pt x="632" y="1007"/>
                  </a:lnTo>
                  <a:lnTo>
                    <a:pt x="474" y="1224"/>
                  </a:lnTo>
                  <a:lnTo>
                    <a:pt x="336" y="1461"/>
                  </a:lnTo>
                  <a:lnTo>
                    <a:pt x="218" y="1697"/>
                  </a:lnTo>
                  <a:lnTo>
                    <a:pt x="139" y="1954"/>
                  </a:lnTo>
                  <a:lnTo>
                    <a:pt x="60" y="2230"/>
                  </a:lnTo>
                  <a:lnTo>
                    <a:pt x="21" y="2507"/>
                  </a:lnTo>
                  <a:lnTo>
                    <a:pt x="1" y="2783"/>
                  </a:lnTo>
                  <a:lnTo>
                    <a:pt x="21" y="3079"/>
                  </a:lnTo>
                  <a:lnTo>
                    <a:pt x="60" y="3355"/>
                  </a:lnTo>
                  <a:lnTo>
                    <a:pt x="139" y="3612"/>
                  </a:lnTo>
                  <a:lnTo>
                    <a:pt x="218" y="3868"/>
                  </a:lnTo>
                  <a:lnTo>
                    <a:pt x="336" y="4125"/>
                  </a:lnTo>
                  <a:lnTo>
                    <a:pt x="474" y="4342"/>
                  </a:lnTo>
                  <a:lnTo>
                    <a:pt x="632" y="4559"/>
                  </a:lnTo>
                  <a:lnTo>
                    <a:pt x="810" y="4756"/>
                  </a:lnTo>
                  <a:lnTo>
                    <a:pt x="988" y="4934"/>
                  </a:lnTo>
                  <a:lnTo>
                    <a:pt x="1205" y="5092"/>
                  </a:lnTo>
                  <a:lnTo>
                    <a:pt x="1422" y="5230"/>
                  </a:lnTo>
                  <a:lnTo>
                    <a:pt x="1658" y="5348"/>
                  </a:lnTo>
                  <a:lnTo>
                    <a:pt x="1915" y="5447"/>
                  </a:lnTo>
                  <a:lnTo>
                    <a:pt x="2172" y="5526"/>
                  </a:lnTo>
                  <a:lnTo>
                    <a:pt x="2448" y="5565"/>
                  </a:lnTo>
                  <a:lnTo>
                    <a:pt x="2724" y="5585"/>
                  </a:lnTo>
                  <a:lnTo>
                    <a:pt x="3000" y="5565"/>
                  </a:lnTo>
                  <a:lnTo>
                    <a:pt x="3257" y="5526"/>
                  </a:lnTo>
                  <a:lnTo>
                    <a:pt x="3513" y="5447"/>
                  </a:lnTo>
                  <a:lnTo>
                    <a:pt x="3770" y="5348"/>
                  </a:lnTo>
                  <a:lnTo>
                    <a:pt x="4007" y="5230"/>
                  </a:lnTo>
                  <a:lnTo>
                    <a:pt x="4224" y="5092"/>
                  </a:lnTo>
                  <a:lnTo>
                    <a:pt x="4441" y="4934"/>
                  </a:lnTo>
                  <a:lnTo>
                    <a:pt x="4638" y="4756"/>
                  </a:lnTo>
                  <a:lnTo>
                    <a:pt x="4796" y="4559"/>
                  </a:lnTo>
                  <a:lnTo>
                    <a:pt x="4954" y="4342"/>
                  </a:lnTo>
                  <a:lnTo>
                    <a:pt x="5092" y="4125"/>
                  </a:lnTo>
                  <a:lnTo>
                    <a:pt x="5211" y="3868"/>
                  </a:lnTo>
                  <a:lnTo>
                    <a:pt x="5309" y="3612"/>
                  </a:lnTo>
                  <a:lnTo>
                    <a:pt x="5368" y="3355"/>
                  </a:lnTo>
                  <a:lnTo>
                    <a:pt x="5408" y="3079"/>
                  </a:lnTo>
                  <a:lnTo>
                    <a:pt x="5428" y="2783"/>
                  </a:lnTo>
                  <a:lnTo>
                    <a:pt x="5408" y="2507"/>
                  </a:lnTo>
                  <a:lnTo>
                    <a:pt x="5368" y="2230"/>
                  </a:lnTo>
                  <a:lnTo>
                    <a:pt x="5309" y="1954"/>
                  </a:lnTo>
                  <a:lnTo>
                    <a:pt x="5211" y="1697"/>
                  </a:lnTo>
                  <a:lnTo>
                    <a:pt x="5092" y="1461"/>
                  </a:lnTo>
                  <a:lnTo>
                    <a:pt x="4954" y="1224"/>
                  </a:lnTo>
                  <a:lnTo>
                    <a:pt x="4796" y="1007"/>
                  </a:lnTo>
                  <a:lnTo>
                    <a:pt x="4638" y="809"/>
                  </a:lnTo>
                  <a:lnTo>
                    <a:pt x="4441" y="632"/>
                  </a:lnTo>
                  <a:lnTo>
                    <a:pt x="4224" y="474"/>
                  </a:lnTo>
                  <a:lnTo>
                    <a:pt x="4007" y="336"/>
                  </a:lnTo>
                  <a:lnTo>
                    <a:pt x="3770" y="217"/>
                  </a:lnTo>
                  <a:lnTo>
                    <a:pt x="3513" y="119"/>
                  </a:lnTo>
                  <a:lnTo>
                    <a:pt x="3257" y="60"/>
                  </a:lnTo>
                  <a:lnTo>
                    <a:pt x="3000" y="20"/>
                  </a:lnTo>
                  <a:lnTo>
                    <a:pt x="272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4" name="Google Shape;944;p7"/>
            <p:cNvSpPr/>
            <p:nvPr/>
          </p:nvSpPr>
          <p:spPr>
            <a:xfrm>
              <a:off x="1412268" y="2686388"/>
              <a:ext cx="84330" cy="94591"/>
            </a:xfrm>
            <a:custGeom>
              <a:rect b="b" l="l" r="r" t="t"/>
              <a:pathLst>
                <a:path extrusionOk="0" h="4185" w="3731">
                  <a:moveTo>
                    <a:pt x="1" y="1"/>
                  </a:moveTo>
                  <a:lnTo>
                    <a:pt x="1" y="257"/>
                  </a:lnTo>
                  <a:lnTo>
                    <a:pt x="376" y="277"/>
                  </a:lnTo>
                  <a:lnTo>
                    <a:pt x="731" y="336"/>
                  </a:lnTo>
                  <a:lnTo>
                    <a:pt x="1086" y="435"/>
                  </a:lnTo>
                  <a:lnTo>
                    <a:pt x="1422" y="573"/>
                  </a:lnTo>
                  <a:lnTo>
                    <a:pt x="1737" y="750"/>
                  </a:lnTo>
                  <a:lnTo>
                    <a:pt x="2053" y="948"/>
                  </a:lnTo>
                  <a:lnTo>
                    <a:pt x="2330" y="1185"/>
                  </a:lnTo>
                  <a:lnTo>
                    <a:pt x="2586" y="1441"/>
                  </a:lnTo>
                  <a:lnTo>
                    <a:pt x="2823" y="1717"/>
                  </a:lnTo>
                  <a:lnTo>
                    <a:pt x="3020" y="2033"/>
                  </a:lnTo>
                  <a:lnTo>
                    <a:pt x="3178" y="2369"/>
                  </a:lnTo>
                  <a:lnTo>
                    <a:pt x="3296" y="2704"/>
                  </a:lnTo>
                  <a:lnTo>
                    <a:pt x="3395" y="3059"/>
                  </a:lnTo>
                  <a:lnTo>
                    <a:pt x="3454" y="3414"/>
                  </a:lnTo>
                  <a:lnTo>
                    <a:pt x="3474" y="3789"/>
                  </a:lnTo>
                  <a:lnTo>
                    <a:pt x="3454" y="4145"/>
                  </a:lnTo>
                  <a:lnTo>
                    <a:pt x="3711" y="4184"/>
                  </a:lnTo>
                  <a:lnTo>
                    <a:pt x="3731" y="3789"/>
                  </a:lnTo>
                  <a:lnTo>
                    <a:pt x="3711" y="3395"/>
                  </a:lnTo>
                  <a:lnTo>
                    <a:pt x="3652" y="3000"/>
                  </a:lnTo>
                  <a:lnTo>
                    <a:pt x="3553" y="2625"/>
                  </a:lnTo>
                  <a:lnTo>
                    <a:pt x="3415" y="2250"/>
                  </a:lnTo>
                  <a:lnTo>
                    <a:pt x="3237" y="1895"/>
                  </a:lnTo>
                  <a:lnTo>
                    <a:pt x="3040" y="1579"/>
                  </a:lnTo>
                  <a:lnTo>
                    <a:pt x="2783" y="1263"/>
                  </a:lnTo>
                  <a:lnTo>
                    <a:pt x="2507" y="987"/>
                  </a:lnTo>
                  <a:lnTo>
                    <a:pt x="2211" y="731"/>
                  </a:lnTo>
                  <a:lnTo>
                    <a:pt x="1876" y="514"/>
                  </a:lnTo>
                  <a:lnTo>
                    <a:pt x="1520" y="336"/>
                  </a:lnTo>
                  <a:lnTo>
                    <a:pt x="1165" y="198"/>
                  </a:lnTo>
                  <a:lnTo>
                    <a:pt x="790" y="99"/>
                  </a:lnTo>
                  <a:lnTo>
                    <a:pt x="396" y="20"/>
                  </a:lnTo>
                  <a:lnTo>
                    <a:pt x="1"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5" name="Google Shape;945;p7"/>
            <p:cNvSpPr/>
            <p:nvPr/>
          </p:nvSpPr>
          <p:spPr>
            <a:xfrm>
              <a:off x="1401577" y="2850078"/>
              <a:ext cx="12499" cy="18760"/>
            </a:xfrm>
            <a:custGeom>
              <a:rect b="b" l="l" r="r" t="t"/>
              <a:pathLst>
                <a:path extrusionOk="0" h="830" w="553">
                  <a:moveTo>
                    <a:pt x="119" y="1"/>
                  </a:moveTo>
                  <a:lnTo>
                    <a:pt x="79" y="20"/>
                  </a:lnTo>
                  <a:lnTo>
                    <a:pt x="40" y="40"/>
                  </a:lnTo>
                  <a:lnTo>
                    <a:pt x="0" y="80"/>
                  </a:lnTo>
                  <a:lnTo>
                    <a:pt x="0" y="139"/>
                  </a:lnTo>
                  <a:lnTo>
                    <a:pt x="0" y="178"/>
                  </a:lnTo>
                  <a:lnTo>
                    <a:pt x="138" y="474"/>
                  </a:lnTo>
                  <a:lnTo>
                    <a:pt x="316" y="770"/>
                  </a:lnTo>
                  <a:lnTo>
                    <a:pt x="356" y="810"/>
                  </a:lnTo>
                  <a:lnTo>
                    <a:pt x="415" y="830"/>
                  </a:lnTo>
                  <a:lnTo>
                    <a:pt x="494" y="810"/>
                  </a:lnTo>
                  <a:lnTo>
                    <a:pt x="533" y="770"/>
                  </a:lnTo>
                  <a:lnTo>
                    <a:pt x="553" y="731"/>
                  </a:lnTo>
                  <a:lnTo>
                    <a:pt x="553" y="691"/>
                  </a:lnTo>
                  <a:lnTo>
                    <a:pt x="533" y="632"/>
                  </a:lnTo>
                  <a:lnTo>
                    <a:pt x="375" y="356"/>
                  </a:lnTo>
                  <a:lnTo>
                    <a:pt x="237" y="80"/>
                  </a:lnTo>
                  <a:lnTo>
                    <a:pt x="217" y="40"/>
                  </a:lnTo>
                  <a:lnTo>
                    <a:pt x="17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6" name="Google Shape;946;p7"/>
            <p:cNvSpPr/>
            <p:nvPr/>
          </p:nvSpPr>
          <p:spPr>
            <a:xfrm>
              <a:off x="1362315" y="2969172"/>
              <a:ext cx="12974" cy="20546"/>
            </a:xfrm>
            <a:custGeom>
              <a:rect b="b" l="l" r="r" t="t"/>
              <a:pathLst>
                <a:path extrusionOk="0" h="909" w="574">
                  <a:moveTo>
                    <a:pt x="257" y="1"/>
                  </a:moveTo>
                  <a:lnTo>
                    <a:pt x="1" y="60"/>
                  </a:lnTo>
                  <a:lnTo>
                    <a:pt x="40" y="237"/>
                  </a:lnTo>
                  <a:lnTo>
                    <a:pt x="119" y="415"/>
                  </a:lnTo>
                  <a:lnTo>
                    <a:pt x="277" y="770"/>
                  </a:lnTo>
                  <a:lnTo>
                    <a:pt x="336" y="908"/>
                  </a:lnTo>
                  <a:lnTo>
                    <a:pt x="573" y="790"/>
                  </a:lnTo>
                  <a:lnTo>
                    <a:pt x="514" y="652"/>
                  </a:lnTo>
                  <a:lnTo>
                    <a:pt x="356" y="316"/>
                  </a:lnTo>
                  <a:lnTo>
                    <a:pt x="297" y="158"/>
                  </a:lnTo>
                  <a:lnTo>
                    <a:pt x="25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7" name="Google Shape;947;p7"/>
            <p:cNvSpPr/>
            <p:nvPr/>
          </p:nvSpPr>
          <p:spPr>
            <a:xfrm>
              <a:off x="1380601" y="2951338"/>
              <a:ext cx="12070" cy="21427"/>
            </a:xfrm>
            <a:custGeom>
              <a:rect b="b" l="l" r="r" t="t"/>
              <a:pathLst>
                <a:path extrusionOk="0" h="948" w="534">
                  <a:moveTo>
                    <a:pt x="257" y="0"/>
                  </a:moveTo>
                  <a:lnTo>
                    <a:pt x="1" y="79"/>
                  </a:lnTo>
                  <a:lnTo>
                    <a:pt x="139" y="513"/>
                  </a:lnTo>
                  <a:lnTo>
                    <a:pt x="297" y="947"/>
                  </a:lnTo>
                  <a:lnTo>
                    <a:pt x="534" y="869"/>
                  </a:lnTo>
                  <a:lnTo>
                    <a:pt x="396" y="434"/>
                  </a:lnTo>
                  <a:lnTo>
                    <a:pt x="25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8" name="Google Shape;948;p7"/>
            <p:cNvSpPr/>
            <p:nvPr/>
          </p:nvSpPr>
          <p:spPr>
            <a:xfrm>
              <a:off x="1400243" y="2927696"/>
              <a:ext cx="11618" cy="20094"/>
            </a:xfrm>
            <a:custGeom>
              <a:rect b="b" l="l" r="r" t="t"/>
              <a:pathLst>
                <a:path extrusionOk="0" h="889" w="514">
                  <a:moveTo>
                    <a:pt x="257" y="0"/>
                  </a:moveTo>
                  <a:lnTo>
                    <a:pt x="0" y="20"/>
                  </a:lnTo>
                  <a:lnTo>
                    <a:pt x="40" y="257"/>
                  </a:lnTo>
                  <a:lnTo>
                    <a:pt x="99" y="474"/>
                  </a:lnTo>
                  <a:lnTo>
                    <a:pt x="178" y="691"/>
                  </a:lnTo>
                  <a:lnTo>
                    <a:pt x="296" y="888"/>
                  </a:lnTo>
                  <a:lnTo>
                    <a:pt x="513" y="731"/>
                  </a:lnTo>
                  <a:lnTo>
                    <a:pt x="415" y="573"/>
                  </a:lnTo>
                  <a:lnTo>
                    <a:pt x="336" y="395"/>
                  </a:lnTo>
                  <a:lnTo>
                    <a:pt x="296" y="198"/>
                  </a:lnTo>
                  <a:lnTo>
                    <a:pt x="25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9" name="Google Shape;949;p7"/>
            <p:cNvSpPr/>
            <p:nvPr/>
          </p:nvSpPr>
          <p:spPr>
            <a:xfrm>
              <a:off x="1418077" y="2903172"/>
              <a:ext cx="8046" cy="17856"/>
            </a:xfrm>
            <a:custGeom>
              <a:rect b="b" l="l" r="r" t="t"/>
              <a:pathLst>
                <a:path extrusionOk="0" h="790" w="356">
                  <a:moveTo>
                    <a:pt x="257" y="0"/>
                  </a:moveTo>
                  <a:lnTo>
                    <a:pt x="0" y="39"/>
                  </a:lnTo>
                  <a:lnTo>
                    <a:pt x="99" y="789"/>
                  </a:lnTo>
                  <a:lnTo>
                    <a:pt x="356" y="750"/>
                  </a:lnTo>
                  <a:lnTo>
                    <a:pt x="25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0" name="Google Shape;950;p7"/>
            <p:cNvSpPr/>
            <p:nvPr/>
          </p:nvSpPr>
          <p:spPr>
            <a:xfrm>
              <a:off x="912124" y="3474525"/>
              <a:ext cx="1635455" cy="375828"/>
            </a:xfrm>
            <a:custGeom>
              <a:rect b="b" l="l" r="r" t="t"/>
              <a:pathLst>
                <a:path extrusionOk="0" h="13783" w="96487">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137"/>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1" name="Google Shape;951;p7"/>
            <p:cNvSpPr/>
            <p:nvPr/>
          </p:nvSpPr>
          <p:spPr>
            <a:xfrm>
              <a:off x="2575374" y="3456650"/>
              <a:ext cx="1635455" cy="375828"/>
            </a:xfrm>
            <a:custGeom>
              <a:rect b="b" l="l" r="r" t="t"/>
              <a:pathLst>
                <a:path extrusionOk="0" h="13783" w="96487">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137"/>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5" name="Shape 955"/>
        <p:cNvGrpSpPr/>
        <p:nvPr/>
      </p:nvGrpSpPr>
      <p:grpSpPr>
        <a:xfrm>
          <a:off x="0" y="0"/>
          <a:ext cx="0" cy="0"/>
          <a:chOff x="0" y="0"/>
          <a:chExt cx="0" cy="0"/>
        </a:xfrm>
      </p:grpSpPr>
      <p:sp>
        <p:nvSpPr>
          <p:cNvPr id="956" name="Google Shape;956;p8"/>
          <p:cNvSpPr txBox="1"/>
          <p:nvPr>
            <p:ph type="title"/>
          </p:nvPr>
        </p:nvSpPr>
        <p:spPr>
          <a:xfrm>
            <a:off x="720000" y="539500"/>
            <a:ext cx="7704000" cy="45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Type of Users</a:t>
            </a:r>
            <a:endParaRPr/>
          </a:p>
        </p:txBody>
      </p:sp>
      <p:sp>
        <p:nvSpPr>
          <p:cNvPr id="957" name="Google Shape;957;p8"/>
          <p:cNvSpPr txBox="1"/>
          <p:nvPr/>
        </p:nvSpPr>
        <p:spPr>
          <a:xfrm>
            <a:off x="1645674" y="3253896"/>
            <a:ext cx="1792200" cy="3657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300"/>
              <a:buFont typeface="Arial"/>
              <a:buNone/>
            </a:pPr>
            <a:r>
              <a:rPr b="0" i="0" lang="en" sz="2300" u="none" cap="none" strike="noStrike">
                <a:solidFill>
                  <a:schemeClr val="dk1"/>
                </a:solidFill>
                <a:latin typeface="Adamina"/>
                <a:ea typeface="Adamina"/>
                <a:cs typeface="Adamina"/>
                <a:sym typeface="Adamina"/>
              </a:rPr>
              <a:t>Doctors</a:t>
            </a:r>
            <a:endParaRPr b="0" i="0" sz="2300" u="none" cap="none" strike="noStrike">
              <a:solidFill>
                <a:schemeClr val="dk1"/>
              </a:solidFill>
              <a:latin typeface="Adamina"/>
              <a:ea typeface="Adamina"/>
              <a:cs typeface="Adamina"/>
              <a:sym typeface="Adamina"/>
            </a:endParaRPr>
          </a:p>
        </p:txBody>
      </p:sp>
      <p:sp>
        <p:nvSpPr>
          <p:cNvPr id="958" name="Google Shape;958;p8"/>
          <p:cNvSpPr txBox="1"/>
          <p:nvPr/>
        </p:nvSpPr>
        <p:spPr>
          <a:xfrm>
            <a:off x="3607824" y="3253896"/>
            <a:ext cx="1792200" cy="3657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300"/>
              <a:buFont typeface="Arial"/>
              <a:buNone/>
            </a:pPr>
            <a:r>
              <a:rPr b="0" i="0" lang="en" sz="2300" u="none" cap="none" strike="noStrike">
                <a:solidFill>
                  <a:schemeClr val="dk1"/>
                </a:solidFill>
                <a:latin typeface="Adamina"/>
                <a:ea typeface="Adamina"/>
                <a:cs typeface="Adamina"/>
                <a:sym typeface="Adamina"/>
              </a:rPr>
              <a:t>Patients</a:t>
            </a:r>
            <a:endParaRPr b="0" i="0" sz="2300" u="none" cap="none" strike="noStrike">
              <a:solidFill>
                <a:schemeClr val="dk1"/>
              </a:solidFill>
              <a:latin typeface="Adamina"/>
              <a:ea typeface="Adamina"/>
              <a:cs typeface="Adamina"/>
              <a:sym typeface="Adamina"/>
            </a:endParaRPr>
          </a:p>
        </p:txBody>
      </p:sp>
      <p:sp>
        <p:nvSpPr>
          <p:cNvPr id="959" name="Google Shape;959;p8"/>
          <p:cNvSpPr txBox="1"/>
          <p:nvPr/>
        </p:nvSpPr>
        <p:spPr>
          <a:xfrm>
            <a:off x="5569974" y="3253896"/>
            <a:ext cx="1792200" cy="3657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300"/>
              <a:buFont typeface="Arial"/>
              <a:buNone/>
            </a:pPr>
            <a:r>
              <a:rPr b="0" i="0" lang="en" sz="2300" u="none" cap="none" strike="noStrike">
                <a:solidFill>
                  <a:schemeClr val="dk1"/>
                </a:solidFill>
                <a:latin typeface="Adamina"/>
                <a:ea typeface="Adamina"/>
                <a:cs typeface="Adamina"/>
                <a:sym typeface="Adamina"/>
              </a:rPr>
              <a:t>Admin</a:t>
            </a:r>
            <a:endParaRPr b="0" i="0" sz="2300" u="none" cap="none" strike="noStrike">
              <a:solidFill>
                <a:schemeClr val="dk1"/>
              </a:solidFill>
              <a:latin typeface="Adamina"/>
              <a:ea typeface="Adamina"/>
              <a:cs typeface="Adamina"/>
              <a:sym typeface="Adamina"/>
            </a:endParaRPr>
          </a:p>
        </p:txBody>
      </p:sp>
      <p:sp>
        <p:nvSpPr>
          <p:cNvPr id="960" name="Google Shape;960;p8"/>
          <p:cNvSpPr/>
          <p:nvPr/>
        </p:nvSpPr>
        <p:spPr>
          <a:xfrm>
            <a:off x="2134080" y="1954377"/>
            <a:ext cx="815388" cy="822906"/>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1" name="Google Shape;961;p8"/>
          <p:cNvSpPr/>
          <p:nvPr/>
        </p:nvSpPr>
        <p:spPr>
          <a:xfrm>
            <a:off x="4096230" y="1954377"/>
            <a:ext cx="815388" cy="822906"/>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2" name="Google Shape;962;p8"/>
          <p:cNvSpPr/>
          <p:nvPr/>
        </p:nvSpPr>
        <p:spPr>
          <a:xfrm>
            <a:off x="6058380" y="1954377"/>
            <a:ext cx="815388" cy="822906"/>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3" name="Google Shape;963;p8"/>
          <p:cNvSpPr/>
          <p:nvPr/>
        </p:nvSpPr>
        <p:spPr>
          <a:xfrm>
            <a:off x="2235325" y="2059375"/>
            <a:ext cx="612900" cy="612900"/>
          </a:xfrm>
          <a:prstGeom prst="ellipse">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4" name="Google Shape;964;p8"/>
          <p:cNvSpPr/>
          <p:nvPr/>
        </p:nvSpPr>
        <p:spPr>
          <a:xfrm>
            <a:off x="4197474" y="2059380"/>
            <a:ext cx="612900" cy="612900"/>
          </a:xfrm>
          <a:prstGeom prst="ellipse">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5" name="Google Shape;965;p8"/>
          <p:cNvSpPr/>
          <p:nvPr/>
        </p:nvSpPr>
        <p:spPr>
          <a:xfrm>
            <a:off x="6159624" y="2059380"/>
            <a:ext cx="612900" cy="612900"/>
          </a:xfrm>
          <a:prstGeom prst="ellipse">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966" name="Google Shape;966;p8"/>
          <p:cNvCxnSpPr>
            <a:stCxn id="963" idx="4"/>
            <a:endCxn id="957" idx="0"/>
          </p:cNvCxnSpPr>
          <p:nvPr/>
        </p:nvCxnSpPr>
        <p:spPr>
          <a:xfrm flipH="1" rot="-5400000">
            <a:off x="2251225" y="2962825"/>
            <a:ext cx="581700" cy="600"/>
          </a:xfrm>
          <a:prstGeom prst="curvedConnector3">
            <a:avLst>
              <a:gd fmla="val 49993" name="adj1"/>
            </a:avLst>
          </a:prstGeom>
          <a:noFill/>
          <a:ln cap="flat" cmpd="sng" w="28575">
            <a:solidFill>
              <a:schemeClr val="dk2"/>
            </a:solidFill>
            <a:prstDash val="solid"/>
            <a:round/>
            <a:headEnd len="sm" w="sm" type="none"/>
            <a:tailEnd len="med" w="med" type="oval"/>
          </a:ln>
        </p:spPr>
      </p:cxnSp>
      <p:cxnSp>
        <p:nvCxnSpPr>
          <p:cNvPr id="967" name="Google Shape;967;p8"/>
          <p:cNvCxnSpPr>
            <a:stCxn id="963" idx="6"/>
            <a:endCxn id="964" idx="0"/>
          </p:cNvCxnSpPr>
          <p:nvPr/>
        </p:nvCxnSpPr>
        <p:spPr>
          <a:xfrm flipH="1" rot="10800000">
            <a:off x="2848225" y="2059525"/>
            <a:ext cx="1655700" cy="306300"/>
          </a:xfrm>
          <a:prstGeom prst="curvedConnector4">
            <a:avLst>
              <a:gd fmla="val 40746" name="adj1"/>
              <a:gd fmla="val 177790" name="adj2"/>
            </a:avLst>
          </a:prstGeom>
          <a:noFill/>
          <a:ln cap="flat" cmpd="sng" w="28575">
            <a:solidFill>
              <a:schemeClr val="dk2"/>
            </a:solidFill>
            <a:prstDash val="solid"/>
            <a:round/>
            <a:headEnd len="sm" w="sm" type="none"/>
            <a:tailEnd len="sm" w="sm" type="none"/>
          </a:ln>
        </p:spPr>
      </p:cxnSp>
      <p:cxnSp>
        <p:nvCxnSpPr>
          <p:cNvPr id="968" name="Google Shape;968;p8"/>
          <p:cNvCxnSpPr>
            <a:stCxn id="964" idx="6"/>
            <a:endCxn id="965" idx="0"/>
          </p:cNvCxnSpPr>
          <p:nvPr/>
        </p:nvCxnSpPr>
        <p:spPr>
          <a:xfrm flipH="1" rot="10800000">
            <a:off x="4810374" y="2059530"/>
            <a:ext cx="1655700" cy="306300"/>
          </a:xfrm>
          <a:prstGeom prst="curvedConnector4">
            <a:avLst>
              <a:gd fmla="val 40746" name="adj1"/>
              <a:gd fmla="val 177791" name="adj2"/>
            </a:avLst>
          </a:prstGeom>
          <a:noFill/>
          <a:ln cap="flat" cmpd="sng" w="28575">
            <a:solidFill>
              <a:schemeClr val="dk2"/>
            </a:solidFill>
            <a:prstDash val="solid"/>
            <a:round/>
            <a:headEnd len="sm" w="sm" type="none"/>
            <a:tailEnd len="sm" w="sm" type="none"/>
          </a:ln>
        </p:spPr>
      </p:cxnSp>
      <p:cxnSp>
        <p:nvCxnSpPr>
          <p:cNvPr id="969" name="Google Shape;969;p8"/>
          <p:cNvCxnSpPr>
            <a:stCxn id="964" idx="4"/>
            <a:endCxn id="958" idx="0"/>
          </p:cNvCxnSpPr>
          <p:nvPr/>
        </p:nvCxnSpPr>
        <p:spPr>
          <a:xfrm flipH="1" rot="-5400000">
            <a:off x="4213374" y="2962830"/>
            <a:ext cx="581700" cy="600"/>
          </a:xfrm>
          <a:prstGeom prst="curvedConnector3">
            <a:avLst>
              <a:gd fmla="val 49993" name="adj1"/>
            </a:avLst>
          </a:prstGeom>
          <a:noFill/>
          <a:ln cap="flat" cmpd="sng" w="28575">
            <a:solidFill>
              <a:schemeClr val="dk2"/>
            </a:solidFill>
            <a:prstDash val="solid"/>
            <a:round/>
            <a:headEnd len="sm" w="sm" type="none"/>
            <a:tailEnd len="med" w="med" type="oval"/>
          </a:ln>
        </p:spPr>
      </p:cxnSp>
      <p:cxnSp>
        <p:nvCxnSpPr>
          <p:cNvPr id="970" name="Google Shape;970;p8"/>
          <p:cNvCxnSpPr>
            <a:stCxn id="965" idx="4"/>
            <a:endCxn id="959" idx="0"/>
          </p:cNvCxnSpPr>
          <p:nvPr/>
        </p:nvCxnSpPr>
        <p:spPr>
          <a:xfrm flipH="1" rot="-5400000">
            <a:off x="6175524" y="2962830"/>
            <a:ext cx="581700" cy="600"/>
          </a:xfrm>
          <a:prstGeom prst="curvedConnector3">
            <a:avLst>
              <a:gd fmla="val 49993" name="adj1"/>
            </a:avLst>
          </a:prstGeom>
          <a:noFill/>
          <a:ln cap="flat" cmpd="sng" w="28575">
            <a:solidFill>
              <a:schemeClr val="dk2"/>
            </a:solidFill>
            <a:prstDash val="solid"/>
            <a:round/>
            <a:headEnd len="sm" w="sm" type="none"/>
            <a:tailEnd len="med" w="med" type="oval"/>
          </a:ln>
        </p:spPr>
      </p:cxnSp>
      <p:grpSp>
        <p:nvGrpSpPr>
          <p:cNvPr id="971" name="Google Shape;971;p8"/>
          <p:cNvGrpSpPr/>
          <p:nvPr/>
        </p:nvGrpSpPr>
        <p:grpSpPr>
          <a:xfrm>
            <a:off x="6288557" y="2160469"/>
            <a:ext cx="355034" cy="410723"/>
            <a:chOff x="4809100" y="1159125"/>
            <a:chExt cx="324025" cy="371325"/>
          </a:xfrm>
        </p:grpSpPr>
        <p:sp>
          <p:nvSpPr>
            <p:cNvPr id="972" name="Google Shape;972;p8"/>
            <p:cNvSpPr/>
            <p:nvPr/>
          </p:nvSpPr>
          <p:spPr>
            <a:xfrm>
              <a:off x="4809100" y="1159125"/>
              <a:ext cx="324025" cy="371325"/>
            </a:xfrm>
            <a:custGeom>
              <a:rect b="b" l="l" r="r" t="t"/>
              <a:pathLst>
                <a:path extrusionOk="0" h="14853" w="12961">
                  <a:moveTo>
                    <a:pt x="5701" y="0"/>
                  </a:moveTo>
                  <a:lnTo>
                    <a:pt x="5266" y="51"/>
                  </a:lnTo>
                  <a:lnTo>
                    <a:pt x="4729" y="154"/>
                  </a:lnTo>
                  <a:lnTo>
                    <a:pt x="4218" y="282"/>
                  </a:lnTo>
                  <a:lnTo>
                    <a:pt x="3758" y="435"/>
                  </a:lnTo>
                  <a:lnTo>
                    <a:pt x="3298" y="614"/>
                  </a:lnTo>
                  <a:lnTo>
                    <a:pt x="2863" y="844"/>
                  </a:lnTo>
                  <a:lnTo>
                    <a:pt x="2480" y="1100"/>
                  </a:lnTo>
                  <a:lnTo>
                    <a:pt x="2096" y="1381"/>
                  </a:lnTo>
                  <a:lnTo>
                    <a:pt x="1738" y="1688"/>
                  </a:lnTo>
                  <a:lnTo>
                    <a:pt x="1432" y="2020"/>
                  </a:lnTo>
                  <a:lnTo>
                    <a:pt x="1150" y="2352"/>
                  </a:lnTo>
                  <a:lnTo>
                    <a:pt x="869" y="2736"/>
                  </a:lnTo>
                  <a:lnTo>
                    <a:pt x="665" y="3145"/>
                  </a:lnTo>
                  <a:lnTo>
                    <a:pt x="460" y="3554"/>
                  </a:lnTo>
                  <a:lnTo>
                    <a:pt x="281" y="3988"/>
                  </a:lnTo>
                  <a:lnTo>
                    <a:pt x="153" y="4448"/>
                  </a:lnTo>
                  <a:lnTo>
                    <a:pt x="51" y="4934"/>
                  </a:lnTo>
                  <a:lnTo>
                    <a:pt x="0" y="5343"/>
                  </a:lnTo>
                  <a:lnTo>
                    <a:pt x="0" y="5778"/>
                  </a:lnTo>
                  <a:lnTo>
                    <a:pt x="0" y="6238"/>
                  </a:lnTo>
                  <a:lnTo>
                    <a:pt x="51" y="6698"/>
                  </a:lnTo>
                  <a:lnTo>
                    <a:pt x="102" y="7158"/>
                  </a:lnTo>
                  <a:lnTo>
                    <a:pt x="205" y="7593"/>
                  </a:lnTo>
                  <a:lnTo>
                    <a:pt x="332" y="8053"/>
                  </a:lnTo>
                  <a:lnTo>
                    <a:pt x="511" y="8487"/>
                  </a:lnTo>
                  <a:lnTo>
                    <a:pt x="690" y="8896"/>
                  </a:lnTo>
                  <a:lnTo>
                    <a:pt x="920" y="9280"/>
                  </a:lnTo>
                  <a:lnTo>
                    <a:pt x="1176" y="9663"/>
                  </a:lnTo>
                  <a:lnTo>
                    <a:pt x="1457" y="9996"/>
                  </a:lnTo>
                  <a:lnTo>
                    <a:pt x="1764" y="10302"/>
                  </a:lnTo>
                  <a:lnTo>
                    <a:pt x="2096" y="10584"/>
                  </a:lnTo>
                  <a:lnTo>
                    <a:pt x="2480" y="10814"/>
                  </a:lnTo>
                  <a:lnTo>
                    <a:pt x="2889" y="10993"/>
                  </a:lnTo>
                  <a:lnTo>
                    <a:pt x="3017" y="11069"/>
                  </a:lnTo>
                  <a:lnTo>
                    <a:pt x="3119" y="11172"/>
                  </a:lnTo>
                  <a:lnTo>
                    <a:pt x="3221" y="11274"/>
                  </a:lnTo>
                  <a:lnTo>
                    <a:pt x="3298" y="11402"/>
                  </a:lnTo>
                  <a:lnTo>
                    <a:pt x="3451" y="11657"/>
                  </a:lnTo>
                  <a:lnTo>
                    <a:pt x="3553" y="11938"/>
                  </a:lnTo>
                  <a:lnTo>
                    <a:pt x="3605" y="12245"/>
                  </a:lnTo>
                  <a:lnTo>
                    <a:pt x="3656" y="12578"/>
                  </a:lnTo>
                  <a:lnTo>
                    <a:pt x="3656" y="12910"/>
                  </a:lnTo>
                  <a:lnTo>
                    <a:pt x="3656" y="13242"/>
                  </a:lnTo>
                  <a:lnTo>
                    <a:pt x="3605" y="13856"/>
                  </a:lnTo>
                  <a:lnTo>
                    <a:pt x="3528" y="14367"/>
                  </a:lnTo>
                  <a:lnTo>
                    <a:pt x="3400" y="14853"/>
                  </a:lnTo>
                  <a:lnTo>
                    <a:pt x="7158" y="14853"/>
                  </a:lnTo>
                  <a:lnTo>
                    <a:pt x="8462" y="13063"/>
                  </a:lnTo>
                  <a:lnTo>
                    <a:pt x="10814" y="13063"/>
                  </a:lnTo>
                  <a:lnTo>
                    <a:pt x="10967" y="13038"/>
                  </a:lnTo>
                  <a:lnTo>
                    <a:pt x="11120" y="12987"/>
                  </a:lnTo>
                  <a:lnTo>
                    <a:pt x="11248" y="12910"/>
                  </a:lnTo>
                  <a:lnTo>
                    <a:pt x="11376" y="12833"/>
                  </a:lnTo>
                  <a:lnTo>
                    <a:pt x="11453" y="12705"/>
                  </a:lnTo>
                  <a:lnTo>
                    <a:pt x="11529" y="12578"/>
                  </a:lnTo>
                  <a:lnTo>
                    <a:pt x="11580" y="12424"/>
                  </a:lnTo>
                  <a:lnTo>
                    <a:pt x="11606" y="12271"/>
                  </a:lnTo>
                  <a:lnTo>
                    <a:pt x="11606" y="9561"/>
                  </a:lnTo>
                  <a:lnTo>
                    <a:pt x="12629" y="9561"/>
                  </a:lnTo>
                  <a:lnTo>
                    <a:pt x="12731" y="9510"/>
                  </a:lnTo>
                  <a:lnTo>
                    <a:pt x="12807" y="9459"/>
                  </a:lnTo>
                  <a:lnTo>
                    <a:pt x="12884" y="9382"/>
                  </a:lnTo>
                  <a:lnTo>
                    <a:pt x="12935" y="9280"/>
                  </a:lnTo>
                  <a:lnTo>
                    <a:pt x="12961" y="9178"/>
                  </a:lnTo>
                  <a:lnTo>
                    <a:pt x="12935" y="9075"/>
                  </a:lnTo>
                  <a:lnTo>
                    <a:pt x="12910" y="8948"/>
                  </a:lnTo>
                  <a:lnTo>
                    <a:pt x="12194" y="7439"/>
                  </a:lnTo>
                  <a:lnTo>
                    <a:pt x="11887" y="6672"/>
                  </a:lnTo>
                  <a:lnTo>
                    <a:pt x="11759" y="6366"/>
                  </a:lnTo>
                  <a:lnTo>
                    <a:pt x="11683" y="6110"/>
                  </a:lnTo>
                  <a:lnTo>
                    <a:pt x="11708" y="5803"/>
                  </a:lnTo>
                  <a:lnTo>
                    <a:pt x="11708" y="5496"/>
                  </a:lnTo>
                  <a:lnTo>
                    <a:pt x="11683" y="5190"/>
                  </a:lnTo>
                  <a:lnTo>
                    <a:pt x="11657" y="4909"/>
                  </a:lnTo>
                  <a:lnTo>
                    <a:pt x="11606" y="4627"/>
                  </a:lnTo>
                  <a:lnTo>
                    <a:pt x="11555" y="4321"/>
                  </a:lnTo>
                  <a:lnTo>
                    <a:pt x="11376" y="3784"/>
                  </a:lnTo>
                  <a:lnTo>
                    <a:pt x="11146" y="3247"/>
                  </a:lnTo>
                  <a:lnTo>
                    <a:pt x="10890" y="2736"/>
                  </a:lnTo>
                  <a:lnTo>
                    <a:pt x="10558" y="2275"/>
                  </a:lnTo>
                  <a:lnTo>
                    <a:pt x="10200" y="1815"/>
                  </a:lnTo>
                  <a:lnTo>
                    <a:pt x="9791" y="1432"/>
                  </a:lnTo>
                  <a:lnTo>
                    <a:pt x="9356" y="1074"/>
                  </a:lnTo>
                  <a:lnTo>
                    <a:pt x="8871" y="742"/>
                  </a:lnTo>
                  <a:lnTo>
                    <a:pt x="8385" y="486"/>
                  </a:lnTo>
                  <a:lnTo>
                    <a:pt x="7848" y="282"/>
                  </a:lnTo>
                  <a:lnTo>
                    <a:pt x="7567" y="205"/>
                  </a:lnTo>
                  <a:lnTo>
                    <a:pt x="7286" y="128"/>
                  </a:lnTo>
                  <a:lnTo>
                    <a:pt x="7005" y="77"/>
                  </a:lnTo>
                  <a:lnTo>
                    <a:pt x="6723" y="26"/>
                  </a:lnTo>
                  <a:lnTo>
                    <a:pt x="6442"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3" name="Google Shape;973;p8"/>
            <p:cNvSpPr/>
            <p:nvPr/>
          </p:nvSpPr>
          <p:spPr>
            <a:xfrm>
              <a:off x="4809100" y="1159125"/>
              <a:ext cx="324025" cy="371325"/>
            </a:xfrm>
            <a:custGeom>
              <a:rect b="b" l="l" r="r" t="t"/>
              <a:pathLst>
                <a:path extrusionOk="0" fill="none" h="14853" w="12961">
                  <a:moveTo>
                    <a:pt x="7158" y="14853"/>
                  </a:moveTo>
                  <a:lnTo>
                    <a:pt x="8462" y="13063"/>
                  </a:lnTo>
                  <a:lnTo>
                    <a:pt x="10814" y="13063"/>
                  </a:lnTo>
                  <a:lnTo>
                    <a:pt x="10814" y="13063"/>
                  </a:lnTo>
                  <a:lnTo>
                    <a:pt x="10967" y="13038"/>
                  </a:lnTo>
                  <a:lnTo>
                    <a:pt x="11120" y="12987"/>
                  </a:lnTo>
                  <a:lnTo>
                    <a:pt x="11248" y="12910"/>
                  </a:lnTo>
                  <a:lnTo>
                    <a:pt x="11376" y="12833"/>
                  </a:lnTo>
                  <a:lnTo>
                    <a:pt x="11453" y="12705"/>
                  </a:lnTo>
                  <a:lnTo>
                    <a:pt x="11529" y="12578"/>
                  </a:lnTo>
                  <a:lnTo>
                    <a:pt x="11580" y="12424"/>
                  </a:lnTo>
                  <a:lnTo>
                    <a:pt x="11606" y="12271"/>
                  </a:lnTo>
                  <a:lnTo>
                    <a:pt x="11606" y="9561"/>
                  </a:lnTo>
                  <a:lnTo>
                    <a:pt x="12526" y="9561"/>
                  </a:lnTo>
                  <a:lnTo>
                    <a:pt x="12526" y="9561"/>
                  </a:lnTo>
                  <a:lnTo>
                    <a:pt x="12629" y="9561"/>
                  </a:lnTo>
                  <a:lnTo>
                    <a:pt x="12731" y="9510"/>
                  </a:lnTo>
                  <a:lnTo>
                    <a:pt x="12807" y="9459"/>
                  </a:lnTo>
                  <a:lnTo>
                    <a:pt x="12884" y="9382"/>
                  </a:lnTo>
                  <a:lnTo>
                    <a:pt x="12935" y="9280"/>
                  </a:lnTo>
                  <a:lnTo>
                    <a:pt x="12961" y="9178"/>
                  </a:lnTo>
                  <a:lnTo>
                    <a:pt x="12935" y="9075"/>
                  </a:lnTo>
                  <a:lnTo>
                    <a:pt x="12910" y="8948"/>
                  </a:lnTo>
                  <a:lnTo>
                    <a:pt x="12910" y="8948"/>
                  </a:lnTo>
                  <a:lnTo>
                    <a:pt x="12194" y="7439"/>
                  </a:lnTo>
                  <a:lnTo>
                    <a:pt x="11887" y="6672"/>
                  </a:lnTo>
                  <a:lnTo>
                    <a:pt x="11759" y="6366"/>
                  </a:lnTo>
                  <a:lnTo>
                    <a:pt x="11683" y="6110"/>
                  </a:lnTo>
                  <a:lnTo>
                    <a:pt x="11683" y="6110"/>
                  </a:lnTo>
                  <a:lnTo>
                    <a:pt x="11708" y="5803"/>
                  </a:lnTo>
                  <a:lnTo>
                    <a:pt x="11708" y="5496"/>
                  </a:lnTo>
                  <a:lnTo>
                    <a:pt x="11683" y="5190"/>
                  </a:lnTo>
                  <a:lnTo>
                    <a:pt x="11657" y="4909"/>
                  </a:lnTo>
                  <a:lnTo>
                    <a:pt x="11606" y="4627"/>
                  </a:lnTo>
                  <a:lnTo>
                    <a:pt x="11555" y="4321"/>
                  </a:lnTo>
                  <a:lnTo>
                    <a:pt x="11376" y="3784"/>
                  </a:lnTo>
                  <a:lnTo>
                    <a:pt x="11146" y="3247"/>
                  </a:lnTo>
                  <a:lnTo>
                    <a:pt x="10890" y="2736"/>
                  </a:lnTo>
                  <a:lnTo>
                    <a:pt x="10558" y="2275"/>
                  </a:lnTo>
                  <a:lnTo>
                    <a:pt x="10200" y="1815"/>
                  </a:lnTo>
                  <a:lnTo>
                    <a:pt x="9791" y="1432"/>
                  </a:lnTo>
                  <a:lnTo>
                    <a:pt x="9356" y="1074"/>
                  </a:lnTo>
                  <a:lnTo>
                    <a:pt x="8871" y="742"/>
                  </a:lnTo>
                  <a:lnTo>
                    <a:pt x="8385" y="486"/>
                  </a:lnTo>
                  <a:lnTo>
                    <a:pt x="7848" y="282"/>
                  </a:lnTo>
                  <a:lnTo>
                    <a:pt x="7567" y="205"/>
                  </a:lnTo>
                  <a:lnTo>
                    <a:pt x="7286" y="128"/>
                  </a:lnTo>
                  <a:lnTo>
                    <a:pt x="7005" y="77"/>
                  </a:lnTo>
                  <a:lnTo>
                    <a:pt x="6723" y="26"/>
                  </a:lnTo>
                  <a:lnTo>
                    <a:pt x="6442" y="0"/>
                  </a:lnTo>
                  <a:lnTo>
                    <a:pt x="6135" y="0"/>
                  </a:lnTo>
                  <a:lnTo>
                    <a:pt x="6135" y="0"/>
                  </a:lnTo>
                  <a:lnTo>
                    <a:pt x="5701" y="0"/>
                  </a:lnTo>
                  <a:lnTo>
                    <a:pt x="5266" y="51"/>
                  </a:lnTo>
                  <a:lnTo>
                    <a:pt x="5266" y="51"/>
                  </a:lnTo>
                  <a:lnTo>
                    <a:pt x="4729" y="154"/>
                  </a:lnTo>
                  <a:lnTo>
                    <a:pt x="4218" y="282"/>
                  </a:lnTo>
                  <a:lnTo>
                    <a:pt x="3758" y="435"/>
                  </a:lnTo>
                  <a:lnTo>
                    <a:pt x="3298" y="614"/>
                  </a:lnTo>
                  <a:lnTo>
                    <a:pt x="2863" y="844"/>
                  </a:lnTo>
                  <a:lnTo>
                    <a:pt x="2480" y="1100"/>
                  </a:lnTo>
                  <a:lnTo>
                    <a:pt x="2096" y="1381"/>
                  </a:lnTo>
                  <a:lnTo>
                    <a:pt x="1738" y="1688"/>
                  </a:lnTo>
                  <a:lnTo>
                    <a:pt x="1432" y="2020"/>
                  </a:lnTo>
                  <a:lnTo>
                    <a:pt x="1150" y="2352"/>
                  </a:lnTo>
                  <a:lnTo>
                    <a:pt x="869" y="2736"/>
                  </a:lnTo>
                  <a:lnTo>
                    <a:pt x="665" y="3145"/>
                  </a:lnTo>
                  <a:lnTo>
                    <a:pt x="460" y="3554"/>
                  </a:lnTo>
                  <a:lnTo>
                    <a:pt x="281" y="3988"/>
                  </a:lnTo>
                  <a:lnTo>
                    <a:pt x="153" y="4448"/>
                  </a:lnTo>
                  <a:lnTo>
                    <a:pt x="51" y="4934"/>
                  </a:lnTo>
                  <a:lnTo>
                    <a:pt x="51" y="4934"/>
                  </a:lnTo>
                  <a:lnTo>
                    <a:pt x="0" y="5343"/>
                  </a:lnTo>
                  <a:lnTo>
                    <a:pt x="0" y="5778"/>
                  </a:lnTo>
                  <a:lnTo>
                    <a:pt x="0" y="6238"/>
                  </a:lnTo>
                  <a:lnTo>
                    <a:pt x="51" y="6698"/>
                  </a:lnTo>
                  <a:lnTo>
                    <a:pt x="102" y="7158"/>
                  </a:lnTo>
                  <a:lnTo>
                    <a:pt x="205" y="7593"/>
                  </a:lnTo>
                  <a:lnTo>
                    <a:pt x="332" y="8053"/>
                  </a:lnTo>
                  <a:lnTo>
                    <a:pt x="511" y="8487"/>
                  </a:lnTo>
                  <a:lnTo>
                    <a:pt x="690" y="8896"/>
                  </a:lnTo>
                  <a:lnTo>
                    <a:pt x="920" y="9280"/>
                  </a:lnTo>
                  <a:lnTo>
                    <a:pt x="1176" y="9663"/>
                  </a:lnTo>
                  <a:lnTo>
                    <a:pt x="1457" y="9996"/>
                  </a:lnTo>
                  <a:lnTo>
                    <a:pt x="1764" y="10302"/>
                  </a:lnTo>
                  <a:lnTo>
                    <a:pt x="2096" y="10584"/>
                  </a:lnTo>
                  <a:lnTo>
                    <a:pt x="2480" y="10814"/>
                  </a:lnTo>
                  <a:lnTo>
                    <a:pt x="2889" y="10993"/>
                  </a:lnTo>
                  <a:lnTo>
                    <a:pt x="2889" y="10993"/>
                  </a:lnTo>
                  <a:lnTo>
                    <a:pt x="3017" y="11069"/>
                  </a:lnTo>
                  <a:lnTo>
                    <a:pt x="3119" y="11172"/>
                  </a:lnTo>
                  <a:lnTo>
                    <a:pt x="3221" y="11274"/>
                  </a:lnTo>
                  <a:lnTo>
                    <a:pt x="3298" y="11402"/>
                  </a:lnTo>
                  <a:lnTo>
                    <a:pt x="3451" y="11657"/>
                  </a:lnTo>
                  <a:lnTo>
                    <a:pt x="3553" y="11938"/>
                  </a:lnTo>
                  <a:lnTo>
                    <a:pt x="3605" y="12245"/>
                  </a:lnTo>
                  <a:lnTo>
                    <a:pt x="3656" y="12578"/>
                  </a:lnTo>
                  <a:lnTo>
                    <a:pt x="3656" y="12910"/>
                  </a:lnTo>
                  <a:lnTo>
                    <a:pt x="3656" y="13242"/>
                  </a:lnTo>
                  <a:lnTo>
                    <a:pt x="3605" y="13856"/>
                  </a:lnTo>
                  <a:lnTo>
                    <a:pt x="3528" y="14367"/>
                  </a:lnTo>
                  <a:lnTo>
                    <a:pt x="3400" y="14853"/>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4" name="Google Shape;974;p8"/>
            <p:cNvSpPr/>
            <p:nvPr/>
          </p:nvSpPr>
          <p:spPr>
            <a:xfrm>
              <a:off x="5032125" y="1298450"/>
              <a:ext cx="51800" cy="22375"/>
            </a:xfrm>
            <a:custGeom>
              <a:rect b="b" l="l" r="r" t="t"/>
              <a:pathLst>
                <a:path extrusionOk="0" h="895" w="2072">
                  <a:moveTo>
                    <a:pt x="1049" y="0"/>
                  </a:moveTo>
                  <a:lnTo>
                    <a:pt x="793" y="26"/>
                  </a:lnTo>
                  <a:lnTo>
                    <a:pt x="538" y="102"/>
                  </a:lnTo>
                  <a:lnTo>
                    <a:pt x="308" y="205"/>
                  </a:lnTo>
                  <a:lnTo>
                    <a:pt x="103" y="384"/>
                  </a:lnTo>
                  <a:lnTo>
                    <a:pt x="26" y="486"/>
                  </a:lnTo>
                  <a:lnTo>
                    <a:pt x="1" y="588"/>
                  </a:lnTo>
                  <a:lnTo>
                    <a:pt x="26" y="716"/>
                  </a:lnTo>
                  <a:lnTo>
                    <a:pt x="103" y="818"/>
                  </a:lnTo>
                  <a:lnTo>
                    <a:pt x="205" y="869"/>
                  </a:lnTo>
                  <a:lnTo>
                    <a:pt x="308" y="895"/>
                  </a:lnTo>
                  <a:lnTo>
                    <a:pt x="435" y="869"/>
                  </a:lnTo>
                  <a:lnTo>
                    <a:pt x="538" y="818"/>
                  </a:lnTo>
                  <a:lnTo>
                    <a:pt x="640" y="716"/>
                  </a:lnTo>
                  <a:lnTo>
                    <a:pt x="768" y="639"/>
                  </a:lnTo>
                  <a:lnTo>
                    <a:pt x="896" y="614"/>
                  </a:lnTo>
                  <a:lnTo>
                    <a:pt x="1049" y="588"/>
                  </a:lnTo>
                  <a:lnTo>
                    <a:pt x="1177" y="614"/>
                  </a:lnTo>
                  <a:lnTo>
                    <a:pt x="1305" y="639"/>
                  </a:lnTo>
                  <a:lnTo>
                    <a:pt x="1432" y="716"/>
                  </a:lnTo>
                  <a:lnTo>
                    <a:pt x="1560" y="818"/>
                  </a:lnTo>
                  <a:lnTo>
                    <a:pt x="1662" y="869"/>
                  </a:lnTo>
                  <a:lnTo>
                    <a:pt x="1765" y="895"/>
                  </a:lnTo>
                  <a:lnTo>
                    <a:pt x="1893" y="869"/>
                  </a:lnTo>
                  <a:lnTo>
                    <a:pt x="1969" y="818"/>
                  </a:lnTo>
                  <a:lnTo>
                    <a:pt x="2046" y="716"/>
                  </a:lnTo>
                  <a:lnTo>
                    <a:pt x="2071" y="588"/>
                  </a:lnTo>
                  <a:lnTo>
                    <a:pt x="2046" y="486"/>
                  </a:lnTo>
                  <a:lnTo>
                    <a:pt x="1969" y="384"/>
                  </a:lnTo>
                  <a:lnTo>
                    <a:pt x="1765" y="205"/>
                  </a:lnTo>
                  <a:lnTo>
                    <a:pt x="1535" y="102"/>
                  </a:lnTo>
                  <a:lnTo>
                    <a:pt x="1305" y="26"/>
                  </a:lnTo>
                  <a:lnTo>
                    <a:pt x="1049"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5" name="Google Shape;975;p8"/>
            <p:cNvSpPr/>
            <p:nvPr/>
          </p:nvSpPr>
          <p:spPr>
            <a:xfrm>
              <a:off x="4846150" y="1219200"/>
              <a:ext cx="159175" cy="184725"/>
            </a:xfrm>
            <a:custGeom>
              <a:rect b="b" l="l" r="r" t="t"/>
              <a:pathLst>
                <a:path extrusionOk="0" h="7389" w="6367">
                  <a:moveTo>
                    <a:pt x="3784" y="0"/>
                  </a:moveTo>
                  <a:lnTo>
                    <a:pt x="3605" y="26"/>
                  </a:lnTo>
                  <a:lnTo>
                    <a:pt x="3426" y="103"/>
                  </a:lnTo>
                  <a:lnTo>
                    <a:pt x="3273" y="179"/>
                  </a:lnTo>
                  <a:lnTo>
                    <a:pt x="3145" y="307"/>
                  </a:lnTo>
                  <a:lnTo>
                    <a:pt x="3043" y="460"/>
                  </a:lnTo>
                  <a:lnTo>
                    <a:pt x="2992" y="614"/>
                  </a:lnTo>
                  <a:lnTo>
                    <a:pt x="2966" y="793"/>
                  </a:lnTo>
                  <a:lnTo>
                    <a:pt x="2966" y="972"/>
                  </a:lnTo>
                  <a:lnTo>
                    <a:pt x="2966" y="997"/>
                  </a:lnTo>
                  <a:lnTo>
                    <a:pt x="972" y="997"/>
                  </a:lnTo>
                  <a:lnTo>
                    <a:pt x="972" y="2787"/>
                  </a:lnTo>
                  <a:lnTo>
                    <a:pt x="793" y="2761"/>
                  </a:lnTo>
                  <a:lnTo>
                    <a:pt x="614" y="2787"/>
                  </a:lnTo>
                  <a:lnTo>
                    <a:pt x="461" y="2863"/>
                  </a:lnTo>
                  <a:lnTo>
                    <a:pt x="308" y="2940"/>
                  </a:lnTo>
                  <a:lnTo>
                    <a:pt x="180" y="3042"/>
                  </a:lnTo>
                  <a:lnTo>
                    <a:pt x="103" y="3196"/>
                  </a:lnTo>
                  <a:lnTo>
                    <a:pt x="26" y="3349"/>
                  </a:lnTo>
                  <a:lnTo>
                    <a:pt x="1" y="3528"/>
                  </a:lnTo>
                  <a:lnTo>
                    <a:pt x="1" y="3733"/>
                  </a:lnTo>
                  <a:lnTo>
                    <a:pt x="52" y="3912"/>
                  </a:lnTo>
                  <a:lnTo>
                    <a:pt x="129" y="4065"/>
                  </a:lnTo>
                  <a:lnTo>
                    <a:pt x="256" y="4193"/>
                  </a:lnTo>
                  <a:lnTo>
                    <a:pt x="410" y="4321"/>
                  </a:lnTo>
                  <a:lnTo>
                    <a:pt x="589" y="4372"/>
                  </a:lnTo>
                  <a:lnTo>
                    <a:pt x="768" y="4423"/>
                  </a:lnTo>
                  <a:lnTo>
                    <a:pt x="947" y="4397"/>
                  </a:lnTo>
                  <a:lnTo>
                    <a:pt x="972" y="4397"/>
                  </a:lnTo>
                  <a:lnTo>
                    <a:pt x="972" y="5369"/>
                  </a:lnTo>
                  <a:lnTo>
                    <a:pt x="998" y="5573"/>
                  </a:lnTo>
                  <a:lnTo>
                    <a:pt x="1049" y="5778"/>
                  </a:lnTo>
                  <a:lnTo>
                    <a:pt x="1151" y="5931"/>
                  </a:lnTo>
                  <a:lnTo>
                    <a:pt x="1279" y="6084"/>
                  </a:lnTo>
                  <a:lnTo>
                    <a:pt x="1432" y="6212"/>
                  </a:lnTo>
                  <a:lnTo>
                    <a:pt x="1611" y="6314"/>
                  </a:lnTo>
                  <a:lnTo>
                    <a:pt x="1790" y="6366"/>
                  </a:lnTo>
                  <a:lnTo>
                    <a:pt x="1995" y="6391"/>
                  </a:lnTo>
                  <a:lnTo>
                    <a:pt x="2966" y="6391"/>
                  </a:lnTo>
                  <a:lnTo>
                    <a:pt x="2966" y="6417"/>
                  </a:lnTo>
                  <a:lnTo>
                    <a:pt x="2966" y="6596"/>
                  </a:lnTo>
                  <a:lnTo>
                    <a:pt x="2992" y="6775"/>
                  </a:lnTo>
                  <a:lnTo>
                    <a:pt x="3043" y="6928"/>
                  </a:lnTo>
                  <a:lnTo>
                    <a:pt x="3145" y="7081"/>
                  </a:lnTo>
                  <a:lnTo>
                    <a:pt x="3273" y="7209"/>
                  </a:lnTo>
                  <a:lnTo>
                    <a:pt x="3426" y="7286"/>
                  </a:lnTo>
                  <a:lnTo>
                    <a:pt x="3605" y="7363"/>
                  </a:lnTo>
                  <a:lnTo>
                    <a:pt x="3784" y="7388"/>
                  </a:lnTo>
                  <a:lnTo>
                    <a:pt x="3963" y="7363"/>
                  </a:lnTo>
                  <a:lnTo>
                    <a:pt x="4142" y="7286"/>
                  </a:lnTo>
                  <a:lnTo>
                    <a:pt x="4295" y="7209"/>
                  </a:lnTo>
                  <a:lnTo>
                    <a:pt x="4398" y="7081"/>
                  </a:lnTo>
                  <a:lnTo>
                    <a:pt x="4500" y="6928"/>
                  </a:lnTo>
                  <a:lnTo>
                    <a:pt x="4577" y="6775"/>
                  </a:lnTo>
                  <a:lnTo>
                    <a:pt x="4602" y="6596"/>
                  </a:lnTo>
                  <a:lnTo>
                    <a:pt x="4577" y="6417"/>
                  </a:lnTo>
                  <a:lnTo>
                    <a:pt x="4577" y="6391"/>
                  </a:lnTo>
                  <a:lnTo>
                    <a:pt x="6366" y="6391"/>
                  </a:lnTo>
                  <a:lnTo>
                    <a:pt x="6366" y="4551"/>
                  </a:lnTo>
                  <a:lnTo>
                    <a:pt x="6187" y="4602"/>
                  </a:lnTo>
                  <a:lnTo>
                    <a:pt x="5983" y="4602"/>
                  </a:lnTo>
                  <a:lnTo>
                    <a:pt x="5804" y="4576"/>
                  </a:lnTo>
                  <a:lnTo>
                    <a:pt x="5650" y="4499"/>
                  </a:lnTo>
                  <a:lnTo>
                    <a:pt x="5497" y="4423"/>
                  </a:lnTo>
                  <a:lnTo>
                    <a:pt x="5369" y="4295"/>
                  </a:lnTo>
                  <a:lnTo>
                    <a:pt x="5267" y="4142"/>
                  </a:lnTo>
                  <a:lnTo>
                    <a:pt x="5216" y="3963"/>
                  </a:lnTo>
                  <a:lnTo>
                    <a:pt x="5190" y="3784"/>
                  </a:lnTo>
                  <a:lnTo>
                    <a:pt x="5216" y="3579"/>
                  </a:lnTo>
                  <a:lnTo>
                    <a:pt x="5267" y="3426"/>
                  </a:lnTo>
                  <a:lnTo>
                    <a:pt x="5369" y="3272"/>
                  </a:lnTo>
                  <a:lnTo>
                    <a:pt x="5497" y="3145"/>
                  </a:lnTo>
                  <a:lnTo>
                    <a:pt x="5625" y="3068"/>
                  </a:lnTo>
                  <a:lnTo>
                    <a:pt x="5804" y="2991"/>
                  </a:lnTo>
                  <a:lnTo>
                    <a:pt x="5983" y="2966"/>
                  </a:lnTo>
                  <a:lnTo>
                    <a:pt x="6162" y="2991"/>
                  </a:lnTo>
                  <a:lnTo>
                    <a:pt x="6366" y="3017"/>
                  </a:lnTo>
                  <a:lnTo>
                    <a:pt x="6366" y="997"/>
                  </a:lnTo>
                  <a:lnTo>
                    <a:pt x="4577" y="997"/>
                  </a:lnTo>
                  <a:lnTo>
                    <a:pt x="4577" y="972"/>
                  </a:lnTo>
                  <a:lnTo>
                    <a:pt x="4602" y="793"/>
                  </a:lnTo>
                  <a:lnTo>
                    <a:pt x="4577" y="614"/>
                  </a:lnTo>
                  <a:lnTo>
                    <a:pt x="4500" y="460"/>
                  </a:lnTo>
                  <a:lnTo>
                    <a:pt x="4398" y="307"/>
                  </a:lnTo>
                  <a:lnTo>
                    <a:pt x="4295" y="179"/>
                  </a:lnTo>
                  <a:lnTo>
                    <a:pt x="4142" y="103"/>
                  </a:lnTo>
                  <a:lnTo>
                    <a:pt x="3963" y="26"/>
                  </a:lnTo>
                  <a:lnTo>
                    <a:pt x="3784"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76" name="Google Shape;976;p8"/>
          <p:cNvGrpSpPr/>
          <p:nvPr/>
        </p:nvGrpSpPr>
        <p:grpSpPr>
          <a:xfrm>
            <a:off x="150701" y="3066038"/>
            <a:ext cx="793625" cy="1995400"/>
            <a:chOff x="1211088" y="1995225"/>
            <a:chExt cx="793625" cy="1995400"/>
          </a:xfrm>
        </p:grpSpPr>
        <p:sp>
          <p:nvSpPr>
            <p:cNvPr id="977" name="Google Shape;977;p8"/>
            <p:cNvSpPr/>
            <p:nvPr/>
          </p:nvSpPr>
          <p:spPr>
            <a:xfrm>
              <a:off x="1418763" y="3334300"/>
              <a:ext cx="421150" cy="50625"/>
            </a:xfrm>
            <a:custGeom>
              <a:rect b="b" l="l" r="r" t="t"/>
              <a:pathLst>
                <a:path extrusionOk="0" h="2025" w="16846">
                  <a:moveTo>
                    <a:pt x="8423" y="1"/>
                  </a:moveTo>
                  <a:lnTo>
                    <a:pt x="6727" y="20"/>
                  </a:lnTo>
                  <a:lnTo>
                    <a:pt x="5146" y="78"/>
                  </a:lnTo>
                  <a:lnTo>
                    <a:pt x="3720" y="174"/>
                  </a:lnTo>
                  <a:lnTo>
                    <a:pt x="3065" y="232"/>
                  </a:lnTo>
                  <a:lnTo>
                    <a:pt x="2467" y="309"/>
                  </a:lnTo>
                  <a:lnTo>
                    <a:pt x="1928" y="367"/>
                  </a:lnTo>
                  <a:lnTo>
                    <a:pt x="1446" y="444"/>
                  </a:lnTo>
                  <a:lnTo>
                    <a:pt x="1022" y="540"/>
                  </a:lnTo>
                  <a:lnTo>
                    <a:pt x="656" y="618"/>
                  </a:lnTo>
                  <a:lnTo>
                    <a:pt x="386" y="714"/>
                  </a:lnTo>
                  <a:lnTo>
                    <a:pt x="174" y="810"/>
                  </a:lnTo>
                  <a:lnTo>
                    <a:pt x="97" y="868"/>
                  </a:lnTo>
                  <a:lnTo>
                    <a:pt x="39" y="907"/>
                  </a:lnTo>
                  <a:lnTo>
                    <a:pt x="19" y="964"/>
                  </a:lnTo>
                  <a:lnTo>
                    <a:pt x="0" y="1022"/>
                  </a:lnTo>
                  <a:lnTo>
                    <a:pt x="19" y="1061"/>
                  </a:lnTo>
                  <a:lnTo>
                    <a:pt x="39" y="1119"/>
                  </a:lnTo>
                  <a:lnTo>
                    <a:pt x="97" y="1157"/>
                  </a:lnTo>
                  <a:lnTo>
                    <a:pt x="174" y="1215"/>
                  </a:lnTo>
                  <a:lnTo>
                    <a:pt x="386" y="1311"/>
                  </a:lnTo>
                  <a:lnTo>
                    <a:pt x="656" y="1408"/>
                  </a:lnTo>
                  <a:lnTo>
                    <a:pt x="1022" y="1485"/>
                  </a:lnTo>
                  <a:lnTo>
                    <a:pt x="1446" y="1581"/>
                  </a:lnTo>
                  <a:lnTo>
                    <a:pt x="1928" y="1658"/>
                  </a:lnTo>
                  <a:lnTo>
                    <a:pt x="2467" y="1716"/>
                  </a:lnTo>
                  <a:lnTo>
                    <a:pt x="3065" y="1793"/>
                  </a:lnTo>
                  <a:lnTo>
                    <a:pt x="3720" y="1851"/>
                  </a:lnTo>
                  <a:lnTo>
                    <a:pt x="5146" y="1947"/>
                  </a:lnTo>
                  <a:lnTo>
                    <a:pt x="6727" y="2005"/>
                  </a:lnTo>
                  <a:lnTo>
                    <a:pt x="8423" y="2025"/>
                  </a:lnTo>
                  <a:lnTo>
                    <a:pt x="10119" y="2005"/>
                  </a:lnTo>
                  <a:lnTo>
                    <a:pt x="11700" y="1947"/>
                  </a:lnTo>
                  <a:lnTo>
                    <a:pt x="13126" y="1851"/>
                  </a:lnTo>
                  <a:lnTo>
                    <a:pt x="13781" y="1793"/>
                  </a:lnTo>
                  <a:lnTo>
                    <a:pt x="14379" y="1716"/>
                  </a:lnTo>
                  <a:lnTo>
                    <a:pt x="14918" y="1658"/>
                  </a:lnTo>
                  <a:lnTo>
                    <a:pt x="15400" y="1581"/>
                  </a:lnTo>
                  <a:lnTo>
                    <a:pt x="15824" y="1485"/>
                  </a:lnTo>
                  <a:lnTo>
                    <a:pt x="16171" y="1408"/>
                  </a:lnTo>
                  <a:lnTo>
                    <a:pt x="16460" y="1311"/>
                  </a:lnTo>
                  <a:lnTo>
                    <a:pt x="16672" y="1215"/>
                  </a:lnTo>
                  <a:lnTo>
                    <a:pt x="16750" y="1157"/>
                  </a:lnTo>
                  <a:lnTo>
                    <a:pt x="16788" y="1119"/>
                  </a:lnTo>
                  <a:lnTo>
                    <a:pt x="16827" y="1061"/>
                  </a:lnTo>
                  <a:lnTo>
                    <a:pt x="16846" y="1022"/>
                  </a:lnTo>
                  <a:lnTo>
                    <a:pt x="16827" y="964"/>
                  </a:lnTo>
                  <a:lnTo>
                    <a:pt x="16788" y="907"/>
                  </a:lnTo>
                  <a:lnTo>
                    <a:pt x="16750" y="868"/>
                  </a:lnTo>
                  <a:lnTo>
                    <a:pt x="16672" y="810"/>
                  </a:lnTo>
                  <a:lnTo>
                    <a:pt x="16460" y="714"/>
                  </a:lnTo>
                  <a:lnTo>
                    <a:pt x="16171" y="618"/>
                  </a:lnTo>
                  <a:lnTo>
                    <a:pt x="15824" y="540"/>
                  </a:lnTo>
                  <a:lnTo>
                    <a:pt x="15400" y="444"/>
                  </a:lnTo>
                  <a:lnTo>
                    <a:pt x="14918" y="367"/>
                  </a:lnTo>
                  <a:lnTo>
                    <a:pt x="14379" y="309"/>
                  </a:lnTo>
                  <a:lnTo>
                    <a:pt x="13781" y="232"/>
                  </a:lnTo>
                  <a:lnTo>
                    <a:pt x="13126" y="174"/>
                  </a:lnTo>
                  <a:lnTo>
                    <a:pt x="11700" y="78"/>
                  </a:lnTo>
                  <a:lnTo>
                    <a:pt x="10119" y="20"/>
                  </a:lnTo>
                  <a:lnTo>
                    <a:pt x="842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8" name="Google Shape;978;p8"/>
            <p:cNvSpPr/>
            <p:nvPr/>
          </p:nvSpPr>
          <p:spPr>
            <a:xfrm>
              <a:off x="1327688" y="3887000"/>
              <a:ext cx="677025" cy="103625"/>
            </a:xfrm>
            <a:custGeom>
              <a:rect b="b" l="l" r="r" t="t"/>
              <a:pathLst>
                <a:path extrusionOk="0" h="4145" w="27081">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09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9" name="Google Shape;979;p8"/>
            <p:cNvSpPr/>
            <p:nvPr/>
          </p:nvSpPr>
          <p:spPr>
            <a:xfrm>
              <a:off x="1251063" y="1995225"/>
              <a:ext cx="438050" cy="1282725"/>
            </a:xfrm>
            <a:custGeom>
              <a:rect b="b" l="l" r="r" t="t"/>
              <a:pathLst>
                <a:path extrusionOk="0" h="51309" w="17522">
                  <a:moveTo>
                    <a:pt x="1562" y="1"/>
                  </a:moveTo>
                  <a:lnTo>
                    <a:pt x="1408" y="20"/>
                  </a:lnTo>
                  <a:lnTo>
                    <a:pt x="1273" y="39"/>
                  </a:lnTo>
                  <a:lnTo>
                    <a:pt x="1119" y="78"/>
                  </a:lnTo>
                  <a:lnTo>
                    <a:pt x="984" y="135"/>
                  </a:lnTo>
                  <a:lnTo>
                    <a:pt x="868" y="213"/>
                  </a:lnTo>
                  <a:lnTo>
                    <a:pt x="733" y="309"/>
                  </a:lnTo>
                  <a:lnTo>
                    <a:pt x="637" y="405"/>
                  </a:lnTo>
                  <a:lnTo>
                    <a:pt x="540" y="540"/>
                  </a:lnTo>
                  <a:lnTo>
                    <a:pt x="483" y="675"/>
                  </a:lnTo>
                  <a:lnTo>
                    <a:pt x="425" y="829"/>
                  </a:lnTo>
                  <a:lnTo>
                    <a:pt x="386" y="983"/>
                  </a:lnTo>
                  <a:lnTo>
                    <a:pt x="251" y="2275"/>
                  </a:lnTo>
                  <a:lnTo>
                    <a:pt x="136" y="3547"/>
                  </a:lnTo>
                  <a:lnTo>
                    <a:pt x="59" y="4800"/>
                  </a:lnTo>
                  <a:lnTo>
                    <a:pt x="20" y="6072"/>
                  </a:lnTo>
                  <a:lnTo>
                    <a:pt x="1" y="7325"/>
                  </a:lnTo>
                  <a:lnTo>
                    <a:pt x="1" y="8558"/>
                  </a:lnTo>
                  <a:lnTo>
                    <a:pt x="39" y="9792"/>
                  </a:lnTo>
                  <a:lnTo>
                    <a:pt x="97" y="11006"/>
                  </a:lnTo>
                  <a:lnTo>
                    <a:pt x="174" y="12220"/>
                  </a:lnTo>
                  <a:lnTo>
                    <a:pt x="290" y="13415"/>
                  </a:lnTo>
                  <a:lnTo>
                    <a:pt x="406" y="14610"/>
                  </a:lnTo>
                  <a:lnTo>
                    <a:pt x="560" y="15805"/>
                  </a:lnTo>
                  <a:lnTo>
                    <a:pt x="733" y="16962"/>
                  </a:lnTo>
                  <a:lnTo>
                    <a:pt x="926" y="18118"/>
                  </a:lnTo>
                  <a:lnTo>
                    <a:pt x="1138" y="19275"/>
                  </a:lnTo>
                  <a:lnTo>
                    <a:pt x="1369" y="20393"/>
                  </a:lnTo>
                  <a:lnTo>
                    <a:pt x="1601" y="21511"/>
                  </a:lnTo>
                  <a:lnTo>
                    <a:pt x="1870" y="22629"/>
                  </a:lnTo>
                  <a:lnTo>
                    <a:pt x="2140" y="23708"/>
                  </a:lnTo>
                  <a:lnTo>
                    <a:pt x="2429" y="24787"/>
                  </a:lnTo>
                  <a:lnTo>
                    <a:pt x="2738" y="25847"/>
                  </a:lnTo>
                  <a:lnTo>
                    <a:pt x="3065" y="26888"/>
                  </a:lnTo>
                  <a:lnTo>
                    <a:pt x="3393" y="27929"/>
                  </a:lnTo>
                  <a:lnTo>
                    <a:pt x="3721" y="28931"/>
                  </a:lnTo>
                  <a:lnTo>
                    <a:pt x="4068" y="29933"/>
                  </a:lnTo>
                  <a:lnTo>
                    <a:pt x="4434" y="30916"/>
                  </a:lnTo>
                  <a:lnTo>
                    <a:pt x="4800" y="31880"/>
                  </a:lnTo>
                  <a:lnTo>
                    <a:pt x="5166" y="32825"/>
                  </a:lnTo>
                  <a:lnTo>
                    <a:pt x="5552" y="33750"/>
                  </a:lnTo>
                  <a:lnTo>
                    <a:pt x="5937" y="34656"/>
                  </a:lnTo>
                  <a:lnTo>
                    <a:pt x="6708" y="36410"/>
                  </a:lnTo>
                  <a:lnTo>
                    <a:pt x="7498" y="38086"/>
                  </a:lnTo>
                  <a:lnTo>
                    <a:pt x="8289" y="39686"/>
                  </a:lnTo>
                  <a:lnTo>
                    <a:pt x="9079" y="41190"/>
                  </a:lnTo>
                  <a:lnTo>
                    <a:pt x="9850" y="42597"/>
                  </a:lnTo>
                  <a:lnTo>
                    <a:pt x="10602" y="43927"/>
                  </a:lnTo>
                  <a:lnTo>
                    <a:pt x="11334" y="45160"/>
                  </a:lnTo>
                  <a:lnTo>
                    <a:pt x="12028" y="46278"/>
                  </a:lnTo>
                  <a:lnTo>
                    <a:pt x="12683" y="47300"/>
                  </a:lnTo>
                  <a:lnTo>
                    <a:pt x="13281" y="48205"/>
                  </a:lnTo>
                  <a:lnTo>
                    <a:pt x="13820" y="49015"/>
                  </a:lnTo>
                  <a:lnTo>
                    <a:pt x="14726" y="50268"/>
                  </a:lnTo>
                  <a:lnTo>
                    <a:pt x="15305" y="51039"/>
                  </a:lnTo>
                  <a:lnTo>
                    <a:pt x="15497" y="51309"/>
                  </a:lnTo>
                  <a:lnTo>
                    <a:pt x="17271" y="51058"/>
                  </a:lnTo>
                  <a:lnTo>
                    <a:pt x="17348" y="49613"/>
                  </a:lnTo>
                  <a:lnTo>
                    <a:pt x="17425" y="48186"/>
                  </a:lnTo>
                  <a:lnTo>
                    <a:pt x="17483" y="46779"/>
                  </a:lnTo>
                  <a:lnTo>
                    <a:pt x="17502" y="45391"/>
                  </a:lnTo>
                  <a:lnTo>
                    <a:pt x="17521" y="44042"/>
                  </a:lnTo>
                  <a:lnTo>
                    <a:pt x="17502" y="42712"/>
                  </a:lnTo>
                  <a:lnTo>
                    <a:pt x="17483" y="41402"/>
                  </a:lnTo>
                  <a:lnTo>
                    <a:pt x="17425" y="40110"/>
                  </a:lnTo>
                  <a:lnTo>
                    <a:pt x="17367" y="38838"/>
                  </a:lnTo>
                  <a:lnTo>
                    <a:pt x="17290" y="37585"/>
                  </a:lnTo>
                  <a:lnTo>
                    <a:pt x="17193" y="36371"/>
                  </a:lnTo>
                  <a:lnTo>
                    <a:pt x="17078" y="35176"/>
                  </a:lnTo>
                  <a:lnTo>
                    <a:pt x="16943" y="34000"/>
                  </a:lnTo>
                  <a:lnTo>
                    <a:pt x="16808" y="32844"/>
                  </a:lnTo>
                  <a:lnTo>
                    <a:pt x="16654" y="31707"/>
                  </a:lnTo>
                  <a:lnTo>
                    <a:pt x="16480" y="30589"/>
                  </a:lnTo>
                  <a:lnTo>
                    <a:pt x="16288" y="29509"/>
                  </a:lnTo>
                  <a:lnTo>
                    <a:pt x="16095" y="28430"/>
                  </a:lnTo>
                  <a:lnTo>
                    <a:pt x="15883" y="27389"/>
                  </a:lnTo>
                  <a:lnTo>
                    <a:pt x="15671" y="26368"/>
                  </a:lnTo>
                  <a:lnTo>
                    <a:pt x="15439" y="25346"/>
                  </a:lnTo>
                  <a:lnTo>
                    <a:pt x="15189" y="24363"/>
                  </a:lnTo>
                  <a:lnTo>
                    <a:pt x="14938" y="23399"/>
                  </a:lnTo>
                  <a:lnTo>
                    <a:pt x="14668" y="22455"/>
                  </a:lnTo>
                  <a:lnTo>
                    <a:pt x="14399" y="21549"/>
                  </a:lnTo>
                  <a:lnTo>
                    <a:pt x="14129" y="20643"/>
                  </a:lnTo>
                  <a:lnTo>
                    <a:pt x="13840" y="19757"/>
                  </a:lnTo>
                  <a:lnTo>
                    <a:pt x="13531" y="18889"/>
                  </a:lnTo>
                  <a:lnTo>
                    <a:pt x="13242" y="18061"/>
                  </a:lnTo>
                  <a:lnTo>
                    <a:pt x="12934" y="17232"/>
                  </a:lnTo>
                  <a:lnTo>
                    <a:pt x="12606" y="16422"/>
                  </a:lnTo>
                  <a:lnTo>
                    <a:pt x="12298" y="15651"/>
                  </a:lnTo>
                  <a:lnTo>
                    <a:pt x="11970" y="14880"/>
                  </a:lnTo>
                  <a:lnTo>
                    <a:pt x="11642" y="14148"/>
                  </a:lnTo>
                  <a:lnTo>
                    <a:pt x="10968" y="12722"/>
                  </a:lnTo>
                  <a:lnTo>
                    <a:pt x="10274" y="11372"/>
                  </a:lnTo>
                  <a:lnTo>
                    <a:pt x="9599" y="10081"/>
                  </a:lnTo>
                  <a:lnTo>
                    <a:pt x="8905" y="8886"/>
                  </a:lnTo>
                  <a:lnTo>
                    <a:pt x="8212" y="7768"/>
                  </a:lnTo>
                  <a:lnTo>
                    <a:pt x="7518" y="6708"/>
                  </a:lnTo>
                  <a:lnTo>
                    <a:pt x="6843" y="5725"/>
                  </a:lnTo>
                  <a:lnTo>
                    <a:pt x="6188" y="4819"/>
                  </a:lnTo>
                  <a:lnTo>
                    <a:pt x="5532" y="3971"/>
                  </a:lnTo>
                  <a:lnTo>
                    <a:pt x="4916" y="3200"/>
                  </a:lnTo>
                  <a:lnTo>
                    <a:pt x="4318" y="2487"/>
                  </a:lnTo>
                  <a:lnTo>
                    <a:pt x="3759" y="1851"/>
                  </a:lnTo>
                  <a:lnTo>
                    <a:pt x="3220" y="1273"/>
                  </a:lnTo>
                  <a:lnTo>
                    <a:pt x="2718" y="771"/>
                  </a:lnTo>
                  <a:lnTo>
                    <a:pt x="2275" y="328"/>
                  </a:lnTo>
                  <a:lnTo>
                    <a:pt x="2140" y="213"/>
                  </a:lnTo>
                  <a:lnTo>
                    <a:pt x="2005" y="135"/>
                  </a:lnTo>
                  <a:lnTo>
                    <a:pt x="1870" y="58"/>
                  </a:lnTo>
                  <a:lnTo>
                    <a:pt x="1716" y="20"/>
                  </a:lnTo>
                  <a:lnTo>
                    <a:pt x="1562"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0" name="Google Shape;980;p8"/>
            <p:cNvSpPr/>
            <p:nvPr/>
          </p:nvSpPr>
          <p:spPr>
            <a:xfrm>
              <a:off x="1348888" y="2225075"/>
              <a:ext cx="284325" cy="874600"/>
            </a:xfrm>
            <a:custGeom>
              <a:rect b="b" l="l" r="r" t="t"/>
              <a:pathLst>
                <a:path extrusionOk="0" h="34984" w="11373">
                  <a:moveTo>
                    <a:pt x="116" y="0"/>
                  </a:moveTo>
                  <a:lnTo>
                    <a:pt x="58" y="39"/>
                  </a:lnTo>
                  <a:lnTo>
                    <a:pt x="20" y="77"/>
                  </a:lnTo>
                  <a:lnTo>
                    <a:pt x="0" y="135"/>
                  </a:lnTo>
                  <a:lnTo>
                    <a:pt x="20" y="193"/>
                  </a:lnTo>
                  <a:lnTo>
                    <a:pt x="1350" y="4009"/>
                  </a:lnTo>
                  <a:lnTo>
                    <a:pt x="2737" y="8096"/>
                  </a:lnTo>
                  <a:lnTo>
                    <a:pt x="4414" y="13107"/>
                  </a:lnTo>
                  <a:lnTo>
                    <a:pt x="5301" y="15844"/>
                  </a:lnTo>
                  <a:lnTo>
                    <a:pt x="6226" y="18658"/>
                  </a:lnTo>
                  <a:lnTo>
                    <a:pt x="7151" y="21530"/>
                  </a:lnTo>
                  <a:lnTo>
                    <a:pt x="8038" y="24402"/>
                  </a:lnTo>
                  <a:lnTo>
                    <a:pt x="8905" y="27216"/>
                  </a:lnTo>
                  <a:lnTo>
                    <a:pt x="9715" y="29933"/>
                  </a:lnTo>
                  <a:lnTo>
                    <a:pt x="10428" y="32497"/>
                  </a:lnTo>
                  <a:lnTo>
                    <a:pt x="11064" y="34868"/>
                  </a:lnTo>
                  <a:lnTo>
                    <a:pt x="11083" y="34906"/>
                  </a:lnTo>
                  <a:lnTo>
                    <a:pt x="11122" y="34945"/>
                  </a:lnTo>
                  <a:lnTo>
                    <a:pt x="11160" y="34964"/>
                  </a:lnTo>
                  <a:lnTo>
                    <a:pt x="11218" y="34983"/>
                  </a:lnTo>
                  <a:lnTo>
                    <a:pt x="11257" y="34983"/>
                  </a:lnTo>
                  <a:lnTo>
                    <a:pt x="11314" y="34945"/>
                  </a:lnTo>
                  <a:lnTo>
                    <a:pt x="11353" y="34906"/>
                  </a:lnTo>
                  <a:lnTo>
                    <a:pt x="11372" y="34848"/>
                  </a:lnTo>
                  <a:lnTo>
                    <a:pt x="11353" y="34790"/>
                  </a:lnTo>
                  <a:lnTo>
                    <a:pt x="10717" y="32420"/>
                  </a:lnTo>
                  <a:lnTo>
                    <a:pt x="10004" y="29856"/>
                  </a:lnTo>
                  <a:lnTo>
                    <a:pt x="9194" y="27139"/>
                  </a:lnTo>
                  <a:lnTo>
                    <a:pt x="8327" y="24324"/>
                  </a:lnTo>
                  <a:lnTo>
                    <a:pt x="7440" y="21453"/>
                  </a:lnTo>
                  <a:lnTo>
                    <a:pt x="6515" y="18581"/>
                  </a:lnTo>
                  <a:lnTo>
                    <a:pt x="5590" y="15747"/>
                  </a:lnTo>
                  <a:lnTo>
                    <a:pt x="4703" y="13010"/>
                  </a:lnTo>
                  <a:lnTo>
                    <a:pt x="3007" y="7999"/>
                  </a:lnTo>
                  <a:lnTo>
                    <a:pt x="1619" y="3913"/>
                  </a:lnTo>
                  <a:lnTo>
                    <a:pt x="309" y="97"/>
                  </a:lnTo>
                  <a:lnTo>
                    <a:pt x="270" y="58"/>
                  </a:lnTo>
                  <a:lnTo>
                    <a:pt x="232" y="20"/>
                  </a:lnTo>
                  <a:lnTo>
                    <a:pt x="17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1" name="Google Shape;981;p8"/>
            <p:cNvSpPr/>
            <p:nvPr/>
          </p:nvSpPr>
          <p:spPr>
            <a:xfrm>
              <a:off x="1211088" y="2587425"/>
              <a:ext cx="477050" cy="819175"/>
            </a:xfrm>
            <a:custGeom>
              <a:rect b="b" l="l" r="r" t="t"/>
              <a:pathLst>
                <a:path extrusionOk="0" h="32767" w="19082">
                  <a:moveTo>
                    <a:pt x="578" y="1"/>
                  </a:moveTo>
                  <a:lnTo>
                    <a:pt x="482" y="20"/>
                  </a:lnTo>
                  <a:lnTo>
                    <a:pt x="405" y="39"/>
                  </a:lnTo>
                  <a:lnTo>
                    <a:pt x="328" y="58"/>
                  </a:lnTo>
                  <a:lnTo>
                    <a:pt x="251" y="97"/>
                  </a:lnTo>
                  <a:lnTo>
                    <a:pt x="193" y="155"/>
                  </a:lnTo>
                  <a:lnTo>
                    <a:pt x="116" y="213"/>
                  </a:lnTo>
                  <a:lnTo>
                    <a:pt x="77" y="270"/>
                  </a:lnTo>
                  <a:lnTo>
                    <a:pt x="39" y="348"/>
                  </a:lnTo>
                  <a:lnTo>
                    <a:pt x="0" y="444"/>
                  </a:lnTo>
                  <a:lnTo>
                    <a:pt x="0" y="521"/>
                  </a:lnTo>
                  <a:lnTo>
                    <a:pt x="0" y="617"/>
                  </a:lnTo>
                  <a:lnTo>
                    <a:pt x="0" y="714"/>
                  </a:lnTo>
                  <a:lnTo>
                    <a:pt x="289" y="1832"/>
                  </a:lnTo>
                  <a:lnTo>
                    <a:pt x="655" y="3219"/>
                  </a:lnTo>
                  <a:lnTo>
                    <a:pt x="1118" y="4858"/>
                  </a:lnTo>
                  <a:lnTo>
                    <a:pt x="1677" y="6670"/>
                  </a:lnTo>
                  <a:lnTo>
                    <a:pt x="2332" y="8674"/>
                  </a:lnTo>
                  <a:lnTo>
                    <a:pt x="2698" y="9715"/>
                  </a:lnTo>
                  <a:lnTo>
                    <a:pt x="3084" y="10794"/>
                  </a:lnTo>
                  <a:lnTo>
                    <a:pt x="3489" y="11912"/>
                  </a:lnTo>
                  <a:lnTo>
                    <a:pt x="3932" y="13030"/>
                  </a:lnTo>
                  <a:lnTo>
                    <a:pt x="4395" y="14186"/>
                  </a:lnTo>
                  <a:lnTo>
                    <a:pt x="4876" y="15343"/>
                  </a:lnTo>
                  <a:lnTo>
                    <a:pt x="5397" y="16499"/>
                  </a:lnTo>
                  <a:lnTo>
                    <a:pt x="5936" y="17675"/>
                  </a:lnTo>
                  <a:lnTo>
                    <a:pt x="6495" y="18870"/>
                  </a:lnTo>
                  <a:lnTo>
                    <a:pt x="7093" y="20046"/>
                  </a:lnTo>
                  <a:lnTo>
                    <a:pt x="7710" y="21202"/>
                  </a:lnTo>
                  <a:lnTo>
                    <a:pt x="8346" y="22378"/>
                  </a:lnTo>
                  <a:lnTo>
                    <a:pt x="9020" y="23515"/>
                  </a:lnTo>
                  <a:lnTo>
                    <a:pt x="9734" y="24633"/>
                  </a:lnTo>
                  <a:lnTo>
                    <a:pt x="10447" y="25751"/>
                  </a:lnTo>
                  <a:lnTo>
                    <a:pt x="11218" y="26830"/>
                  </a:lnTo>
                  <a:lnTo>
                    <a:pt x="11989" y="27871"/>
                  </a:lnTo>
                  <a:lnTo>
                    <a:pt x="12798" y="28893"/>
                  </a:lnTo>
                  <a:lnTo>
                    <a:pt x="13222" y="29375"/>
                  </a:lnTo>
                  <a:lnTo>
                    <a:pt x="13646" y="29856"/>
                  </a:lnTo>
                  <a:lnTo>
                    <a:pt x="14089" y="30338"/>
                  </a:lnTo>
                  <a:lnTo>
                    <a:pt x="14514" y="30801"/>
                  </a:lnTo>
                  <a:lnTo>
                    <a:pt x="14957" y="31244"/>
                  </a:lnTo>
                  <a:lnTo>
                    <a:pt x="15419" y="31688"/>
                  </a:lnTo>
                  <a:lnTo>
                    <a:pt x="15882" y="32112"/>
                  </a:lnTo>
                  <a:lnTo>
                    <a:pt x="16345" y="32516"/>
                  </a:lnTo>
                  <a:lnTo>
                    <a:pt x="16557" y="32593"/>
                  </a:lnTo>
                  <a:lnTo>
                    <a:pt x="16826" y="32671"/>
                  </a:lnTo>
                  <a:lnTo>
                    <a:pt x="17154" y="32728"/>
                  </a:lnTo>
                  <a:lnTo>
                    <a:pt x="17559" y="32767"/>
                  </a:lnTo>
                  <a:lnTo>
                    <a:pt x="18021" y="32767"/>
                  </a:lnTo>
                  <a:lnTo>
                    <a:pt x="18272" y="32728"/>
                  </a:lnTo>
                  <a:lnTo>
                    <a:pt x="18542" y="32690"/>
                  </a:lnTo>
                  <a:lnTo>
                    <a:pt x="18812" y="32613"/>
                  </a:lnTo>
                  <a:lnTo>
                    <a:pt x="19082" y="32516"/>
                  </a:lnTo>
                  <a:lnTo>
                    <a:pt x="18812" y="31514"/>
                  </a:lnTo>
                  <a:lnTo>
                    <a:pt x="18465" y="30319"/>
                  </a:lnTo>
                  <a:lnTo>
                    <a:pt x="17964" y="28758"/>
                  </a:lnTo>
                  <a:lnTo>
                    <a:pt x="17347" y="26850"/>
                  </a:lnTo>
                  <a:lnTo>
                    <a:pt x="16961" y="25809"/>
                  </a:lnTo>
                  <a:lnTo>
                    <a:pt x="16557" y="24691"/>
                  </a:lnTo>
                  <a:lnTo>
                    <a:pt x="16133" y="23535"/>
                  </a:lnTo>
                  <a:lnTo>
                    <a:pt x="15651" y="22320"/>
                  </a:lnTo>
                  <a:lnTo>
                    <a:pt x="15150" y="21048"/>
                  </a:lnTo>
                  <a:lnTo>
                    <a:pt x="14591" y="19776"/>
                  </a:lnTo>
                  <a:lnTo>
                    <a:pt x="14012" y="18446"/>
                  </a:lnTo>
                  <a:lnTo>
                    <a:pt x="13396" y="17116"/>
                  </a:lnTo>
                  <a:lnTo>
                    <a:pt x="12740" y="15767"/>
                  </a:lnTo>
                  <a:lnTo>
                    <a:pt x="12046" y="14418"/>
                  </a:lnTo>
                  <a:lnTo>
                    <a:pt x="11314" y="13049"/>
                  </a:lnTo>
                  <a:lnTo>
                    <a:pt x="10562" y="11719"/>
                  </a:lnTo>
                  <a:lnTo>
                    <a:pt x="9753" y="10370"/>
                  </a:lnTo>
                  <a:lnTo>
                    <a:pt x="8924" y="9060"/>
                  </a:lnTo>
                  <a:lnTo>
                    <a:pt x="8500" y="8423"/>
                  </a:lnTo>
                  <a:lnTo>
                    <a:pt x="8057" y="7768"/>
                  </a:lnTo>
                  <a:lnTo>
                    <a:pt x="7594" y="7151"/>
                  </a:lnTo>
                  <a:lnTo>
                    <a:pt x="7151" y="6535"/>
                  </a:lnTo>
                  <a:lnTo>
                    <a:pt x="6669" y="5918"/>
                  </a:lnTo>
                  <a:lnTo>
                    <a:pt x="6206" y="5320"/>
                  </a:lnTo>
                  <a:lnTo>
                    <a:pt x="5705" y="4723"/>
                  </a:lnTo>
                  <a:lnTo>
                    <a:pt x="5223" y="4164"/>
                  </a:lnTo>
                  <a:lnTo>
                    <a:pt x="4703" y="3586"/>
                  </a:lnTo>
                  <a:lnTo>
                    <a:pt x="4202" y="3046"/>
                  </a:lnTo>
                  <a:lnTo>
                    <a:pt x="3681" y="2526"/>
                  </a:lnTo>
                  <a:lnTo>
                    <a:pt x="3142" y="2005"/>
                  </a:lnTo>
                  <a:lnTo>
                    <a:pt x="2602" y="1504"/>
                  </a:lnTo>
                  <a:lnTo>
                    <a:pt x="2043" y="1022"/>
                  </a:lnTo>
                  <a:lnTo>
                    <a:pt x="1484" y="560"/>
                  </a:lnTo>
                  <a:lnTo>
                    <a:pt x="925" y="136"/>
                  </a:lnTo>
                  <a:lnTo>
                    <a:pt x="829" y="78"/>
                  </a:lnTo>
                  <a:lnTo>
                    <a:pt x="752" y="39"/>
                  </a:lnTo>
                  <a:lnTo>
                    <a:pt x="655" y="20"/>
                  </a:lnTo>
                  <a:lnTo>
                    <a:pt x="578"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2" name="Google Shape;982;p8"/>
            <p:cNvSpPr/>
            <p:nvPr/>
          </p:nvSpPr>
          <p:spPr>
            <a:xfrm>
              <a:off x="1297813" y="2741625"/>
              <a:ext cx="318525" cy="591750"/>
            </a:xfrm>
            <a:custGeom>
              <a:rect b="b" l="l" r="r" t="t"/>
              <a:pathLst>
                <a:path extrusionOk="0" h="23670" w="12741">
                  <a:moveTo>
                    <a:pt x="155" y="0"/>
                  </a:moveTo>
                  <a:lnTo>
                    <a:pt x="97" y="20"/>
                  </a:lnTo>
                  <a:lnTo>
                    <a:pt x="39" y="58"/>
                  </a:lnTo>
                  <a:lnTo>
                    <a:pt x="20" y="116"/>
                  </a:lnTo>
                  <a:lnTo>
                    <a:pt x="0" y="174"/>
                  </a:lnTo>
                  <a:lnTo>
                    <a:pt x="20" y="232"/>
                  </a:lnTo>
                  <a:lnTo>
                    <a:pt x="5628" y="10736"/>
                  </a:lnTo>
                  <a:lnTo>
                    <a:pt x="12471" y="23592"/>
                  </a:lnTo>
                  <a:lnTo>
                    <a:pt x="12490" y="23631"/>
                  </a:lnTo>
                  <a:lnTo>
                    <a:pt x="12529" y="23650"/>
                  </a:lnTo>
                  <a:lnTo>
                    <a:pt x="12606" y="23669"/>
                  </a:lnTo>
                  <a:lnTo>
                    <a:pt x="12664" y="23669"/>
                  </a:lnTo>
                  <a:lnTo>
                    <a:pt x="12721" y="23631"/>
                  </a:lnTo>
                  <a:lnTo>
                    <a:pt x="12741" y="23573"/>
                  </a:lnTo>
                  <a:lnTo>
                    <a:pt x="12741" y="23515"/>
                  </a:lnTo>
                  <a:lnTo>
                    <a:pt x="12741" y="23457"/>
                  </a:lnTo>
                  <a:lnTo>
                    <a:pt x="5879" y="10582"/>
                  </a:lnTo>
                  <a:lnTo>
                    <a:pt x="289" y="77"/>
                  </a:lnTo>
                  <a:lnTo>
                    <a:pt x="251" y="39"/>
                  </a:lnTo>
                  <a:lnTo>
                    <a:pt x="212" y="20"/>
                  </a:lnTo>
                  <a:lnTo>
                    <a:pt x="15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3" name="Google Shape;983;p8"/>
            <p:cNvSpPr/>
            <p:nvPr/>
          </p:nvSpPr>
          <p:spPr>
            <a:xfrm>
              <a:off x="1213013" y="2993150"/>
              <a:ext cx="454875" cy="430325"/>
            </a:xfrm>
            <a:custGeom>
              <a:rect b="b" l="l" r="r" t="t"/>
              <a:pathLst>
                <a:path extrusionOk="0" h="17213" w="18195">
                  <a:moveTo>
                    <a:pt x="289" y="1"/>
                  </a:moveTo>
                  <a:lnTo>
                    <a:pt x="193" y="39"/>
                  </a:lnTo>
                  <a:lnTo>
                    <a:pt x="116" y="97"/>
                  </a:lnTo>
                  <a:lnTo>
                    <a:pt x="58" y="174"/>
                  </a:lnTo>
                  <a:lnTo>
                    <a:pt x="19" y="270"/>
                  </a:lnTo>
                  <a:lnTo>
                    <a:pt x="0" y="367"/>
                  </a:lnTo>
                  <a:lnTo>
                    <a:pt x="19" y="482"/>
                  </a:lnTo>
                  <a:lnTo>
                    <a:pt x="270" y="1041"/>
                  </a:lnTo>
                  <a:lnTo>
                    <a:pt x="559" y="1716"/>
                  </a:lnTo>
                  <a:lnTo>
                    <a:pt x="925" y="2506"/>
                  </a:lnTo>
                  <a:lnTo>
                    <a:pt x="1369" y="3374"/>
                  </a:lnTo>
                  <a:lnTo>
                    <a:pt x="1870" y="4337"/>
                  </a:lnTo>
                  <a:lnTo>
                    <a:pt x="2429" y="5359"/>
                  </a:lnTo>
                  <a:lnTo>
                    <a:pt x="3065" y="6438"/>
                  </a:lnTo>
                  <a:lnTo>
                    <a:pt x="3778" y="7556"/>
                  </a:lnTo>
                  <a:lnTo>
                    <a:pt x="4163" y="8134"/>
                  </a:lnTo>
                  <a:lnTo>
                    <a:pt x="4549" y="8713"/>
                  </a:lnTo>
                  <a:lnTo>
                    <a:pt x="4973" y="9310"/>
                  </a:lnTo>
                  <a:lnTo>
                    <a:pt x="5397" y="9888"/>
                  </a:lnTo>
                  <a:lnTo>
                    <a:pt x="5859" y="10466"/>
                  </a:lnTo>
                  <a:lnTo>
                    <a:pt x="6322" y="11064"/>
                  </a:lnTo>
                  <a:lnTo>
                    <a:pt x="6804" y="11642"/>
                  </a:lnTo>
                  <a:lnTo>
                    <a:pt x="7305" y="12220"/>
                  </a:lnTo>
                  <a:lnTo>
                    <a:pt x="7845" y="12799"/>
                  </a:lnTo>
                  <a:lnTo>
                    <a:pt x="8384" y="13377"/>
                  </a:lnTo>
                  <a:lnTo>
                    <a:pt x="8943" y="13936"/>
                  </a:lnTo>
                  <a:lnTo>
                    <a:pt x="9522" y="14495"/>
                  </a:lnTo>
                  <a:lnTo>
                    <a:pt x="10119" y="15034"/>
                  </a:lnTo>
                  <a:lnTo>
                    <a:pt x="10736" y="15555"/>
                  </a:lnTo>
                  <a:lnTo>
                    <a:pt x="11372" y="16075"/>
                  </a:lnTo>
                  <a:lnTo>
                    <a:pt x="12027" y="16576"/>
                  </a:lnTo>
                  <a:lnTo>
                    <a:pt x="12316" y="16634"/>
                  </a:lnTo>
                  <a:lnTo>
                    <a:pt x="13068" y="16769"/>
                  </a:lnTo>
                  <a:lnTo>
                    <a:pt x="14109" y="16962"/>
                  </a:lnTo>
                  <a:lnTo>
                    <a:pt x="14687" y="17039"/>
                  </a:lnTo>
                  <a:lnTo>
                    <a:pt x="15285" y="17116"/>
                  </a:lnTo>
                  <a:lnTo>
                    <a:pt x="15882" y="17174"/>
                  </a:lnTo>
                  <a:lnTo>
                    <a:pt x="16441" y="17212"/>
                  </a:lnTo>
                  <a:lnTo>
                    <a:pt x="16961" y="17212"/>
                  </a:lnTo>
                  <a:lnTo>
                    <a:pt x="17424" y="17174"/>
                  </a:lnTo>
                  <a:lnTo>
                    <a:pt x="17617" y="17155"/>
                  </a:lnTo>
                  <a:lnTo>
                    <a:pt x="17790" y="17116"/>
                  </a:lnTo>
                  <a:lnTo>
                    <a:pt x="17925" y="17058"/>
                  </a:lnTo>
                  <a:lnTo>
                    <a:pt x="18041" y="16981"/>
                  </a:lnTo>
                  <a:lnTo>
                    <a:pt x="18118" y="16904"/>
                  </a:lnTo>
                  <a:lnTo>
                    <a:pt x="18176" y="16808"/>
                  </a:lnTo>
                  <a:lnTo>
                    <a:pt x="18195" y="16711"/>
                  </a:lnTo>
                  <a:lnTo>
                    <a:pt x="18156" y="16576"/>
                  </a:lnTo>
                  <a:lnTo>
                    <a:pt x="18022" y="16191"/>
                  </a:lnTo>
                  <a:lnTo>
                    <a:pt x="17867" y="15825"/>
                  </a:lnTo>
                  <a:lnTo>
                    <a:pt x="17520" y="15092"/>
                  </a:lnTo>
                  <a:lnTo>
                    <a:pt x="17116" y="14360"/>
                  </a:lnTo>
                  <a:lnTo>
                    <a:pt x="16692" y="13627"/>
                  </a:lnTo>
                  <a:lnTo>
                    <a:pt x="16229" y="12914"/>
                  </a:lnTo>
                  <a:lnTo>
                    <a:pt x="15728" y="12220"/>
                  </a:lnTo>
                  <a:lnTo>
                    <a:pt x="15188" y="11527"/>
                  </a:lnTo>
                  <a:lnTo>
                    <a:pt x="14610" y="10852"/>
                  </a:lnTo>
                  <a:lnTo>
                    <a:pt x="14032" y="10197"/>
                  </a:lnTo>
                  <a:lnTo>
                    <a:pt x="13415" y="9541"/>
                  </a:lnTo>
                  <a:lnTo>
                    <a:pt x="12779" y="8905"/>
                  </a:lnTo>
                  <a:lnTo>
                    <a:pt x="12124" y="8288"/>
                  </a:lnTo>
                  <a:lnTo>
                    <a:pt x="11468" y="7672"/>
                  </a:lnTo>
                  <a:lnTo>
                    <a:pt x="10794" y="7093"/>
                  </a:lnTo>
                  <a:lnTo>
                    <a:pt x="10119" y="6515"/>
                  </a:lnTo>
                  <a:lnTo>
                    <a:pt x="9425" y="5956"/>
                  </a:lnTo>
                  <a:lnTo>
                    <a:pt x="8751" y="5417"/>
                  </a:lnTo>
                  <a:lnTo>
                    <a:pt x="8076" y="4896"/>
                  </a:lnTo>
                  <a:lnTo>
                    <a:pt x="7382" y="4414"/>
                  </a:lnTo>
                  <a:lnTo>
                    <a:pt x="6727" y="3933"/>
                  </a:lnTo>
                  <a:lnTo>
                    <a:pt x="5416" y="3046"/>
                  </a:lnTo>
                  <a:lnTo>
                    <a:pt x="4202" y="2236"/>
                  </a:lnTo>
                  <a:lnTo>
                    <a:pt x="3065" y="1542"/>
                  </a:lnTo>
                  <a:lnTo>
                    <a:pt x="2062" y="926"/>
                  </a:lnTo>
                  <a:lnTo>
                    <a:pt x="1195" y="425"/>
                  </a:lnTo>
                  <a:lnTo>
                    <a:pt x="501" y="58"/>
                  </a:lnTo>
                  <a:lnTo>
                    <a:pt x="405" y="20"/>
                  </a:lnTo>
                  <a:lnTo>
                    <a:pt x="289"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4" name="Google Shape;984;p8"/>
            <p:cNvSpPr/>
            <p:nvPr/>
          </p:nvSpPr>
          <p:spPr>
            <a:xfrm>
              <a:off x="1323838" y="3109275"/>
              <a:ext cx="271300" cy="290100"/>
            </a:xfrm>
            <a:custGeom>
              <a:rect b="b" l="l" r="r" t="t"/>
              <a:pathLst>
                <a:path extrusionOk="0" h="11604" w="10852">
                  <a:moveTo>
                    <a:pt x="97" y="1"/>
                  </a:moveTo>
                  <a:lnTo>
                    <a:pt x="58" y="39"/>
                  </a:lnTo>
                  <a:lnTo>
                    <a:pt x="19" y="97"/>
                  </a:lnTo>
                  <a:lnTo>
                    <a:pt x="0" y="136"/>
                  </a:lnTo>
                  <a:lnTo>
                    <a:pt x="19" y="193"/>
                  </a:lnTo>
                  <a:lnTo>
                    <a:pt x="39" y="251"/>
                  </a:lnTo>
                  <a:lnTo>
                    <a:pt x="1619" y="1986"/>
                  </a:lnTo>
                  <a:lnTo>
                    <a:pt x="4838" y="5494"/>
                  </a:lnTo>
                  <a:lnTo>
                    <a:pt x="6631" y="7441"/>
                  </a:lnTo>
                  <a:lnTo>
                    <a:pt x="8307" y="9233"/>
                  </a:lnTo>
                  <a:lnTo>
                    <a:pt x="9695" y="10679"/>
                  </a:lnTo>
                  <a:lnTo>
                    <a:pt x="10216" y="11199"/>
                  </a:lnTo>
                  <a:lnTo>
                    <a:pt x="10601" y="11565"/>
                  </a:lnTo>
                  <a:lnTo>
                    <a:pt x="10659" y="11604"/>
                  </a:lnTo>
                  <a:lnTo>
                    <a:pt x="10774" y="11604"/>
                  </a:lnTo>
                  <a:lnTo>
                    <a:pt x="10813" y="11565"/>
                  </a:lnTo>
                  <a:lnTo>
                    <a:pt x="10852" y="11507"/>
                  </a:lnTo>
                  <a:lnTo>
                    <a:pt x="10852" y="11450"/>
                  </a:lnTo>
                  <a:lnTo>
                    <a:pt x="10852" y="11392"/>
                  </a:lnTo>
                  <a:lnTo>
                    <a:pt x="10813" y="11353"/>
                  </a:lnTo>
                  <a:lnTo>
                    <a:pt x="10408" y="10968"/>
                  </a:lnTo>
                  <a:lnTo>
                    <a:pt x="9888" y="10447"/>
                  </a:lnTo>
                  <a:lnTo>
                    <a:pt x="8462" y="8963"/>
                  </a:lnTo>
                  <a:lnTo>
                    <a:pt x="6765" y="7151"/>
                  </a:lnTo>
                  <a:lnTo>
                    <a:pt x="4954" y="5185"/>
                  </a:lnTo>
                  <a:lnTo>
                    <a:pt x="1716" y="1639"/>
                  </a:lnTo>
                  <a:lnTo>
                    <a:pt x="270" y="58"/>
                  </a:lnTo>
                  <a:lnTo>
                    <a:pt x="212" y="20"/>
                  </a:lnTo>
                  <a:lnTo>
                    <a:pt x="15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5" name="Google Shape;985;p8"/>
            <p:cNvSpPr/>
            <p:nvPr/>
          </p:nvSpPr>
          <p:spPr>
            <a:xfrm>
              <a:off x="1597038" y="2270850"/>
              <a:ext cx="260725" cy="1129500"/>
            </a:xfrm>
            <a:custGeom>
              <a:rect b="b" l="l" r="r" t="t"/>
              <a:pathLst>
                <a:path extrusionOk="0" h="45180" w="10429">
                  <a:moveTo>
                    <a:pt x="7132" y="0"/>
                  </a:moveTo>
                  <a:lnTo>
                    <a:pt x="7055" y="20"/>
                  </a:lnTo>
                  <a:lnTo>
                    <a:pt x="6959" y="39"/>
                  </a:lnTo>
                  <a:lnTo>
                    <a:pt x="6882" y="77"/>
                  </a:lnTo>
                  <a:lnTo>
                    <a:pt x="6785" y="135"/>
                  </a:lnTo>
                  <a:lnTo>
                    <a:pt x="6727" y="212"/>
                  </a:lnTo>
                  <a:lnTo>
                    <a:pt x="6650" y="290"/>
                  </a:lnTo>
                  <a:lnTo>
                    <a:pt x="6188" y="983"/>
                  </a:lnTo>
                  <a:lnTo>
                    <a:pt x="5744" y="1716"/>
                  </a:lnTo>
                  <a:lnTo>
                    <a:pt x="5320" y="2448"/>
                  </a:lnTo>
                  <a:lnTo>
                    <a:pt x="4916" y="3219"/>
                  </a:lnTo>
                  <a:lnTo>
                    <a:pt x="4530" y="4009"/>
                  </a:lnTo>
                  <a:lnTo>
                    <a:pt x="4164" y="4800"/>
                  </a:lnTo>
                  <a:lnTo>
                    <a:pt x="3817" y="5628"/>
                  </a:lnTo>
                  <a:lnTo>
                    <a:pt x="3489" y="6457"/>
                  </a:lnTo>
                  <a:lnTo>
                    <a:pt x="3181" y="7305"/>
                  </a:lnTo>
                  <a:lnTo>
                    <a:pt x="2873" y="8153"/>
                  </a:lnTo>
                  <a:lnTo>
                    <a:pt x="2603" y="9021"/>
                  </a:lnTo>
                  <a:lnTo>
                    <a:pt x="2352" y="9907"/>
                  </a:lnTo>
                  <a:lnTo>
                    <a:pt x="2102" y="10794"/>
                  </a:lnTo>
                  <a:lnTo>
                    <a:pt x="1870" y="11700"/>
                  </a:lnTo>
                  <a:lnTo>
                    <a:pt x="1658" y="12606"/>
                  </a:lnTo>
                  <a:lnTo>
                    <a:pt x="1466" y="13531"/>
                  </a:lnTo>
                  <a:lnTo>
                    <a:pt x="1292" y="14456"/>
                  </a:lnTo>
                  <a:lnTo>
                    <a:pt x="1119" y="15381"/>
                  </a:lnTo>
                  <a:lnTo>
                    <a:pt x="964" y="16306"/>
                  </a:lnTo>
                  <a:lnTo>
                    <a:pt x="829" y="17232"/>
                  </a:lnTo>
                  <a:lnTo>
                    <a:pt x="695" y="18176"/>
                  </a:lnTo>
                  <a:lnTo>
                    <a:pt x="579" y="19120"/>
                  </a:lnTo>
                  <a:lnTo>
                    <a:pt x="386" y="20971"/>
                  </a:lnTo>
                  <a:lnTo>
                    <a:pt x="232" y="22840"/>
                  </a:lnTo>
                  <a:lnTo>
                    <a:pt x="136" y="24671"/>
                  </a:lnTo>
                  <a:lnTo>
                    <a:pt x="59" y="26483"/>
                  </a:lnTo>
                  <a:lnTo>
                    <a:pt x="20" y="28276"/>
                  </a:lnTo>
                  <a:lnTo>
                    <a:pt x="1" y="30010"/>
                  </a:lnTo>
                  <a:lnTo>
                    <a:pt x="20" y="31687"/>
                  </a:lnTo>
                  <a:lnTo>
                    <a:pt x="59" y="33306"/>
                  </a:lnTo>
                  <a:lnTo>
                    <a:pt x="116" y="34868"/>
                  </a:lnTo>
                  <a:lnTo>
                    <a:pt x="193" y="36352"/>
                  </a:lnTo>
                  <a:lnTo>
                    <a:pt x="290" y="37739"/>
                  </a:lnTo>
                  <a:lnTo>
                    <a:pt x="367" y="39050"/>
                  </a:lnTo>
                  <a:lnTo>
                    <a:pt x="483" y="40245"/>
                  </a:lnTo>
                  <a:lnTo>
                    <a:pt x="675" y="42307"/>
                  </a:lnTo>
                  <a:lnTo>
                    <a:pt x="849" y="43869"/>
                  </a:lnTo>
                  <a:lnTo>
                    <a:pt x="984" y="44852"/>
                  </a:lnTo>
                  <a:lnTo>
                    <a:pt x="1041" y="45179"/>
                  </a:lnTo>
                  <a:lnTo>
                    <a:pt x="5783" y="44447"/>
                  </a:lnTo>
                  <a:lnTo>
                    <a:pt x="6149" y="43522"/>
                  </a:lnTo>
                  <a:lnTo>
                    <a:pt x="6496" y="42597"/>
                  </a:lnTo>
                  <a:lnTo>
                    <a:pt x="6843" y="41671"/>
                  </a:lnTo>
                  <a:lnTo>
                    <a:pt x="7151" y="40746"/>
                  </a:lnTo>
                  <a:lnTo>
                    <a:pt x="7460" y="39821"/>
                  </a:lnTo>
                  <a:lnTo>
                    <a:pt x="7730" y="38896"/>
                  </a:lnTo>
                  <a:lnTo>
                    <a:pt x="7999" y="37990"/>
                  </a:lnTo>
                  <a:lnTo>
                    <a:pt x="8250" y="37065"/>
                  </a:lnTo>
                  <a:lnTo>
                    <a:pt x="8481" y="36140"/>
                  </a:lnTo>
                  <a:lnTo>
                    <a:pt x="8693" y="35234"/>
                  </a:lnTo>
                  <a:lnTo>
                    <a:pt x="8905" y="34309"/>
                  </a:lnTo>
                  <a:lnTo>
                    <a:pt x="9098" y="33403"/>
                  </a:lnTo>
                  <a:lnTo>
                    <a:pt x="9272" y="32497"/>
                  </a:lnTo>
                  <a:lnTo>
                    <a:pt x="9426" y="31610"/>
                  </a:lnTo>
                  <a:lnTo>
                    <a:pt x="9580" y="30704"/>
                  </a:lnTo>
                  <a:lnTo>
                    <a:pt x="9715" y="29818"/>
                  </a:lnTo>
                  <a:lnTo>
                    <a:pt x="9831" y="28931"/>
                  </a:lnTo>
                  <a:lnTo>
                    <a:pt x="9946" y="28044"/>
                  </a:lnTo>
                  <a:lnTo>
                    <a:pt x="10120" y="26310"/>
                  </a:lnTo>
                  <a:lnTo>
                    <a:pt x="10255" y="24594"/>
                  </a:lnTo>
                  <a:lnTo>
                    <a:pt x="10351" y="22918"/>
                  </a:lnTo>
                  <a:lnTo>
                    <a:pt x="10409" y="21260"/>
                  </a:lnTo>
                  <a:lnTo>
                    <a:pt x="10428" y="19641"/>
                  </a:lnTo>
                  <a:lnTo>
                    <a:pt x="10409" y="18080"/>
                  </a:lnTo>
                  <a:lnTo>
                    <a:pt x="10370" y="16538"/>
                  </a:lnTo>
                  <a:lnTo>
                    <a:pt x="10293" y="15054"/>
                  </a:lnTo>
                  <a:lnTo>
                    <a:pt x="10197" y="13627"/>
                  </a:lnTo>
                  <a:lnTo>
                    <a:pt x="10081" y="12240"/>
                  </a:lnTo>
                  <a:lnTo>
                    <a:pt x="9946" y="10910"/>
                  </a:lnTo>
                  <a:lnTo>
                    <a:pt x="9792" y="9638"/>
                  </a:lnTo>
                  <a:lnTo>
                    <a:pt x="9619" y="8443"/>
                  </a:lnTo>
                  <a:lnTo>
                    <a:pt x="9445" y="7286"/>
                  </a:lnTo>
                  <a:lnTo>
                    <a:pt x="9272" y="6207"/>
                  </a:lnTo>
                  <a:lnTo>
                    <a:pt x="9079" y="5204"/>
                  </a:lnTo>
                  <a:lnTo>
                    <a:pt x="8886" y="4279"/>
                  </a:lnTo>
                  <a:lnTo>
                    <a:pt x="8713" y="3431"/>
                  </a:lnTo>
                  <a:lnTo>
                    <a:pt x="8520" y="2660"/>
                  </a:lnTo>
                  <a:lnTo>
                    <a:pt x="8346" y="1966"/>
                  </a:lnTo>
                  <a:lnTo>
                    <a:pt x="8192" y="1350"/>
                  </a:lnTo>
                  <a:lnTo>
                    <a:pt x="8038" y="848"/>
                  </a:lnTo>
                  <a:lnTo>
                    <a:pt x="7903" y="424"/>
                  </a:lnTo>
                  <a:lnTo>
                    <a:pt x="7865" y="328"/>
                  </a:lnTo>
                  <a:lnTo>
                    <a:pt x="7807" y="251"/>
                  </a:lnTo>
                  <a:lnTo>
                    <a:pt x="7749" y="193"/>
                  </a:lnTo>
                  <a:lnTo>
                    <a:pt x="7672" y="135"/>
                  </a:lnTo>
                  <a:lnTo>
                    <a:pt x="7595" y="77"/>
                  </a:lnTo>
                  <a:lnTo>
                    <a:pt x="7518" y="39"/>
                  </a:lnTo>
                  <a:lnTo>
                    <a:pt x="732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6" name="Google Shape;986;p8"/>
            <p:cNvSpPr/>
            <p:nvPr/>
          </p:nvSpPr>
          <p:spPr>
            <a:xfrm>
              <a:off x="1681838" y="2460700"/>
              <a:ext cx="73275" cy="660650"/>
            </a:xfrm>
            <a:custGeom>
              <a:rect b="b" l="l" r="r" t="t"/>
              <a:pathLst>
                <a:path extrusionOk="0" h="26426" w="2931">
                  <a:moveTo>
                    <a:pt x="2738" y="0"/>
                  </a:moveTo>
                  <a:lnTo>
                    <a:pt x="2680" y="39"/>
                  </a:lnTo>
                  <a:lnTo>
                    <a:pt x="2661" y="78"/>
                  </a:lnTo>
                  <a:lnTo>
                    <a:pt x="2642" y="135"/>
                  </a:lnTo>
                  <a:lnTo>
                    <a:pt x="2237" y="3952"/>
                  </a:lnTo>
                  <a:lnTo>
                    <a:pt x="1350" y="12317"/>
                  </a:lnTo>
                  <a:lnTo>
                    <a:pt x="868" y="16923"/>
                  </a:lnTo>
                  <a:lnTo>
                    <a:pt x="464" y="21125"/>
                  </a:lnTo>
                  <a:lnTo>
                    <a:pt x="136" y="24421"/>
                  </a:lnTo>
                  <a:lnTo>
                    <a:pt x="40" y="25558"/>
                  </a:lnTo>
                  <a:lnTo>
                    <a:pt x="1" y="26271"/>
                  </a:lnTo>
                  <a:lnTo>
                    <a:pt x="1" y="26329"/>
                  </a:lnTo>
                  <a:lnTo>
                    <a:pt x="40" y="26387"/>
                  </a:lnTo>
                  <a:lnTo>
                    <a:pt x="78" y="26426"/>
                  </a:lnTo>
                  <a:lnTo>
                    <a:pt x="194" y="26426"/>
                  </a:lnTo>
                  <a:lnTo>
                    <a:pt x="252" y="26387"/>
                  </a:lnTo>
                  <a:lnTo>
                    <a:pt x="290" y="26348"/>
                  </a:lnTo>
                  <a:lnTo>
                    <a:pt x="290" y="26291"/>
                  </a:lnTo>
                  <a:lnTo>
                    <a:pt x="348" y="25577"/>
                  </a:lnTo>
                  <a:lnTo>
                    <a:pt x="444" y="24421"/>
                  </a:lnTo>
                  <a:lnTo>
                    <a:pt x="753" y="21144"/>
                  </a:lnTo>
                  <a:lnTo>
                    <a:pt x="1177" y="16943"/>
                  </a:lnTo>
                  <a:lnTo>
                    <a:pt x="1659" y="12336"/>
                  </a:lnTo>
                  <a:lnTo>
                    <a:pt x="2526" y="3971"/>
                  </a:lnTo>
                  <a:lnTo>
                    <a:pt x="2931" y="174"/>
                  </a:lnTo>
                  <a:lnTo>
                    <a:pt x="2931" y="97"/>
                  </a:lnTo>
                  <a:lnTo>
                    <a:pt x="2892" y="58"/>
                  </a:lnTo>
                  <a:lnTo>
                    <a:pt x="2854" y="20"/>
                  </a:lnTo>
                  <a:lnTo>
                    <a:pt x="279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7" name="Google Shape;987;p8"/>
            <p:cNvSpPr/>
            <p:nvPr/>
          </p:nvSpPr>
          <p:spPr>
            <a:xfrm>
              <a:off x="1643788" y="2861125"/>
              <a:ext cx="163850" cy="546450"/>
            </a:xfrm>
            <a:custGeom>
              <a:rect b="b" l="l" r="r" t="t"/>
              <a:pathLst>
                <a:path extrusionOk="0" h="21858" w="6554">
                  <a:moveTo>
                    <a:pt x="5108" y="0"/>
                  </a:moveTo>
                  <a:lnTo>
                    <a:pt x="4973" y="20"/>
                  </a:lnTo>
                  <a:lnTo>
                    <a:pt x="4857" y="77"/>
                  </a:lnTo>
                  <a:lnTo>
                    <a:pt x="4761" y="155"/>
                  </a:lnTo>
                  <a:lnTo>
                    <a:pt x="4433" y="540"/>
                  </a:lnTo>
                  <a:lnTo>
                    <a:pt x="4125" y="945"/>
                  </a:lnTo>
                  <a:lnTo>
                    <a:pt x="3817" y="1330"/>
                  </a:lnTo>
                  <a:lnTo>
                    <a:pt x="3527" y="1735"/>
                  </a:lnTo>
                  <a:lnTo>
                    <a:pt x="3258" y="2140"/>
                  </a:lnTo>
                  <a:lnTo>
                    <a:pt x="3007" y="2545"/>
                  </a:lnTo>
                  <a:lnTo>
                    <a:pt x="2757" y="2949"/>
                  </a:lnTo>
                  <a:lnTo>
                    <a:pt x="2525" y="3373"/>
                  </a:lnTo>
                  <a:lnTo>
                    <a:pt x="2313" y="3797"/>
                  </a:lnTo>
                  <a:lnTo>
                    <a:pt x="2101" y="4221"/>
                  </a:lnTo>
                  <a:lnTo>
                    <a:pt x="1716" y="5070"/>
                  </a:lnTo>
                  <a:lnTo>
                    <a:pt x="1388" y="5918"/>
                  </a:lnTo>
                  <a:lnTo>
                    <a:pt x="1099" y="6766"/>
                  </a:lnTo>
                  <a:lnTo>
                    <a:pt x="848" y="7633"/>
                  </a:lnTo>
                  <a:lnTo>
                    <a:pt x="636" y="8481"/>
                  </a:lnTo>
                  <a:lnTo>
                    <a:pt x="463" y="9348"/>
                  </a:lnTo>
                  <a:lnTo>
                    <a:pt x="309" y="10177"/>
                  </a:lnTo>
                  <a:lnTo>
                    <a:pt x="193" y="11006"/>
                  </a:lnTo>
                  <a:lnTo>
                    <a:pt x="116" y="11816"/>
                  </a:lnTo>
                  <a:lnTo>
                    <a:pt x="58" y="12625"/>
                  </a:lnTo>
                  <a:lnTo>
                    <a:pt x="20" y="13396"/>
                  </a:lnTo>
                  <a:lnTo>
                    <a:pt x="0" y="14148"/>
                  </a:lnTo>
                  <a:lnTo>
                    <a:pt x="0" y="14880"/>
                  </a:lnTo>
                  <a:lnTo>
                    <a:pt x="20" y="15574"/>
                  </a:lnTo>
                  <a:lnTo>
                    <a:pt x="58" y="16229"/>
                  </a:lnTo>
                  <a:lnTo>
                    <a:pt x="97" y="16865"/>
                  </a:lnTo>
                  <a:lnTo>
                    <a:pt x="154" y="17444"/>
                  </a:lnTo>
                  <a:lnTo>
                    <a:pt x="289" y="18504"/>
                  </a:lnTo>
                  <a:lnTo>
                    <a:pt x="405" y="19352"/>
                  </a:lnTo>
                  <a:lnTo>
                    <a:pt x="521" y="19988"/>
                  </a:lnTo>
                  <a:lnTo>
                    <a:pt x="636" y="20528"/>
                  </a:lnTo>
                  <a:lnTo>
                    <a:pt x="925" y="21857"/>
                  </a:lnTo>
                  <a:lnTo>
                    <a:pt x="3759" y="21106"/>
                  </a:lnTo>
                  <a:lnTo>
                    <a:pt x="4144" y="20412"/>
                  </a:lnTo>
                  <a:lnTo>
                    <a:pt x="4510" y="19718"/>
                  </a:lnTo>
                  <a:lnTo>
                    <a:pt x="4838" y="19005"/>
                  </a:lnTo>
                  <a:lnTo>
                    <a:pt x="5127" y="18272"/>
                  </a:lnTo>
                  <a:lnTo>
                    <a:pt x="5378" y="17521"/>
                  </a:lnTo>
                  <a:lnTo>
                    <a:pt x="5609" y="16769"/>
                  </a:lnTo>
                  <a:lnTo>
                    <a:pt x="5821" y="16017"/>
                  </a:lnTo>
                  <a:lnTo>
                    <a:pt x="5995" y="15246"/>
                  </a:lnTo>
                  <a:lnTo>
                    <a:pt x="6129" y="14475"/>
                  </a:lnTo>
                  <a:lnTo>
                    <a:pt x="6264" y="13724"/>
                  </a:lnTo>
                  <a:lnTo>
                    <a:pt x="6361" y="12953"/>
                  </a:lnTo>
                  <a:lnTo>
                    <a:pt x="6438" y="12182"/>
                  </a:lnTo>
                  <a:lnTo>
                    <a:pt x="6496" y="11411"/>
                  </a:lnTo>
                  <a:lnTo>
                    <a:pt x="6534" y="10659"/>
                  </a:lnTo>
                  <a:lnTo>
                    <a:pt x="6554" y="9907"/>
                  </a:lnTo>
                  <a:lnTo>
                    <a:pt x="6554" y="9175"/>
                  </a:lnTo>
                  <a:lnTo>
                    <a:pt x="6554" y="8443"/>
                  </a:lnTo>
                  <a:lnTo>
                    <a:pt x="6534" y="7729"/>
                  </a:lnTo>
                  <a:lnTo>
                    <a:pt x="6496" y="7036"/>
                  </a:lnTo>
                  <a:lnTo>
                    <a:pt x="6438" y="6361"/>
                  </a:lnTo>
                  <a:lnTo>
                    <a:pt x="6322" y="5070"/>
                  </a:lnTo>
                  <a:lnTo>
                    <a:pt x="6187" y="3875"/>
                  </a:lnTo>
                  <a:lnTo>
                    <a:pt x="6014" y="2795"/>
                  </a:lnTo>
                  <a:lnTo>
                    <a:pt x="5860" y="1831"/>
                  </a:lnTo>
                  <a:lnTo>
                    <a:pt x="5705" y="1022"/>
                  </a:lnTo>
                  <a:lnTo>
                    <a:pt x="5551" y="367"/>
                  </a:lnTo>
                  <a:lnTo>
                    <a:pt x="5513" y="232"/>
                  </a:lnTo>
                  <a:lnTo>
                    <a:pt x="5436" y="135"/>
                  </a:lnTo>
                  <a:lnTo>
                    <a:pt x="5339" y="58"/>
                  </a:lnTo>
                  <a:lnTo>
                    <a:pt x="5224" y="20"/>
                  </a:lnTo>
                  <a:lnTo>
                    <a:pt x="5108"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8" name="Google Shape;988;p8"/>
            <p:cNvSpPr/>
            <p:nvPr/>
          </p:nvSpPr>
          <p:spPr>
            <a:xfrm>
              <a:off x="1691488" y="2958450"/>
              <a:ext cx="66525" cy="400925"/>
            </a:xfrm>
            <a:custGeom>
              <a:rect b="b" l="l" r="r" t="t"/>
              <a:pathLst>
                <a:path extrusionOk="0" h="16037" w="2661">
                  <a:moveTo>
                    <a:pt x="2468" y="1"/>
                  </a:moveTo>
                  <a:lnTo>
                    <a:pt x="2410" y="39"/>
                  </a:lnTo>
                  <a:lnTo>
                    <a:pt x="2371" y="78"/>
                  </a:lnTo>
                  <a:lnTo>
                    <a:pt x="2352" y="136"/>
                  </a:lnTo>
                  <a:lnTo>
                    <a:pt x="0" y="15864"/>
                  </a:lnTo>
                  <a:lnTo>
                    <a:pt x="0" y="15921"/>
                  </a:lnTo>
                  <a:lnTo>
                    <a:pt x="20" y="15979"/>
                  </a:lnTo>
                  <a:lnTo>
                    <a:pt x="78" y="16018"/>
                  </a:lnTo>
                  <a:lnTo>
                    <a:pt x="135" y="16037"/>
                  </a:lnTo>
                  <a:lnTo>
                    <a:pt x="193" y="16037"/>
                  </a:lnTo>
                  <a:lnTo>
                    <a:pt x="251" y="15998"/>
                  </a:lnTo>
                  <a:lnTo>
                    <a:pt x="290" y="15960"/>
                  </a:lnTo>
                  <a:lnTo>
                    <a:pt x="290" y="15921"/>
                  </a:lnTo>
                  <a:lnTo>
                    <a:pt x="2660" y="174"/>
                  </a:lnTo>
                  <a:lnTo>
                    <a:pt x="2660" y="116"/>
                  </a:lnTo>
                  <a:lnTo>
                    <a:pt x="2622" y="59"/>
                  </a:lnTo>
                  <a:lnTo>
                    <a:pt x="2583" y="20"/>
                  </a:lnTo>
                  <a:lnTo>
                    <a:pt x="252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9" name="Google Shape;989;p8"/>
            <p:cNvSpPr/>
            <p:nvPr/>
          </p:nvSpPr>
          <p:spPr>
            <a:xfrm>
              <a:off x="1418763" y="3359850"/>
              <a:ext cx="421150" cy="592225"/>
            </a:xfrm>
            <a:custGeom>
              <a:rect b="b" l="l" r="r" t="t"/>
              <a:pathLst>
                <a:path extrusionOk="0" h="23689" w="16846">
                  <a:moveTo>
                    <a:pt x="16846" y="0"/>
                  </a:moveTo>
                  <a:lnTo>
                    <a:pt x="16846" y="0"/>
                  </a:lnTo>
                  <a:lnTo>
                    <a:pt x="16846" y="0"/>
                  </a:lnTo>
                  <a:close/>
                  <a:moveTo>
                    <a:pt x="0" y="0"/>
                  </a:moveTo>
                  <a:lnTo>
                    <a:pt x="58" y="713"/>
                  </a:lnTo>
                  <a:lnTo>
                    <a:pt x="251" y="2660"/>
                  </a:lnTo>
                  <a:lnTo>
                    <a:pt x="386" y="4009"/>
                  </a:lnTo>
                  <a:lnTo>
                    <a:pt x="540" y="5551"/>
                  </a:lnTo>
                  <a:lnTo>
                    <a:pt x="752" y="7247"/>
                  </a:lnTo>
                  <a:lnTo>
                    <a:pt x="983" y="9078"/>
                  </a:lnTo>
                  <a:lnTo>
                    <a:pt x="1234" y="10967"/>
                  </a:lnTo>
                  <a:lnTo>
                    <a:pt x="1542" y="12895"/>
                  </a:lnTo>
                  <a:lnTo>
                    <a:pt x="1870" y="14841"/>
                  </a:lnTo>
                  <a:lnTo>
                    <a:pt x="2236" y="16750"/>
                  </a:lnTo>
                  <a:lnTo>
                    <a:pt x="2429" y="17675"/>
                  </a:lnTo>
                  <a:lnTo>
                    <a:pt x="2622" y="18561"/>
                  </a:lnTo>
                  <a:lnTo>
                    <a:pt x="2834" y="19448"/>
                  </a:lnTo>
                  <a:lnTo>
                    <a:pt x="3065" y="20296"/>
                  </a:lnTo>
                  <a:lnTo>
                    <a:pt x="3277" y="21086"/>
                  </a:lnTo>
                  <a:lnTo>
                    <a:pt x="3527" y="21857"/>
                  </a:lnTo>
                  <a:lnTo>
                    <a:pt x="3759" y="22570"/>
                  </a:lnTo>
                  <a:lnTo>
                    <a:pt x="4029" y="23226"/>
                  </a:lnTo>
                  <a:lnTo>
                    <a:pt x="4298" y="23284"/>
                  </a:lnTo>
                  <a:lnTo>
                    <a:pt x="5089" y="23380"/>
                  </a:lnTo>
                  <a:lnTo>
                    <a:pt x="6284" y="23496"/>
                  </a:lnTo>
                  <a:lnTo>
                    <a:pt x="7016" y="23553"/>
                  </a:lnTo>
                  <a:lnTo>
                    <a:pt x="7806" y="23611"/>
                  </a:lnTo>
                  <a:lnTo>
                    <a:pt x="8674" y="23650"/>
                  </a:lnTo>
                  <a:lnTo>
                    <a:pt x="9580" y="23669"/>
                  </a:lnTo>
                  <a:lnTo>
                    <a:pt x="10524" y="23688"/>
                  </a:lnTo>
                  <a:lnTo>
                    <a:pt x="11488" y="23650"/>
                  </a:lnTo>
                  <a:lnTo>
                    <a:pt x="12490" y="23611"/>
                  </a:lnTo>
                  <a:lnTo>
                    <a:pt x="13492" y="23515"/>
                  </a:lnTo>
                  <a:lnTo>
                    <a:pt x="14475" y="23399"/>
                  </a:lnTo>
                  <a:lnTo>
                    <a:pt x="14976" y="23322"/>
                  </a:lnTo>
                  <a:lnTo>
                    <a:pt x="15458" y="23226"/>
                  </a:lnTo>
                  <a:lnTo>
                    <a:pt x="16846" y="0"/>
                  </a:lnTo>
                  <a:lnTo>
                    <a:pt x="16827" y="39"/>
                  </a:lnTo>
                  <a:lnTo>
                    <a:pt x="16788" y="97"/>
                  </a:lnTo>
                  <a:lnTo>
                    <a:pt x="16750" y="135"/>
                  </a:lnTo>
                  <a:lnTo>
                    <a:pt x="16672" y="193"/>
                  </a:lnTo>
                  <a:lnTo>
                    <a:pt x="16460" y="289"/>
                  </a:lnTo>
                  <a:lnTo>
                    <a:pt x="16171" y="386"/>
                  </a:lnTo>
                  <a:lnTo>
                    <a:pt x="15824" y="463"/>
                  </a:lnTo>
                  <a:lnTo>
                    <a:pt x="15400" y="559"/>
                  </a:lnTo>
                  <a:lnTo>
                    <a:pt x="14918" y="636"/>
                  </a:lnTo>
                  <a:lnTo>
                    <a:pt x="14379" y="694"/>
                  </a:lnTo>
                  <a:lnTo>
                    <a:pt x="13781" y="771"/>
                  </a:lnTo>
                  <a:lnTo>
                    <a:pt x="13126" y="829"/>
                  </a:lnTo>
                  <a:lnTo>
                    <a:pt x="11700" y="925"/>
                  </a:lnTo>
                  <a:lnTo>
                    <a:pt x="10119" y="983"/>
                  </a:lnTo>
                  <a:lnTo>
                    <a:pt x="8423" y="1003"/>
                  </a:lnTo>
                  <a:lnTo>
                    <a:pt x="6727" y="983"/>
                  </a:lnTo>
                  <a:lnTo>
                    <a:pt x="5146" y="925"/>
                  </a:lnTo>
                  <a:lnTo>
                    <a:pt x="3720" y="829"/>
                  </a:lnTo>
                  <a:lnTo>
                    <a:pt x="3065" y="771"/>
                  </a:lnTo>
                  <a:lnTo>
                    <a:pt x="2467" y="694"/>
                  </a:lnTo>
                  <a:lnTo>
                    <a:pt x="1928" y="636"/>
                  </a:lnTo>
                  <a:lnTo>
                    <a:pt x="1446" y="559"/>
                  </a:lnTo>
                  <a:lnTo>
                    <a:pt x="1022" y="463"/>
                  </a:lnTo>
                  <a:lnTo>
                    <a:pt x="656" y="386"/>
                  </a:lnTo>
                  <a:lnTo>
                    <a:pt x="386" y="289"/>
                  </a:lnTo>
                  <a:lnTo>
                    <a:pt x="174" y="193"/>
                  </a:lnTo>
                  <a:lnTo>
                    <a:pt x="97" y="135"/>
                  </a:lnTo>
                  <a:lnTo>
                    <a:pt x="39" y="97"/>
                  </a:lnTo>
                  <a:lnTo>
                    <a:pt x="19" y="39"/>
                  </a:lnTo>
                  <a:lnTo>
                    <a:pt x="0"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90" name="Google Shape;990;p8"/>
          <p:cNvSpPr/>
          <p:nvPr/>
        </p:nvSpPr>
        <p:spPr>
          <a:xfrm flipH="1" rot="10800000">
            <a:off x="8552125" y="328418"/>
            <a:ext cx="211116" cy="211078"/>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1" name="Google Shape;991;p8"/>
          <p:cNvSpPr/>
          <p:nvPr/>
        </p:nvSpPr>
        <p:spPr>
          <a:xfrm flipH="1" rot="10800000">
            <a:off x="8599569" y="119363"/>
            <a:ext cx="116239" cy="116232"/>
          </a:xfrm>
          <a:custGeom>
            <a:rect b="b" l="l" r="r" t="t"/>
            <a:pathLst>
              <a:path extrusionOk="0" h="5562" w="5563">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92" name="Google Shape;992;p8"/>
          <p:cNvGrpSpPr/>
          <p:nvPr/>
        </p:nvGrpSpPr>
        <p:grpSpPr>
          <a:xfrm>
            <a:off x="4319690" y="2114792"/>
            <a:ext cx="355080" cy="457236"/>
            <a:chOff x="3133150" y="1774525"/>
            <a:chExt cx="844625" cy="968925"/>
          </a:xfrm>
        </p:grpSpPr>
        <p:sp>
          <p:nvSpPr>
            <p:cNvPr id="993" name="Google Shape;993;p8"/>
            <p:cNvSpPr/>
            <p:nvPr/>
          </p:nvSpPr>
          <p:spPr>
            <a:xfrm>
              <a:off x="3133150" y="1774525"/>
              <a:ext cx="844625" cy="968925"/>
            </a:xfrm>
            <a:custGeom>
              <a:rect b="b" l="l" r="r" t="t"/>
              <a:pathLst>
                <a:path extrusionOk="0" h="38757" w="33785">
                  <a:moveTo>
                    <a:pt x="16024" y="0"/>
                  </a:moveTo>
                  <a:lnTo>
                    <a:pt x="15452" y="20"/>
                  </a:lnTo>
                  <a:lnTo>
                    <a:pt x="14880" y="40"/>
                  </a:lnTo>
                  <a:lnTo>
                    <a:pt x="14307" y="99"/>
                  </a:lnTo>
                  <a:lnTo>
                    <a:pt x="13715" y="158"/>
                  </a:lnTo>
                  <a:lnTo>
                    <a:pt x="13025" y="277"/>
                  </a:lnTo>
                  <a:lnTo>
                    <a:pt x="12354" y="415"/>
                  </a:lnTo>
                  <a:lnTo>
                    <a:pt x="11683" y="553"/>
                  </a:lnTo>
                  <a:lnTo>
                    <a:pt x="11051" y="731"/>
                  </a:lnTo>
                  <a:lnTo>
                    <a:pt x="10420" y="928"/>
                  </a:lnTo>
                  <a:lnTo>
                    <a:pt x="9788" y="1165"/>
                  </a:lnTo>
                  <a:lnTo>
                    <a:pt x="9196" y="1401"/>
                  </a:lnTo>
                  <a:lnTo>
                    <a:pt x="8624" y="1658"/>
                  </a:lnTo>
                  <a:lnTo>
                    <a:pt x="8052" y="1934"/>
                  </a:lnTo>
                  <a:lnTo>
                    <a:pt x="7499" y="2230"/>
                  </a:lnTo>
                  <a:lnTo>
                    <a:pt x="6967" y="2546"/>
                  </a:lnTo>
                  <a:lnTo>
                    <a:pt x="6454" y="2881"/>
                  </a:lnTo>
                  <a:lnTo>
                    <a:pt x="5960" y="3237"/>
                  </a:lnTo>
                  <a:lnTo>
                    <a:pt x="5487" y="3612"/>
                  </a:lnTo>
                  <a:lnTo>
                    <a:pt x="5013" y="4006"/>
                  </a:lnTo>
                  <a:lnTo>
                    <a:pt x="4579" y="4401"/>
                  </a:lnTo>
                  <a:lnTo>
                    <a:pt x="4145" y="4835"/>
                  </a:lnTo>
                  <a:lnTo>
                    <a:pt x="3750" y="5269"/>
                  </a:lnTo>
                  <a:lnTo>
                    <a:pt x="3355" y="5723"/>
                  </a:lnTo>
                  <a:lnTo>
                    <a:pt x="3000" y="6197"/>
                  </a:lnTo>
                  <a:lnTo>
                    <a:pt x="2645" y="6670"/>
                  </a:lnTo>
                  <a:lnTo>
                    <a:pt x="2309" y="7164"/>
                  </a:lnTo>
                  <a:lnTo>
                    <a:pt x="2013" y="7677"/>
                  </a:lnTo>
                  <a:lnTo>
                    <a:pt x="1717" y="8210"/>
                  </a:lnTo>
                  <a:lnTo>
                    <a:pt x="1461" y="8742"/>
                  </a:lnTo>
                  <a:lnTo>
                    <a:pt x="1204" y="9295"/>
                  </a:lnTo>
                  <a:lnTo>
                    <a:pt x="987" y="9867"/>
                  </a:lnTo>
                  <a:lnTo>
                    <a:pt x="770" y="10439"/>
                  </a:lnTo>
                  <a:lnTo>
                    <a:pt x="593" y="11031"/>
                  </a:lnTo>
                  <a:lnTo>
                    <a:pt x="435" y="11623"/>
                  </a:lnTo>
                  <a:lnTo>
                    <a:pt x="297" y="12235"/>
                  </a:lnTo>
                  <a:lnTo>
                    <a:pt x="178" y="12867"/>
                  </a:lnTo>
                  <a:lnTo>
                    <a:pt x="99" y="13419"/>
                  </a:lnTo>
                  <a:lnTo>
                    <a:pt x="40" y="13972"/>
                  </a:lnTo>
                  <a:lnTo>
                    <a:pt x="20" y="14544"/>
                  </a:lnTo>
                  <a:lnTo>
                    <a:pt x="1" y="15116"/>
                  </a:lnTo>
                  <a:lnTo>
                    <a:pt x="1" y="15708"/>
                  </a:lnTo>
                  <a:lnTo>
                    <a:pt x="20" y="16300"/>
                  </a:lnTo>
                  <a:lnTo>
                    <a:pt x="80" y="16892"/>
                  </a:lnTo>
                  <a:lnTo>
                    <a:pt x="139" y="17484"/>
                  </a:lnTo>
                  <a:lnTo>
                    <a:pt x="218" y="18076"/>
                  </a:lnTo>
                  <a:lnTo>
                    <a:pt x="316" y="18668"/>
                  </a:lnTo>
                  <a:lnTo>
                    <a:pt x="435" y="19260"/>
                  </a:lnTo>
                  <a:lnTo>
                    <a:pt x="573" y="19852"/>
                  </a:lnTo>
                  <a:lnTo>
                    <a:pt x="731" y="20425"/>
                  </a:lnTo>
                  <a:lnTo>
                    <a:pt x="908" y="20997"/>
                  </a:lnTo>
                  <a:lnTo>
                    <a:pt x="1125" y="21569"/>
                  </a:lnTo>
                  <a:lnTo>
                    <a:pt x="1343" y="22122"/>
                  </a:lnTo>
                  <a:lnTo>
                    <a:pt x="1579" y="22674"/>
                  </a:lnTo>
                  <a:lnTo>
                    <a:pt x="1836" y="23207"/>
                  </a:lnTo>
                  <a:lnTo>
                    <a:pt x="2112" y="23740"/>
                  </a:lnTo>
                  <a:lnTo>
                    <a:pt x="2408" y="24253"/>
                  </a:lnTo>
                  <a:lnTo>
                    <a:pt x="2724" y="24746"/>
                  </a:lnTo>
                  <a:lnTo>
                    <a:pt x="3059" y="25220"/>
                  </a:lnTo>
                  <a:lnTo>
                    <a:pt x="3415" y="25674"/>
                  </a:lnTo>
                  <a:lnTo>
                    <a:pt x="3809" y="26108"/>
                  </a:lnTo>
                  <a:lnTo>
                    <a:pt x="4204" y="26522"/>
                  </a:lnTo>
                  <a:lnTo>
                    <a:pt x="4618" y="26897"/>
                  </a:lnTo>
                  <a:lnTo>
                    <a:pt x="5052" y="27272"/>
                  </a:lnTo>
                  <a:lnTo>
                    <a:pt x="5506" y="27608"/>
                  </a:lnTo>
                  <a:lnTo>
                    <a:pt x="6000" y="27923"/>
                  </a:lnTo>
                  <a:lnTo>
                    <a:pt x="6493" y="28200"/>
                  </a:lnTo>
                  <a:lnTo>
                    <a:pt x="7006" y="28456"/>
                  </a:lnTo>
                  <a:lnTo>
                    <a:pt x="7539" y="28673"/>
                  </a:lnTo>
                  <a:lnTo>
                    <a:pt x="7874" y="28890"/>
                  </a:lnTo>
                  <a:lnTo>
                    <a:pt x="8151" y="29147"/>
                  </a:lnTo>
                  <a:lnTo>
                    <a:pt x="8407" y="29423"/>
                  </a:lnTo>
                  <a:lnTo>
                    <a:pt x="8624" y="29739"/>
                  </a:lnTo>
                  <a:lnTo>
                    <a:pt x="8822" y="30054"/>
                  </a:lnTo>
                  <a:lnTo>
                    <a:pt x="8999" y="30410"/>
                  </a:lnTo>
                  <a:lnTo>
                    <a:pt x="9137" y="30785"/>
                  </a:lnTo>
                  <a:lnTo>
                    <a:pt x="9275" y="31160"/>
                  </a:lnTo>
                  <a:lnTo>
                    <a:pt x="9374" y="31574"/>
                  </a:lnTo>
                  <a:lnTo>
                    <a:pt x="9453" y="31988"/>
                  </a:lnTo>
                  <a:lnTo>
                    <a:pt x="9512" y="32403"/>
                  </a:lnTo>
                  <a:lnTo>
                    <a:pt x="9552" y="32817"/>
                  </a:lnTo>
                  <a:lnTo>
                    <a:pt x="9571" y="33251"/>
                  </a:lnTo>
                  <a:lnTo>
                    <a:pt x="9591" y="33685"/>
                  </a:lnTo>
                  <a:lnTo>
                    <a:pt x="9571" y="34120"/>
                  </a:lnTo>
                  <a:lnTo>
                    <a:pt x="9571" y="34534"/>
                  </a:lnTo>
                  <a:lnTo>
                    <a:pt x="9512" y="35363"/>
                  </a:lnTo>
                  <a:lnTo>
                    <a:pt x="9414" y="36152"/>
                  </a:lnTo>
                  <a:lnTo>
                    <a:pt x="9315" y="36863"/>
                  </a:lnTo>
                  <a:lnTo>
                    <a:pt x="9196" y="37494"/>
                  </a:lnTo>
                  <a:lnTo>
                    <a:pt x="9078" y="38027"/>
                  </a:lnTo>
                  <a:lnTo>
                    <a:pt x="8999" y="38421"/>
                  </a:lnTo>
                  <a:lnTo>
                    <a:pt x="8900" y="38757"/>
                  </a:lnTo>
                  <a:lnTo>
                    <a:pt x="18728" y="38757"/>
                  </a:lnTo>
                  <a:lnTo>
                    <a:pt x="22122" y="34080"/>
                  </a:lnTo>
                  <a:lnTo>
                    <a:pt x="28200" y="34080"/>
                  </a:lnTo>
                  <a:lnTo>
                    <a:pt x="28417" y="34060"/>
                  </a:lnTo>
                  <a:lnTo>
                    <a:pt x="28614" y="34041"/>
                  </a:lnTo>
                  <a:lnTo>
                    <a:pt x="28812" y="33981"/>
                  </a:lnTo>
                  <a:lnTo>
                    <a:pt x="29009" y="33922"/>
                  </a:lnTo>
                  <a:lnTo>
                    <a:pt x="29186" y="33824"/>
                  </a:lnTo>
                  <a:lnTo>
                    <a:pt x="29364" y="33725"/>
                  </a:lnTo>
                  <a:lnTo>
                    <a:pt x="29522" y="33607"/>
                  </a:lnTo>
                  <a:lnTo>
                    <a:pt x="29660" y="33468"/>
                  </a:lnTo>
                  <a:lnTo>
                    <a:pt x="29798" y="33330"/>
                  </a:lnTo>
                  <a:lnTo>
                    <a:pt x="29917" y="33172"/>
                  </a:lnTo>
                  <a:lnTo>
                    <a:pt x="30015" y="32995"/>
                  </a:lnTo>
                  <a:lnTo>
                    <a:pt x="30114" y="32817"/>
                  </a:lnTo>
                  <a:lnTo>
                    <a:pt x="30173" y="32620"/>
                  </a:lnTo>
                  <a:lnTo>
                    <a:pt x="30232" y="32423"/>
                  </a:lnTo>
                  <a:lnTo>
                    <a:pt x="30252" y="32225"/>
                  </a:lnTo>
                  <a:lnTo>
                    <a:pt x="30272" y="32008"/>
                  </a:lnTo>
                  <a:lnTo>
                    <a:pt x="30272" y="24983"/>
                  </a:lnTo>
                  <a:lnTo>
                    <a:pt x="32817" y="24983"/>
                  </a:lnTo>
                  <a:lnTo>
                    <a:pt x="32956" y="24944"/>
                  </a:lnTo>
                  <a:lnTo>
                    <a:pt x="33094" y="24904"/>
                  </a:lnTo>
                  <a:lnTo>
                    <a:pt x="33212" y="24845"/>
                  </a:lnTo>
                  <a:lnTo>
                    <a:pt x="33331" y="24766"/>
                  </a:lnTo>
                  <a:lnTo>
                    <a:pt x="33449" y="24687"/>
                  </a:lnTo>
                  <a:lnTo>
                    <a:pt x="33528" y="24588"/>
                  </a:lnTo>
                  <a:lnTo>
                    <a:pt x="33607" y="24470"/>
                  </a:lnTo>
                  <a:lnTo>
                    <a:pt x="33686" y="24352"/>
                  </a:lnTo>
                  <a:lnTo>
                    <a:pt x="33725" y="24213"/>
                  </a:lnTo>
                  <a:lnTo>
                    <a:pt x="33765" y="24095"/>
                  </a:lnTo>
                  <a:lnTo>
                    <a:pt x="33784" y="23957"/>
                  </a:lnTo>
                  <a:lnTo>
                    <a:pt x="33784" y="23819"/>
                  </a:lnTo>
                  <a:lnTo>
                    <a:pt x="33784" y="23661"/>
                  </a:lnTo>
                  <a:lnTo>
                    <a:pt x="33745" y="23523"/>
                  </a:lnTo>
                  <a:lnTo>
                    <a:pt x="33686" y="23385"/>
                  </a:lnTo>
                  <a:lnTo>
                    <a:pt x="32817" y="21510"/>
                  </a:lnTo>
                  <a:lnTo>
                    <a:pt x="31850" y="19418"/>
                  </a:lnTo>
                  <a:lnTo>
                    <a:pt x="31416" y="18392"/>
                  </a:lnTo>
                  <a:lnTo>
                    <a:pt x="31022" y="17445"/>
                  </a:lnTo>
                  <a:lnTo>
                    <a:pt x="30706" y="16616"/>
                  </a:lnTo>
                  <a:lnTo>
                    <a:pt x="30588" y="16261"/>
                  </a:lnTo>
                  <a:lnTo>
                    <a:pt x="30509" y="15945"/>
                  </a:lnTo>
                  <a:lnTo>
                    <a:pt x="30548" y="15156"/>
                  </a:lnTo>
                  <a:lnTo>
                    <a:pt x="30548" y="14366"/>
                  </a:lnTo>
                  <a:lnTo>
                    <a:pt x="30509" y="13597"/>
                  </a:lnTo>
                  <a:lnTo>
                    <a:pt x="30430" y="12827"/>
                  </a:lnTo>
                  <a:lnTo>
                    <a:pt x="30292" y="12058"/>
                  </a:lnTo>
                  <a:lnTo>
                    <a:pt x="30134" y="11308"/>
                  </a:lnTo>
                  <a:lnTo>
                    <a:pt x="29936" y="10578"/>
                  </a:lnTo>
                  <a:lnTo>
                    <a:pt x="29700" y="9867"/>
                  </a:lnTo>
                  <a:lnTo>
                    <a:pt x="29423" y="9157"/>
                  </a:lnTo>
                  <a:lnTo>
                    <a:pt x="29127" y="8486"/>
                  </a:lnTo>
                  <a:lnTo>
                    <a:pt x="28772" y="7815"/>
                  </a:lnTo>
                  <a:lnTo>
                    <a:pt x="28417" y="7164"/>
                  </a:lnTo>
                  <a:lnTo>
                    <a:pt x="28002" y="6532"/>
                  </a:lnTo>
                  <a:lnTo>
                    <a:pt x="27568" y="5920"/>
                  </a:lnTo>
                  <a:lnTo>
                    <a:pt x="27114" y="5348"/>
                  </a:lnTo>
                  <a:lnTo>
                    <a:pt x="26621" y="4776"/>
                  </a:lnTo>
                  <a:lnTo>
                    <a:pt x="26108" y="4243"/>
                  </a:lnTo>
                  <a:lnTo>
                    <a:pt x="25575" y="3750"/>
                  </a:lnTo>
                  <a:lnTo>
                    <a:pt x="25003" y="3256"/>
                  </a:lnTo>
                  <a:lnTo>
                    <a:pt x="24431" y="2803"/>
                  </a:lnTo>
                  <a:lnTo>
                    <a:pt x="23819" y="2388"/>
                  </a:lnTo>
                  <a:lnTo>
                    <a:pt x="23187" y="1993"/>
                  </a:lnTo>
                  <a:lnTo>
                    <a:pt x="22536" y="1619"/>
                  </a:lnTo>
                  <a:lnTo>
                    <a:pt x="21865" y="1303"/>
                  </a:lnTo>
                  <a:lnTo>
                    <a:pt x="21194" y="1007"/>
                  </a:lnTo>
                  <a:lnTo>
                    <a:pt x="20484" y="750"/>
                  </a:lnTo>
                  <a:lnTo>
                    <a:pt x="19774" y="533"/>
                  </a:lnTo>
                  <a:lnTo>
                    <a:pt x="19043" y="336"/>
                  </a:lnTo>
                  <a:lnTo>
                    <a:pt x="18313" y="198"/>
                  </a:lnTo>
                  <a:lnTo>
                    <a:pt x="17563" y="99"/>
                  </a:lnTo>
                  <a:lnTo>
                    <a:pt x="16794" y="20"/>
                  </a:lnTo>
                  <a:lnTo>
                    <a:pt x="16024"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4" name="Google Shape;994;p8"/>
            <p:cNvSpPr/>
            <p:nvPr/>
          </p:nvSpPr>
          <p:spPr>
            <a:xfrm>
              <a:off x="3382775" y="1973825"/>
              <a:ext cx="140625" cy="308850"/>
            </a:xfrm>
            <a:custGeom>
              <a:rect b="b" l="l" r="r" t="t"/>
              <a:pathLst>
                <a:path extrusionOk="0" h="12354" w="5625">
                  <a:moveTo>
                    <a:pt x="2803" y="1"/>
                  </a:moveTo>
                  <a:lnTo>
                    <a:pt x="2428" y="316"/>
                  </a:lnTo>
                  <a:lnTo>
                    <a:pt x="2073" y="652"/>
                  </a:lnTo>
                  <a:lnTo>
                    <a:pt x="1658" y="1106"/>
                  </a:lnTo>
                  <a:lnTo>
                    <a:pt x="1441" y="1382"/>
                  </a:lnTo>
                  <a:lnTo>
                    <a:pt x="1205" y="1678"/>
                  </a:lnTo>
                  <a:lnTo>
                    <a:pt x="987" y="1994"/>
                  </a:lnTo>
                  <a:lnTo>
                    <a:pt x="751" y="2349"/>
                  </a:lnTo>
                  <a:lnTo>
                    <a:pt x="553" y="2724"/>
                  </a:lnTo>
                  <a:lnTo>
                    <a:pt x="356" y="3138"/>
                  </a:lnTo>
                  <a:lnTo>
                    <a:pt x="159" y="3572"/>
                  </a:lnTo>
                  <a:lnTo>
                    <a:pt x="1" y="4026"/>
                  </a:lnTo>
                  <a:lnTo>
                    <a:pt x="336" y="4322"/>
                  </a:lnTo>
                  <a:lnTo>
                    <a:pt x="652" y="4658"/>
                  </a:lnTo>
                  <a:lnTo>
                    <a:pt x="948" y="4993"/>
                  </a:lnTo>
                  <a:lnTo>
                    <a:pt x="1224" y="5348"/>
                  </a:lnTo>
                  <a:lnTo>
                    <a:pt x="1461" y="5684"/>
                  </a:lnTo>
                  <a:lnTo>
                    <a:pt x="1658" y="6019"/>
                  </a:lnTo>
                  <a:lnTo>
                    <a:pt x="1856" y="6355"/>
                  </a:lnTo>
                  <a:lnTo>
                    <a:pt x="2033" y="6710"/>
                  </a:lnTo>
                  <a:lnTo>
                    <a:pt x="2191" y="7065"/>
                  </a:lnTo>
                  <a:lnTo>
                    <a:pt x="2329" y="7440"/>
                  </a:lnTo>
                  <a:lnTo>
                    <a:pt x="2467" y="7815"/>
                  </a:lnTo>
                  <a:lnTo>
                    <a:pt x="2566" y="8190"/>
                  </a:lnTo>
                  <a:lnTo>
                    <a:pt x="2645" y="8585"/>
                  </a:lnTo>
                  <a:lnTo>
                    <a:pt x="2724" y="8960"/>
                  </a:lnTo>
                  <a:lnTo>
                    <a:pt x="2763" y="9354"/>
                  </a:lnTo>
                  <a:lnTo>
                    <a:pt x="2783" y="9749"/>
                  </a:lnTo>
                  <a:lnTo>
                    <a:pt x="2803" y="10144"/>
                  </a:lnTo>
                  <a:lnTo>
                    <a:pt x="2803" y="9749"/>
                  </a:lnTo>
                  <a:lnTo>
                    <a:pt x="2842" y="9354"/>
                  </a:lnTo>
                  <a:lnTo>
                    <a:pt x="2882" y="8960"/>
                  </a:lnTo>
                  <a:lnTo>
                    <a:pt x="2941" y="8585"/>
                  </a:lnTo>
                  <a:lnTo>
                    <a:pt x="3040" y="8190"/>
                  </a:lnTo>
                  <a:lnTo>
                    <a:pt x="3138" y="7815"/>
                  </a:lnTo>
                  <a:lnTo>
                    <a:pt x="3257" y="7440"/>
                  </a:lnTo>
                  <a:lnTo>
                    <a:pt x="3395" y="7065"/>
                  </a:lnTo>
                  <a:lnTo>
                    <a:pt x="3553" y="6710"/>
                  </a:lnTo>
                  <a:lnTo>
                    <a:pt x="3730" y="6355"/>
                  </a:lnTo>
                  <a:lnTo>
                    <a:pt x="3928" y="6019"/>
                  </a:lnTo>
                  <a:lnTo>
                    <a:pt x="4145" y="5684"/>
                  </a:lnTo>
                  <a:lnTo>
                    <a:pt x="4382" y="5348"/>
                  </a:lnTo>
                  <a:lnTo>
                    <a:pt x="4658" y="4974"/>
                  </a:lnTo>
                  <a:lnTo>
                    <a:pt x="4954" y="4638"/>
                  </a:lnTo>
                  <a:lnTo>
                    <a:pt x="5289" y="4303"/>
                  </a:lnTo>
                  <a:lnTo>
                    <a:pt x="5625" y="4007"/>
                  </a:lnTo>
                  <a:lnTo>
                    <a:pt x="5467" y="3533"/>
                  </a:lnTo>
                  <a:lnTo>
                    <a:pt x="5309" y="3099"/>
                  </a:lnTo>
                  <a:lnTo>
                    <a:pt x="5112" y="2684"/>
                  </a:lnTo>
                  <a:lnTo>
                    <a:pt x="4914" y="2310"/>
                  </a:lnTo>
                  <a:lnTo>
                    <a:pt x="4697" y="1974"/>
                  </a:lnTo>
                  <a:lnTo>
                    <a:pt x="4480" y="1658"/>
                  </a:lnTo>
                  <a:lnTo>
                    <a:pt x="4244" y="1382"/>
                  </a:lnTo>
                  <a:lnTo>
                    <a:pt x="4026" y="1126"/>
                  </a:lnTo>
                  <a:lnTo>
                    <a:pt x="3809" y="908"/>
                  </a:lnTo>
                  <a:lnTo>
                    <a:pt x="3592" y="711"/>
                  </a:lnTo>
                  <a:lnTo>
                    <a:pt x="3237" y="376"/>
                  </a:lnTo>
                  <a:lnTo>
                    <a:pt x="2961" y="159"/>
                  </a:lnTo>
                  <a:lnTo>
                    <a:pt x="2803" y="1"/>
                  </a:lnTo>
                  <a:close/>
                  <a:moveTo>
                    <a:pt x="2803" y="10144"/>
                  </a:moveTo>
                  <a:lnTo>
                    <a:pt x="2783" y="10538"/>
                  </a:lnTo>
                  <a:lnTo>
                    <a:pt x="2763" y="10933"/>
                  </a:lnTo>
                  <a:lnTo>
                    <a:pt x="2704" y="11328"/>
                  </a:lnTo>
                  <a:lnTo>
                    <a:pt x="2112" y="11762"/>
                  </a:lnTo>
                  <a:lnTo>
                    <a:pt x="2546" y="12137"/>
                  </a:lnTo>
                  <a:lnTo>
                    <a:pt x="2704" y="12275"/>
                  </a:lnTo>
                  <a:lnTo>
                    <a:pt x="2803" y="12354"/>
                  </a:lnTo>
                  <a:lnTo>
                    <a:pt x="3000" y="12176"/>
                  </a:lnTo>
                  <a:lnTo>
                    <a:pt x="3217" y="11999"/>
                  </a:lnTo>
                  <a:lnTo>
                    <a:pt x="3474" y="11742"/>
                  </a:lnTo>
                  <a:lnTo>
                    <a:pt x="2882" y="11328"/>
                  </a:lnTo>
                  <a:lnTo>
                    <a:pt x="2842" y="10933"/>
                  </a:lnTo>
                  <a:lnTo>
                    <a:pt x="2803" y="10538"/>
                  </a:lnTo>
                  <a:lnTo>
                    <a:pt x="2803" y="10144"/>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5" name="Google Shape;995;p8"/>
            <p:cNvSpPr/>
            <p:nvPr/>
          </p:nvSpPr>
          <p:spPr>
            <a:xfrm>
              <a:off x="3133150" y="1774525"/>
              <a:ext cx="844625" cy="968925"/>
            </a:xfrm>
            <a:custGeom>
              <a:rect b="b" l="l" r="r" t="t"/>
              <a:pathLst>
                <a:path extrusionOk="0" fill="none" h="38757" w="33785">
                  <a:moveTo>
                    <a:pt x="18728" y="38757"/>
                  </a:moveTo>
                  <a:lnTo>
                    <a:pt x="22122" y="34080"/>
                  </a:lnTo>
                  <a:lnTo>
                    <a:pt x="28200" y="34080"/>
                  </a:lnTo>
                  <a:lnTo>
                    <a:pt x="28200" y="34080"/>
                  </a:lnTo>
                  <a:lnTo>
                    <a:pt x="28417" y="34060"/>
                  </a:lnTo>
                  <a:lnTo>
                    <a:pt x="28614" y="34041"/>
                  </a:lnTo>
                  <a:lnTo>
                    <a:pt x="28812" y="33981"/>
                  </a:lnTo>
                  <a:lnTo>
                    <a:pt x="29009" y="33922"/>
                  </a:lnTo>
                  <a:lnTo>
                    <a:pt x="29186" y="33824"/>
                  </a:lnTo>
                  <a:lnTo>
                    <a:pt x="29364" y="33725"/>
                  </a:lnTo>
                  <a:lnTo>
                    <a:pt x="29522" y="33607"/>
                  </a:lnTo>
                  <a:lnTo>
                    <a:pt x="29660" y="33468"/>
                  </a:lnTo>
                  <a:lnTo>
                    <a:pt x="29798" y="33330"/>
                  </a:lnTo>
                  <a:lnTo>
                    <a:pt x="29917" y="33172"/>
                  </a:lnTo>
                  <a:lnTo>
                    <a:pt x="30015" y="32995"/>
                  </a:lnTo>
                  <a:lnTo>
                    <a:pt x="30114" y="32817"/>
                  </a:lnTo>
                  <a:lnTo>
                    <a:pt x="30173" y="32620"/>
                  </a:lnTo>
                  <a:lnTo>
                    <a:pt x="30232" y="32423"/>
                  </a:lnTo>
                  <a:lnTo>
                    <a:pt x="30252" y="32225"/>
                  </a:lnTo>
                  <a:lnTo>
                    <a:pt x="30272" y="32008"/>
                  </a:lnTo>
                  <a:lnTo>
                    <a:pt x="30272" y="24983"/>
                  </a:lnTo>
                  <a:lnTo>
                    <a:pt x="32660" y="24983"/>
                  </a:lnTo>
                  <a:lnTo>
                    <a:pt x="32660" y="24983"/>
                  </a:lnTo>
                  <a:lnTo>
                    <a:pt x="32817" y="24983"/>
                  </a:lnTo>
                  <a:lnTo>
                    <a:pt x="32956" y="24944"/>
                  </a:lnTo>
                  <a:lnTo>
                    <a:pt x="33094" y="24904"/>
                  </a:lnTo>
                  <a:lnTo>
                    <a:pt x="33212" y="24845"/>
                  </a:lnTo>
                  <a:lnTo>
                    <a:pt x="33331" y="24766"/>
                  </a:lnTo>
                  <a:lnTo>
                    <a:pt x="33449" y="24687"/>
                  </a:lnTo>
                  <a:lnTo>
                    <a:pt x="33528" y="24588"/>
                  </a:lnTo>
                  <a:lnTo>
                    <a:pt x="33607" y="24470"/>
                  </a:lnTo>
                  <a:lnTo>
                    <a:pt x="33686" y="24352"/>
                  </a:lnTo>
                  <a:lnTo>
                    <a:pt x="33725" y="24213"/>
                  </a:lnTo>
                  <a:lnTo>
                    <a:pt x="33765" y="24095"/>
                  </a:lnTo>
                  <a:lnTo>
                    <a:pt x="33784" y="23957"/>
                  </a:lnTo>
                  <a:lnTo>
                    <a:pt x="33784" y="23819"/>
                  </a:lnTo>
                  <a:lnTo>
                    <a:pt x="33784" y="23661"/>
                  </a:lnTo>
                  <a:lnTo>
                    <a:pt x="33745" y="23523"/>
                  </a:lnTo>
                  <a:lnTo>
                    <a:pt x="33686" y="23385"/>
                  </a:lnTo>
                  <a:lnTo>
                    <a:pt x="33686" y="23385"/>
                  </a:lnTo>
                  <a:lnTo>
                    <a:pt x="32817" y="21510"/>
                  </a:lnTo>
                  <a:lnTo>
                    <a:pt x="31850" y="19418"/>
                  </a:lnTo>
                  <a:lnTo>
                    <a:pt x="31416" y="18392"/>
                  </a:lnTo>
                  <a:lnTo>
                    <a:pt x="31022" y="17445"/>
                  </a:lnTo>
                  <a:lnTo>
                    <a:pt x="30706" y="16616"/>
                  </a:lnTo>
                  <a:lnTo>
                    <a:pt x="30588" y="16261"/>
                  </a:lnTo>
                  <a:lnTo>
                    <a:pt x="30509" y="15945"/>
                  </a:lnTo>
                  <a:lnTo>
                    <a:pt x="30509" y="15945"/>
                  </a:lnTo>
                  <a:lnTo>
                    <a:pt x="30548" y="15156"/>
                  </a:lnTo>
                  <a:lnTo>
                    <a:pt x="30548" y="14366"/>
                  </a:lnTo>
                  <a:lnTo>
                    <a:pt x="30509" y="13597"/>
                  </a:lnTo>
                  <a:lnTo>
                    <a:pt x="30430" y="12827"/>
                  </a:lnTo>
                  <a:lnTo>
                    <a:pt x="30292" y="12058"/>
                  </a:lnTo>
                  <a:lnTo>
                    <a:pt x="30134" y="11308"/>
                  </a:lnTo>
                  <a:lnTo>
                    <a:pt x="29936" y="10578"/>
                  </a:lnTo>
                  <a:lnTo>
                    <a:pt x="29700" y="9867"/>
                  </a:lnTo>
                  <a:lnTo>
                    <a:pt x="29423" y="9157"/>
                  </a:lnTo>
                  <a:lnTo>
                    <a:pt x="29127" y="8486"/>
                  </a:lnTo>
                  <a:lnTo>
                    <a:pt x="28772" y="7815"/>
                  </a:lnTo>
                  <a:lnTo>
                    <a:pt x="28417" y="7164"/>
                  </a:lnTo>
                  <a:lnTo>
                    <a:pt x="28002" y="6532"/>
                  </a:lnTo>
                  <a:lnTo>
                    <a:pt x="27568" y="5920"/>
                  </a:lnTo>
                  <a:lnTo>
                    <a:pt x="27114" y="5348"/>
                  </a:lnTo>
                  <a:lnTo>
                    <a:pt x="26621" y="4776"/>
                  </a:lnTo>
                  <a:lnTo>
                    <a:pt x="26108" y="4243"/>
                  </a:lnTo>
                  <a:lnTo>
                    <a:pt x="25575" y="3750"/>
                  </a:lnTo>
                  <a:lnTo>
                    <a:pt x="25003" y="3256"/>
                  </a:lnTo>
                  <a:lnTo>
                    <a:pt x="24431" y="2803"/>
                  </a:lnTo>
                  <a:lnTo>
                    <a:pt x="23819" y="2388"/>
                  </a:lnTo>
                  <a:lnTo>
                    <a:pt x="23187" y="1993"/>
                  </a:lnTo>
                  <a:lnTo>
                    <a:pt x="22536" y="1619"/>
                  </a:lnTo>
                  <a:lnTo>
                    <a:pt x="21865" y="1303"/>
                  </a:lnTo>
                  <a:lnTo>
                    <a:pt x="21194" y="1007"/>
                  </a:lnTo>
                  <a:lnTo>
                    <a:pt x="20484" y="750"/>
                  </a:lnTo>
                  <a:lnTo>
                    <a:pt x="19774" y="533"/>
                  </a:lnTo>
                  <a:lnTo>
                    <a:pt x="19043" y="336"/>
                  </a:lnTo>
                  <a:lnTo>
                    <a:pt x="18313" y="198"/>
                  </a:lnTo>
                  <a:lnTo>
                    <a:pt x="17563" y="99"/>
                  </a:lnTo>
                  <a:lnTo>
                    <a:pt x="16794" y="20"/>
                  </a:lnTo>
                  <a:lnTo>
                    <a:pt x="16024" y="0"/>
                  </a:lnTo>
                  <a:lnTo>
                    <a:pt x="16024" y="0"/>
                  </a:lnTo>
                  <a:lnTo>
                    <a:pt x="15452" y="20"/>
                  </a:lnTo>
                  <a:lnTo>
                    <a:pt x="14880" y="40"/>
                  </a:lnTo>
                  <a:lnTo>
                    <a:pt x="14307" y="99"/>
                  </a:lnTo>
                  <a:lnTo>
                    <a:pt x="13715" y="158"/>
                  </a:lnTo>
                  <a:lnTo>
                    <a:pt x="13715" y="158"/>
                  </a:lnTo>
                  <a:lnTo>
                    <a:pt x="13025" y="277"/>
                  </a:lnTo>
                  <a:lnTo>
                    <a:pt x="12354" y="415"/>
                  </a:lnTo>
                  <a:lnTo>
                    <a:pt x="11683" y="553"/>
                  </a:lnTo>
                  <a:lnTo>
                    <a:pt x="11051" y="731"/>
                  </a:lnTo>
                  <a:lnTo>
                    <a:pt x="10420" y="928"/>
                  </a:lnTo>
                  <a:lnTo>
                    <a:pt x="9788" y="1165"/>
                  </a:lnTo>
                  <a:lnTo>
                    <a:pt x="9196" y="1401"/>
                  </a:lnTo>
                  <a:lnTo>
                    <a:pt x="8624" y="1658"/>
                  </a:lnTo>
                  <a:lnTo>
                    <a:pt x="8052" y="1934"/>
                  </a:lnTo>
                  <a:lnTo>
                    <a:pt x="7499" y="2230"/>
                  </a:lnTo>
                  <a:lnTo>
                    <a:pt x="6967" y="2546"/>
                  </a:lnTo>
                  <a:lnTo>
                    <a:pt x="6454" y="2881"/>
                  </a:lnTo>
                  <a:lnTo>
                    <a:pt x="5960" y="3237"/>
                  </a:lnTo>
                  <a:lnTo>
                    <a:pt x="5487" y="3612"/>
                  </a:lnTo>
                  <a:lnTo>
                    <a:pt x="5013" y="4006"/>
                  </a:lnTo>
                  <a:lnTo>
                    <a:pt x="4579" y="4401"/>
                  </a:lnTo>
                  <a:lnTo>
                    <a:pt x="4145" y="4835"/>
                  </a:lnTo>
                  <a:lnTo>
                    <a:pt x="3750" y="5269"/>
                  </a:lnTo>
                  <a:lnTo>
                    <a:pt x="3355" y="5723"/>
                  </a:lnTo>
                  <a:lnTo>
                    <a:pt x="3000" y="6197"/>
                  </a:lnTo>
                  <a:lnTo>
                    <a:pt x="2645" y="6670"/>
                  </a:lnTo>
                  <a:lnTo>
                    <a:pt x="2309" y="7164"/>
                  </a:lnTo>
                  <a:lnTo>
                    <a:pt x="2013" y="7677"/>
                  </a:lnTo>
                  <a:lnTo>
                    <a:pt x="1717" y="8210"/>
                  </a:lnTo>
                  <a:lnTo>
                    <a:pt x="1461" y="8742"/>
                  </a:lnTo>
                  <a:lnTo>
                    <a:pt x="1204" y="9295"/>
                  </a:lnTo>
                  <a:lnTo>
                    <a:pt x="987" y="9867"/>
                  </a:lnTo>
                  <a:lnTo>
                    <a:pt x="770" y="10439"/>
                  </a:lnTo>
                  <a:lnTo>
                    <a:pt x="593" y="11031"/>
                  </a:lnTo>
                  <a:lnTo>
                    <a:pt x="435" y="11623"/>
                  </a:lnTo>
                  <a:lnTo>
                    <a:pt x="297" y="12235"/>
                  </a:lnTo>
                  <a:lnTo>
                    <a:pt x="178" y="12867"/>
                  </a:lnTo>
                  <a:lnTo>
                    <a:pt x="178" y="12867"/>
                  </a:lnTo>
                  <a:lnTo>
                    <a:pt x="99" y="13419"/>
                  </a:lnTo>
                  <a:lnTo>
                    <a:pt x="40" y="13972"/>
                  </a:lnTo>
                  <a:lnTo>
                    <a:pt x="20" y="14544"/>
                  </a:lnTo>
                  <a:lnTo>
                    <a:pt x="1" y="15116"/>
                  </a:lnTo>
                  <a:lnTo>
                    <a:pt x="1" y="15708"/>
                  </a:lnTo>
                  <a:lnTo>
                    <a:pt x="20" y="16300"/>
                  </a:lnTo>
                  <a:lnTo>
                    <a:pt x="80" y="16892"/>
                  </a:lnTo>
                  <a:lnTo>
                    <a:pt x="139" y="17484"/>
                  </a:lnTo>
                  <a:lnTo>
                    <a:pt x="218" y="18076"/>
                  </a:lnTo>
                  <a:lnTo>
                    <a:pt x="316" y="18668"/>
                  </a:lnTo>
                  <a:lnTo>
                    <a:pt x="435" y="19260"/>
                  </a:lnTo>
                  <a:lnTo>
                    <a:pt x="573" y="19852"/>
                  </a:lnTo>
                  <a:lnTo>
                    <a:pt x="731" y="20425"/>
                  </a:lnTo>
                  <a:lnTo>
                    <a:pt x="908" y="20997"/>
                  </a:lnTo>
                  <a:lnTo>
                    <a:pt x="1125" y="21569"/>
                  </a:lnTo>
                  <a:lnTo>
                    <a:pt x="1343" y="22122"/>
                  </a:lnTo>
                  <a:lnTo>
                    <a:pt x="1579" y="22674"/>
                  </a:lnTo>
                  <a:lnTo>
                    <a:pt x="1836" y="23207"/>
                  </a:lnTo>
                  <a:lnTo>
                    <a:pt x="2112" y="23740"/>
                  </a:lnTo>
                  <a:lnTo>
                    <a:pt x="2408" y="24253"/>
                  </a:lnTo>
                  <a:lnTo>
                    <a:pt x="2724" y="24746"/>
                  </a:lnTo>
                  <a:lnTo>
                    <a:pt x="3059" y="25220"/>
                  </a:lnTo>
                  <a:lnTo>
                    <a:pt x="3415" y="25674"/>
                  </a:lnTo>
                  <a:lnTo>
                    <a:pt x="3809" y="26108"/>
                  </a:lnTo>
                  <a:lnTo>
                    <a:pt x="4204" y="26522"/>
                  </a:lnTo>
                  <a:lnTo>
                    <a:pt x="4618" y="26897"/>
                  </a:lnTo>
                  <a:lnTo>
                    <a:pt x="5052" y="27272"/>
                  </a:lnTo>
                  <a:lnTo>
                    <a:pt x="5506" y="27608"/>
                  </a:lnTo>
                  <a:lnTo>
                    <a:pt x="6000" y="27923"/>
                  </a:lnTo>
                  <a:lnTo>
                    <a:pt x="6493" y="28200"/>
                  </a:lnTo>
                  <a:lnTo>
                    <a:pt x="7006" y="28456"/>
                  </a:lnTo>
                  <a:lnTo>
                    <a:pt x="7539" y="28673"/>
                  </a:lnTo>
                  <a:lnTo>
                    <a:pt x="7539" y="28673"/>
                  </a:lnTo>
                  <a:lnTo>
                    <a:pt x="7874" y="28890"/>
                  </a:lnTo>
                  <a:lnTo>
                    <a:pt x="8151" y="29147"/>
                  </a:lnTo>
                  <a:lnTo>
                    <a:pt x="8407" y="29423"/>
                  </a:lnTo>
                  <a:lnTo>
                    <a:pt x="8624" y="29739"/>
                  </a:lnTo>
                  <a:lnTo>
                    <a:pt x="8822" y="30054"/>
                  </a:lnTo>
                  <a:lnTo>
                    <a:pt x="8999" y="30410"/>
                  </a:lnTo>
                  <a:lnTo>
                    <a:pt x="9137" y="30785"/>
                  </a:lnTo>
                  <a:lnTo>
                    <a:pt x="9275" y="31160"/>
                  </a:lnTo>
                  <a:lnTo>
                    <a:pt x="9374" y="31574"/>
                  </a:lnTo>
                  <a:lnTo>
                    <a:pt x="9453" y="31988"/>
                  </a:lnTo>
                  <a:lnTo>
                    <a:pt x="9512" y="32403"/>
                  </a:lnTo>
                  <a:lnTo>
                    <a:pt x="9552" y="32817"/>
                  </a:lnTo>
                  <a:lnTo>
                    <a:pt x="9571" y="33251"/>
                  </a:lnTo>
                  <a:lnTo>
                    <a:pt x="9591" y="33685"/>
                  </a:lnTo>
                  <a:lnTo>
                    <a:pt x="9571" y="34120"/>
                  </a:lnTo>
                  <a:lnTo>
                    <a:pt x="9571" y="34534"/>
                  </a:lnTo>
                  <a:lnTo>
                    <a:pt x="9512" y="35363"/>
                  </a:lnTo>
                  <a:lnTo>
                    <a:pt x="9414" y="36152"/>
                  </a:lnTo>
                  <a:lnTo>
                    <a:pt x="9315" y="36863"/>
                  </a:lnTo>
                  <a:lnTo>
                    <a:pt x="9196" y="37494"/>
                  </a:lnTo>
                  <a:lnTo>
                    <a:pt x="9078" y="38027"/>
                  </a:lnTo>
                  <a:lnTo>
                    <a:pt x="8999" y="38421"/>
                  </a:lnTo>
                  <a:lnTo>
                    <a:pt x="8900" y="38757"/>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6" name="Google Shape;996;p8"/>
            <p:cNvSpPr/>
            <p:nvPr/>
          </p:nvSpPr>
          <p:spPr>
            <a:xfrm>
              <a:off x="3716275" y="2138100"/>
              <a:ext cx="134225" cy="58750"/>
            </a:xfrm>
            <a:custGeom>
              <a:rect b="b" l="l" r="r" t="t"/>
              <a:pathLst>
                <a:path extrusionOk="0" h="2350" w="5369">
                  <a:moveTo>
                    <a:pt x="2684" y="1"/>
                  </a:moveTo>
                  <a:lnTo>
                    <a:pt x="2349" y="21"/>
                  </a:lnTo>
                  <a:lnTo>
                    <a:pt x="2013" y="60"/>
                  </a:lnTo>
                  <a:lnTo>
                    <a:pt x="1698" y="139"/>
                  </a:lnTo>
                  <a:lnTo>
                    <a:pt x="1382" y="258"/>
                  </a:lnTo>
                  <a:lnTo>
                    <a:pt x="1066" y="396"/>
                  </a:lnTo>
                  <a:lnTo>
                    <a:pt x="770" y="573"/>
                  </a:lnTo>
                  <a:lnTo>
                    <a:pt x="494" y="771"/>
                  </a:lnTo>
                  <a:lnTo>
                    <a:pt x="237" y="1007"/>
                  </a:lnTo>
                  <a:lnTo>
                    <a:pt x="119" y="1126"/>
                  </a:lnTo>
                  <a:lnTo>
                    <a:pt x="60" y="1264"/>
                  </a:lnTo>
                  <a:lnTo>
                    <a:pt x="20" y="1422"/>
                  </a:lnTo>
                  <a:lnTo>
                    <a:pt x="1" y="1560"/>
                  </a:lnTo>
                  <a:lnTo>
                    <a:pt x="20" y="1718"/>
                  </a:lnTo>
                  <a:lnTo>
                    <a:pt x="60" y="1856"/>
                  </a:lnTo>
                  <a:lnTo>
                    <a:pt x="119" y="1994"/>
                  </a:lnTo>
                  <a:lnTo>
                    <a:pt x="218" y="2132"/>
                  </a:lnTo>
                  <a:lnTo>
                    <a:pt x="356" y="2231"/>
                  </a:lnTo>
                  <a:lnTo>
                    <a:pt x="494" y="2290"/>
                  </a:lnTo>
                  <a:lnTo>
                    <a:pt x="632" y="2349"/>
                  </a:lnTo>
                  <a:lnTo>
                    <a:pt x="928" y="2349"/>
                  </a:lnTo>
                  <a:lnTo>
                    <a:pt x="1086" y="2290"/>
                  </a:lnTo>
                  <a:lnTo>
                    <a:pt x="1224" y="2231"/>
                  </a:lnTo>
                  <a:lnTo>
                    <a:pt x="1343" y="2132"/>
                  </a:lnTo>
                  <a:lnTo>
                    <a:pt x="1481" y="1994"/>
                  </a:lnTo>
                  <a:lnTo>
                    <a:pt x="1639" y="1876"/>
                  </a:lnTo>
                  <a:lnTo>
                    <a:pt x="1796" y="1797"/>
                  </a:lnTo>
                  <a:lnTo>
                    <a:pt x="1974" y="1718"/>
                  </a:lnTo>
                  <a:lnTo>
                    <a:pt x="2132" y="1659"/>
                  </a:lnTo>
                  <a:lnTo>
                    <a:pt x="2309" y="1599"/>
                  </a:lnTo>
                  <a:lnTo>
                    <a:pt x="2507" y="1580"/>
                  </a:lnTo>
                  <a:lnTo>
                    <a:pt x="2862" y="1580"/>
                  </a:lnTo>
                  <a:lnTo>
                    <a:pt x="3040" y="1599"/>
                  </a:lnTo>
                  <a:lnTo>
                    <a:pt x="3217" y="1659"/>
                  </a:lnTo>
                  <a:lnTo>
                    <a:pt x="3395" y="1718"/>
                  </a:lnTo>
                  <a:lnTo>
                    <a:pt x="3553" y="1797"/>
                  </a:lnTo>
                  <a:lnTo>
                    <a:pt x="3711" y="1876"/>
                  </a:lnTo>
                  <a:lnTo>
                    <a:pt x="3868" y="1994"/>
                  </a:lnTo>
                  <a:lnTo>
                    <a:pt x="4007" y="2132"/>
                  </a:lnTo>
                  <a:lnTo>
                    <a:pt x="4145" y="2231"/>
                  </a:lnTo>
                  <a:lnTo>
                    <a:pt x="4283" y="2290"/>
                  </a:lnTo>
                  <a:lnTo>
                    <a:pt x="4421" y="2349"/>
                  </a:lnTo>
                  <a:lnTo>
                    <a:pt x="4717" y="2349"/>
                  </a:lnTo>
                  <a:lnTo>
                    <a:pt x="4875" y="2290"/>
                  </a:lnTo>
                  <a:lnTo>
                    <a:pt x="5013" y="2231"/>
                  </a:lnTo>
                  <a:lnTo>
                    <a:pt x="5131" y="2132"/>
                  </a:lnTo>
                  <a:lnTo>
                    <a:pt x="5230" y="1994"/>
                  </a:lnTo>
                  <a:lnTo>
                    <a:pt x="5309" y="1856"/>
                  </a:lnTo>
                  <a:lnTo>
                    <a:pt x="5348" y="1718"/>
                  </a:lnTo>
                  <a:lnTo>
                    <a:pt x="5368" y="1560"/>
                  </a:lnTo>
                  <a:lnTo>
                    <a:pt x="5348" y="1422"/>
                  </a:lnTo>
                  <a:lnTo>
                    <a:pt x="5309" y="1264"/>
                  </a:lnTo>
                  <a:lnTo>
                    <a:pt x="5230" y="1126"/>
                  </a:lnTo>
                  <a:lnTo>
                    <a:pt x="5131" y="1007"/>
                  </a:lnTo>
                  <a:lnTo>
                    <a:pt x="4875" y="771"/>
                  </a:lnTo>
                  <a:lnTo>
                    <a:pt x="4579" y="573"/>
                  </a:lnTo>
                  <a:lnTo>
                    <a:pt x="4283" y="396"/>
                  </a:lnTo>
                  <a:lnTo>
                    <a:pt x="3987" y="258"/>
                  </a:lnTo>
                  <a:lnTo>
                    <a:pt x="3671" y="139"/>
                  </a:lnTo>
                  <a:lnTo>
                    <a:pt x="3336" y="60"/>
                  </a:lnTo>
                  <a:lnTo>
                    <a:pt x="3020" y="21"/>
                  </a:lnTo>
                  <a:lnTo>
                    <a:pt x="268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7" name="Google Shape;997;p8"/>
            <p:cNvSpPr/>
            <p:nvPr/>
          </p:nvSpPr>
          <p:spPr>
            <a:xfrm>
              <a:off x="3280650" y="2234300"/>
              <a:ext cx="344375" cy="115475"/>
            </a:xfrm>
            <a:custGeom>
              <a:rect b="b" l="l" r="r" t="t"/>
              <a:pathLst>
                <a:path extrusionOk="0" h="4619" w="13775">
                  <a:moveTo>
                    <a:pt x="2566" y="1"/>
                  </a:moveTo>
                  <a:lnTo>
                    <a:pt x="1994" y="198"/>
                  </a:lnTo>
                  <a:lnTo>
                    <a:pt x="1501" y="396"/>
                  </a:lnTo>
                  <a:lnTo>
                    <a:pt x="1067" y="613"/>
                  </a:lnTo>
                  <a:lnTo>
                    <a:pt x="869" y="731"/>
                  </a:lnTo>
                  <a:lnTo>
                    <a:pt x="692" y="850"/>
                  </a:lnTo>
                  <a:lnTo>
                    <a:pt x="534" y="968"/>
                  </a:lnTo>
                  <a:lnTo>
                    <a:pt x="396" y="1086"/>
                  </a:lnTo>
                  <a:lnTo>
                    <a:pt x="277" y="1224"/>
                  </a:lnTo>
                  <a:lnTo>
                    <a:pt x="179" y="1343"/>
                  </a:lnTo>
                  <a:lnTo>
                    <a:pt x="100" y="1481"/>
                  </a:lnTo>
                  <a:lnTo>
                    <a:pt x="40" y="1639"/>
                  </a:lnTo>
                  <a:lnTo>
                    <a:pt x="1" y="1777"/>
                  </a:lnTo>
                  <a:lnTo>
                    <a:pt x="1" y="1935"/>
                  </a:lnTo>
                  <a:lnTo>
                    <a:pt x="1" y="2073"/>
                  </a:lnTo>
                  <a:lnTo>
                    <a:pt x="40" y="2211"/>
                  </a:lnTo>
                  <a:lnTo>
                    <a:pt x="80" y="2349"/>
                  </a:lnTo>
                  <a:lnTo>
                    <a:pt x="139" y="2487"/>
                  </a:lnTo>
                  <a:lnTo>
                    <a:pt x="218" y="2606"/>
                  </a:lnTo>
                  <a:lnTo>
                    <a:pt x="297" y="2744"/>
                  </a:lnTo>
                  <a:lnTo>
                    <a:pt x="415" y="2862"/>
                  </a:lnTo>
                  <a:lnTo>
                    <a:pt x="534" y="2981"/>
                  </a:lnTo>
                  <a:lnTo>
                    <a:pt x="830" y="3218"/>
                  </a:lnTo>
                  <a:lnTo>
                    <a:pt x="1165" y="3435"/>
                  </a:lnTo>
                  <a:lnTo>
                    <a:pt x="1560" y="3632"/>
                  </a:lnTo>
                  <a:lnTo>
                    <a:pt x="2014" y="3829"/>
                  </a:lnTo>
                  <a:lnTo>
                    <a:pt x="2507" y="4007"/>
                  </a:lnTo>
                  <a:lnTo>
                    <a:pt x="3040" y="4165"/>
                  </a:lnTo>
                  <a:lnTo>
                    <a:pt x="3592" y="4283"/>
                  </a:lnTo>
                  <a:lnTo>
                    <a:pt x="4204" y="4402"/>
                  </a:lnTo>
                  <a:lnTo>
                    <a:pt x="4836" y="4500"/>
                  </a:lnTo>
                  <a:lnTo>
                    <a:pt x="5487" y="4559"/>
                  </a:lnTo>
                  <a:lnTo>
                    <a:pt x="6178" y="4599"/>
                  </a:lnTo>
                  <a:lnTo>
                    <a:pt x="6888" y="4619"/>
                  </a:lnTo>
                  <a:lnTo>
                    <a:pt x="7579" y="4599"/>
                  </a:lnTo>
                  <a:lnTo>
                    <a:pt x="8269" y="4559"/>
                  </a:lnTo>
                  <a:lnTo>
                    <a:pt x="8940" y="4500"/>
                  </a:lnTo>
                  <a:lnTo>
                    <a:pt x="9572" y="4402"/>
                  </a:lnTo>
                  <a:lnTo>
                    <a:pt x="10164" y="4283"/>
                  </a:lnTo>
                  <a:lnTo>
                    <a:pt x="10736" y="4165"/>
                  </a:lnTo>
                  <a:lnTo>
                    <a:pt x="11269" y="4007"/>
                  </a:lnTo>
                  <a:lnTo>
                    <a:pt x="11762" y="3829"/>
                  </a:lnTo>
                  <a:lnTo>
                    <a:pt x="12196" y="3632"/>
                  </a:lnTo>
                  <a:lnTo>
                    <a:pt x="12591" y="3435"/>
                  </a:lnTo>
                  <a:lnTo>
                    <a:pt x="12946" y="3218"/>
                  </a:lnTo>
                  <a:lnTo>
                    <a:pt x="13222" y="2981"/>
                  </a:lnTo>
                  <a:lnTo>
                    <a:pt x="13361" y="2862"/>
                  </a:lnTo>
                  <a:lnTo>
                    <a:pt x="13459" y="2744"/>
                  </a:lnTo>
                  <a:lnTo>
                    <a:pt x="13558" y="2606"/>
                  </a:lnTo>
                  <a:lnTo>
                    <a:pt x="13637" y="2487"/>
                  </a:lnTo>
                  <a:lnTo>
                    <a:pt x="13696" y="2349"/>
                  </a:lnTo>
                  <a:lnTo>
                    <a:pt x="13735" y="2211"/>
                  </a:lnTo>
                  <a:lnTo>
                    <a:pt x="13755" y="2073"/>
                  </a:lnTo>
                  <a:lnTo>
                    <a:pt x="13775" y="1935"/>
                  </a:lnTo>
                  <a:lnTo>
                    <a:pt x="13755" y="1777"/>
                  </a:lnTo>
                  <a:lnTo>
                    <a:pt x="13716" y="1639"/>
                  </a:lnTo>
                  <a:lnTo>
                    <a:pt x="13676" y="1481"/>
                  </a:lnTo>
                  <a:lnTo>
                    <a:pt x="13597" y="1343"/>
                  </a:lnTo>
                  <a:lnTo>
                    <a:pt x="13499" y="1224"/>
                  </a:lnTo>
                  <a:lnTo>
                    <a:pt x="13380" y="1086"/>
                  </a:lnTo>
                  <a:lnTo>
                    <a:pt x="13242" y="968"/>
                  </a:lnTo>
                  <a:lnTo>
                    <a:pt x="13084" y="850"/>
                  </a:lnTo>
                  <a:lnTo>
                    <a:pt x="12907" y="731"/>
                  </a:lnTo>
                  <a:lnTo>
                    <a:pt x="12709" y="613"/>
                  </a:lnTo>
                  <a:lnTo>
                    <a:pt x="12275" y="396"/>
                  </a:lnTo>
                  <a:lnTo>
                    <a:pt x="11762" y="198"/>
                  </a:lnTo>
                  <a:lnTo>
                    <a:pt x="1121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8" name="Google Shape;998;p8"/>
            <p:cNvSpPr/>
            <p:nvPr/>
          </p:nvSpPr>
          <p:spPr>
            <a:xfrm>
              <a:off x="3280650" y="2234300"/>
              <a:ext cx="344375" cy="115475"/>
            </a:xfrm>
            <a:custGeom>
              <a:rect b="b" l="l" r="r" t="t"/>
              <a:pathLst>
                <a:path extrusionOk="0" fill="none" h="4619" w="13775">
                  <a:moveTo>
                    <a:pt x="2566" y="1"/>
                  </a:moveTo>
                  <a:lnTo>
                    <a:pt x="2566" y="1"/>
                  </a:lnTo>
                  <a:lnTo>
                    <a:pt x="1994" y="198"/>
                  </a:lnTo>
                  <a:lnTo>
                    <a:pt x="1501" y="396"/>
                  </a:lnTo>
                  <a:lnTo>
                    <a:pt x="1067" y="613"/>
                  </a:lnTo>
                  <a:lnTo>
                    <a:pt x="869" y="731"/>
                  </a:lnTo>
                  <a:lnTo>
                    <a:pt x="692" y="850"/>
                  </a:lnTo>
                  <a:lnTo>
                    <a:pt x="534" y="968"/>
                  </a:lnTo>
                  <a:lnTo>
                    <a:pt x="396" y="1086"/>
                  </a:lnTo>
                  <a:lnTo>
                    <a:pt x="277" y="1224"/>
                  </a:lnTo>
                  <a:lnTo>
                    <a:pt x="179" y="1343"/>
                  </a:lnTo>
                  <a:lnTo>
                    <a:pt x="100" y="1481"/>
                  </a:lnTo>
                  <a:lnTo>
                    <a:pt x="40" y="1639"/>
                  </a:lnTo>
                  <a:lnTo>
                    <a:pt x="1" y="1777"/>
                  </a:lnTo>
                  <a:lnTo>
                    <a:pt x="1" y="1935"/>
                  </a:lnTo>
                  <a:lnTo>
                    <a:pt x="1" y="1935"/>
                  </a:lnTo>
                  <a:lnTo>
                    <a:pt x="1" y="2073"/>
                  </a:lnTo>
                  <a:lnTo>
                    <a:pt x="40" y="2211"/>
                  </a:lnTo>
                  <a:lnTo>
                    <a:pt x="80" y="2349"/>
                  </a:lnTo>
                  <a:lnTo>
                    <a:pt x="139" y="2487"/>
                  </a:lnTo>
                  <a:lnTo>
                    <a:pt x="218" y="2606"/>
                  </a:lnTo>
                  <a:lnTo>
                    <a:pt x="297" y="2744"/>
                  </a:lnTo>
                  <a:lnTo>
                    <a:pt x="415" y="2862"/>
                  </a:lnTo>
                  <a:lnTo>
                    <a:pt x="534" y="2981"/>
                  </a:lnTo>
                  <a:lnTo>
                    <a:pt x="830" y="3218"/>
                  </a:lnTo>
                  <a:lnTo>
                    <a:pt x="1165" y="3435"/>
                  </a:lnTo>
                  <a:lnTo>
                    <a:pt x="1560" y="3632"/>
                  </a:lnTo>
                  <a:lnTo>
                    <a:pt x="2014" y="3829"/>
                  </a:lnTo>
                  <a:lnTo>
                    <a:pt x="2507" y="4007"/>
                  </a:lnTo>
                  <a:lnTo>
                    <a:pt x="3040" y="4165"/>
                  </a:lnTo>
                  <a:lnTo>
                    <a:pt x="3592" y="4283"/>
                  </a:lnTo>
                  <a:lnTo>
                    <a:pt x="4204" y="4402"/>
                  </a:lnTo>
                  <a:lnTo>
                    <a:pt x="4836" y="4500"/>
                  </a:lnTo>
                  <a:lnTo>
                    <a:pt x="5487" y="4559"/>
                  </a:lnTo>
                  <a:lnTo>
                    <a:pt x="6178" y="4599"/>
                  </a:lnTo>
                  <a:lnTo>
                    <a:pt x="6888" y="4619"/>
                  </a:lnTo>
                  <a:lnTo>
                    <a:pt x="6888" y="4619"/>
                  </a:lnTo>
                  <a:lnTo>
                    <a:pt x="7579" y="4599"/>
                  </a:lnTo>
                  <a:lnTo>
                    <a:pt x="8269" y="4559"/>
                  </a:lnTo>
                  <a:lnTo>
                    <a:pt x="8940" y="4500"/>
                  </a:lnTo>
                  <a:lnTo>
                    <a:pt x="9572" y="4402"/>
                  </a:lnTo>
                  <a:lnTo>
                    <a:pt x="10164" y="4283"/>
                  </a:lnTo>
                  <a:lnTo>
                    <a:pt x="10736" y="4165"/>
                  </a:lnTo>
                  <a:lnTo>
                    <a:pt x="11269" y="4007"/>
                  </a:lnTo>
                  <a:lnTo>
                    <a:pt x="11762" y="3829"/>
                  </a:lnTo>
                  <a:lnTo>
                    <a:pt x="12196" y="3632"/>
                  </a:lnTo>
                  <a:lnTo>
                    <a:pt x="12591" y="3435"/>
                  </a:lnTo>
                  <a:lnTo>
                    <a:pt x="12946" y="3218"/>
                  </a:lnTo>
                  <a:lnTo>
                    <a:pt x="13222" y="2981"/>
                  </a:lnTo>
                  <a:lnTo>
                    <a:pt x="13361" y="2862"/>
                  </a:lnTo>
                  <a:lnTo>
                    <a:pt x="13459" y="2744"/>
                  </a:lnTo>
                  <a:lnTo>
                    <a:pt x="13558" y="2606"/>
                  </a:lnTo>
                  <a:lnTo>
                    <a:pt x="13637" y="2487"/>
                  </a:lnTo>
                  <a:lnTo>
                    <a:pt x="13696" y="2349"/>
                  </a:lnTo>
                  <a:lnTo>
                    <a:pt x="13735" y="2211"/>
                  </a:lnTo>
                  <a:lnTo>
                    <a:pt x="13755" y="2073"/>
                  </a:lnTo>
                  <a:lnTo>
                    <a:pt x="13775" y="1935"/>
                  </a:lnTo>
                  <a:lnTo>
                    <a:pt x="13775" y="1935"/>
                  </a:lnTo>
                  <a:lnTo>
                    <a:pt x="13755" y="1777"/>
                  </a:lnTo>
                  <a:lnTo>
                    <a:pt x="13716" y="1639"/>
                  </a:lnTo>
                  <a:lnTo>
                    <a:pt x="13676" y="1481"/>
                  </a:lnTo>
                  <a:lnTo>
                    <a:pt x="13597" y="1343"/>
                  </a:lnTo>
                  <a:lnTo>
                    <a:pt x="13499" y="1224"/>
                  </a:lnTo>
                  <a:lnTo>
                    <a:pt x="13380" y="1086"/>
                  </a:lnTo>
                  <a:lnTo>
                    <a:pt x="13242" y="968"/>
                  </a:lnTo>
                  <a:lnTo>
                    <a:pt x="13084" y="850"/>
                  </a:lnTo>
                  <a:lnTo>
                    <a:pt x="12907" y="731"/>
                  </a:lnTo>
                  <a:lnTo>
                    <a:pt x="12709" y="613"/>
                  </a:lnTo>
                  <a:lnTo>
                    <a:pt x="12275" y="396"/>
                  </a:lnTo>
                  <a:lnTo>
                    <a:pt x="11762" y="198"/>
                  </a:lnTo>
                  <a:lnTo>
                    <a:pt x="11210" y="1"/>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9" name="Google Shape;999;p8"/>
            <p:cNvSpPr/>
            <p:nvPr/>
          </p:nvSpPr>
          <p:spPr>
            <a:xfrm>
              <a:off x="3382775" y="1973825"/>
              <a:ext cx="140625" cy="308850"/>
            </a:xfrm>
            <a:custGeom>
              <a:rect b="b" l="l" r="r" t="t"/>
              <a:pathLst>
                <a:path extrusionOk="0" h="12354" w="5625">
                  <a:moveTo>
                    <a:pt x="2803" y="1"/>
                  </a:moveTo>
                  <a:lnTo>
                    <a:pt x="2428" y="316"/>
                  </a:lnTo>
                  <a:lnTo>
                    <a:pt x="2073" y="652"/>
                  </a:lnTo>
                  <a:lnTo>
                    <a:pt x="1658" y="1106"/>
                  </a:lnTo>
                  <a:lnTo>
                    <a:pt x="1441" y="1382"/>
                  </a:lnTo>
                  <a:lnTo>
                    <a:pt x="1205" y="1678"/>
                  </a:lnTo>
                  <a:lnTo>
                    <a:pt x="987" y="1994"/>
                  </a:lnTo>
                  <a:lnTo>
                    <a:pt x="751" y="2349"/>
                  </a:lnTo>
                  <a:lnTo>
                    <a:pt x="553" y="2724"/>
                  </a:lnTo>
                  <a:lnTo>
                    <a:pt x="356" y="3138"/>
                  </a:lnTo>
                  <a:lnTo>
                    <a:pt x="159" y="3572"/>
                  </a:lnTo>
                  <a:lnTo>
                    <a:pt x="1" y="4026"/>
                  </a:lnTo>
                  <a:lnTo>
                    <a:pt x="336" y="4322"/>
                  </a:lnTo>
                  <a:lnTo>
                    <a:pt x="652" y="4658"/>
                  </a:lnTo>
                  <a:lnTo>
                    <a:pt x="948" y="4993"/>
                  </a:lnTo>
                  <a:lnTo>
                    <a:pt x="1224" y="5348"/>
                  </a:lnTo>
                  <a:lnTo>
                    <a:pt x="1461" y="5684"/>
                  </a:lnTo>
                  <a:lnTo>
                    <a:pt x="1658" y="6019"/>
                  </a:lnTo>
                  <a:lnTo>
                    <a:pt x="1856" y="6355"/>
                  </a:lnTo>
                  <a:lnTo>
                    <a:pt x="2033" y="6710"/>
                  </a:lnTo>
                  <a:lnTo>
                    <a:pt x="2191" y="7065"/>
                  </a:lnTo>
                  <a:lnTo>
                    <a:pt x="2329" y="7440"/>
                  </a:lnTo>
                  <a:lnTo>
                    <a:pt x="2467" y="7815"/>
                  </a:lnTo>
                  <a:lnTo>
                    <a:pt x="2566" y="8190"/>
                  </a:lnTo>
                  <a:lnTo>
                    <a:pt x="2645" y="8585"/>
                  </a:lnTo>
                  <a:lnTo>
                    <a:pt x="2724" y="8960"/>
                  </a:lnTo>
                  <a:lnTo>
                    <a:pt x="2763" y="9354"/>
                  </a:lnTo>
                  <a:lnTo>
                    <a:pt x="2783" y="9749"/>
                  </a:lnTo>
                  <a:lnTo>
                    <a:pt x="2803" y="10144"/>
                  </a:lnTo>
                  <a:lnTo>
                    <a:pt x="2803" y="9749"/>
                  </a:lnTo>
                  <a:lnTo>
                    <a:pt x="2842" y="9354"/>
                  </a:lnTo>
                  <a:lnTo>
                    <a:pt x="2882" y="8960"/>
                  </a:lnTo>
                  <a:lnTo>
                    <a:pt x="2941" y="8585"/>
                  </a:lnTo>
                  <a:lnTo>
                    <a:pt x="3040" y="8190"/>
                  </a:lnTo>
                  <a:lnTo>
                    <a:pt x="3138" y="7815"/>
                  </a:lnTo>
                  <a:lnTo>
                    <a:pt x="3257" y="7440"/>
                  </a:lnTo>
                  <a:lnTo>
                    <a:pt x="3395" y="7065"/>
                  </a:lnTo>
                  <a:lnTo>
                    <a:pt x="3553" y="6710"/>
                  </a:lnTo>
                  <a:lnTo>
                    <a:pt x="3730" y="6355"/>
                  </a:lnTo>
                  <a:lnTo>
                    <a:pt x="3928" y="6019"/>
                  </a:lnTo>
                  <a:lnTo>
                    <a:pt x="4145" y="5684"/>
                  </a:lnTo>
                  <a:lnTo>
                    <a:pt x="4382" y="5348"/>
                  </a:lnTo>
                  <a:lnTo>
                    <a:pt x="4658" y="4974"/>
                  </a:lnTo>
                  <a:lnTo>
                    <a:pt x="4954" y="4638"/>
                  </a:lnTo>
                  <a:lnTo>
                    <a:pt x="5289" y="4303"/>
                  </a:lnTo>
                  <a:lnTo>
                    <a:pt x="5625" y="4007"/>
                  </a:lnTo>
                  <a:lnTo>
                    <a:pt x="5467" y="3533"/>
                  </a:lnTo>
                  <a:lnTo>
                    <a:pt x="5309" y="3099"/>
                  </a:lnTo>
                  <a:lnTo>
                    <a:pt x="5112" y="2684"/>
                  </a:lnTo>
                  <a:lnTo>
                    <a:pt x="4914" y="2310"/>
                  </a:lnTo>
                  <a:lnTo>
                    <a:pt x="4697" y="1974"/>
                  </a:lnTo>
                  <a:lnTo>
                    <a:pt x="4480" y="1658"/>
                  </a:lnTo>
                  <a:lnTo>
                    <a:pt x="4244" y="1382"/>
                  </a:lnTo>
                  <a:lnTo>
                    <a:pt x="4026" y="1126"/>
                  </a:lnTo>
                  <a:lnTo>
                    <a:pt x="3809" y="908"/>
                  </a:lnTo>
                  <a:lnTo>
                    <a:pt x="3592" y="711"/>
                  </a:lnTo>
                  <a:lnTo>
                    <a:pt x="3237" y="376"/>
                  </a:lnTo>
                  <a:lnTo>
                    <a:pt x="2961" y="159"/>
                  </a:lnTo>
                  <a:lnTo>
                    <a:pt x="2803" y="1"/>
                  </a:lnTo>
                  <a:close/>
                  <a:moveTo>
                    <a:pt x="2803" y="10144"/>
                  </a:moveTo>
                  <a:lnTo>
                    <a:pt x="2783" y="10538"/>
                  </a:lnTo>
                  <a:lnTo>
                    <a:pt x="2763" y="10933"/>
                  </a:lnTo>
                  <a:lnTo>
                    <a:pt x="2704" y="11328"/>
                  </a:lnTo>
                  <a:lnTo>
                    <a:pt x="2112" y="11762"/>
                  </a:lnTo>
                  <a:lnTo>
                    <a:pt x="2546" y="12137"/>
                  </a:lnTo>
                  <a:lnTo>
                    <a:pt x="2704" y="12275"/>
                  </a:lnTo>
                  <a:lnTo>
                    <a:pt x="2803" y="12354"/>
                  </a:lnTo>
                  <a:lnTo>
                    <a:pt x="3000" y="12176"/>
                  </a:lnTo>
                  <a:lnTo>
                    <a:pt x="3217" y="11999"/>
                  </a:lnTo>
                  <a:lnTo>
                    <a:pt x="3474" y="11742"/>
                  </a:lnTo>
                  <a:lnTo>
                    <a:pt x="2882" y="11328"/>
                  </a:lnTo>
                  <a:lnTo>
                    <a:pt x="2842" y="10933"/>
                  </a:lnTo>
                  <a:lnTo>
                    <a:pt x="2803" y="10538"/>
                  </a:lnTo>
                  <a:lnTo>
                    <a:pt x="2803" y="10144"/>
                  </a:lnTo>
                  <a:close/>
                </a:path>
              </a:pathLst>
            </a:custGeom>
            <a:solidFill>
              <a:srgbClr val="261E35">
                <a:alpha val="1529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0" name="Google Shape;1000;p8"/>
            <p:cNvSpPr/>
            <p:nvPr/>
          </p:nvSpPr>
          <p:spPr>
            <a:xfrm>
              <a:off x="3452825" y="2024150"/>
              <a:ext cx="190475" cy="244725"/>
            </a:xfrm>
            <a:custGeom>
              <a:rect b="b" l="l" r="r" t="t"/>
              <a:pathLst>
                <a:path extrusionOk="0" h="9789" w="7619">
                  <a:moveTo>
                    <a:pt x="7460" y="1"/>
                  </a:moveTo>
                  <a:lnTo>
                    <a:pt x="6848" y="79"/>
                  </a:lnTo>
                  <a:lnTo>
                    <a:pt x="6454" y="158"/>
                  </a:lnTo>
                  <a:lnTo>
                    <a:pt x="6059" y="257"/>
                  </a:lnTo>
                  <a:lnTo>
                    <a:pt x="5684" y="375"/>
                  </a:lnTo>
                  <a:lnTo>
                    <a:pt x="5309" y="514"/>
                  </a:lnTo>
                  <a:lnTo>
                    <a:pt x="4934" y="652"/>
                  </a:lnTo>
                  <a:lnTo>
                    <a:pt x="4579" y="829"/>
                  </a:lnTo>
                  <a:lnTo>
                    <a:pt x="4224" y="1007"/>
                  </a:lnTo>
                  <a:lnTo>
                    <a:pt x="3888" y="1204"/>
                  </a:lnTo>
                  <a:lnTo>
                    <a:pt x="3553" y="1421"/>
                  </a:lnTo>
                  <a:lnTo>
                    <a:pt x="3237" y="1638"/>
                  </a:lnTo>
                  <a:lnTo>
                    <a:pt x="2922" y="1895"/>
                  </a:lnTo>
                  <a:lnTo>
                    <a:pt x="2626" y="2151"/>
                  </a:lnTo>
                  <a:lnTo>
                    <a:pt x="2349" y="2428"/>
                  </a:lnTo>
                  <a:lnTo>
                    <a:pt x="2073" y="2704"/>
                  </a:lnTo>
                  <a:lnTo>
                    <a:pt x="1816" y="3020"/>
                  </a:lnTo>
                  <a:lnTo>
                    <a:pt x="1580" y="3335"/>
                  </a:lnTo>
                  <a:lnTo>
                    <a:pt x="1343" y="3671"/>
                  </a:lnTo>
                  <a:lnTo>
                    <a:pt x="1126" y="4006"/>
                  </a:lnTo>
                  <a:lnTo>
                    <a:pt x="928" y="4342"/>
                  </a:lnTo>
                  <a:lnTo>
                    <a:pt x="751" y="4697"/>
                  </a:lnTo>
                  <a:lnTo>
                    <a:pt x="593" y="5052"/>
                  </a:lnTo>
                  <a:lnTo>
                    <a:pt x="455" y="5427"/>
                  </a:lnTo>
                  <a:lnTo>
                    <a:pt x="336" y="5802"/>
                  </a:lnTo>
                  <a:lnTo>
                    <a:pt x="238" y="6177"/>
                  </a:lnTo>
                  <a:lnTo>
                    <a:pt x="139" y="6572"/>
                  </a:lnTo>
                  <a:lnTo>
                    <a:pt x="80" y="6947"/>
                  </a:lnTo>
                  <a:lnTo>
                    <a:pt x="40" y="7341"/>
                  </a:lnTo>
                  <a:lnTo>
                    <a:pt x="1" y="7736"/>
                  </a:lnTo>
                  <a:lnTo>
                    <a:pt x="1" y="8131"/>
                  </a:lnTo>
                  <a:lnTo>
                    <a:pt x="1" y="8525"/>
                  </a:lnTo>
                  <a:lnTo>
                    <a:pt x="40" y="8920"/>
                  </a:lnTo>
                  <a:lnTo>
                    <a:pt x="80" y="9315"/>
                  </a:lnTo>
                  <a:lnTo>
                    <a:pt x="731" y="9788"/>
                  </a:lnTo>
                  <a:lnTo>
                    <a:pt x="1126" y="9709"/>
                  </a:lnTo>
                  <a:lnTo>
                    <a:pt x="1520" y="9611"/>
                  </a:lnTo>
                  <a:lnTo>
                    <a:pt x="1915" y="9492"/>
                  </a:lnTo>
                  <a:lnTo>
                    <a:pt x="2290" y="9354"/>
                  </a:lnTo>
                  <a:lnTo>
                    <a:pt x="2665" y="9216"/>
                  </a:lnTo>
                  <a:lnTo>
                    <a:pt x="3020" y="9058"/>
                  </a:lnTo>
                  <a:lnTo>
                    <a:pt x="3375" y="8861"/>
                  </a:lnTo>
                  <a:lnTo>
                    <a:pt x="3711" y="8664"/>
                  </a:lnTo>
                  <a:lnTo>
                    <a:pt x="4046" y="8446"/>
                  </a:lnTo>
                  <a:lnTo>
                    <a:pt x="4362" y="8229"/>
                  </a:lnTo>
                  <a:lnTo>
                    <a:pt x="4678" y="7973"/>
                  </a:lnTo>
                  <a:lnTo>
                    <a:pt x="4974" y="7716"/>
                  </a:lnTo>
                  <a:lnTo>
                    <a:pt x="5270" y="7440"/>
                  </a:lnTo>
                  <a:lnTo>
                    <a:pt x="5546" y="7144"/>
                  </a:lnTo>
                  <a:lnTo>
                    <a:pt x="5803" y="6848"/>
                  </a:lnTo>
                  <a:lnTo>
                    <a:pt x="6039" y="6532"/>
                  </a:lnTo>
                  <a:lnTo>
                    <a:pt x="6276" y="6197"/>
                  </a:lnTo>
                  <a:lnTo>
                    <a:pt x="6493" y="5861"/>
                  </a:lnTo>
                  <a:lnTo>
                    <a:pt x="6691" y="5506"/>
                  </a:lnTo>
                  <a:lnTo>
                    <a:pt x="6868" y="5151"/>
                  </a:lnTo>
                  <a:lnTo>
                    <a:pt x="7026" y="4796"/>
                  </a:lnTo>
                  <a:lnTo>
                    <a:pt x="7164" y="4421"/>
                  </a:lnTo>
                  <a:lnTo>
                    <a:pt x="7283" y="4066"/>
                  </a:lnTo>
                  <a:lnTo>
                    <a:pt x="7381" y="3671"/>
                  </a:lnTo>
                  <a:lnTo>
                    <a:pt x="7480" y="3296"/>
                  </a:lnTo>
                  <a:lnTo>
                    <a:pt x="7539" y="2901"/>
                  </a:lnTo>
                  <a:lnTo>
                    <a:pt x="7579" y="2526"/>
                  </a:lnTo>
                  <a:lnTo>
                    <a:pt x="7618" y="2132"/>
                  </a:lnTo>
                  <a:lnTo>
                    <a:pt x="7618" y="1737"/>
                  </a:lnTo>
                  <a:lnTo>
                    <a:pt x="7618" y="1342"/>
                  </a:lnTo>
                  <a:lnTo>
                    <a:pt x="7579" y="928"/>
                  </a:lnTo>
                  <a:lnTo>
                    <a:pt x="7539" y="533"/>
                  </a:lnTo>
                  <a:lnTo>
                    <a:pt x="7460"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1" name="Google Shape;1001;p8"/>
            <p:cNvSpPr/>
            <p:nvPr/>
          </p:nvSpPr>
          <p:spPr>
            <a:xfrm>
              <a:off x="3261925" y="2024150"/>
              <a:ext cx="190925" cy="244725"/>
            </a:xfrm>
            <a:custGeom>
              <a:rect b="b" l="l" r="r" t="t"/>
              <a:pathLst>
                <a:path extrusionOk="0" h="9789" w="7637">
                  <a:moveTo>
                    <a:pt x="178" y="1"/>
                  </a:moveTo>
                  <a:lnTo>
                    <a:pt x="99" y="533"/>
                  </a:lnTo>
                  <a:lnTo>
                    <a:pt x="40" y="928"/>
                  </a:lnTo>
                  <a:lnTo>
                    <a:pt x="20" y="1342"/>
                  </a:lnTo>
                  <a:lnTo>
                    <a:pt x="0" y="1737"/>
                  </a:lnTo>
                  <a:lnTo>
                    <a:pt x="20" y="2132"/>
                  </a:lnTo>
                  <a:lnTo>
                    <a:pt x="40" y="2526"/>
                  </a:lnTo>
                  <a:lnTo>
                    <a:pt x="79" y="2901"/>
                  </a:lnTo>
                  <a:lnTo>
                    <a:pt x="158" y="3296"/>
                  </a:lnTo>
                  <a:lnTo>
                    <a:pt x="237" y="3671"/>
                  </a:lnTo>
                  <a:lnTo>
                    <a:pt x="336" y="4066"/>
                  </a:lnTo>
                  <a:lnTo>
                    <a:pt x="474" y="4421"/>
                  </a:lnTo>
                  <a:lnTo>
                    <a:pt x="612" y="4796"/>
                  </a:lnTo>
                  <a:lnTo>
                    <a:pt x="770" y="5151"/>
                  </a:lnTo>
                  <a:lnTo>
                    <a:pt x="947" y="5506"/>
                  </a:lnTo>
                  <a:lnTo>
                    <a:pt x="1145" y="5861"/>
                  </a:lnTo>
                  <a:lnTo>
                    <a:pt x="1342" y="6197"/>
                  </a:lnTo>
                  <a:lnTo>
                    <a:pt x="1579" y="6532"/>
                  </a:lnTo>
                  <a:lnTo>
                    <a:pt x="1835" y="6848"/>
                  </a:lnTo>
                  <a:lnTo>
                    <a:pt x="2092" y="7144"/>
                  </a:lnTo>
                  <a:lnTo>
                    <a:pt x="2368" y="7440"/>
                  </a:lnTo>
                  <a:lnTo>
                    <a:pt x="2644" y="7716"/>
                  </a:lnTo>
                  <a:lnTo>
                    <a:pt x="2940" y="7973"/>
                  </a:lnTo>
                  <a:lnTo>
                    <a:pt x="3256" y="8229"/>
                  </a:lnTo>
                  <a:lnTo>
                    <a:pt x="3572" y="8446"/>
                  </a:lnTo>
                  <a:lnTo>
                    <a:pt x="3907" y="8664"/>
                  </a:lnTo>
                  <a:lnTo>
                    <a:pt x="4263" y="8861"/>
                  </a:lnTo>
                  <a:lnTo>
                    <a:pt x="4618" y="9058"/>
                  </a:lnTo>
                  <a:lnTo>
                    <a:pt x="4973" y="9216"/>
                  </a:lnTo>
                  <a:lnTo>
                    <a:pt x="5348" y="9354"/>
                  </a:lnTo>
                  <a:lnTo>
                    <a:pt x="5723" y="9492"/>
                  </a:lnTo>
                  <a:lnTo>
                    <a:pt x="6098" y="9611"/>
                  </a:lnTo>
                  <a:lnTo>
                    <a:pt x="6492" y="9709"/>
                  </a:lnTo>
                  <a:lnTo>
                    <a:pt x="6907" y="9788"/>
                  </a:lnTo>
                  <a:lnTo>
                    <a:pt x="7538" y="9315"/>
                  </a:lnTo>
                  <a:lnTo>
                    <a:pt x="7597" y="8920"/>
                  </a:lnTo>
                  <a:lnTo>
                    <a:pt x="7617" y="8525"/>
                  </a:lnTo>
                  <a:lnTo>
                    <a:pt x="7637" y="8131"/>
                  </a:lnTo>
                  <a:lnTo>
                    <a:pt x="7617" y="7736"/>
                  </a:lnTo>
                  <a:lnTo>
                    <a:pt x="7597" y="7341"/>
                  </a:lnTo>
                  <a:lnTo>
                    <a:pt x="7558" y="6947"/>
                  </a:lnTo>
                  <a:lnTo>
                    <a:pt x="7479" y="6572"/>
                  </a:lnTo>
                  <a:lnTo>
                    <a:pt x="7400" y="6177"/>
                  </a:lnTo>
                  <a:lnTo>
                    <a:pt x="7301" y="5802"/>
                  </a:lnTo>
                  <a:lnTo>
                    <a:pt x="7163" y="5427"/>
                  </a:lnTo>
                  <a:lnTo>
                    <a:pt x="7025" y="5052"/>
                  </a:lnTo>
                  <a:lnTo>
                    <a:pt x="6867" y="4697"/>
                  </a:lnTo>
                  <a:lnTo>
                    <a:pt x="6690" y="4342"/>
                  </a:lnTo>
                  <a:lnTo>
                    <a:pt x="6492" y="4006"/>
                  </a:lnTo>
                  <a:lnTo>
                    <a:pt x="6295" y="3671"/>
                  </a:lnTo>
                  <a:lnTo>
                    <a:pt x="6058" y="3335"/>
                  </a:lnTo>
                  <a:lnTo>
                    <a:pt x="5821" y="3020"/>
                  </a:lnTo>
                  <a:lnTo>
                    <a:pt x="5545" y="2704"/>
                  </a:lnTo>
                  <a:lnTo>
                    <a:pt x="5289" y="2428"/>
                  </a:lnTo>
                  <a:lnTo>
                    <a:pt x="4993" y="2151"/>
                  </a:lnTo>
                  <a:lnTo>
                    <a:pt x="4697" y="1895"/>
                  </a:lnTo>
                  <a:lnTo>
                    <a:pt x="4401" y="1638"/>
                  </a:lnTo>
                  <a:lnTo>
                    <a:pt x="4065" y="1421"/>
                  </a:lnTo>
                  <a:lnTo>
                    <a:pt x="3749" y="1204"/>
                  </a:lnTo>
                  <a:lnTo>
                    <a:pt x="3414" y="1007"/>
                  </a:lnTo>
                  <a:lnTo>
                    <a:pt x="3059" y="829"/>
                  </a:lnTo>
                  <a:lnTo>
                    <a:pt x="2704" y="652"/>
                  </a:lnTo>
                  <a:lnTo>
                    <a:pt x="2329" y="514"/>
                  </a:lnTo>
                  <a:lnTo>
                    <a:pt x="1954" y="375"/>
                  </a:lnTo>
                  <a:lnTo>
                    <a:pt x="1579" y="257"/>
                  </a:lnTo>
                  <a:lnTo>
                    <a:pt x="1184" y="158"/>
                  </a:lnTo>
                  <a:lnTo>
                    <a:pt x="789" y="79"/>
                  </a:lnTo>
                  <a:lnTo>
                    <a:pt x="178"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02" name="Google Shape;1002;p8"/>
          <p:cNvGrpSpPr/>
          <p:nvPr/>
        </p:nvGrpSpPr>
        <p:grpSpPr>
          <a:xfrm>
            <a:off x="2297011" y="2208419"/>
            <a:ext cx="422192" cy="365688"/>
            <a:chOff x="1722925" y="1866600"/>
            <a:chExt cx="371975" cy="375450"/>
          </a:xfrm>
        </p:grpSpPr>
        <p:sp>
          <p:nvSpPr>
            <p:cNvPr id="1003" name="Google Shape;1003;p8"/>
            <p:cNvSpPr/>
            <p:nvPr/>
          </p:nvSpPr>
          <p:spPr>
            <a:xfrm>
              <a:off x="1812725" y="2071700"/>
              <a:ext cx="201000" cy="170350"/>
            </a:xfrm>
            <a:custGeom>
              <a:rect b="b" l="l" r="r" t="t"/>
              <a:pathLst>
                <a:path extrusionOk="0" h="6814" w="8040">
                  <a:moveTo>
                    <a:pt x="0" y="2857"/>
                  </a:moveTo>
                  <a:cubicBezTo>
                    <a:pt x="233" y="5328"/>
                    <a:pt x="4601" y="7865"/>
                    <a:pt x="6572" y="6357"/>
                  </a:cubicBezTo>
                  <a:cubicBezTo>
                    <a:pt x="8277" y="5053"/>
                    <a:pt x="8314" y="2023"/>
                    <a:pt x="7596" y="0"/>
                  </a:cubicBezTo>
                </a:path>
              </a:pathLst>
            </a:cu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4" name="Google Shape;1004;p8"/>
            <p:cNvSpPr/>
            <p:nvPr/>
          </p:nvSpPr>
          <p:spPr>
            <a:xfrm>
              <a:off x="1722925" y="1988650"/>
              <a:ext cx="181525" cy="154700"/>
            </a:xfrm>
            <a:custGeom>
              <a:rect b="b" l="l" r="r" t="t"/>
              <a:pathLst>
                <a:path extrusionOk="0" h="6188" w="7261">
                  <a:moveTo>
                    <a:pt x="0" y="1"/>
                  </a:moveTo>
                  <a:lnTo>
                    <a:pt x="0" y="998"/>
                  </a:lnTo>
                  <a:lnTo>
                    <a:pt x="0" y="1356"/>
                  </a:lnTo>
                  <a:lnTo>
                    <a:pt x="51" y="1662"/>
                  </a:lnTo>
                  <a:lnTo>
                    <a:pt x="128" y="1995"/>
                  </a:lnTo>
                  <a:lnTo>
                    <a:pt x="230" y="2302"/>
                  </a:lnTo>
                  <a:lnTo>
                    <a:pt x="358" y="2583"/>
                  </a:lnTo>
                  <a:lnTo>
                    <a:pt x="511" y="2864"/>
                  </a:lnTo>
                  <a:lnTo>
                    <a:pt x="665" y="3120"/>
                  </a:lnTo>
                  <a:lnTo>
                    <a:pt x="869" y="3375"/>
                  </a:lnTo>
                  <a:lnTo>
                    <a:pt x="1074" y="3605"/>
                  </a:lnTo>
                  <a:lnTo>
                    <a:pt x="1304" y="3810"/>
                  </a:lnTo>
                  <a:lnTo>
                    <a:pt x="1559" y="4014"/>
                  </a:lnTo>
                  <a:lnTo>
                    <a:pt x="1841" y="4168"/>
                  </a:lnTo>
                  <a:lnTo>
                    <a:pt x="2122" y="4321"/>
                  </a:lnTo>
                  <a:lnTo>
                    <a:pt x="2403" y="4423"/>
                  </a:lnTo>
                  <a:lnTo>
                    <a:pt x="2710" y="4526"/>
                  </a:lnTo>
                  <a:lnTo>
                    <a:pt x="3042" y="4602"/>
                  </a:lnTo>
                  <a:lnTo>
                    <a:pt x="3042" y="6187"/>
                  </a:lnTo>
                  <a:lnTo>
                    <a:pt x="4218" y="6187"/>
                  </a:lnTo>
                  <a:lnTo>
                    <a:pt x="4218" y="4602"/>
                  </a:lnTo>
                  <a:lnTo>
                    <a:pt x="4550" y="4526"/>
                  </a:lnTo>
                  <a:lnTo>
                    <a:pt x="4857" y="4423"/>
                  </a:lnTo>
                  <a:lnTo>
                    <a:pt x="5138" y="4321"/>
                  </a:lnTo>
                  <a:lnTo>
                    <a:pt x="5420" y="4168"/>
                  </a:lnTo>
                  <a:lnTo>
                    <a:pt x="5701" y="4014"/>
                  </a:lnTo>
                  <a:lnTo>
                    <a:pt x="5931" y="3810"/>
                  </a:lnTo>
                  <a:lnTo>
                    <a:pt x="6186" y="3605"/>
                  </a:lnTo>
                  <a:lnTo>
                    <a:pt x="6391" y="3375"/>
                  </a:lnTo>
                  <a:lnTo>
                    <a:pt x="6595" y="3120"/>
                  </a:lnTo>
                  <a:lnTo>
                    <a:pt x="6749" y="2864"/>
                  </a:lnTo>
                  <a:lnTo>
                    <a:pt x="6902" y="2583"/>
                  </a:lnTo>
                  <a:lnTo>
                    <a:pt x="7030" y="2302"/>
                  </a:lnTo>
                  <a:lnTo>
                    <a:pt x="7132" y="1995"/>
                  </a:lnTo>
                  <a:lnTo>
                    <a:pt x="7209" y="1662"/>
                  </a:lnTo>
                  <a:lnTo>
                    <a:pt x="7260" y="1356"/>
                  </a:lnTo>
                  <a:lnTo>
                    <a:pt x="7260" y="998"/>
                  </a:lnTo>
                  <a:lnTo>
                    <a:pt x="7260" y="1"/>
                  </a:lnTo>
                  <a:lnTo>
                    <a:pt x="6084" y="1"/>
                  </a:lnTo>
                  <a:lnTo>
                    <a:pt x="6084" y="998"/>
                  </a:lnTo>
                  <a:lnTo>
                    <a:pt x="6084" y="1253"/>
                  </a:lnTo>
                  <a:lnTo>
                    <a:pt x="6033" y="1509"/>
                  </a:lnTo>
                  <a:lnTo>
                    <a:pt x="5982" y="1739"/>
                  </a:lnTo>
                  <a:lnTo>
                    <a:pt x="5905" y="1969"/>
                  </a:lnTo>
                  <a:lnTo>
                    <a:pt x="5803" y="2174"/>
                  </a:lnTo>
                  <a:lnTo>
                    <a:pt x="5675" y="2378"/>
                  </a:lnTo>
                  <a:lnTo>
                    <a:pt x="5522" y="2583"/>
                  </a:lnTo>
                  <a:lnTo>
                    <a:pt x="5368" y="2762"/>
                  </a:lnTo>
                  <a:lnTo>
                    <a:pt x="5189" y="2915"/>
                  </a:lnTo>
                  <a:lnTo>
                    <a:pt x="5011" y="3043"/>
                  </a:lnTo>
                  <a:lnTo>
                    <a:pt x="4806" y="3171"/>
                  </a:lnTo>
                  <a:lnTo>
                    <a:pt x="4576" y="3273"/>
                  </a:lnTo>
                  <a:lnTo>
                    <a:pt x="4371" y="3350"/>
                  </a:lnTo>
                  <a:lnTo>
                    <a:pt x="4116" y="3426"/>
                  </a:lnTo>
                  <a:lnTo>
                    <a:pt x="3886" y="3452"/>
                  </a:lnTo>
                  <a:lnTo>
                    <a:pt x="3630" y="3477"/>
                  </a:lnTo>
                  <a:lnTo>
                    <a:pt x="3374" y="3452"/>
                  </a:lnTo>
                  <a:lnTo>
                    <a:pt x="3144" y="3426"/>
                  </a:lnTo>
                  <a:lnTo>
                    <a:pt x="2889" y="3350"/>
                  </a:lnTo>
                  <a:lnTo>
                    <a:pt x="2659" y="3273"/>
                  </a:lnTo>
                  <a:lnTo>
                    <a:pt x="2454" y="3171"/>
                  </a:lnTo>
                  <a:lnTo>
                    <a:pt x="2250" y="3043"/>
                  </a:lnTo>
                  <a:lnTo>
                    <a:pt x="2071" y="2915"/>
                  </a:lnTo>
                  <a:lnTo>
                    <a:pt x="1892" y="2762"/>
                  </a:lnTo>
                  <a:lnTo>
                    <a:pt x="1738" y="2583"/>
                  </a:lnTo>
                  <a:lnTo>
                    <a:pt x="1585" y="2378"/>
                  </a:lnTo>
                  <a:lnTo>
                    <a:pt x="1457" y="2174"/>
                  </a:lnTo>
                  <a:lnTo>
                    <a:pt x="1355" y="1969"/>
                  </a:lnTo>
                  <a:lnTo>
                    <a:pt x="1278" y="1739"/>
                  </a:lnTo>
                  <a:lnTo>
                    <a:pt x="1202" y="1509"/>
                  </a:lnTo>
                  <a:lnTo>
                    <a:pt x="1176" y="1253"/>
                  </a:lnTo>
                  <a:lnTo>
                    <a:pt x="1176" y="998"/>
                  </a:lnTo>
                  <a:lnTo>
                    <a:pt x="1176"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5" name="Google Shape;1005;p8"/>
            <p:cNvSpPr/>
            <p:nvPr/>
          </p:nvSpPr>
          <p:spPr>
            <a:xfrm>
              <a:off x="1915275" y="1866600"/>
              <a:ext cx="179625" cy="125925"/>
            </a:xfrm>
            <a:custGeom>
              <a:rect b="b" l="l" r="r" t="t"/>
              <a:pathLst>
                <a:path extrusionOk="0" h="5037" w="7185">
                  <a:moveTo>
                    <a:pt x="1739" y="0"/>
                  </a:moveTo>
                  <a:lnTo>
                    <a:pt x="1535" y="51"/>
                  </a:lnTo>
                  <a:lnTo>
                    <a:pt x="1356" y="102"/>
                  </a:lnTo>
                  <a:lnTo>
                    <a:pt x="1177" y="154"/>
                  </a:lnTo>
                  <a:lnTo>
                    <a:pt x="998" y="256"/>
                  </a:lnTo>
                  <a:lnTo>
                    <a:pt x="844" y="358"/>
                  </a:lnTo>
                  <a:lnTo>
                    <a:pt x="691" y="486"/>
                  </a:lnTo>
                  <a:lnTo>
                    <a:pt x="538" y="614"/>
                  </a:lnTo>
                  <a:lnTo>
                    <a:pt x="435" y="767"/>
                  </a:lnTo>
                  <a:lnTo>
                    <a:pt x="307" y="920"/>
                  </a:lnTo>
                  <a:lnTo>
                    <a:pt x="231" y="1125"/>
                  </a:lnTo>
                  <a:lnTo>
                    <a:pt x="154" y="1304"/>
                  </a:lnTo>
                  <a:lnTo>
                    <a:pt x="77" y="1508"/>
                  </a:lnTo>
                  <a:lnTo>
                    <a:pt x="52" y="1738"/>
                  </a:lnTo>
                  <a:lnTo>
                    <a:pt x="26" y="1969"/>
                  </a:lnTo>
                  <a:lnTo>
                    <a:pt x="1" y="2199"/>
                  </a:lnTo>
                  <a:lnTo>
                    <a:pt x="26" y="2429"/>
                  </a:lnTo>
                  <a:lnTo>
                    <a:pt x="52" y="2633"/>
                  </a:lnTo>
                  <a:lnTo>
                    <a:pt x="77" y="2838"/>
                  </a:lnTo>
                  <a:lnTo>
                    <a:pt x="154" y="3017"/>
                  </a:lnTo>
                  <a:lnTo>
                    <a:pt x="231" y="3196"/>
                  </a:lnTo>
                  <a:lnTo>
                    <a:pt x="307" y="3375"/>
                  </a:lnTo>
                  <a:lnTo>
                    <a:pt x="538" y="3707"/>
                  </a:lnTo>
                  <a:lnTo>
                    <a:pt x="819" y="4014"/>
                  </a:lnTo>
                  <a:lnTo>
                    <a:pt x="1151" y="4295"/>
                  </a:lnTo>
                  <a:lnTo>
                    <a:pt x="1944" y="4934"/>
                  </a:lnTo>
                  <a:lnTo>
                    <a:pt x="5190" y="5036"/>
                  </a:lnTo>
                  <a:lnTo>
                    <a:pt x="5983" y="4372"/>
                  </a:lnTo>
                  <a:lnTo>
                    <a:pt x="6340" y="4039"/>
                  </a:lnTo>
                  <a:lnTo>
                    <a:pt x="6622" y="3732"/>
                  </a:lnTo>
                  <a:lnTo>
                    <a:pt x="6852" y="3400"/>
                  </a:lnTo>
                  <a:lnTo>
                    <a:pt x="6954" y="3221"/>
                  </a:lnTo>
                  <a:lnTo>
                    <a:pt x="7031" y="3042"/>
                  </a:lnTo>
                  <a:lnTo>
                    <a:pt x="7107" y="2838"/>
                  </a:lnTo>
                  <a:lnTo>
                    <a:pt x="7159" y="2633"/>
                  </a:lnTo>
                  <a:lnTo>
                    <a:pt x="7184" y="2429"/>
                  </a:lnTo>
                  <a:lnTo>
                    <a:pt x="7184" y="2199"/>
                  </a:lnTo>
                  <a:lnTo>
                    <a:pt x="7184" y="1969"/>
                  </a:lnTo>
                  <a:lnTo>
                    <a:pt x="7159" y="1738"/>
                  </a:lnTo>
                  <a:lnTo>
                    <a:pt x="7107" y="1508"/>
                  </a:lnTo>
                  <a:lnTo>
                    <a:pt x="7031" y="1304"/>
                  </a:lnTo>
                  <a:lnTo>
                    <a:pt x="6954" y="1125"/>
                  </a:lnTo>
                  <a:lnTo>
                    <a:pt x="6877" y="920"/>
                  </a:lnTo>
                  <a:lnTo>
                    <a:pt x="6775" y="767"/>
                  </a:lnTo>
                  <a:lnTo>
                    <a:pt x="6647" y="614"/>
                  </a:lnTo>
                  <a:lnTo>
                    <a:pt x="6494" y="486"/>
                  </a:lnTo>
                  <a:lnTo>
                    <a:pt x="6366" y="358"/>
                  </a:lnTo>
                  <a:lnTo>
                    <a:pt x="6187" y="256"/>
                  </a:lnTo>
                  <a:lnTo>
                    <a:pt x="6034" y="154"/>
                  </a:lnTo>
                  <a:lnTo>
                    <a:pt x="5829" y="102"/>
                  </a:lnTo>
                  <a:lnTo>
                    <a:pt x="5650" y="51"/>
                  </a:lnTo>
                  <a:lnTo>
                    <a:pt x="5446" y="0"/>
                  </a:lnTo>
                  <a:lnTo>
                    <a:pt x="5241" y="0"/>
                  </a:lnTo>
                  <a:lnTo>
                    <a:pt x="4986" y="26"/>
                  </a:lnTo>
                  <a:lnTo>
                    <a:pt x="4730" y="51"/>
                  </a:lnTo>
                  <a:lnTo>
                    <a:pt x="4500" y="128"/>
                  </a:lnTo>
                  <a:lnTo>
                    <a:pt x="4295" y="256"/>
                  </a:lnTo>
                  <a:lnTo>
                    <a:pt x="4091" y="384"/>
                  </a:lnTo>
                  <a:lnTo>
                    <a:pt x="3912" y="511"/>
                  </a:lnTo>
                  <a:lnTo>
                    <a:pt x="3733" y="690"/>
                  </a:lnTo>
                  <a:lnTo>
                    <a:pt x="3580" y="895"/>
                  </a:lnTo>
                  <a:lnTo>
                    <a:pt x="3452" y="690"/>
                  </a:lnTo>
                  <a:lnTo>
                    <a:pt x="3273" y="511"/>
                  </a:lnTo>
                  <a:lnTo>
                    <a:pt x="3094" y="384"/>
                  </a:lnTo>
                  <a:lnTo>
                    <a:pt x="2889" y="256"/>
                  </a:lnTo>
                  <a:lnTo>
                    <a:pt x="2685" y="128"/>
                  </a:lnTo>
                  <a:lnTo>
                    <a:pt x="2455" y="51"/>
                  </a:lnTo>
                  <a:lnTo>
                    <a:pt x="2199" y="26"/>
                  </a:lnTo>
                  <a:lnTo>
                    <a:pt x="1969"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6" name="Google Shape;1006;p8"/>
            <p:cNvSpPr/>
            <p:nvPr/>
          </p:nvSpPr>
          <p:spPr>
            <a:xfrm>
              <a:off x="1915275" y="1866600"/>
              <a:ext cx="179625" cy="125925"/>
            </a:xfrm>
            <a:custGeom>
              <a:rect b="b" l="l" r="r" t="t"/>
              <a:pathLst>
                <a:path extrusionOk="0" fill="none" h="5037" w="7185">
                  <a:moveTo>
                    <a:pt x="5190" y="5036"/>
                  </a:moveTo>
                  <a:lnTo>
                    <a:pt x="5190" y="5036"/>
                  </a:lnTo>
                  <a:lnTo>
                    <a:pt x="5983" y="4372"/>
                  </a:lnTo>
                  <a:lnTo>
                    <a:pt x="6340" y="4039"/>
                  </a:lnTo>
                  <a:lnTo>
                    <a:pt x="6622" y="3732"/>
                  </a:lnTo>
                  <a:lnTo>
                    <a:pt x="6852" y="3400"/>
                  </a:lnTo>
                  <a:lnTo>
                    <a:pt x="6954" y="3221"/>
                  </a:lnTo>
                  <a:lnTo>
                    <a:pt x="7031" y="3042"/>
                  </a:lnTo>
                  <a:lnTo>
                    <a:pt x="7107" y="2838"/>
                  </a:lnTo>
                  <a:lnTo>
                    <a:pt x="7159" y="2633"/>
                  </a:lnTo>
                  <a:lnTo>
                    <a:pt x="7184" y="2429"/>
                  </a:lnTo>
                  <a:lnTo>
                    <a:pt x="7184" y="2199"/>
                  </a:lnTo>
                  <a:lnTo>
                    <a:pt x="7184" y="2199"/>
                  </a:lnTo>
                  <a:lnTo>
                    <a:pt x="7184" y="1969"/>
                  </a:lnTo>
                  <a:lnTo>
                    <a:pt x="7159" y="1738"/>
                  </a:lnTo>
                  <a:lnTo>
                    <a:pt x="7107" y="1508"/>
                  </a:lnTo>
                  <a:lnTo>
                    <a:pt x="7031" y="1304"/>
                  </a:lnTo>
                  <a:lnTo>
                    <a:pt x="6954" y="1125"/>
                  </a:lnTo>
                  <a:lnTo>
                    <a:pt x="6877" y="920"/>
                  </a:lnTo>
                  <a:lnTo>
                    <a:pt x="6775" y="767"/>
                  </a:lnTo>
                  <a:lnTo>
                    <a:pt x="6647" y="614"/>
                  </a:lnTo>
                  <a:lnTo>
                    <a:pt x="6494" y="486"/>
                  </a:lnTo>
                  <a:lnTo>
                    <a:pt x="6366" y="358"/>
                  </a:lnTo>
                  <a:lnTo>
                    <a:pt x="6187" y="256"/>
                  </a:lnTo>
                  <a:lnTo>
                    <a:pt x="6034" y="154"/>
                  </a:lnTo>
                  <a:lnTo>
                    <a:pt x="5829" y="102"/>
                  </a:lnTo>
                  <a:lnTo>
                    <a:pt x="5650" y="51"/>
                  </a:lnTo>
                  <a:lnTo>
                    <a:pt x="5446" y="0"/>
                  </a:lnTo>
                  <a:lnTo>
                    <a:pt x="5241" y="0"/>
                  </a:lnTo>
                  <a:lnTo>
                    <a:pt x="5241" y="0"/>
                  </a:lnTo>
                  <a:lnTo>
                    <a:pt x="4986" y="26"/>
                  </a:lnTo>
                  <a:lnTo>
                    <a:pt x="4730" y="51"/>
                  </a:lnTo>
                  <a:lnTo>
                    <a:pt x="4500" y="128"/>
                  </a:lnTo>
                  <a:lnTo>
                    <a:pt x="4295" y="256"/>
                  </a:lnTo>
                  <a:lnTo>
                    <a:pt x="4091" y="384"/>
                  </a:lnTo>
                  <a:lnTo>
                    <a:pt x="3912" y="511"/>
                  </a:lnTo>
                  <a:lnTo>
                    <a:pt x="3733" y="690"/>
                  </a:lnTo>
                  <a:lnTo>
                    <a:pt x="3580" y="895"/>
                  </a:lnTo>
                  <a:lnTo>
                    <a:pt x="3580" y="895"/>
                  </a:lnTo>
                  <a:lnTo>
                    <a:pt x="3452" y="690"/>
                  </a:lnTo>
                  <a:lnTo>
                    <a:pt x="3273" y="511"/>
                  </a:lnTo>
                  <a:lnTo>
                    <a:pt x="3094" y="384"/>
                  </a:lnTo>
                  <a:lnTo>
                    <a:pt x="2889" y="256"/>
                  </a:lnTo>
                  <a:lnTo>
                    <a:pt x="2685" y="128"/>
                  </a:lnTo>
                  <a:lnTo>
                    <a:pt x="2455" y="51"/>
                  </a:lnTo>
                  <a:lnTo>
                    <a:pt x="2199" y="26"/>
                  </a:lnTo>
                  <a:lnTo>
                    <a:pt x="1969" y="0"/>
                  </a:lnTo>
                  <a:lnTo>
                    <a:pt x="1969" y="0"/>
                  </a:lnTo>
                  <a:lnTo>
                    <a:pt x="1739" y="0"/>
                  </a:lnTo>
                  <a:lnTo>
                    <a:pt x="1535" y="51"/>
                  </a:lnTo>
                  <a:lnTo>
                    <a:pt x="1356" y="102"/>
                  </a:lnTo>
                  <a:lnTo>
                    <a:pt x="1177" y="154"/>
                  </a:lnTo>
                  <a:lnTo>
                    <a:pt x="998" y="256"/>
                  </a:lnTo>
                  <a:lnTo>
                    <a:pt x="844" y="358"/>
                  </a:lnTo>
                  <a:lnTo>
                    <a:pt x="691" y="486"/>
                  </a:lnTo>
                  <a:lnTo>
                    <a:pt x="538" y="614"/>
                  </a:lnTo>
                  <a:lnTo>
                    <a:pt x="435" y="767"/>
                  </a:lnTo>
                  <a:lnTo>
                    <a:pt x="307" y="920"/>
                  </a:lnTo>
                  <a:lnTo>
                    <a:pt x="231" y="1125"/>
                  </a:lnTo>
                  <a:lnTo>
                    <a:pt x="154" y="1304"/>
                  </a:lnTo>
                  <a:lnTo>
                    <a:pt x="77" y="1508"/>
                  </a:lnTo>
                  <a:lnTo>
                    <a:pt x="52" y="1738"/>
                  </a:lnTo>
                  <a:lnTo>
                    <a:pt x="26" y="1969"/>
                  </a:lnTo>
                  <a:lnTo>
                    <a:pt x="1" y="2199"/>
                  </a:lnTo>
                  <a:lnTo>
                    <a:pt x="1" y="2199"/>
                  </a:lnTo>
                  <a:lnTo>
                    <a:pt x="26" y="2429"/>
                  </a:lnTo>
                  <a:lnTo>
                    <a:pt x="52" y="2633"/>
                  </a:lnTo>
                  <a:lnTo>
                    <a:pt x="77" y="2838"/>
                  </a:lnTo>
                  <a:lnTo>
                    <a:pt x="154" y="3017"/>
                  </a:lnTo>
                  <a:lnTo>
                    <a:pt x="231" y="3196"/>
                  </a:lnTo>
                  <a:lnTo>
                    <a:pt x="307" y="3375"/>
                  </a:lnTo>
                  <a:lnTo>
                    <a:pt x="538" y="3707"/>
                  </a:lnTo>
                  <a:lnTo>
                    <a:pt x="819" y="4014"/>
                  </a:lnTo>
                  <a:lnTo>
                    <a:pt x="1151" y="4295"/>
                  </a:lnTo>
                  <a:lnTo>
                    <a:pt x="1944" y="4934"/>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7" name="Google Shape;1007;p8"/>
            <p:cNvSpPr/>
            <p:nvPr/>
          </p:nvSpPr>
          <p:spPr>
            <a:xfrm>
              <a:off x="1954275" y="1971400"/>
              <a:ext cx="97800" cy="98450"/>
            </a:xfrm>
            <a:custGeom>
              <a:rect b="b" l="l" r="r" t="t"/>
              <a:pathLst>
                <a:path extrusionOk="0" h="3938" w="3912">
                  <a:moveTo>
                    <a:pt x="1764" y="1"/>
                  </a:moveTo>
                  <a:lnTo>
                    <a:pt x="1559" y="52"/>
                  </a:lnTo>
                  <a:lnTo>
                    <a:pt x="1381" y="103"/>
                  </a:lnTo>
                  <a:lnTo>
                    <a:pt x="1202" y="154"/>
                  </a:lnTo>
                  <a:lnTo>
                    <a:pt x="1023" y="231"/>
                  </a:lnTo>
                  <a:lnTo>
                    <a:pt x="869" y="333"/>
                  </a:lnTo>
                  <a:lnTo>
                    <a:pt x="716" y="461"/>
                  </a:lnTo>
                  <a:lnTo>
                    <a:pt x="562" y="589"/>
                  </a:lnTo>
                  <a:lnTo>
                    <a:pt x="460" y="716"/>
                  </a:lnTo>
                  <a:lnTo>
                    <a:pt x="332" y="870"/>
                  </a:lnTo>
                  <a:lnTo>
                    <a:pt x="230" y="1023"/>
                  </a:lnTo>
                  <a:lnTo>
                    <a:pt x="153" y="1202"/>
                  </a:lnTo>
                  <a:lnTo>
                    <a:pt x="77" y="1381"/>
                  </a:lnTo>
                  <a:lnTo>
                    <a:pt x="51" y="1560"/>
                  </a:lnTo>
                  <a:lnTo>
                    <a:pt x="0" y="1764"/>
                  </a:lnTo>
                  <a:lnTo>
                    <a:pt x="0" y="1969"/>
                  </a:lnTo>
                  <a:lnTo>
                    <a:pt x="0" y="2173"/>
                  </a:lnTo>
                  <a:lnTo>
                    <a:pt x="51" y="2352"/>
                  </a:lnTo>
                  <a:lnTo>
                    <a:pt x="77" y="2557"/>
                  </a:lnTo>
                  <a:lnTo>
                    <a:pt x="153" y="2736"/>
                  </a:lnTo>
                  <a:lnTo>
                    <a:pt x="230" y="2889"/>
                  </a:lnTo>
                  <a:lnTo>
                    <a:pt x="332" y="3068"/>
                  </a:lnTo>
                  <a:lnTo>
                    <a:pt x="460" y="3222"/>
                  </a:lnTo>
                  <a:lnTo>
                    <a:pt x="562" y="3349"/>
                  </a:lnTo>
                  <a:lnTo>
                    <a:pt x="716" y="3477"/>
                  </a:lnTo>
                  <a:lnTo>
                    <a:pt x="869" y="3579"/>
                  </a:lnTo>
                  <a:lnTo>
                    <a:pt x="1023" y="3682"/>
                  </a:lnTo>
                  <a:lnTo>
                    <a:pt x="1202" y="3784"/>
                  </a:lnTo>
                  <a:lnTo>
                    <a:pt x="1381" y="3835"/>
                  </a:lnTo>
                  <a:lnTo>
                    <a:pt x="1559" y="3886"/>
                  </a:lnTo>
                  <a:lnTo>
                    <a:pt x="1764" y="3912"/>
                  </a:lnTo>
                  <a:lnTo>
                    <a:pt x="1968" y="3937"/>
                  </a:lnTo>
                  <a:lnTo>
                    <a:pt x="2173" y="3912"/>
                  </a:lnTo>
                  <a:lnTo>
                    <a:pt x="2352" y="3886"/>
                  </a:lnTo>
                  <a:lnTo>
                    <a:pt x="2556" y="3835"/>
                  </a:lnTo>
                  <a:lnTo>
                    <a:pt x="2735" y="3784"/>
                  </a:lnTo>
                  <a:lnTo>
                    <a:pt x="2889" y="3682"/>
                  </a:lnTo>
                  <a:lnTo>
                    <a:pt x="3068" y="3579"/>
                  </a:lnTo>
                  <a:lnTo>
                    <a:pt x="3221" y="3477"/>
                  </a:lnTo>
                  <a:lnTo>
                    <a:pt x="3349" y="3349"/>
                  </a:lnTo>
                  <a:lnTo>
                    <a:pt x="3477" y="3222"/>
                  </a:lnTo>
                  <a:lnTo>
                    <a:pt x="3579" y="3068"/>
                  </a:lnTo>
                  <a:lnTo>
                    <a:pt x="3681" y="2889"/>
                  </a:lnTo>
                  <a:lnTo>
                    <a:pt x="3758" y="2736"/>
                  </a:lnTo>
                  <a:lnTo>
                    <a:pt x="3835" y="2557"/>
                  </a:lnTo>
                  <a:lnTo>
                    <a:pt x="3886" y="2352"/>
                  </a:lnTo>
                  <a:lnTo>
                    <a:pt x="3911" y="2173"/>
                  </a:lnTo>
                  <a:lnTo>
                    <a:pt x="3911" y="1969"/>
                  </a:lnTo>
                  <a:lnTo>
                    <a:pt x="3911" y="1764"/>
                  </a:lnTo>
                  <a:lnTo>
                    <a:pt x="3886" y="1560"/>
                  </a:lnTo>
                  <a:lnTo>
                    <a:pt x="3835" y="1381"/>
                  </a:lnTo>
                  <a:lnTo>
                    <a:pt x="3758" y="1202"/>
                  </a:lnTo>
                  <a:lnTo>
                    <a:pt x="3681" y="1023"/>
                  </a:lnTo>
                  <a:lnTo>
                    <a:pt x="3579" y="870"/>
                  </a:lnTo>
                  <a:lnTo>
                    <a:pt x="3477" y="716"/>
                  </a:lnTo>
                  <a:lnTo>
                    <a:pt x="3349" y="589"/>
                  </a:lnTo>
                  <a:lnTo>
                    <a:pt x="3221" y="461"/>
                  </a:lnTo>
                  <a:lnTo>
                    <a:pt x="3068" y="333"/>
                  </a:lnTo>
                  <a:lnTo>
                    <a:pt x="2889" y="231"/>
                  </a:lnTo>
                  <a:lnTo>
                    <a:pt x="2735" y="154"/>
                  </a:lnTo>
                  <a:lnTo>
                    <a:pt x="2556" y="103"/>
                  </a:lnTo>
                  <a:lnTo>
                    <a:pt x="2352" y="52"/>
                  </a:lnTo>
                  <a:lnTo>
                    <a:pt x="2173"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8" name="Google Shape;1008;p8"/>
            <p:cNvSpPr/>
            <p:nvPr/>
          </p:nvSpPr>
          <p:spPr>
            <a:xfrm>
              <a:off x="1984300" y="2001450"/>
              <a:ext cx="37725" cy="37725"/>
            </a:xfrm>
            <a:custGeom>
              <a:rect b="b" l="l" r="r" t="t"/>
              <a:pathLst>
                <a:path extrusionOk="0" h="1509" w="1509">
                  <a:moveTo>
                    <a:pt x="767" y="0"/>
                  </a:moveTo>
                  <a:lnTo>
                    <a:pt x="614" y="26"/>
                  </a:lnTo>
                  <a:lnTo>
                    <a:pt x="461" y="77"/>
                  </a:lnTo>
                  <a:lnTo>
                    <a:pt x="333" y="128"/>
                  </a:lnTo>
                  <a:lnTo>
                    <a:pt x="231" y="230"/>
                  </a:lnTo>
                  <a:lnTo>
                    <a:pt x="128" y="332"/>
                  </a:lnTo>
                  <a:lnTo>
                    <a:pt x="77" y="460"/>
                  </a:lnTo>
                  <a:lnTo>
                    <a:pt x="26" y="614"/>
                  </a:lnTo>
                  <a:lnTo>
                    <a:pt x="1" y="767"/>
                  </a:lnTo>
                  <a:lnTo>
                    <a:pt x="26" y="920"/>
                  </a:lnTo>
                  <a:lnTo>
                    <a:pt x="77" y="1048"/>
                  </a:lnTo>
                  <a:lnTo>
                    <a:pt x="128" y="1176"/>
                  </a:lnTo>
                  <a:lnTo>
                    <a:pt x="231" y="1304"/>
                  </a:lnTo>
                  <a:lnTo>
                    <a:pt x="333" y="1380"/>
                  </a:lnTo>
                  <a:lnTo>
                    <a:pt x="461" y="1457"/>
                  </a:lnTo>
                  <a:lnTo>
                    <a:pt x="614" y="1508"/>
                  </a:lnTo>
                  <a:lnTo>
                    <a:pt x="921" y="1508"/>
                  </a:lnTo>
                  <a:lnTo>
                    <a:pt x="1049" y="1457"/>
                  </a:lnTo>
                  <a:lnTo>
                    <a:pt x="1177" y="1380"/>
                  </a:lnTo>
                  <a:lnTo>
                    <a:pt x="1304" y="1304"/>
                  </a:lnTo>
                  <a:lnTo>
                    <a:pt x="1381" y="1176"/>
                  </a:lnTo>
                  <a:lnTo>
                    <a:pt x="1458" y="1048"/>
                  </a:lnTo>
                  <a:lnTo>
                    <a:pt x="1509" y="920"/>
                  </a:lnTo>
                  <a:lnTo>
                    <a:pt x="1509" y="767"/>
                  </a:lnTo>
                  <a:lnTo>
                    <a:pt x="1509" y="614"/>
                  </a:lnTo>
                  <a:lnTo>
                    <a:pt x="1458" y="460"/>
                  </a:lnTo>
                  <a:lnTo>
                    <a:pt x="1381" y="332"/>
                  </a:lnTo>
                  <a:lnTo>
                    <a:pt x="1304" y="230"/>
                  </a:lnTo>
                  <a:lnTo>
                    <a:pt x="1177" y="128"/>
                  </a:lnTo>
                  <a:lnTo>
                    <a:pt x="1049" y="77"/>
                  </a:lnTo>
                  <a:lnTo>
                    <a:pt x="921" y="26"/>
                  </a:lnTo>
                  <a:lnTo>
                    <a:pt x="76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009" name="Google Shape;1009;p8"/>
            <p:cNvCxnSpPr/>
            <p:nvPr/>
          </p:nvCxnSpPr>
          <p:spPr>
            <a:xfrm rot="10800000">
              <a:off x="1735925" y="1918125"/>
              <a:ext cx="0" cy="71400"/>
            </a:xfrm>
            <a:prstGeom prst="straightConnector1">
              <a:avLst/>
            </a:prstGeom>
            <a:noFill/>
            <a:ln cap="flat" cmpd="sng" w="9525">
              <a:solidFill>
                <a:schemeClr val="accent6"/>
              </a:solidFill>
              <a:prstDash val="solid"/>
              <a:round/>
              <a:headEnd len="sm" w="sm" type="none"/>
              <a:tailEnd len="sm" w="sm" type="none"/>
            </a:ln>
          </p:spPr>
        </p:cxnSp>
        <p:cxnSp>
          <p:nvCxnSpPr>
            <p:cNvPr id="1010" name="Google Shape;1010;p8"/>
            <p:cNvCxnSpPr/>
            <p:nvPr/>
          </p:nvCxnSpPr>
          <p:spPr>
            <a:xfrm>
              <a:off x="1732950" y="1921675"/>
              <a:ext cx="38700" cy="0"/>
            </a:xfrm>
            <a:prstGeom prst="straightConnector1">
              <a:avLst/>
            </a:prstGeom>
            <a:noFill/>
            <a:ln cap="flat" cmpd="sng" w="9525">
              <a:solidFill>
                <a:schemeClr val="accent6"/>
              </a:solidFill>
              <a:prstDash val="solid"/>
              <a:round/>
              <a:headEnd len="sm" w="sm" type="none"/>
              <a:tailEnd len="sm" w="sm" type="none"/>
            </a:ln>
          </p:spPr>
        </p:cxnSp>
        <p:cxnSp>
          <p:nvCxnSpPr>
            <p:cNvPr id="1011" name="Google Shape;1011;p8"/>
            <p:cNvCxnSpPr/>
            <p:nvPr/>
          </p:nvCxnSpPr>
          <p:spPr>
            <a:xfrm rot="10800000">
              <a:off x="1887750" y="1918125"/>
              <a:ext cx="0" cy="71400"/>
            </a:xfrm>
            <a:prstGeom prst="straightConnector1">
              <a:avLst/>
            </a:prstGeom>
            <a:noFill/>
            <a:ln cap="flat" cmpd="sng" w="9525">
              <a:solidFill>
                <a:schemeClr val="accent6"/>
              </a:solidFill>
              <a:prstDash val="solid"/>
              <a:round/>
              <a:headEnd len="sm" w="sm" type="none"/>
              <a:tailEnd len="sm" w="sm" type="none"/>
            </a:ln>
          </p:spPr>
        </p:cxnSp>
        <p:cxnSp>
          <p:nvCxnSpPr>
            <p:cNvPr id="1012" name="Google Shape;1012;p8"/>
            <p:cNvCxnSpPr/>
            <p:nvPr/>
          </p:nvCxnSpPr>
          <p:spPr>
            <a:xfrm rot="10800000">
              <a:off x="1852025" y="1921675"/>
              <a:ext cx="38700" cy="0"/>
            </a:xfrm>
            <a:prstGeom prst="straightConnector1">
              <a:avLst/>
            </a:prstGeom>
            <a:noFill/>
            <a:ln cap="flat" cmpd="sng" w="9525">
              <a:solidFill>
                <a:schemeClr val="accent6"/>
              </a:solidFill>
              <a:prstDash val="solid"/>
              <a:round/>
              <a:headEnd len="sm" w="sm" type="none"/>
              <a:tailEnd len="sm" w="sm" type="none"/>
            </a:ln>
          </p:spPr>
        </p:cxnSp>
        <p:sp>
          <p:nvSpPr>
            <p:cNvPr id="1013" name="Google Shape;1013;p8"/>
            <p:cNvSpPr/>
            <p:nvPr/>
          </p:nvSpPr>
          <p:spPr>
            <a:xfrm>
              <a:off x="1758700" y="1903025"/>
              <a:ext cx="24325" cy="35800"/>
            </a:xfrm>
            <a:custGeom>
              <a:rect b="b" l="l" r="r" t="t"/>
              <a:pathLst>
                <a:path extrusionOk="0" h="1432" w="973">
                  <a:moveTo>
                    <a:pt x="1" y="0"/>
                  </a:moveTo>
                  <a:lnTo>
                    <a:pt x="1" y="1432"/>
                  </a:lnTo>
                  <a:lnTo>
                    <a:pt x="435" y="1432"/>
                  </a:lnTo>
                  <a:lnTo>
                    <a:pt x="563" y="1381"/>
                  </a:lnTo>
                  <a:lnTo>
                    <a:pt x="691" y="1330"/>
                  </a:lnTo>
                  <a:lnTo>
                    <a:pt x="793" y="1253"/>
                  </a:lnTo>
                  <a:lnTo>
                    <a:pt x="870" y="1151"/>
                  </a:lnTo>
                  <a:lnTo>
                    <a:pt x="921" y="1023"/>
                  </a:lnTo>
                  <a:lnTo>
                    <a:pt x="972" y="921"/>
                  </a:lnTo>
                  <a:lnTo>
                    <a:pt x="972" y="767"/>
                  </a:lnTo>
                  <a:lnTo>
                    <a:pt x="972" y="665"/>
                  </a:lnTo>
                  <a:lnTo>
                    <a:pt x="972" y="512"/>
                  </a:lnTo>
                  <a:lnTo>
                    <a:pt x="921" y="384"/>
                  </a:lnTo>
                  <a:lnTo>
                    <a:pt x="870" y="281"/>
                  </a:lnTo>
                  <a:lnTo>
                    <a:pt x="793" y="179"/>
                  </a:lnTo>
                  <a:lnTo>
                    <a:pt x="691" y="103"/>
                  </a:lnTo>
                  <a:lnTo>
                    <a:pt x="563" y="51"/>
                  </a:lnTo>
                  <a:lnTo>
                    <a:pt x="435"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4" name="Google Shape;1014;p8"/>
            <p:cNvSpPr/>
            <p:nvPr/>
          </p:nvSpPr>
          <p:spPr>
            <a:xfrm>
              <a:off x="1844350" y="1903025"/>
              <a:ext cx="23650" cy="35800"/>
            </a:xfrm>
            <a:custGeom>
              <a:rect b="b" l="l" r="r" t="t"/>
              <a:pathLst>
                <a:path extrusionOk="0" h="1432" w="946">
                  <a:moveTo>
                    <a:pt x="511" y="0"/>
                  </a:moveTo>
                  <a:lnTo>
                    <a:pt x="409" y="51"/>
                  </a:lnTo>
                  <a:lnTo>
                    <a:pt x="281" y="103"/>
                  </a:lnTo>
                  <a:lnTo>
                    <a:pt x="179" y="179"/>
                  </a:lnTo>
                  <a:lnTo>
                    <a:pt x="102" y="281"/>
                  </a:lnTo>
                  <a:lnTo>
                    <a:pt x="51" y="384"/>
                  </a:lnTo>
                  <a:lnTo>
                    <a:pt x="0" y="512"/>
                  </a:lnTo>
                  <a:lnTo>
                    <a:pt x="0" y="665"/>
                  </a:lnTo>
                  <a:lnTo>
                    <a:pt x="0" y="767"/>
                  </a:lnTo>
                  <a:lnTo>
                    <a:pt x="0" y="921"/>
                  </a:lnTo>
                  <a:lnTo>
                    <a:pt x="51" y="1023"/>
                  </a:lnTo>
                  <a:lnTo>
                    <a:pt x="102" y="1151"/>
                  </a:lnTo>
                  <a:lnTo>
                    <a:pt x="179" y="1253"/>
                  </a:lnTo>
                  <a:lnTo>
                    <a:pt x="281" y="1330"/>
                  </a:lnTo>
                  <a:lnTo>
                    <a:pt x="409" y="1381"/>
                  </a:lnTo>
                  <a:lnTo>
                    <a:pt x="511" y="1432"/>
                  </a:lnTo>
                  <a:lnTo>
                    <a:pt x="946" y="1432"/>
                  </a:lnTo>
                  <a:lnTo>
                    <a:pt x="946"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8" name="Shape 1018"/>
        <p:cNvGrpSpPr/>
        <p:nvPr/>
      </p:nvGrpSpPr>
      <p:grpSpPr>
        <a:xfrm>
          <a:off x="0" y="0"/>
          <a:ext cx="0" cy="0"/>
          <a:chOff x="0" y="0"/>
          <a:chExt cx="0" cy="0"/>
        </a:xfrm>
      </p:grpSpPr>
      <p:sp>
        <p:nvSpPr>
          <p:cNvPr id="1019" name="Google Shape;1019;p9"/>
          <p:cNvSpPr/>
          <p:nvPr/>
        </p:nvSpPr>
        <p:spPr>
          <a:xfrm>
            <a:off x="2354633" y="1328602"/>
            <a:ext cx="1234334" cy="1245799"/>
          </a:xfrm>
          <a:custGeom>
            <a:rect b="b" l="l" r="r" t="t"/>
            <a:pathLst>
              <a:path extrusionOk="0" h="78898" w="78271">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0" name="Google Shape;1020;p9"/>
          <p:cNvSpPr txBox="1"/>
          <p:nvPr>
            <p:ph type="title"/>
          </p:nvPr>
        </p:nvSpPr>
        <p:spPr>
          <a:xfrm>
            <a:off x="691950" y="3053025"/>
            <a:ext cx="4608600" cy="731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a:t>Technologies</a:t>
            </a:r>
            <a:endParaRPr/>
          </a:p>
        </p:txBody>
      </p:sp>
      <p:sp>
        <p:nvSpPr>
          <p:cNvPr id="1021" name="Google Shape;1021;p9"/>
          <p:cNvSpPr txBox="1"/>
          <p:nvPr>
            <p:ph idx="2" type="title"/>
          </p:nvPr>
        </p:nvSpPr>
        <p:spPr>
          <a:xfrm>
            <a:off x="2514600" y="1606052"/>
            <a:ext cx="914400" cy="6909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
              <a:t>3</a:t>
            </a:r>
            <a:endParaRPr/>
          </a:p>
        </p:txBody>
      </p:sp>
      <p:sp>
        <p:nvSpPr>
          <p:cNvPr id="1022" name="Google Shape;1022;p9"/>
          <p:cNvSpPr/>
          <p:nvPr/>
        </p:nvSpPr>
        <p:spPr>
          <a:xfrm>
            <a:off x="5495125" y="1011463"/>
            <a:ext cx="3247747" cy="2698511"/>
          </a:xfrm>
          <a:custGeom>
            <a:rect b="b" l="l" r="r" t="t"/>
            <a:pathLst>
              <a:path extrusionOk="0" h="80277" w="96616">
                <a:moveTo>
                  <a:pt x="52905" y="1"/>
                </a:moveTo>
                <a:lnTo>
                  <a:pt x="51386" y="20"/>
                </a:lnTo>
                <a:lnTo>
                  <a:pt x="49866" y="80"/>
                </a:lnTo>
                <a:lnTo>
                  <a:pt x="48327" y="159"/>
                </a:lnTo>
                <a:lnTo>
                  <a:pt x="46808" y="277"/>
                </a:lnTo>
                <a:lnTo>
                  <a:pt x="45288" y="395"/>
                </a:lnTo>
                <a:lnTo>
                  <a:pt x="43769" y="573"/>
                </a:lnTo>
                <a:lnTo>
                  <a:pt x="42249" y="751"/>
                </a:lnTo>
                <a:lnTo>
                  <a:pt x="40730" y="968"/>
                </a:lnTo>
                <a:lnTo>
                  <a:pt x="39230" y="1204"/>
                </a:lnTo>
                <a:lnTo>
                  <a:pt x="37711" y="1461"/>
                </a:lnTo>
                <a:lnTo>
                  <a:pt x="36211" y="1757"/>
                </a:lnTo>
                <a:lnTo>
                  <a:pt x="34711" y="2053"/>
                </a:lnTo>
                <a:lnTo>
                  <a:pt x="33211" y="2388"/>
                </a:lnTo>
                <a:lnTo>
                  <a:pt x="31712" y="2724"/>
                </a:lnTo>
                <a:lnTo>
                  <a:pt x="30232" y="3099"/>
                </a:lnTo>
                <a:lnTo>
                  <a:pt x="28752" y="3494"/>
                </a:lnTo>
                <a:lnTo>
                  <a:pt x="27272" y="3888"/>
                </a:lnTo>
                <a:lnTo>
                  <a:pt x="25811" y="4322"/>
                </a:lnTo>
                <a:lnTo>
                  <a:pt x="24351" y="4756"/>
                </a:lnTo>
                <a:lnTo>
                  <a:pt x="22891" y="5230"/>
                </a:lnTo>
                <a:lnTo>
                  <a:pt x="21450" y="5704"/>
                </a:lnTo>
                <a:lnTo>
                  <a:pt x="20010" y="6197"/>
                </a:lnTo>
                <a:lnTo>
                  <a:pt x="18845" y="6611"/>
                </a:lnTo>
                <a:lnTo>
                  <a:pt x="17681" y="7065"/>
                </a:lnTo>
                <a:lnTo>
                  <a:pt x="16497" y="7539"/>
                </a:lnTo>
                <a:lnTo>
                  <a:pt x="15353" y="8052"/>
                </a:lnTo>
                <a:lnTo>
                  <a:pt x="14208" y="8604"/>
                </a:lnTo>
                <a:lnTo>
                  <a:pt x="13636" y="8881"/>
                </a:lnTo>
                <a:lnTo>
                  <a:pt x="13083" y="9196"/>
                </a:lnTo>
                <a:lnTo>
                  <a:pt x="12531" y="9492"/>
                </a:lnTo>
                <a:lnTo>
                  <a:pt x="11998" y="9808"/>
                </a:lnTo>
                <a:lnTo>
                  <a:pt x="11465" y="10144"/>
                </a:lnTo>
                <a:lnTo>
                  <a:pt x="10952" y="10479"/>
                </a:lnTo>
                <a:lnTo>
                  <a:pt x="10439" y="10834"/>
                </a:lnTo>
                <a:lnTo>
                  <a:pt x="9946" y="11190"/>
                </a:lnTo>
                <a:lnTo>
                  <a:pt x="9452" y="11565"/>
                </a:lnTo>
                <a:lnTo>
                  <a:pt x="8979" y="11959"/>
                </a:lnTo>
                <a:lnTo>
                  <a:pt x="8525" y="12354"/>
                </a:lnTo>
                <a:lnTo>
                  <a:pt x="8091" y="12768"/>
                </a:lnTo>
                <a:lnTo>
                  <a:pt x="7676" y="13202"/>
                </a:lnTo>
                <a:lnTo>
                  <a:pt x="7262" y="13637"/>
                </a:lnTo>
                <a:lnTo>
                  <a:pt x="6887" y="14110"/>
                </a:lnTo>
                <a:lnTo>
                  <a:pt x="6512" y="14564"/>
                </a:lnTo>
                <a:lnTo>
                  <a:pt x="6157" y="15057"/>
                </a:lnTo>
                <a:lnTo>
                  <a:pt x="5841" y="15570"/>
                </a:lnTo>
                <a:lnTo>
                  <a:pt x="5525" y="16083"/>
                </a:lnTo>
                <a:lnTo>
                  <a:pt x="5249" y="16616"/>
                </a:lnTo>
                <a:lnTo>
                  <a:pt x="4973" y="17169"/>
                </a:lnTo>
                <a:lnTo>
                  <a:pt x="4756" y="17741"/>
                </a:lnTo>
                <a:lnTo>
                  <a:pt x="4499" y="18412"/>
                </a:lnTo>
                <a:lnTo>
                  <a:pt x="4302" y="19122"/>
                </a:lnTo>
                <a:lnTo>
                  <a:pt x="4124" y="19813"/>
                </a:lnTo>
                <a:lnTo>
                  <a:pt x="3986" y="20524"/>
                </a:lnTo>
                <a:lnTo>
                  <a:pt x="3868" y="21254"/>
                </a:lnTo>
                <a:lnTo>
                  <a:pt x="3789" y="21964"/>
                </a:lnTo>
                <a:lnTo>
                  <a:pt x="3710" y="22694"/>
                </a:lnTo>
                <a:lnTo>
                  <a:pt x="3670" y="23424"/>
                </a:lnTo>
                <a:lnTo>
                  <a:pt x="3631" y="24154"/>
                </a:lnTo>
                <a:lnTo>
                  <a:pt x="3611" y="24885"/>
                </a:lnTo>
                <a:lnTo>
                  <a:pt x="3591" y="26365"/>
                </a:lnTo>
                <a:lnTo>
                  <a:pt x="3552" y="27845"/>
                </a:lnTo>
                <a:lnTo>
                  <a:pt x="3513" y="29305"/>
                </a:lnTo>
                <a:lnTo>
                  <a:pt x="3453" y="30331"/>
                </a:lnTo>
                <a:lnTo>
                  <a:pt x="3355" y="31357"/>
                </a:lnTo>
                <a:lnTo>
                  <a:pt x="3256" y="32383"/>
                </a:lnTo>
                <a:lnTo>
                  <a:pt x="3118" y="33409"/>
                </a:lnTo>
                <a:lnTo>
                  <a:pt x="2980" y="34416"/>
                </a:lnTo>
                <a:lnTo>
                  <a:pt x="2822" y="35442"/>
                </a:lnTo>
                <a:lnTo>
                  <a:pt x="2467" y="37494"/>
                </a:lnTo>
                <a:lnTo>
                  <a:pt x="2072" y="39527"/>
                </a:lnTo>
                <a:lnTo>
                  <a:pt x="1677" y="41579"/>
                </a:lnTo>
                <a:lnTo>
                  <a:pt x="1283" y="43612"/>
                </a:lnTo>
                <a:lnTo>
                  <a:pt x="908" y="45644"/>
                </a:lnTo>
                <a:lnTo>
                  <a:pt x="730" y="46651"/>
                </a:lnTo>
                <a:lnTo>
                  <a:pt x="572" y="47677"/>
                </a:lnTo>
                <a:lnTo>
                  <a:pt x="434" y="48683"/>
                </a:lnTo>
                <a:lnTo>
                  <a:pt x="296" y="49690"/>
                </a:lnTo>
                <a:lnTo>
                  <a:pt x="197" y="50696"/>
                </a:lnTo>
                <a:lnTo>
                  <a:pt x="99" y="51722"/>
                </a:lnTo>
                <a:lnTo>
                  <a:pt x="39" y="52729"/>
                </a:lnTo>
                <a:lnTo>
                  <a:pt x="0" y="53715"/>
                </a:lnTo>
                <a:lnTo>
                  <a:pt x="0" y="54722"/>
                </a:lnTo>
                <a:lnTo>
                  <a:pt x="20" y="55728"/>
                </a:lnTo>
                <a:lnTo>
                  <a:pt x="79" y="56715"/>
                </a:lnTo>
                <a:lnTo>
                  <a:pt x="158" y="57721"/>
                </a:lnTo>
                <a:lnTo>
                  <a:pt x="296" y="58708"/>
                </a:lnTo>
                <a:lnTo>
                  <a:pt x="454" y="59714"/>
                </a:lnTo>
                <a:lnTo>
                  <a:pt x="671" y="60701"/>
                </a:lnTo>
                <a:lnTo>
                  <a:pt x="927" y="61688"/>
                </a:lnTo>
                <a:lnTo>
                  <a:pt x="1164" y="62477"/>
                </a:lnTo>
                <a:lnTo>
                  <a:pt x="1441" y="63247"/>
                </a:lnTo>
                <a:lnTo>
                  <a:pt x="1737" y="64016"/>
                </a:lnTo>
                <a:lnTo>
                  <a:pt x="2072" y="64786"/>
                </a:lnTo>
                <a:lnTo>
                  <a:pt x="2427" y="65516"/>
                </a:lnTo>
                <a:lnTo>
                  <a:pt x="2822" y="66246"/>
                </a:lnTo>
                <a:lnTo>
                  <a:pt x="3236" y="66956"/>
                </a:lnTo>
                <a:lnTo>
                  <a:pt x="3690" y="67647"/>
                </a:lnTo>
                <a:lnTo>
                  <a:pt x="4164" y="68338"/>
                </a:lnTo>
                <a:lnTo>
                  <a:pt x="4657" y="68989"/>
                </a:lnTo>
                <a:lnTo>
                  <a:pt x="5170" y="69640"/>
                </a:lnTo>
                <a:lnTo>
                  <a:pt x="5703" y="70272"/>
                </a:lnTo>
                <a:lnTo>
                  <a:pt x="6275" y="70864"/>
                </a:lnTo>
                <a:lnTo>
                  <a:pt x="6867" y="71456"/>
                </a:lnTo>
                <a:lnTo>
                  <a:pt x="7459" y="72028"/>
                </a:lnTo>
                <a:lnTo>
                  <a:pt x="8091" y="72561"/>
                </a:lnTo>
                <a:lnTo>
                  <a:pt x="8742" y="73094"/>
                </a:lnTo>
                <a:lnTo>
                  <a:pt x="9393" y="73587"/>
                </a:lnTo>
                <a:lnTo>
                  <a:pt x="10084" y="74060"/>
                </a:lnTo>
                <a:lnTo>
                  <a:pt x="10774" y="74514"/>
                </a:lnTo>
                <a:lnTo>
                  <a:pt x="11485" y="74929"/>
                </a:lnTo>
                <a:lnTo>
                  <a:pt x="12195" y="75343"/>
                </a:lnTo>
                <a:lnTo>
                  <a:pt x="12945" y="75698"/>
                </a:lnTo>
                <a:lnTo>
                  <a:pt x="13695" y="76054"/>
                </a:lnTo>
                <a:lnTo>
                  <a:pt x="14465" y="76369"/>
                </a:lnTo>
                <a:lnTo>
                  <a:pt x="15234" y="76646"/>
                </a:lnTo>
                <a:lnTo>
                  <a:pt x="16024" y="76922"/>
                </a:lnTo>
                <a:lnTo>
                  <a:pt x="16813" y="77139"/>
                </a:lnTo>
                <a:lnTo>
                  <a:pt x="17602" y="77336"/>
                </a:lnTo>
                <a:lnTo>
                  <a:pt x="18411" y="77494"/>
                </a:lnTo>
                <a:lnTo>
                  <a:pt x="19240" y="77632"/>
                </a:lnTo>
                <a:lnTo>
                  <a:pt x="20049" y="77731"/>
                </a:lnTo>
                <a:lnTo>
                  <a:pt x="20937" y="77810"/>
                </a:lnTo>
                <a:lnTo>
                  <a:pt x="21825" y="77849"/>
                </a:lnTo>
                <a:lnTo>
                  <a:pt x="23621" y="77849"/>
                </a:lnTo>
                <a:lnTo>
                  <a:pt x="24509" y="77810"/>
                </a:lnTo>
                <a:lnTo>
                  <a:pt x="25397" y="77770"/>
                </a:lnTo>
                <a:lnTo>
                  <a:pt x="27173" y="77632"/>
                </a:lnTo>
                <a:lnTo>
                  <a:pt x="28949" y="77474"/>
                </a:lnTo>
                <a:lnTo>
                  <a:pt x="30745" y="77336"/>
                </a:lnTo>
                <a:lnTo>
                  <a:pt x="31633" y="77277"/>
                </a:lnTo>
                <a:lnTo>
                  <a:pt x="32521" y="77218"/>
                </a:lnTo>
                <a:lnTo>
                  <a:pt x="33409" y="77198"/>
                </a:lnTo>
                <a:lnTo>
                  <a:pt x="34297" y="77178"/>
                </a:lnTo>
                <a:lnTo>
                  <a:pt x="35461" y="77218"/>
                </a:lnTo>
                <a:lnTo>
                  <a:pt x="36606" y="77277"/>
                </a:lnTo>
                <a:lnTo>
                  <a:pt x="37750" y="77376"/>
                </a:lnTo>
                <a:lnTo>
                  <a:pt x="38895" y="77514"/>
                </a:lnTo>
                <a:lnTo>
                  <a:pt x="40039" y="77672"/>
                </a:lnTo>
                <a:lnTo>
                  <a:pt x="41184" y="77849"/>
                </a:lnTo>
                <a:lnTo>
                  <a:pt x="42309" y="78047"/>
                </a:lnTo>
                <a:lnTo>
                  <a:pt x="43453" y="78264"/>
                </a:lnTo>
                <a:lnTo>
                  <a:pt x="45722" y="78718"/>
                </a:lnTo>
                <a:lnTo>
                  <a:pt x="47992" y="79171"/>
                </a:lnTo>
                <a:lnTo>
                  <a:pt x="50261" y="79606"/>
                </a:lnTo>
                <a:lnTo>
                  <a:pt x="51406" y="79803"/>
                </a:lnTo>
                <a:lnTo>
                  <a:pt x="52550" y="79981"/>
                </a:lnTo>
                <a:lnTo>
                  <a:pt x="53182" y="80079"/>
                </a:lnTo>
                <a:lnTo>
                  <a:pt x="53813" y="80138"/>
                </a:lnTo>
                <a:lnTo>
                  <a:pt x="54445" y="80198"/>
                </a:lnTo>
                <a:lnTo>
                  <a:pt x="55076" y="80237"/>
                </a:lnTo>
                <a:lnTo>
                  <a:pt x="55688" y="80277"/>
                </a:lnTo>
                <a:lnTo>
                  <a:pt x="57543" y="80277"/>
                </a:lnTo>
                <a:lnTo>
                  <a:pt x="58786" y="80217"/>
                </a:lnTo>
                <a:lnTo>
                  <a:pt x="59990" y="80138"/>
                </a:lnTo>
                <a:lnTo>
                  <a:pt x="61213" y="80020"/>
                </a:lnTo>
                <a:lnTo>
                  <a:pt x="62417" y="79882"/>
                </a:lnTo>
                <a:lnTo>
                  <a:pt x="63621" y="79724"/>
                </a:lnTo>
                <a:lnTo>
                  <a:pt x="64824" y="79566"/>
                </a:lnTo>
                <a:lnTo>
                  <a:pt x="67232" y="79231"/>
                </a:lnTo>
                <a:lnTo>
                  <a:pt x="68436" y="79073"/>
                </a:lnTo>
                <a:lnTo>
                  <a:pt x="69659" y="78935"/>
                </a:lnTo>
                <a:lnTo>
                  <a:pt x="70863" y="78797"/>
                </a:lnTo>
                <a:lnTo>
                  <a:pt x="72086" y="78718"/>
                </a:lnTo>
                <a:lnTo>
                  <a:pt x="72659" y="78658"/>
                </a:lnTo>
                <a:lnTo>
                  <a:pt x="73251" y="78579"/>
                </a:lnTo>
                <a:lnTo>
                  <a:pt x="73843" y="78481"/>
                </a:lnTo>
                <a:lnTo>
                  <a:pt x="74454" y="78362"/>
                </a:lnTo>
                <a:lnTo>
                  <a:pt x="75066" y="78205"/>
                </a:lnTo>
                <a:lnTo>
                  <a:pt x="75698" y="78027"/>
                </a:lnTo>
                <a:lnTo>
                  <a:pt x="76329" y="77830"/>
                </a:lnTo>
                <a:lnTo>
                  <a:pt x="76961" y="77613"/>
                </a:lnTo>
                <a:lnTo>
                  <a:pt x="77592" y="77376"/>
                </a:lnTo>
                <a:lnTo>
                  <a:pt x="78243" y="77119"/>
                </a:lnTo>
                <a:lnTo>
                  <a:pt x="78875" y="76843"/>
                </a:lnTo>
                <a:lnTo>
                  <a:pt x="79526" y="76547"/>
                </a:lnTo>
                <a:lnTo>
                  <a:pt x="80157" y="76251"/>
                </a:lnTo>
                <a:lnTo>
                  <a:pt x="80809" y="75915"/>
                </a:lnTo>
                <a:lnTo>
                  <a:pt x="81440" y="75600"/>
                </a:lnTo>
                <a:lnTo>
                  <a:pt x="82072" y="75245"/>
                </a:lnTo>
                <a:lnTo>
                  <a:pt x="82683" y="74889"/>
                </a:lnTo>
                <a:lnTo>
                  <a:pt x="83295" y="74514"/>
                </a:lnTo>
                <a:lnTo>
                  <a:pt x="83907" y="74139"/>
                </a:lnTo>
                <a:lnTo>
                  <a:pt x="84518" y="73745"/>
                </a:lnTo>
                <a:lnTo>
                  <a:pt x="85683" y="72955"/>
                </a:lnTo>
                <a:lnTo>
                  <a:pt x="86788" y="72146"/>
                </a:lnTo>
                <a:lnTo>
                  <a:pt x="87853" y="71318"/>
                </a:lnTo>
                <a:lnTo>
                  <a:pt x="88347" y="70903"/>
                </a:lnTo>
                <a:lnTo>
                  <a:pt x="88840" y="70469"/>
                </a:lnTo>
                <a:lnTo>
                  <a:pt x="89294" y="70055"/>
                </a:lnTo>
                <a:lnTo>
                  <a:pt x="89748" y="69640"/>
                </a:lnTo>
                <a:lnTo>
                  <a:pt x="90162" y="69246"/>
                </a:lnTo>
                <a:lnTo>
                  <a:pt x="90557" y="68831"/>
                </a:lnTo>
                <a:lnTo>
                  <a:pt x="90971" y="68397"/>
                </a:lnTo>
                <a:lnTo>
                  <a:pt x="91366" y="67943"/>
                </a:lnTo>
                <a:lnTo>
                  <a:pt x="91741" y="67470"/>
                </a:lnTo>
                <a:lnTo>
                  <a:pt x="92116" y="66996"/>
                </a:lnTo>
                <a:lnTo>
                  <a:pt x="92471" y="66503"/>
                </a:lnTo>
                <a:lnTo>
                  <a:pt x="92807" y="66009"/>
                </a:lnTo>
                <a:lnTo>
                  <a:pt x="93142" y="65516"/>
                </a:lnTo>
                <a:lnTo>
                  <a:pt x="93458" y="65003"/>
                </a:lnTo>
                <a:lnTo>
                  <a:pt x="93754" y="64470"/>
                </a:lnTo>
                <a:lnTo>
                  <a:pt x="94050" y="63937"/>
                </a:lnTo>
                <a:lnTo>
                  <a:pt x="94326" y="63404"/>
                </a:lnTo>
                <a:lnTo>
                  <a:pt x="94583" y="62872"/>
                </a:lnTo>
                <a:lnTo>
                  <a:pt x="94819" y="62319"/>
                </a:lnTo>
                <a:lnTo>
                  <a:pt x="95056" y="61747"/>
                </a:lnTo>
                <a:lnTo>
                  <a:pt x="95253" y="61194"/>
                </a:lnTo>
                <a:lnTo>
                  <a:pt x="95471" y="60622"/>
                </a:lnTo>
                <a:lnTo>
                  <a:pt x="95648" y="60050"/>
                </a:lnTo>
                <a:lnTo>
                  <a:pt x="95806" y="59477"/>
                </a:lnTo>
                <a:lnTo>
                  <a:pt x="95964" y="58885"/>
                </a:lnTo>
                <a:lnTo>
                  <a:pt x="96102" y="58293"/>
                </a:lnTo>
                <a:lnTo>
                  <a:pt x="96220" y="57701"/>
                </a:lnTo>
                <a:lnTo>
                  <a:pt x="96319" y="57109"/>
                </a:lnTo>
                <a:lnTo>
                  <a:pt x="96418" y="56517"/>
                </a:lnTo>
                <a:lnTo>
                  <a:pt x="96497" y="55925"/>
                </a:lnTo>
                <a:lnTo>
                  <a:pt x="96556" y="55314"/>
                </a:lnTo>
                <a:lnTo>
                  <a:pt x="96595" y="54722"/>
                </a:lnTo>
                <a:lnTo>
                  <a:pt x="96615" y="54110"/>
                </a:lnTo>
                <a:lnTo>
                  <a:pt x="96615" y="53518"/>
                </a:lnTo>
                <a:lnTo>
                  <a:pt x="96615" y="52906"/>
                </a:lnTo>
                <a:lnTo>
                  <a:pt x="96576" y="52314"/>
                </a:lnTo>
                <a:lnTo>
                  <a:pt x="96536" y="51702"/>
                </a:lnTo>
                <a:lnTo>
                  <a:pt x="96477" y="51110"/>
                </a:lnTo>
                <a:lnTo>
                  <a:pt x="96339" y="50124"/>
                </a:lnTo>
                <a:lnTo>
                  <a:pt x="96161" y="49137"/>
                </a:lnTo>
                <a:lnTo>
                  <a:pt x="95964" y="48150"/>
                </a:lnTo>
                <a:lnTo>
                  <a:pt x="95727" y="47183"/>
                </a:lnTo>
                <a:lnTo>
                  <a:pt x="95471" y="46217"/>
                </a:lnTo>
                <a:lnTo>
                  <a:pt x="95194" y="45250"/>
                </a:lnTo>
                <a:lnTo>
                  <a:pt x="94661" y="43316"/>
                </a:lnTo>
                <a:lnTo>
                  <a:pt x="94405" y="42349"/>
                </a:lnTo>
                <a:lnTo>
                  <a:pt x="94148" y="41362"/>
                </a:lnTo>
                <a:lnTo>
                  <a:pt x="93912" y="40395"/>
                </a:lnTo>
                <a:lnTo>
                  <a:pt x="93714" y="39428"/>
                </a:lnTo>
                <a:lnTo>
                  <a:pt x="93556" y="38442"/>
                </a:lnTo>
                <a:lnTo>
                  <a:pt x="93418" y="37455"/>
                </a:lnTo>
                <a:lnTo>
                  <a:pt x="93359" y="36962"/>
                </a:lnTo>
                <a:lnTo>
                  <a:pt x="93339" y="36468"/>
                </a:lnTo>
                <a:lnTo>
                  <a:pt x="93300" y="35975"/>
                </a:lnTo>
                <a:lnTo>
                  <a:pt x="93300" y="35482"/>
                </a:lnTo>
                <a:lnTo>
                  <a:pt x="93300" y="34870"/>
                </a:lnTo>
                <a:lnTo>
                  <a:pt x="93339" y="34278"/>
                </a:lnTo>
                <a:lnTo>
                  <a:pt x="93379" y="33686"/>
                </a:lnTo>
                <a:lnTo>
                  <a:pt x="93438" y="33074"/>
                </a:lnTo>
                <a:lnTo>
                  <a:pt x="93576" y="31890"/>
                </a:lnTo>
                <a:lnTo>
                  <a:pt x="93754" y="30706"/>
                </a:lnTo>
                <a:lnTo>
                  <a:pt x="93951" y="29502"/>
                </a:lnTo>
                <a:lnTo>
                  <a:pt x="94109" y="28318"/>
                </a:lnTo>
                <a:lnTo>
                  <a:pt x="94247" y="27134"/>
                </a:lnTo>
                <a:lnTo>
                  <a:pt x="94306" y="26523"/>
                </a:lnTo>
                <a:lnTo>
                  <a:pt x="94346" y="25930"/>
                </a:lnTo>
                <a:lnTo>
                  <a:pt x="94365" y="25279"/>
                </a:lnTo>
                <a:lnTo>
                  <a:pt x="94365" y="24648"/>
                </a:lnTo>
                <a:lnTo>
                  <a:pt x="94326" y="24036"/>
                </a:lnTo>
                <a:lnTo>
                  <a:pt x="94287" y="23424"/>
                </a:lnTo>
                <a:lnTo>
                  <a:pt x="94208" y="22813"/>
                </a:lnTo>
                <a:lnTo>
                  <a:pt x="94129" y="22201"/>
                </a:lnTo>
                <a:lnTo>
                  <a:pt x="94010" y="21609"/>
                </a:lnTo>
                <a:lnTo>
                  <a:pt x="93872" y="21037"/>
                </a:lnTo>
                <a:lnTo>
                  <a:pt x="93714" y="20445"/>
                </a:lnTo>
                <a:lnTo>
                  <a:pt x="93537" y="19892"/>
                </a:lnTo>
                <a:lnTo>
                  <a:pt x="93359" y="19320"/>
                </a:lnTo>
                <a:lnTo>
                  <a:pt x="93142" y="18767"/>
                </a:lnTo>
                <a:lnTo>
                  <a:pt x="92905" y="18234"/>
                </a:lnTo>
                <a:lnTo>
                  <a:pt x="92668" y="17682"/>
                </a:lnTo>
                <a:lnTo>
                  <a:pt x="92392" y="17169"/>
                </a:lnTo>
                <a:lnTo>
                  <a:pt x="92116" y="16636"/>
                </a:lnTo>
                <a:lnTo>
                  <a:pt x="91820" y="16123"/>
                </a:lnTo>
                <a:lnTo>
                  <a:pt x="91504" y="15630"/>
                </a:lnTo>
                <a:lnTo>
                  <a:pt x="91169" y="15136"/>
                </a:lnTo>
                <a:lnTo>
                  <a:pt x="90833" y="14643"/>
                </a:lnTo>
                <a:lnTo>
                  <a:pt x="90458" y="14169"/>
                </a:lnTo>
                <a:lnTo>
                  <a:pt x="90083" y="13696"/>
                </a:lnTo>
                <a:lnTo>
                  <a:pt x="89708" y="13222"/>
                </a:lnTo>
                <a:lnTo>
                  <a:pt x="89314" y="12768"/>
                </a:lnTo>
                <a:lnTo>
                  <a:pt x="88899" y="12334"/>
                </a:lnTo>
                <a:lnTo>
                  <a:pt x="88465" y="11880"/>
                </a:lnTo>
                <a:lnTo>
                  <a:pt x="88031" y="11466"/>
                </a:lnTo>
                <a:lnTo>
                  <a:pt x="87597" y="11032"/>
                </a:lnTo>
                <a:lnTo>
                  <a:pt x="87123" y="10617"/>
                </a:lnTo>
                <a:lnTo>
                  <a:pt x="86669" y="10223"/>
                </a:lnTo>
                <a:lnTo>
                  <a:pt x="86176" y="9828"/>
                </a:lnTo>
                <a:lnTo>
                  <a:pt x="85702" y="9433"/>
                </a:lnTo>
                <a:lnTo>
                  <a:pt x="84696" y="8683"/>
                </a:lnTo>
                <a:lnTo>
                  <a:pt x="83670" y="7953"/>
                </a:lnTo>
                <a:lnTo>
                  <a:pt x="82604" y="7282"/>
                </a:lnTo>
                <a:lnTo>
                  <a:pt x="81539" y="6631"/>
                </a:lnTo>
                <a:lnTo>
                  <a:pt x="80434" y="6000"/>
                </a:lnTo>
                <a:lnTo>
                  <a:pt x="79309" y="5427"/>
                </a:lnTo>
                <a:lnTo>
                  <a:pt x="78184" y="4875"/>
                </a:lnTo>
                <a:lnTo>
                  <a:pt x="77039" y="4362"/>
                </a:lnTo>
                <a:lnTo>
                  <a:pt x="75895" y="3868"/>
                </a:lnTo>
                <a:lnTo>
                  <a:pt x="74750" y="3415"/>
                </a:lnTo>
                <a:lnTo>
                  <a:pt x="73606" y="3000"/>
                </a:lnTo>
                <a:lnTo>
                  <a:pt x="72481" y="2625"/>
                </a:lnTo>
                <a:lnTo>
                  <a:pt x="71356" y="2290"/>
                </a:lnTo>
                <a:lnTo>
                  <a:pt x="70251" y="1974"/>
                </a:lnTo>
                <a:lnTo>
                  <a:pt x="69146" y="1698"/>
                </a:lnTo>
                <a:lnTo>
                  <a:pt x="68080" y="1461"/>
                </a:lnTo>
                <a:lnTo>
                  <a:pt x="66581" y="1165"/>
                </a:lnTo>
                <a:lnTo>
                  <a:pt x="65081" y="908"/>
                </a:lnTo>
                <a:lnTo>
                  <a:pt x="63562" y="672"/>
                </a:lnTo>
                <a:lnTo>
                  <a:pt x="62042" y="494"/>
                </a:lnTo>
                <a:lnTo>
                  <a:pt x="60523" y="336"/>
                </a:lnTo>
                <a:lnTo>
                  <a:pt x="59003" y="198"/>
                </a:lnTo>
                <a:lnTo>
                  <a:pt x="57484" y="99"/>
                </a:lnTo>
                <a:lnTo>
                  <a:pt x="55964" y="40"/>
                </a:lnTo>
                <a:lnTo>
                  <a:pt x="54445"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023" name="Google Shape;1023;p9"/>
          <p:cNvGrpSpPr/>
          <p:nvPr/>
        </p:nvGrpSpPr>
        <p:grpSpPr>
          <a:xfrm>
            <a:off x="5664919" y="1279484"/>
            <a:ext cx="3252435" cy="2735469"/>
            <a:chOff x="4826719" y="1508084"/>
            <a:chExt cx="3252435" cy="2735469"/>
          </a:xfrm>
        </p:grpSpPr>
        <p:sp>
          <p:nvSpPr>
            <p:cNvPr id="1024" name="Google Shape;1024;p9"/>
            <p:cNvSpPr/>
            <p:nvPr/>
          </p:nvSpPr>
          <p:spPr>
            <a:xfrm>
              <a:off x="5932474" y="3762713"/>
              <a:ext cx="1635455" cy="375828"/>
            </a:xfrm>
            <a:custGeom>
              <a:rect b="b" l="l" r="r" t="t"/>
              <a:pathLst>
                <a:path extrusionOk="0" h="13783" w="96487">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137"/>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5" name="Google Shape;1025;p9"/>
            <p:cNvSpPr/>
            <p:nvPr/>
          </p:nvSpPr>
          <p:spPr>
            <a:xfrm>
              <a:off x="4875199" y="3867725"/>
              <a:ext cx="1635455" cy="375828"/>
            </a:xfrm>
            <a:custGeom>
              <a:rect b="b" l="l" r="r" t="t"/>
              <a:pathLst>
                <a:path extrusionOk="0" h="13783" w="96487">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137"/>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6" name="Google Shape;1026;p9"/>
            <p:cNvSpPr/>
            <p:nvPr/>
          </p:nvSpPr>
          <p:spPr>
            <a:xfrm>
              <a:off x="6988630" y="3593021"/>
              <a:ext cx="302501" cy="189757"/>
            </a:xfrm>
            <a:custGeom>
              <a:rect b="b" l="l" r="r" t="t"/>
              <a:pathLst>
                <a:path extrusionOk="0" h="5645" w="8999">
                  <a:moveTo>
                    <a:pt x="237" y="0"/>
                  </a:moveTo>
                  <a:lnTo>
                    <a:pt x="0" y="415"/>
                  </a:lnTo>
                  <a:lnTo>
                    <a:pt x="8742" y="5644"/>
                  </a:lnTo>
                  <a:lnTo>
                    <a:pt x="8999" y="5230"/>
                  </a:lnTo>
                  <a:lnTo>
                    <a:pt x="23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7" name="Google Shape;1027;p9"/>
            <p:cNvSpPr/>
            <p:nvPr/>
          </p:nvSpPr>
          <p:spPr>
            <a:xfrm>
              <a:off x="6675497" y="3592349"/>
              <a:ext cx="321090" cy="190429"/>
            </a:xfrm>
            <a:custGeom>
              <a:rect b="b" l="l" r="r" t="t"/>
              <a:pathLst>
                <a:path extrusionOk="0" h="5665" w="9552">
                  <a:moveTo>
                    <a:pt x="9315" y="1"/>
                  </a:moveTo>
                  <a:lnTo>
                    <a:pt x="1" y="5250"/>
                  </a:lnTo>
                  <a:lnTo>
                    <a:pt x="238" y="5664"/>
                  </a:lnTo>
                  <a:lnTo>
                    <a:pt x="9552" y="435"/>
                  </a:lnTo>
                  <a:lnTo>
                    <a:pt x="931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8" name="Google Shape;1028;p9"/>
            <p:cNvSpPr/>
            <p:nvPr/>
          </p:nvSpPr>
          <p:spPr>
            <a:xfrm>
              <a:off x="6983319" y="3076913"/>
              <a:ext cx="16606" cy="523419"/>
            </a:xfrm>
            <a:custGeom>
              <a:rect b="b" l="l" r="r" t="t"/>
              <a:pathLst>
                <a:path extrusionOk="0" h="15571" w="494">
                  <a:moveTo>
                    <a:pt x="0" y="1"/>
                  </a:moveTo>
                  <a:lnTo>
                    <a:pt x="0" y="15570"/>
                  </a:lnTo>
                  <a:lnTo>
                    <a:pt x="494" y="15570"/>
                  </a:lnTo>
                  <a:lnTo>
                    <a:pt x="49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9" name="Google Shape;1029;p9"/>
            <p:cNvSpPr/>
            <p:nvPr/>
          </p:nvSpPr>
          <p:spPr>
            <a:xfrm>
              <a:off x="6970713" y="3598971"/>
              <a:ext cx="29884" cy="228918"/>
            </a:xfrm>
            <a:custGeom>
              <a:rect b="b" l="l" r="r" t="t"/>
              <a:pathLst>
                <a:path extrusionOk="0" h="6810" w="889">
                  <a:moveTo>
                    <a:pt x="415" y="1"/>
                  </a:moveTo>
                  <a:lnTo>
                    <a:pt x="0" y="6789"/>
                  </a:lnTo>
                  <a:lnTo>
                    <a:pt x="494" y="6809"/>
                  </a:lnTo>
                  <a:lnTo>
                    <a:pt x="888" y="40"/>
                  </a:lnTo>
                  <a:lnTo>
                    <a:pt x="415" y="1"/>
                  </a:lnTo>
                  <a:close/>
                </a:path>
              </a:pathLst>
            </a:custGeom>
            <a:solidFill>
              <a:srgbClr val="01010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0" name="Google Shape;1030;p9"/>
            <p:cNvSpPr/>
            <p:nvPr/>
          </p:nvSpPr>
          <p:spPr>
            <a:xfrm>
              <a:off x="6653613" y="3730982"/>
              <a:ext cx="76340" cy="75667"/>
            </a:xfrm>
            <a:custGeom>
              <a:rect b="b" l="l" r="r" t="t"/>
              <a:pathLst>
                <a:path extrusionOk="0" h="2251" w="2271">
                  <a:moveTo>
                    <a:pt x="1126" y="1"/>
                  </a:moveTo>
                  <a:lnTo>
                    <a:pt x="908" y="21"/>
                  </a:lnTo>
                  <a:lnTo>
                    <a:pt x="691" y="80"/>
                  </a:lnTo>
                  <a:lnTo>
                    <a:pt x="494" y="179"/>
                  </a:lnTo>
                  <a:lnTo>
                    <a:pt x="336" y="317"/>
                  </a:lnTo>
                  <a:lnTo>
                    <a:pt x="198" y="494"/>
                  </a:lnTo>
                  <a:lnTo>
                    <a:pt x="80" y="692"/>
                  </a:lnTo>
                  <a:lnTo>
                    <a:pt x="20" y="889"/>
                  </a:lnTo>
                  <a:lnTo>
                    <a:pt x="1" y="1126"/>
                  </a:lnTo>
                  <a:lnTo>
                    <a:pt x="20" y="1363"/>
                  </a:lnTo>
                  <a:lnTo>
                    <a:pt x="80" y="1560"/>
                  </a:lnTo>
                  <a:lnTo>
                    <a:pt x="198" y="1757"/>
                  </a:lnTo>
                  <a:lnTo>
                    <a:pt x="336" y="1935"/>
                  </a:lnTo>
                  <a:lnTo>
                    <a:pt x="494" y="2073"/>
                  </a:lnTo>
                  <a:lnTo>
                    <a:pt x="691" y="2172"/>
                  </a:lnTo>
                  <a:lnTo>
                    <a:pt x="908" y="2231"/>
                  </a:lnTo>
                  <a:lnTo>
                    <a:pt x="1126" y="2251"/>
                  </a:lnTo>
                  <a:lnTo>
                    <a:pt x="1362" y="2231"/>
                  </a:lnTo>
                  <a:lnTo>
                    <a:pt x="1579" y="2172"/>
                  </a:lnTo>
                  <a:lnTo>
                    <a:pt x="1757" y="2073"/>
                  </a:lnTo>
                  <a:lnTo>
                    <a:pt x="1935" y="1935"/>
                  </a:lnTo>
                  <a:lnTo>
                    <a:pt x="2073" y="1757"/>
                  </a:lnTo>
                  <a:lnTo>
                    <a:pt x="2171" y="1560"/>
                  </a:lnTo>
                  <a:lnTo>
                    <a:pt x="2250" y="1363"/>
                  </a:lnTo>
                  <a:lnTo>
                    <a:pt x="2270" y="1126"/>
                  </a:lnTo>
                  <a:lnTo>
                    <a:pt x="2250" y="889"/>
                  </a:lnTo>
                  <a:lnTo>
                    <a:pt x="2171" y="692"/>
                  </a:lnTo>
                  <a:lnTo>
                    <a:pt x="2073" y="494"/>
                  </a:lnTo>
                  <a:lnTo>
                    <a:pt x="1935" y="317"/>
                  </a:lnTo>
                  <a:lnTo>
                    <a:pt x="1757" y="179"/>
                  </a:lnTo>
                  <a:lnTo>
                    <a:pt x="1579" y="80"/>
                  </a:lnTo>
                  <a:lnTo>
                    <a:pt x="1362" y="21"/>
                  </a:lnTo>
                  <a:lnTo>
                    <a:pt x="1126" y="1"/>
                  </a:lnTo>
                  <a:close/>
                </a:path>
              </a:pathLst>
            </a:custGeom>
            <a:solidFill>
              <a:srgbClr val="1E0E0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1" name="Google Shape;1031;p9"/>
            <p:cNvSpPr/>
            <p:nvPr/>
          </p:nvSpPr>
          <p:spPr>
            <a:xfrm>
              <a:off x="6940190" y="3790684"/>
              <a:ext cx="76306" cy="75667"/>
            </a:xfrm>
            <a:custGeom>
              <a:rect b="b" l="l" r="r" t="t"/>
              <a:pathLst>
                <a:path extrusionOk="0" h="2251" w="2270">
                  <a:moveTo>
                    <a:pt x="1125" y="1"/>
                  </a:moveTo>
                  <a:lnTo>
                    <a:pt x="889" y="21"/>
                  </a:lnTo>
                  <a:lnTo>
                    <a:pt x="691" y="80"/>
                  </a:lnTo>
                  <a:lnTo>
                    <a:pt x="494" y="179"/>
                  </a:lnTo>
                  <a:lnTo>
                    <a:pt x="316" y="317"/>
                  </a:lnTo>
                  <a:lnTo>
                    <a:pt x="178" y="494"/>
                  </a:lnTo>
                  <a:lnTo>
                    <a:pt x="80" y="692"/>
                  </a:lnTo>
                  <a:lnTo>
                    <a:pt x="20" y="889"/>
                  </a:lnTo>
                  <a:lnTo>
                    <a:pt x="1" y="1126"/>
                  </a:lnTo>
                  <a:lnTo>
                    <a:pt x="20" y="1363"/>
                  </a:lnTo>
                  <a:lnTo>
                    <a:pt x="80" y="1560"/>
                  </a:lnTo>
                  <a:lnTo>
                    <a:pt x="178" y="1757"/>
                  </a:lnTo>
                  <a:lnTo>
                    <a:pt x="316" y="1935"/>
                  </a:lnTo>
                  <a:lnTo>
                    <a:pt x="494" y="2073"/>
                  </a:lnTo>
                  <a:lnTo>
                    <a:pt x="691" y="2172"/>
                  </a:lnTo>
                  <a:lnTo>
                    <a:pt x="889" y="2231"/>
                  </a:lnTo>
                  <a:lnTo>
                    <a:pt x="1125" y="2251"/>
                  </a:lnTo>
                  <a:lnTo>
                    <a:pt x="1362" y="2231"/>
                  </a:lnTo>
                  <a:lnTo>
                    <a:pt x="1560" y="2172"/>
                  </a:lnTo>
                  <a:lnTo>
                    <a:pt x="1757" y="2073"/>
                  </a:lnTo>
                  <a:lnTo>
                    <a:pt x="1934" y="1935"/>
                  </a:lnTo>
                  <a:lnTo>
                    <a:pt x="2073" y="1757"/>
                  </a:lnTo>
                  <a:lnTo>
                    <a:pt x="2171" y="1560"/>
                  </a:lnTo>
                  <a:lnTo>
                    <a:pt x="2231" y="1363"/>
                  </a:lnTo>
                  <a:lnTo>
                    <a:pt x="2270" y="1126"/>
                  </a:lnTo>
                  <a:lnTo>
                    <a:pt x="2231" y="889"/>
                  </a:lnTo>
                  <a:lnTo>
                    <a:pt x="2171" y="692"/>
                  </a:lnTo>
                  <a:lnTo>
                    <a:pt x="2073" y="494"/>
                  </a:lnTo>
                  <a:lnTo>
                    <a:pt x="1934" y="317"/>
                  </a:lnTo>
                  <a:lnTo>
                    <a:pt x="1757" y="179"/>
                  </a:lnTo>
                  <a:lnTo>
                    <a:pt x="1560" y="80"/>
                  </a:lnTo>
                  <a:lnTo>
                    <a:pt x="1362" y="21"/>
                  </a:lnTo>
                  <a:lnTo>
                    <a:pt x="112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2" name="Google Shape;1032;p9"/>
            <p:cNvSpPr/>
            <p:nvPr/>
          </p:nvSpPr>
          <p:spPr>
            <a:xfrm>
              <a:off x="7248650" y="3737638"/>
              <a:ext cx="76340" cy="76306"/>
            </a:xfrm>
            <a:custGeom>
              <a:rect b="b" l="l" r="r" t="t"/>
              <a:pathLst>
                <a:path extrusionOk="0" h="2270" w="2271">
                  <a:moveTo>
                    <a:pt x="1145" y="0"/>
                  </a:moveTo>
                  <a:lnTo>
                    <a:pt x="908" y="20"/>
                  </a:lnTo>
                  <a:lnTo>
                    <a:pt x="691" y="99"/>
                  </a:lnTo>
                  <a:lnTo>
                    <a:pt x="514" y="198"/>
                  </a:lnTo>
                  <a:lnTo>
                    <a:pt x="336" y="336"/>
                  </a:lnTo>
                  <a:lnTo>
                    <a:pt x="198" y="494"/>
                  </a:lnTo>
                  <a:lnTo>
                    <a:pt x="99" y="691"/>
                  </a:lnTo>
                  <a:lnTo>
                    <a:pt x="20" y="908"/>
                  </a:lnTo>
                  <a:lnTo>
                    <a:pt x="1" y="1145"/>
                  </a:lnTo>
                  <a:lnTo>
                    <a:pt x="20" y="1362"/>
                  </a:lnTo>
                  <a:lnTo>
                    <a:pt x="99" y="1579"/>
                  </a:lnTo>
                  <a:lnTo>
                    <a:pt x="198" y="1776"/>
                  </a:lnTo>
                  <a:lnTo>
                    <a:pt x="336" y="1934"/>
                  </a:lnTo>
                  <a:lnTo>
                    <a:pt x="514" y="2072"/>
                  </a:lnTo>
                  <a:lnTo>
                    <a:pt x="691" y="2191"/>
                  </a:lnTo>
                  <a:lnTo>
                    <a:pt x="908" y="2250"/>
                  </a:lnTo>
                  <a:lnTo>
                    <a:pt x="1145" y="2270"/>
                  </a:lnTo>
                  <a:lnTo>
                    <a:pt x="1362" y="2250"/>
                  </a:lnTo>
                  <a:lnTo>
                    <a:pt x="1579" y="2191"/>
                  </a:lnTo>
                  <a:lnTo>
                    <a:pt x="1777" y="2072"/>
                  </a:lnTo>
                  <a:lnTo>
                    <a:pt x="1935" y="1934"/>
                  </a:lnTo>
                  <a:lnTo>
                    <a:pt x="2073" y="1776"/>
                  </a:lnTo>
                  <a:lnTo>
                    <a:pt x="2191" y="1579"/>
                  </a:lnTo>
                  <a:lnTo>
                    <a:pt x="2250" y="1362"/>
                  </a:lnTo>
                  <a:lnTo>
                    <a:pt x="2270" y="1145"/>
                  </a:lnTo>
                  <a:lnTo>
                    <a:pt x="2250" y="908"/>
                  </a:lnTo>
                  <a:lnTo>
                    <a:pt x="2191" y="691"/>
                  </a:lnTo>
                  <a:lnTo>
                    <a:pt x="2073" y="494"/>
                  </a:lnTo>
                  <a:lnTo>
                    <a:pt x="1935" y="336"/>
                  </a:lnTo>
                  <a:lnTo>
                    <a:pt x="1777" y="198"/>
                  </a:lnTo>
                  <a:lnTo>
                    <a:pt x="1579" y="99"/>
                  </a:lnTo>
                  <a:lnTo>
                    <a:pt x="1362" y="20"/>
                  </a:lnTo>
                  <a:lnTo>
                    <a:pt x="114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3" name="Google Shape;1033;p9"/>
            <p:cNvSpPr/>
            <p:nvPr/>
          </p:nvSpPr>
          <p:spPr>
            <a:xfrm>
              <a:off x="5377988" y="1838429"/>
              <a:ext cx="1109799" cy="230196"/>
            </a:xfrm>
            <a:custGeom>
              <a:rect b="b" l="l" r="r" t="t"/>
              <a:pathLst>
                <a:path extrusionOk="0" h="6848" w="33015">
                  <a:moveTo>
                    <a:pt x="7341" y="533"/>
                  </a:moveTo>
                  <a:lnTo>
                    <a:pt x="7460" y="553"/>
                  </a:lnTo>
                  <a:lnTo>
                    <a:pt x="7578" y="632"/>
                  </a:lnTo>
                  <a:lnTo>
                    <a:pt x="7637" y="691"/>
                  </a:lnTo>
                  <a:lnTo>
                    <a:pt x="7677" y="790"/>
                  </a:lnTo>
                  <a:lnTo>
                    <a:pt x="7696" y="869"/>
                  </a:lnTo>
                  <a:lnTo>
                    <a:pt x="7716" y="967"/>
                  </a:lnTo>
                  <a:lnTo>
                    <a:pt x="7696" y="1125"/>
                  </a:lnTo>
                  <a:lnTo>
                    <a:pt x="7677" y="1244"/>
                  </a:lnTo>
                  <a:lnTo>
                    <a:pt x="7637" y="1401"/>
                  </a:lnTo>
                  <a:lnTo>
                    <a:pt x="7558" y="1579"/>
                  </a:lnTo>
                  <a:lnTo>
                    <a:pt x="7479" y="1737"/>
                  </a:lnTo>
                  <a:lnTo>
                    <a:pt x="7361" y="1895"/>
                  </a:lnTo>
                  <a:lnTo>
                    <a:pt x="7223" y="2053"/>
                  </a:lnTo>
                  <a:lnTo>
                    <a:pt x="7085" y="2210"/>
                  </a:lnTo>
                  <a:lnTo>
                    <a:pt x="6907" y="2368"/>
                  </a:lnTo>
                  <a:lnTo>
                    <a:pt x="6710" y="2506"/>
                  </a:lnTo>
                  <a:lnTo>
                    <a:pt x="6650" y="2349"/>
                  </a:lnTo>
                  <a:lnTo>
                    <a:pt x="6611" y="2171"/>
                  </a:lnTo>
                  <a:lnTo>
                    <a:pt x="6572" y="2013"/>
                  </a:lnTo>
                  <a:lnTo>
                    <a:pt x="6552" y="1836"/>
                  </a:lnTo>
                  <a:lnTo>
                    <a:pt x="6552" y="1658"/>
                  </a:lnTo>
                  <a:lnTo>
                    <a:pt x="6552" y="1480"/>
                  </a:lnTo>
                  <a:lnTo>
                    <a:pt x="6591" y="1303"/>
                  </a:lnTo>
                  <a:lnTo>
                    <a:pt x="6650" y="1125"/>
                  </a:lnTo>
                  <a:lnTo>
                    <a:pt x="6690" y="1026"/>
                  </a:lnTo>
                  <a:lnTo>
                    <a:pt x="6749" y="928"/>
                  </a:lnTo>
                  <a:lnTo>
                    <a:pt x="6808" y="849"/>
                  </a:lnTo>
                  <a:lnTo>
                    <a:pt x="6887" y="750"/>
                  </a:lnTo>
                  <a:lnTo>
                    <a:pt x="6966" y="691"/>
                  </a:lnTo>
                  <a:lnTo>
                    <a:pt x="7065" y="632"/>
                  </a:lnTo>
                  <a:lnTo>
                    <a:pt x="7144" y="573"/>
                  </a:lnTo>
                  <a:lnTo>
                    <a:pt x="7242" y="553"/>
                  </a:lnTo>
                  <a:lnTo>
                    <a:pt x="7341" y="533"/>
                  </a:lnTo>
                  <a:close/>
                  <a:moveTo>
                    <a:pt x="3158" y="237"/>
                  </a:moveTo>
                  <a:lnTo>
                    <a:pt x="3296" y="257"/>
                  </a:lnTo>
                  <a:lnTo>
                    <a:pt x="3414" y="296"/>
                  </a:lnTo>
                  <a:lnTo>
                    <a:pt x="3533" y="336"/>
                  </a:lnTo>
                  <a:lnTo>
                    <a:pt x="3651" y="415"/>
                  </a:lnTo>
                  <a:lnTo>
                    <a:pt x="3750" y="513"/>
                  </a:lnTo>
                  <a:lnTo>
                    <a:pt x="3809" y="632"/>
                  </a:lnTo>
                  <a:lnTo>
                    <a:pt x="3868" y="770"/>
                  </a:lnTo>
                  <a:lnTo>
                    <a:pt x="3888" y="888"/>
                  </a:lnTo>
                  <a:lnTo>
                    <a:pt x="3908" y="1026"/>
                  </a:lnTo>
                  <a:lnTo>
                    <a:pt x="3908" y="1165"/>
                  </a:lnTo>
                  <a:lnTo>
                    <a:pt x="3868" y="1303"/>
                  </a:lnTo>
                  <a:lnTo>
                    <a:pt x="3848" y="1421"/>
                  </a:lnTo>
                  <a:lnTo>
                    <a:pt x="3789" y="1559"/>
                  </a:lnTo>
                  <a:lnTo>
                    <a:pt x="3710" y="1697"/>
                  </a:lnTo>
                  <a:lnTo>
                    <a:pt x="3612" y="1836"/>
                  </a:lnTo>
                  <a:lnTo>
                    <a:pt x="3533" y="1954"/>
                  </a:lnTo>
                  <a:lnTo>
                    <a:pt x="3316" y="2151"/>
                  </a:lnTo>
                  <a:lnTo>
                    <a:pt x="3118" y="2329"/>
                  </a:lnTo>
                  <a:lnTo>
                    <a:pt x="2684" y="2664"/>
                  </a:lnTo>
                  <a:lnTo>
                    <a:pt x="2566" y="2526"/>
                  </a:lnTo>
                  <a:lnTo>
                    <a:pt x="2447" y="2368"/>
                  </a:lnTo>
                  <a:lnTo>
                    <a:pt x="2349" y="2191"/>
                  </a:lnTo>
                  <a:lnTo>
                    <a:pt x="2270" y="2013"/>
                  </a:lnTo>
                  <a:lnTo>
                    <a:pt x="2210" y="1836"/>
                  </a:lnTo>
                  <a:lnTo>
                    <a:pt x="2171" y="1658"/>
                  </a:lnTo>
                  <a:lnTo>
                    <a:pt x="2151" y="1461"/>
                  </a:lnTo>
                  <a:lnTo>
                    <a:pt x="2171" y="1244"/>
                  </a:lnTo>
                  <a:lnTo>
                    <a:pt x="2191" y="1105"/>
                  </a:lnTo>
                  <a:lnTo>
                    <a:pt x="2230" y="987"/>
                  </a:lnTo>
                  <a:lnTo>
                    <a:pt x="2289" y="849"/>
                  </a:lnTo>
                  <a:lnTo>
                    <a:pt x="2349" y="730"/>
                  </a:lnTo>
                  <a:lnTo>
                    <a:pt x="2428" y="632"/>
                  </a:lnTo>
                  <a:lnTo>
                    <a:pt x="2506" y="533"/>
                  </a:lnTo>
                  <a:lnTo>
                    <a:pt x="2605" y="454"/>
                  </a:lnTo>
                  <a:lnTo>
                    <a:pt x="2704" y="375"/>
                  </a:lnTo>
                  <a:lnTo>
                    <a:pt x="2802" y="316"/>
                  </a:lnTo>
                  <a:lnTo>
                    <a:pt x="2921" y="277"/>
                  </a:lnTo>
                  <a:lnTo>
                    <a:pt x="3039" y="257"/>
                  </a:lnTo>
                  <a:lnTo>
                    <a:pt x="3158" y="237"/>
                  </a:lnTo>
                  <a:close/>
                  <a:moveTo>
                    <a:pt x="12393" y="612"/>
                  </a:moveTo>
                  <a:lnTo>
                    <a:pt x="12571" y="632"/>
                  </a:lnTo>
                  <a:lnTo>
                    <a:pt x="12728" y="691"/>
                  </a:lnTo>
                  <a:lnTo>
                    <a:pt x="12847" y="750"/>
                  </a:lnTo>
                  <a:lnTo>
                    <a:pt x="12926" y="829"/>
                  </a:lnTo>
                  <a:lnTo>
                    <a:pt x="13005" y="928"/>
                  </a:lnTo>
                  <a:lnTo>
                    <a:pt x="13044" y="1026"/>
                  </a:lnTo>
                  <a:lnTo>
                    <a:pt x="13084" y="1145"/>
                  </a:lnTo>
                  <a:lnTo>
                    <a:pt x="13084" y="1283"/>
                  </a:lnTo>
                  <a:lnTo>
                    <a:pt x="13064" y="1441"/>
                  </a:lnTo>
                  <a:lnTo>
                    <a:pt x="13044" y="1599"/>
                  </a:lnTo>
                  <a:lnTo>
                    <a:pt x="12965" y="1836"/>
                  </a:lnTo>
                  <a:lnTo>
                    <a:pt x="12847" y="2072"/>
                  </a:lnTo>
                  <a:lnTo>
                    <a:pt x="12709" y="2289"/>
                  </a:lnTo>
                  <a:lnTo>
                    <a:pt x="12571" y="2506"/>
                  </a:lnTo>
                  <a:lnTo>
                    <a:pt x="12393" y="2704"/>
                  </a:lnTo>
                  <a:lnTo>
                    <a:pt x="12176" y="2901"/>
                  </a:lnTo>
                  <a:lnTo>
                    <a:pt x="11959" y="3079"/>
                  </a:lnTo>
                  <a:lnTo>
                    <a:pt x="11722" y="3256"/>
                  </a:lnTo>
                  <a:lnTo>
                    <a:pt x="11604" y="3059"/>
                  </a:lnTo>
                  <a:lnTo>
                    <a:pt x="11505" y="2842"/>
                  </a:lnTo>
                  <a:lnTo>
                    <a:pt x="11446" y="2625"/>
                  </a:lnTo>
                  <a:lnTo>
                    <a:pt x="11387" y="2408"/>
                  </a:lnTo>
                  <a:lnTo>
                    <a:pt x="11367" y="2191"/>
                  </a:lnTo>
                  <a:lnTo>
                    <a:pt x="11347" y="1974"/>
                  </a:lnTo>
                  <a:lnTo>
                    <a:pt x="11367" y="1757"/>
                  </a:lnTo>
                  <a:lnTo>
                    <a:pt x="11426" y="1540"/>
                  </a:lnTo>
                  <a:lnTo>
                    <a:pt x="11465" y="1382"/>
                  </a:lnTo>
                  <a:lnTo>
                    <a:pt x="11525" y="1244"/>
                  </a:lnTo>
                  <a:lnTo>
                    <a:pt x="11604" y="1105"/>
                  </a:lnTo>
                  <a:lnTo>
                    <a:pt x="11702" y="987"/>
                  </a:lnTo>
                  <a:lnTo>
                    <a:pt x="11801" y="888"/>
                  </a:lnTo>
                  <a:lnTo>
                    <a:pt x="11900" y="790"/>
                  </a:lnTo>
                  <a:lnTo>
                    <a:pt x="12018" y="711"/>
                  </a:lnTo>
                  <a:lnTo>
                    <a:pt x="12136" y="671"/>
                  </a:lnTo>
                  <a:lnTo>
                    <a:pt x="12255" y="632"/>
                  </a:lnTo>
                  <a:lnTo>
                    <a:pt x="12393" y="612"/>
                  </a:lnTo>
                  <a:close/>
                  <a:moveTo>
                    <a:pt x="17603" y="1125"/>
                  </a:moveTo>
                  <a:lnTo>
                    <a:pt x="17701" y="1145"/>
                  </a:lnTo>
                  <a:lnTo>
                    <a:pt x="17780" y="1184"/>
                  </a:lnTo>
                  <a:lnTo>
                    <a:pt x="17859" y="1244"/>
                  </a:lnTo>
                  <a:lnTo>
                    <a:pt x="17938" y="1322"/>
                  </a:lnTo>
                  <a:lnTo>
                    <a:pt x="17997" y="1421"/>
                  </a:lnTo>
                  <a:lnTo>
                    <a:pt x="18037" y="1540"/>
                  </a:lnTo>
                  <a:lnTo>
                    <a:pt x="18056" y="1658"/>
                  </a:lnTo>
                  <a:lnTo>
                    <a:pt x="18076" y="1776"/>
                  </a:lnTo>
                  <a:lnTo>
                    <a:pt x="18076" y="1914"/>
                  </a:lnTo>
                  <a:lnTo>
                    <a:pt x="18076" y="2053"/>
                  </a:lnTo>
                  <a:lnTo>
                    <a:pt x="18056" y="2191"/>
                  </a:lnTo>
                  <a:lnTo>
                    <a:pt x="18017" y="2309"/>
                  </a:lnTo>
                  <a:lnTo>
                    <a:pt x="17918" y="2605"/>
                  </a:lnTo>
                  <a:lnTo>
                    <a:pt x="17780" y="2862"/>
                  </a:lnTo>
                  <a:lnTo>
                    <a:pt x="17622" y="3098"/>
                  </a:lnTo>
                  <a:lnTo>
                    <a:pt x="17445" y="3335"/>
                  </a:lnTo>
                  <a:lnTo>
                    <a:pt x="17247" y="3533"/>
                  </a:lnTo>
                  <a:lnTo>
                    <a:pt x="17030" y="3730"/>
                  </a:lnTo>
                  <a:lnTo>
                    <a:pt x="16793" y="3908"/>
                  </a:lnTo>
                  <a:lnTo>
                    <a:pt x="16537" y="4046"/>
                  </a:lnTo>
                  <a:lnTo>
                    <a:pt x="16438" y="3710"/>
                  </a:lnTo>
                  <a:lnTo>
                    <a:pt x="16379" y="3355"/>
                  </a:lnTo>
                  <a:lnTo>
                    <a:pt x="16379" y="2980"/>
                  </a:lnTo>
                  <a:lnTo>
                    <a:pt x="16379" y="2802"/>
                  </a:lnTo>
                  <a:lnTo>
                    <a:pt x="16399" y="2625"/>
                  </a:lnTo>
                  <a:lnTo>
                    <a:pt x="16438" y="2447"/>
                  </a:lnTo>
                  <a:lnTo>
                    <a:pt x="16478" y="2289"/>
                  </a:lnTo>
                  <a:lnTo>
                    <a:pt x="16537" y="2112"/>
                  </a:lnTo>
                  <a:lnTo>
                    <a:pt x="16616" y="1954"/>
                  </a:lnTo>
                  <a:lnTo>
                    <a:pt x="16695" y="1796"/>
                  </a:lnTo>
                  <a:lnTo>
                    <a:pt x="16793" y="1638"/>
                  </a:lnTo>
                  <a:lnTo>
                    <a:pt x="16912" y="1500"/>
                  </a:lnTo>
                  <a:lnTo>
                    <a:pt x="17050" y="1382"/>
                  </a:lnTo>
                  <a:lnTo>
                    <a:pt x="17168" y="1263"/>
                  </a:lnTo>
                  <a:lnTo>
                    <a:pt x="17307" y="1184"/>
                  </a:lnTo>
                  <a:lnTo>
                    <a:pt x="17445" y="1125"/>
                  </a:lnTo>
                  <a:close/>
                  <a:moveTo>
                    <a:pt x="25812" y="3927"/>
                  </a:moveTo>
                  <a:lnTo>
                    <a:pt x="25891" y="3947"/>
                  </a:lnTo>
                  <a:lnTo>
                    <a:pt x="25950" y="3967"/>
                  </a:lnTo>
                  <a:lnTo>
                    <a:pt x="26009" y="4006"/>
                  </a:lnTo>
                  <a:lnTo>
                    <a:pt x="26048" y="4065"/>
                  </a:lnTo>
                  <a:lnTo>
                    <a:pt x="26108" y="4164"/>
                  </a:lnTo>
                  <a:lnTo>
                    <a:pt x="26127" y="4263"/>
                  </a:lnTo>
                  <a:lnTo>
                    <a:pt x="26147" y="4381"/>
                  </a:lnTo>
                  <a:lnTo>
                    <a:pt x="26147" y="4480"/>
                  </a:lnTo>
                  <a:lnTo>
                    <a:pt x="26108" y="4578"/>
                  </a:lnTo>
                  <a:lnTo>
                    <a:pt x="26068" y="4677"/>
                  </a:lnTo>
                  <a:lnTo>
                    <a:pt x="25930" y="4855"/>
                  </a:lnTo>
                  <a:lnTo>
                    <a:pt x="25792" y="5013"/>
                  </a:lnTo>
                  <a:lnTo>
                    <a:pt x="25614" y="5151"/>
                  </a:lnTo>
                  <a:lnTo>
                    <a:pt x="25220" y="5447"/>
                  </a:lnTo>
                  <a:lnTo>
                    <a:pt x="25160" y="5269"/>
                  </a:lnTo>
                  <a:lnTo>
                    <a:pt x="25121" y="5072"/>
                  </a:lnTo>
                  <a:lnTo>
                    <a:pt x="25121" y="4874"/>
                  </a:lnTo>
                  <a:lnTo>
                    <a:pt x="25141" y="4697"/>
                  </a:lnTo>
                  <a:lnTo>
                    <a:pt x="25180" y="4519"/>
                  </a:lnTo>
                  <a:lnTo>
                    <a:pt x="25259" y="4361"/>
                  </a:lnTo>
                  <a:lnTo>
                    <a:pt x="25338" y="4204"/>
                  </a:lnTo>
                  <a:lnTo>
                    <a:pt x="25456" y="4085"/>
                  </a:lnTo>
                  <a:lnTo>
                    <a:pt x="25516" y="4026"/>
                  </a:lnTo>
                  <a:lnTo>
                    <a:pt x="25595" y="3986"/>
                  </a:lnTo>
                  <a:lnTo>
                    <a:pt x="25693" y="3947"/>
                  </a:lnTo>
                  <a:lnTo>
                    <a:pt x="25792" y="3927"/>
                  </a:lnTo>
                  <a:close/>
                  <a:moveTo>
                    <a:pt x="3059" y="0"/>
                  </a:moveTo>
                  <a:lnTo>
                    <a:pt x="2881" y="40"/>
                  </a:lnTo>
                  <a:lnTo>
                    <a:pt x="2724" y="79"/>
                  </a:lnTo>
                  <a:lnTo>
                    <a:pt x="2566" y="158"/>
                  </a:lnTo>
                  <a:lnTo>
                    <a:pt x="2447" y="257"/>
                  </a:lnTo>
                  <a:lnTo>
                    <a:pt x="2329" y="356"/>
                  </a:lnTo>
                  <a:lnTo>
                    <a:pt x="2230" y="474"/>
                  </a:lnTo>
                  <a:lnTo>
                    <a:pt x="2151" y="612"/>
                  </a:lnTo>
                  <a:lnTo>
                    <a:pt x="2072" y="750"/>
                  </a:lnTo>
                  <a:lnTo>
                    <a:pt x="2013" y="888"/>
                  </a:lnTo>
                  <a:lnTo>
                    <a:pt x="1954" y="1046"/>
                  </a:lnTo>
                  <a:lnTo>
                    <a:pt x="1934" y="1224"/>
                  </a:lnTo>
                  <a:lnTo>
                    <a:pt x="1914" y="1441"/>
                  </a:lnTo>
                  <a:lnTo>
                    <a:pt x="1934" y="1658"/>
                  </a:lnTo>
                  <a:lnTo>
                    <a:pt x="1974" y="1875"/>
                  </a:lnTo>
                  <a:lnTo>
                    <a:pt x="2033" y="2072"/>
                  </a:lnTo>
                  <a:lnTo>
                    <a:pt x="2112" y="2270"/>
                  </a:lnTo>
                  <a:lnTo>
                    <a:pt x="2230" y="2467"/>
                  </a:lnTo>
                  <a:lnTo>
                    <a:pt x="2349" y="2645"/>
                  </a:lnTo>
                  <a:lnTo>
                    <a:pt x="2487" y="2802"/>
                  </a:lnTo>
                  <a:lnTo>
                    <a:pt x="2191" y="2980"/>
                  </a:lnTo>
                  <a:lnTo>
                    <a:pt x="1914" y="3138"/>
                  </a:lnTo>
                  <a:lnTo>
                    <a:pt x="1599" y="3276"/>
                  </a:lnTo>
                  <a:lnTo>
                    <a:pt x="1303" y="3414"/>
                  </a:lnTo>
                  <a:lnTo>
                    <a:pt x="987" y="3533"/>
                  </a:lnTo>
                  <a:lnTo>
                    <a:pt x="651" y="3612"/>
                  </a:lnTo>
                  <a:lnTo>
                    <a:pt x="336" y="3710"/>
                  </a:lnTo>
                  <a:lnTo>
                    <a:pt x="0" y="3769"/>
                  </a:lnTo>
                  <a:lnTo>
                    <a:pt x="40" y="4006"/>
                  </a:lnTo>
                  <a:lnTo>
                    <a:pt x="395" y="3947"/>
                  </a:lnTo>
                  <a:lnTo>
                    <a:pt x="730" y="3848"/>
                  </a:lnTo>
                  <a:lnTo>
                    <a:pt x="1086" y="3750"/>
                  </a:lnTo>
                  <a:lnTo>
                    <a:pt x="1401" y="3631"/>
                  </a:lnTo>
                  <a:lnTo>
                    <a:pt x="1737" y="3493"/>
                  </a:lnTo>
                  <a:lnTo>
                    <a:pt x="2053" y="3335"/>
                  </a:lnTo>
                  <a:lnTo>
                    <a:pt x="2368" y="3158"/>
                  </a:lnTo>
                  <a:lnTo>
                    <a:pt x="2664" y="2980"/>
                  </a:lnTo>
                  <a:lnTo>
                    <a:pt x="2901" y="3158"/>
                  </a:lnTo>
                  <a:lnTo>
                    <a:pt x="3138" y="3316"/>
                  </a:lnTo>
                  <a:lnTo>
                    <a:pt x="3414" y="3434"/>
                  </a:lnTo>
                  <a:lnTo>
                    <a:pt x="3671" y="3513"/>
                  </a:lnTo>
                  <a:lnTo>
                    <a:pt x="4006" y="3572"/>
                  </a:lnTo>
                  <a:lnTo>
                    <a:pt x="4361" y="3612"/>
                  </a:lnTo>
                  <a:lnTo>
                    <a:pt x="4717" y="3592"/>
                  </a:lnTo>
                  <a:lnTo>
                    <a:pt x="5092" y="3533"/>
                  </a:lnTo>
                  <a:lnTo>
                    <a:pt x="5466" y="3434"/>
                  </a:lnTo>
                  <a:lnTo>
                    <a:pt x="5841" y="3296"/>
                  </a:lnTo>
                  <a:lnTo>
                    <a:pt x="6216" y="3118"/>
                  </a:lnTo>
                  <a:lnTo>
                    <a:pt x="6591" y="2901"/>
                  </a:lnTo>
                  <a:lnTo>
                    <a:pt x="6611" y="2881"/>
                  </a:lnTo>
                  <a:lnTo>
                    <a:pt x="6729" y="3039"/>
                  </a:lnTo>
                  <a:lnTo>
                    <a:pt x="6828" y="3197"/>
                  </a:lnTo>
                  <a:lnTo>
                    <a:pt x="6966" y="3355"/>
                  </a:lnTo>
                  <a:lnTo>
                    <a:pt x="7104" y="3493"/>
                  </a:lnTo>
                  <a:lnTo>
                    <a:pt x="7262" y="3631"/>
                  </a:lnTo>
                  <a:lnTo>
                    <a:pt x="7420" y="3750"/>
                  </a:lnTo>
                  <a:lnTo>
                    <a:pt x="7578" y="3868"/>
                  </a:lnTo>
                  <a:lnTo>
                    <a:pt x="7775" y="3967"/>
                  </a:lnTo>
                  <a:lnTo>
                    <a:pt x="7953" y="4046"/>
                  </a:lnTo>
                  <a:lnTo>
                    <a:pt x="8130" y="4105"/>
                  </a:lnTo>
                  <a:lnTo>
                    <a:pt x="8328" y="4164"/>
                  </a:lnTo>
                  <a:lnTo>
                    <a:pt x="8525" y="4204"/>
                  </a:lnTo>
                  <a:lnTo>
                    <a:pt x="8722" y="4243"/>
                  </a:lnTo>
                  <a:lnTo>
                    <a:pt x="8920" y="4263"/>
                  </a:lnTo>
                  <a:lnTo>
                    <a:pt x="9354" y="4282"/>
                  </a:lnTo>
                  <a:lnTo>
                    <a:pt x="9768" y="4243"/>
                  </a:lnTo>
                  <a:lnTo>
                    <a:pt x="10222" y="4164"/>
                  </a:lnTo>
                  <a:lnTo>
                    <a:pt x="10656" y="4046"/>
                  </a:lnTo>
                  <a:lnTo>
                    <a:pt x="11110" y="3868"/>
                  </a:lnTo>
                  <a:lnTo>
                    <a:pt x="11387" y="3730"/>
                  </a:lnTo>
                  <a:lnTo>
                    <a:pt x="11663" y="3592"/>
                  </a:lnTo>
                  <a:lnTo>
                    <a:pt x="11821" y="3789"/>
                  </a:lnTo>
                  <a:lnTo>
                    <a:pt x="11998" y="3967"/>
                  </a:lnTo>
                  <a:lnTo>
                    <a:pt x="12255" y="4164"/>
                  </a:lnTo>
                  <a:lnTo>
                    <a:pt x="12511" y="4342"/>
                  </a:lnTo>
                  <a:lnTo>
                    <a:pt x="12807" y="4480"/>
                  </a:lnTo>
                  <a:lnTo>
                    <a:pt x="13123" y="4618"/>
                  </a:lnTo>
                  <a:lnTo>
                    <a:pt x="13439" y="4717"/>
                  </a:lnTo>
                  <a:lnTo>
                    <a:pt x="13774" y="4776"/>
                  </a:lnTo>
                  <a:lnTo>
                    <a:pt x="14129" y="4815"/>
                  </a:lnTo>
                  <a:lnTo>
                    <a:pt x="14504" y="4835"/>
                  </a:lnTo>
                  <a:lnTo>
                    <a:pt x="14741" y="4835"/>
                  </a:lnTo>
                  <a:lnTo>
                    <a:pt x="14978" y="4815"/>
                  </a:lnTo>
                  <a:lnTo>
                    <a:pt x="15235" y="4776"/>
                  </a:lnTo>
                  <a:lnTo>
                    <a:pt x="15471" y="4736"/>
                  </a:lnTo>
                  <a:lnTo>
                    <a:pt x="15708" y="4657"/>
                  </a:lnTo>
                  <a:lnTo>
                    <a:pt x="15945" y="4578"/>
                  </a:lnTo>
                  <a:lnTo>
                    <a:pt x="16182" y="4500"/>
                  </a:lnTo>
                  <a:lnTo>
                    <a:pt x="16419" y="4401"/>
                  </a:lnTo>
                  <a:lnTo>
                    <a:pt x="16497" y="4578"/>
                  </a:lnTo>
                  <a:lnTo>
                    <a:pt x="16596" y="4756"/>
                  </a:lnTo>
                  <a:lnTo>
                    <a:pt x="16715" y="4914"/>
                  </a:lnTo>
                  <a:lnTo>
                    <a:pt x="16833" y="5072"/>
                  </a:lnTo>
                  <a:lnTo>
                    <a:pt x="17011" y="5269"/>
                  </a:lnTo>
                  <a:lnTo>
                    <a:pt x="17188" y="5447"/>
                  </a:lnTo>
                  <a:lnTo>
                    <a:pt x="17385" y="5624"/>
                  </a:lnTo>
                  <a:lnTo>
                    <a:pt x="17603" y="5782"/>
                  </a:lnTo>
                  <a:lnTo>
                    <a:pt x="17820" y="5920"/>
                  </a:lnTo>
                  <a:lnTo>
                    <a:pt x="18037" y="6058"/>
                  </a:lnTo>
                  <a:lnTo>
                    <a:pt x="18273" y="6177"/>
                  </a:lnTo>
                  <a:lnTo>
                    <a:pt x="18530" y="6295"/>
                  </a:lnTo>
                  <a:lnTo>
                    <a:pt x="18787" y="6394"/>
                  </a:lnTo>
                  <a:lnTo>
                    <a:pt x="19043" y="6473"/>
                  </a:lnTo>
                  <a:lnTo>
                    <a:pt x="19319" y="6552"/>
                  </a:lnTo>
                  <a:lnTo>
                    <a:pt x="19576" y="6611"/>
                  </a:lnTo>
                  <a:lnTo>
                    <a:pt x="20148" y="6710"/>
                  </a:lnTo>
                  <a:lnTo>
                    <a:pt x="20720" y="6769"/>
                  </a:lnTo>
                  <a:lnTo>
                    <a:pt x="21293" y="6789"/>
                  </a:lnTo>
                  <a:lnTo>
                    <a:pt x="21885" y="6749"/>
                  </a:lnTo>
                  <a:lnTo>
                    <a:pt x="22457" y="6690"/>
                  </a:lnTo>
                  <a:lnTo>
                    <a:pt x="23029" y="6572"/>
                  </a:lnTo>
                  <a:lnTo>
                    <a:pt x="23582" y="6433"/>
                  </a:lnTo>
                  <a:lnTo>
                    <a:pt x="24115" y="6256"/>
                  </a:lnTo>
                  <a:lnTo>
                    <a:pt x="24628" y="6039"/>
                  </a:lnTo>
                  <a:lnTo>
                    <a:pt x="25101" y="5782"/>
                  </a:lnTo>
                  <a:lnTo>
                    <a:pt x="25141" y="5822"/>
                  </a:lnTo>
                  <a:lnTo>
                    <a:pt x="25279" y="6019"/>
                  </a:lnTo>
                  <a:lnTo>
                    <a:pt x="25437" y="6177"/>
                  </a:lnTo>
                  <a:lnTo>
                    <a:pt x="25614" y="6335"/>
                  </a:lnTo>
                  <a:lnTo>
                    <a:pt x="25831" y="6473"/>
                  </a:lnTo>
                  <a:lnTo>
                    <a:pt x="26068" y="6591"/>
                  </a:lnTo>
                  <a:lnTo>
                    <a:pt x="26305" y="6690"/>
                  </a:lnTo>
                  <a:lnTo>
                    <a:pt x="26562" y="6769"/>
                  </a:lnTo>
                  <a:lnTo>
                    <a:pt x="26838" y="6808"/>
                  </a:lnTo>
                  <a:lnTo>
                    <a:pt x="27094" y="6848"/>
                  </a:lnTo>
                  <a:lnTo>
                    <a:pt x="28042" y="6848"/>
                  </a:lnTo>
                  <a:lnTo>
                    <a:pt x="28614" y="6789"/>
                  </a:lnTo>
                  <a:lnTo>
                    <a:pt x="28930" y="6729"/>
                  </a:lnTo>
                  <a:lnTo>
                    <a:pt x="29245" y="6670"/>
                  </a:lnTo>
                  <a:lnTo>
                    <a:pt x="29600" y="6591"/>
                  </a:lnTo>
                  <a:lnTo>
                    <a:pt x="29956" y="6493"/>
                  </a:lnTo>
                  <a:lnTo>
                    <a:pt x="30311" y="6354"/>
                  </a:lnTo>
                  <a:lnTo>
                    <a:pt x="30686" y="6216"/>
                  </a:lnTo>
                  <a:lnTo>
                    <a:pt x="31081" y="6039"/>
                  </a:lnTo>
                  <a:lnTo>
                    <a:pt x="31455" y="5841"/>
                  </a:lnTo>
                  <a:lnTo>
                    <a:pt x="31850" y="5605"/>
                  </a:lnTo>
                  <a:lnTo>
                    <a:pt x="32245" y="5348"/>
                  </a:lnTo>
                  <a:lnTo>
                    <a:pt x="32639" y="5052"/>
                  </a:lnTo>
                  <a:lnTo>
                    <a:pt x="33014" y="4717"/>
                  </a:lnTo>
                  <a:lnTo>
                    <a:pt x="32857" y="4539"/>
                  </a:lnTo>
                  <a:lnTo>
                    <a:pt x="32600" y="4756"/>
                  </a:lnTo>
                  <a:lnTo>
                    <a:pt x="32343" y="4953"/>
                  </a:lnTo>
                  <a:lnTo>
                    <a:pt x="32107" y="5151"/>
                  </a:lnTo>
                  <a:lnTo>
                    <a:pt x="31850" y="5309"/>
                  </a:lnTo>
                  <a:lnTo>
                    <a:pt x="31337" y="5624"/>
                  </a:lnTo>
                  <a:lnTo>
                    <a:pt x="30844" y="5881"/>
                  </a:lnTo>
                  <a:lnTo>
                    <a:pt x="30350" y="6078"/>
                  </a:lnTo>
                  <a:lnTo>
                    <a:pt x="29877" y="6256"/>
                  </a:lnTo>
                  <a:lnTo>
                    <a:pt x="29423" y="6374"/>
                  </a:lnTo>
                  <a:lnTo>
                    <a:pt x="28989" y="6473"/>
                  </a:lnTo>
                  <a:lnTo>
                    <a:pt x="28574" y="6552"/>
                  </a:lnTo>
                  <a:lnTo>
                    <a:pt x="28199" y="6591"/>
                  </a:lnTo>
                  <a:lnTo>
                    <a:pt x="27864" y="6611"/>
                  </a:lnTo>
                  <a:lnTo>
                    <a:pt x="27568" y="6611"/>
                  </a:lnTo>
                  <a:lnTo>
                    <a:pt x="27114" y="6591"/>
                  </a:lnTo>
                  <a:lnTo>
                    <a:pt x="26877" y="6572"/>
                  </a:lnTo>
                  <a:lnTo>
                    <a:pt x="26621" y="6532"/>
                  </a:lnTo>
                  <a:lnTo>
                    <a:pt x="26384" y="6453"/>
                  </a:lnTo>
                  <a:lnTo>
                    <a:pt x="26167" y="6374"/>
                  </a:lnTo>
                  <a:lnTo>
                    <a:pt x="25970" y="6276"/>
                  </a:lnTo>
                  <a:lnTo>
                    <a:pt x="25772" y="6157"/>
                  </a:lnTo>
                  <a:lnTo>
                    <a:pt x="25614" y="6019"/>
                  </a:lnTo>
                  <a:lnTo>
                    <a:pt x="25456" y="5861"/>
                  </a:lnTo>
                  <a:lnTo>
                    <a:pt x="25338" y="5684"/>
                  </a:lnTo>
                  <a:lnTo>
                    <a:pt x="25318" y="5664"/>
                  </a:lnTo>
                  <a:lnTo>
                    <a:pt x="25555" y="5506"/>
                  </a:lnTo>
                  <a:lnTo>
                    <a:pt x="25772" y="5348"/>
                  </a:lnTo>
                  <a:lnTo>
                    <a:pt x="25970" y="5170"/>
                  </a:lnTo>
                  <a:lnTo>
                    <a:pt x="26147" y="4993"/>
                  </a:lnTo>
                  <a:lnTo>
                    <a:pt x="26226" y="4894"/>
                  </a:lnTo>
                  <a:lnTo>
                    <a:pt x="26285" y="4776"/>
                  </a:lnTo>
                  <a:lnTo>
                    <a:pt x="26344" y="4657"/>
                  </a:lnTo>
                  <a:lnTo>
                    <a:pt x="26384" y="4539"/>
                  </a:lnTo>
                  <a:lnTo>
                    <a:pt x="26404" y="4381"/>
                  </a:lnTo>
                  <a:lnTo>
                    <a:pt x="26384" y="4204"/>
                  </a:lnTo>
                  <a:lnTo>
                    <a:pt x="26325" y="4046"/>
                  </a:lnTo>
                  <a:lnTo>
                    <a:pt x="26246" y="3908"/>
                  </a:lnTo>
                  <a:lnTo>
                    <a:pt x="26167" y="3829"/>
                  </a:lnTo>
                  <a:lnTo>
                    <a:pt x="26068" y="3750"/>
                  </a:lnTo>
                  <a:lnTo>
                    <a:pt x="25950" y="3690"/>
                  </a:lnTo>
                  <a:lnTo>
                    <a:pt x="25831" y="3671"/>
                  </a:lnTo>
                  <a:lnTo>
                    <a:pt x="25693" y="3690"/>
                  </a:lnTo>
                  <a:lnTo>
                    <a:pt x="25555" y="3730"/>
                  </a:lnTo>
                  <a:lnTo>
                    <a:pt x="25417" y="3789"/>
                  </a:lnTo>
                  <a:lnTo>
                    <a:pt x="25299" y="3908"/>
                  </a:lnTo>
                  <a:lnTo>
                    <a:pt x="25141" y="4065"/>
                  </a:lnTo>
                  <a:lnTo>
                    <a:pt x="25042" y="4243"/>
                  </a:lnTo>
                  <a:lnTo>
                    <a:pt x="24943" y="4460"/>
                  </a:lnTo>
                  <a:lnTo>
                    <a:pt x="24904" y="4677"/>
                  </a:lnTo>
                  <a:lnTo>
                    <a:pt x="24864" y="4894"/>
                  </a:lnTo>
                  <a:lnTo>
                    <a:pt x="24884" y="5131"/>
                  </a:lnTo>
                  <a:lnTo>
                    <a:pt x="24924" y="5348"/>
                  </a:lnTo>
                  <a:lnTo>
                    <a:pt x="25003" y="5585"/>
                  </a:lnTo>
                  <a:lnTo>
                    <a:pt x="24746" y="5723"/>
                  </a:lnTo>
                  <a:lnTo>
                    <a:pt x="24490" y="5861"/>
                  </a:lnTo>
                  <a:lnTo>
                    <a:pt x="24213" y="5980"/>
                  </a:lnTo>
                  <a:lnTo>
                    <a:pt x="23937" y="6078"/>
                  </a:lnTo>
                  <a:lnTo>
                    <a:pt x="23661" y="6177"/>
                  </a:lnTo>
                  <a:lnTo>
                    <a:pt x="23384" y="6276"/>
                  </a:lnTo>
                  <a:lnTo>
                    <a:pt x="22832" y="6414"/>
                  </a:lnTo>
                  <a:lnTo>
                    <a:pt x="22240" y="6493"/>
                  </a:lnTo>
                  <a:lnTo>
                    <a:pt x="21668" y="6532"/>
                  </a:lnTo>
                  <a:lnTo>
                    <a:pt x="21095" y="6552"/>
                  </a:lnTo>
                  <a:lnTo>
                    <a:pt x="20543" y="6512"/>
                  </a:lnTo>
                  <a:lnTo>
                    <a:pt x="19990" y="6433"/>
                  </a:lnTo>
                  <a:lnTo>
                    <a:pt x="19477" y="6315"/>
                  </a:lnTo>
                  <a:lnTo>
                    <a:pt x="18964" y="6157"/>
                  </a:lnTo>
                  <a:lnTo>
                    <a:pt x="18491" y="5980"/>
                  </a:lnTo>
                  <a:lnTo>
                    <a:pt x="18056" y="5762"/>
                  </a:lnTo>
                  <a:lnTo>
                    <a:pt x="17859" y="5644"/>
                  </a:lnTo>
                  <a:lnTo>
                    <a:pt x="17662" y="5506"/>
                  </a:lnTo>
                  <a:lnTo>
                    <a:pt x="17484" y="5368"/>
                  </a:lnTo>
                  <a:lnTo>
                    <a:pt x="17326" y="5230"/>
                  </a:lnTo>
                  <a:lnTo>
                    <a:pt x="17168" y="5072"/>
                  </a:lnTo>
                  <a:lnTo>
                    <a:pt x="17011" y="4914"/>
                  </a:lnTo>
                  <a:lnTo>
                    <a:pt x="16912" y="4776"/>
                  </a:lnTo>
                  <a:lnTo>
                    <a:pt x="16813" y="4618"/>
                  </a:lnTo>
                  <a:lnTo>
                    <a:pt x="16715" y="4440"/>
                  </a:lnTo>
                  <a:lnTo>
                    <a:pt x="16636" y="4282"/>
                  </a:lnTo>
                  <a:lnTo>
                    <a:pt x="16912" y="4125"/>
                  </a:lnTo>
                  <a:lnTo>
                    <a:pt x="17168" y="3927"/>
                  </a:lnTo>
                  <a:lnTo>
                    <a:pt x="17405" y="3730"/>
                  </a:lnTo>
                  <a:lnTo>
                    <a:pt x="17622" y="3493"/>
                  </a:lnTo>
                  <a:lnTo>
                    <a:pt x="17820" y="3256"/>
                  </a:lnTo>
                  <a:lnTo>
                    <a:pt x="17997" y="2980"/>
                  </a:lnTo>
                  <a:lnTo>
                    <a:pt x="18135" y="2704"/>
                  </a:lnTo>
                  <a:lnTo>
                    <a:pt x="18254" y="2388"/>
                  </a:lnTo>
                  <a:lnTo>
                    <a:pt x="18293" y="2230"/>
                  </a:lnTo>
                  <a:lnTo>
                    <a:pt x="18313" y="2072"/>
                  </a:lnTo>
                  <a:lnTo>
                    <a:pt x="18333" y="1914"/>
                  </a:lnTo>
                  <a:lnTo>
                    <a:pt x="18313" y="1757"/>
                  </a:lnTo>
                  <a:lnTo>
                    <a:pt x="18293" y="1599"/>
                  </a:lnTo>
                  <a:lnTo>
                    <a:pt x="18254" y="1441"/>
                  </a:lnTo>
                  <a:lnTo>
                    <a:pt x="18214" y="1303"/>
                  </a:lnTo>
                  <a:lnTo>
                    <a:pt x="18135" y="1184"/>
                  </a:lnTo>
                  <a:lnTo>
                    <a:pt x="18037" y="1066"/>
                  </a:lnTo>
                  <a:lnTo>
                    <a:pt x="17918" y="967"/>
                  </a:lnTo>
                  <a:lnTo>
                    <a:pt x="17760" y="908"/>
                  </a:lnTo>
                  <a:lnTo>
                    <a:pt x="17622" y="869"/>
                  </a:lnTo>
                  <a:lnTo>
                    <a:pt x="17524" y="869"/>
                  </a:lnTo>
                  <a:lnTo>
                    <a:pt x="17425" y="888"/>
                  </a:lnTo>
                  <a:lnTo>
                    <a:pt x="17247" y="948"/>
                  </a:lnTo>
                  <a:lnTo>
                    <a:pt x="17070" y="1046"/>
                  </a:lnTo>
                  <a:lnTo>
                    <a:pt x="16872" y="1204"/>
                  </a:lnTo>
                  <a:lnTo>
                    <a:pt x="16734" y="1342"/>
                  </a:lnTo>
                  <a:lnTo>
                    <a:pt x="16596" y="1500"/>
                  </a:lnTo>
                  <a:lnTo>
                    <a:pt x="16478" y="1678"/>
                  </a:lnTo>
                  <a:lnTo>
                    <a:pt x="16399" y="1836"/>
                  </a:lnTo>
                  <a:lnTo>
                    <a:pt x="16300" y="2033"/>
                  </a:lnTo>
                  <a:lnTo>
                    <a:pt x="16241" y="2210"/>
                  </a:lnTo>
                  <a:lnTo>
                    <a:pt x="16182" y="2408"/>
                  </a:lnTo>
                  <a:lnTo>
                    <a:pt x="16142" y="2605"/>
                  </a:lnTo>
                  <a:lnTo>
                    <a:pt x="16123" y="2802"/>
                  </a:lnTo>
                  <a:lnTo>
                    <a:pt x="16123" y="3000"/>
                  </a:lnTo>
                  <a:lnTo>
                    <a:pt x="16123" y="3197"/>
                  </a:lnTo>
                  <a:lnTo>
                    <a:pt x="16142" y="3394"/>
                  </a:lnTo>
                  <a:lnTo>
                    <a:pt x="16162" y="3592"/>
                  </a:lnTo>
                  <a:lnTo>
                    <a:pt x="16201" y="3789"/>
                  </a:lnTo>
                  <a:lnTo>
                    <a:pt x="16261" y="3986"/>
                  </a:lnTo>
                  <a:lnTo>
                    <a:pt x="16320" y="4164"/>
                  </a:lnTo>
                  <a:lnTo>
                    <a:pt x="16103" y="4263"/>
                  </a:lnTo>
                  <a:lnTo>
                    <a:pt x="15886" y="4361"/>
                  </a:lnTo>
                  <a:lnTo>
                    <a:pt x="15649" y="4421"/>
                  </a:lnTo>
                  <a:lnTo>
                    <a:pt x="15412" y="4480"/>
                  </a:lnTo>
                  <a:lnTo>
                    <a:pt x="15195" y="4539"/>
                  </a:lnTo>
                  <a:lnTo>
                    <a:pt x="14958" y="4559"/>
                  </a:lnTo>
                  <a:lnTo>
                    <a:pt x="14741" y="4578"/>
                  </a:lnTo>
                  <a:lnTo>
                    <a:pt x="14504" y="4598"/>
                  </a:lnTo>
                  <a:lnTo>
                    <a:pt x="14149" y="4578"/>
                  </a:lnTo>
                  <a:lnTo>
                    <a:pt x="13833" y="4539"/>
                  </a:lnTo>
                  <a:lnTo>
                    <a:pt x="13498" y="4480"/>
                  </a:lnTo>
                  <a:lnTo>
                    <a:pt x="13202" y="4381"/>
                  </a:lnTo>
                  <a:lnTo>
                    <a:pt x="12906" y="4263"/>
                  </a:lnTo>
                  <a:lnTo>
                    <a:pt x="12649" y="4125"/>
                  </a:lnTo>
                  <a:lnTo>
                    <a:pt x="12393" y="3967"/>
                  </a:lnTo>
                  <a:lnTo>
                    <a:pt x="12156" y="3789"/>
                  </a:lnTo>
                  <a:lnTo>
                    <a:pt x="11998" y="3631"/>
                  </a:lnTo>
                  <a:lnTo>
                    <a:pt x="11860" y="3454"/>
                  </a:lnTo>
                  <a:lnTo>
                    <a:pt x="12117" y="3276"/>
                  </a:lnTo>
                  <a:lnTo>
                    <a:pt x="12353" y="3079"/>
                  </a:lnTo>
                  <a:lnTo>
                    <a:pt x="12571" y="2862"/>
                  </a:lnTo>
                  <a:lnTo>
                    <a:pt x="12768" y="2645"/>
                  </a:lnTo>
                  <a:lnTo>
                    <a:pt x="12926" y="2408"/>
                  </a:lnTo>
                  <a:lnTo>
                    <a:pt x="13064" y="2171"/>
                  </a:lnTo>
                  <a:lnTo>
                    <a:pt x="13182" y="1914"/>
                  </a:lnTo>
                  <a:lnTo>
                    <a:pt x="13281" y="1658"/>
                  </a:lnTo>
                  <a:lnTo>
                    <a:pt x="13320" y="1461"/>
                  </a:lnTo>
                  <a:lnTo>
                    <a:pt x="13340" y="1263"/>
                  </a:lnTo>
                  <a:lnTo>
                    <a:pt x="13320" y="1105"/>
                  </a:lnTo>
                  <a:lnTo>
                    <a:pt x="13281" y="948"/>
                  </a:lnTo>
                  <a:lnTo>
                    <a:pt x="13222" y="809"/>
                  </a:lnTo>
                  <a:lnTo>
                    <a:pt x="13123" y="671"/>
                  </a:lnTo>
                  <a:lnTo>
                    <a:pt x="12985" y="553"/>
                  </a:lnTo>
                  <a:lnTo>
                    <a:pt x="12847" y="474"/>
                  </a:lnTo>
                  <a:lnTo>
                    <a:pt x="12649" y="415"/>
                  </a:lnTo>
                  <a:lnTo>
                    <a:pt x="12452" y="375"/>
                  </a:lnTo>
                  <a:lnTo>
                    <a:pt x="12235" y="395"/>
                  </a:lnTo>
                  <a:lnTo>
                    <a:pt x="12057" y="434"/>
                  </a:lnTo>
                  <a:lnTo>
                    <a:pt x="11900" y="494"/>
                  </a:lnTo>
                  <a:lnTo>
                    <a:pt x="11761" y="592"/>
                  </a:lnTo>
                  <a:lnTo>
                    <a:pt x="11643" y="691"/>
                  </a:lnTo>
                  <a:lnTo>
                    <a:pt x="11525" y="829"/>
                  </a:lnTo>
                  <a:lnTo>
                    <a:pt x="11406" y="967"/>
                  </a:lnTo>
                  <a:lnTo>
                    <a:pt x="11327" y="1125"/>
                  </a:lnTo>
                  <a:lnTo>
                    <a:pt x="11248" y="1283"/>
                  </a:lnTo>
                  <a:lnTo>
                    <a:pt x="11189" y="1480"/>
                  </a:lnTo>
                  <a:lnTo>
                    <a:pt x="11130" y="1717"/>
                  </a:lnTo>
                  <a:lnTo>
                    <a:pt x="11110" y="1954"/>
                  </a:lnTo>
                  <a:lnTo>
                    <a:pt x="11110" y="2191"/>
                  </a:lnTo>
                  <a:lnTo>
                    <a:pt x="11150" y="2447"/>
                  </a:lnTo>
                  <a:lnTo>
                    <a:pt x="11209" y="2684"/>
                  </a:lnTo>
                  <a:lnTo>
                    <a:pt x="11288" y="2921"/>
                  </a:lnTo>
                  <a:lnTo>
                    <a:pt x="11387" y="3158"/>
                  </a:lnTo>
                  <a:lnTo>
                    <a:pt x="11505" y="3394"/>
                  </a:lnTo>
                  <a:lnTo>
                    <a:pt x="11268" y="3513"/>
                  </a:lnTo>
                  <a:lnTo>
                    <a:pt x="11012" y="3651"/>
                  </a:lnTo>
                  <a:lnTo>
                    <a:pt x="10597" y="3809"/>
                  </a:lnTo>
                  <a:lnTo>
                    <a:pt x="10163" y="3927"/>
                  </a:lnTo>
                  <a:lnTo>
                    <a:pt x="9749" y="4006"/>
                  </a:lnTo>
                  <a:lnTo>
                    <a:pt x="9354" y="4026"/>
                  </a:lnTo>
                  <a:lnTo>
                    <a:pt x="8959" y="4026"/>
                  </a:lnTo>
                  <a:lnTo>
                    <a:pt x="8584" y="3967"/>
                  </a:lnTo>
                  <a:lnTo>
                    <a:pt x="8209" y="3868"/>
                  </a:lnTo>
                  <a:lnTo>
                    <a:pt x="8032" y="3809"/>
                  </a:lnTo>
                  <a:lnTo>
                    <a:pt x="7874" y="3730"/>
                  </a:lnTo>
                  <a:lnTo>
                    <a:pt x="7716" y="3651"/>
                  </a:lnTo>
                  <a:lnTo>
                    <a:pt x="7578" y="3552"/>
                  </a:lnTo>
                  <a:lnTo>
                    <a:pt x="7420" y="3454"/>
                  </a:lnTo>
                  <a:lnTo>
                    <a:pt x="7282" y="3316"/>
                  </a:lnTo>
                  <a:lnTo>
                    <a:pt x="7164" y="3197"/>
                  </a:lnTo>
                  <a:lnTo>
                    <a:pt x="7045" y="3039"/>
                  </a:lnTo>
                  <a:lnTo>
                    <a:pt x="6927" y="2901"/>
                  </a:lnTo>
                  <a:lnTo>
                    <a:pt x="6828" y="2743"/>
                  </a:lnTo>
                  <a:lnTo>
                    <a:pt x="7045" y="2566"/>
                  </a:lnTo>
                  <a:lnTo>
                    <a:pt x="7242" y="2408"/>
                  </a:lnTo>
                  <a:lnTo>
                    <a:pt x="7400" y="2230"/>
                  </a:lnTo>
                  <a:lnTo>
                    <a:pt x="7558" y="2053"/>
                  </a:lnTo>
                  <a:lnTo>
                    <a:pt x="7677" y="1875"/>
                  </a:lnTo>
                  <a:lnTo>
                    <a:pt x="7775" y="1678"/>
                  </a:lnTo>
                  <a:lnTo>
                    <a:pt x="7854" y="1480"/>
                  </a:lnTo>
                  <a:lnTo>
                    <a:pt x="7913" y="1283"/>
                  </a:lnTo>
                  <a:lnTo>
                    <a:pt x="7953" y="1125"/>
                  </a:lnTo>
                  <a:lnTo>
                    <a:pt x="7953" y="1026"/>
                  </a:lnTo>
                  <a:lnTo>
                    <a:pt x="7953" y="908"/>
                  </a:lnTo>
                  <a:lnTo>
                    <a:pt x="7933" y="790"/>
                  </a:lnTo>
                  <a:lnTo>
                    <a:pt x="7894" y="671"/>
                  </a:lnTo>
                  <a:lnTo>
                    <a:pt x="7834" y="553"/>
                  </a:lnTo>
                  <a:lnTo>
                    <a:pt x="7736" y="434"/>
                  </a:lnTo>
                  <a:lnTo>
                    <a:pt x="7617" y="356"/>
                  </a:lnTo>
                  <a:lnTo>
                    <a:pt x="7479" y="316"/>
                  </a:lnTo>
                  <a:lnTo>
                    <a:pt x="7341" y="296"/>
                  </a:lnTo>
                  <a:lnTo>
                    <a:pt x="7183" y="316"/>
                  </a:lnTo>
                  <a:lnTo>
                    <a:pt x="7065" y="356"/>
                  </a:lnTo>
                  <a:lnTo>
                    <a:pt x="6946" y="415"/>
                  </a:lnTo>
                  <a:lnTo>
                    <a:pt x="6828" y="494"/>
                  </a:lnTo>
                  <a:lnTo>
                    <a:pt x="6729" y="573"/>
                  </a:lnTo>
                  <a:lnTo>
                    <a:pt x="6631" y="671"/>
                  </a:lnTo>
                  <a:lnTo>
                    <a:pt x="6532" y="790"/>
                  </a:lnTo>
                  <a:lnTo>
                    <a:pt x="6473" y="908"/>
                  </a:lnTo>
                  <a:lnTo>
                    <a:pt x="6414" y="1046"/>
                  </a:lnTo>
                  <a:lnTo>
                    <a:pt x="6354" y="1244"/>
                  </a:lnTo>
                  <a:lnTo>
                    <a:pt x="6315" y="1441"/>
                  </a:lnTo>
                  <a:lnTo>
                    <a:pt x="6295" y="1638"/>
                  </a:lnTo>
                  <a:lnTo>
                    <a:pt x="6295" y="1855"/>
                  </a:lnTo>
                  <a:lnTo>
                    <a:pt x="6335" y="2053"/>
                  </a:lnTo>
                  <a:lnTo>
                    <a:pt x="6374" y="2270"/>
                  </a:lnTo>
                  <a:lnTo>
                    <a:pt x="6433" y="2467"/>
                  </a:lnTo>
                  <a:lnTo>
                    <a:pt x="6512" y="2664"/>
                  </a:lnTo>
                  <a:lnTo>
                    <a:pt x="6473" y="2684"/>
                  </a:lnTo>
                  <a:lnTo>
                    <a:pt x="6236" y="2822"/>
                  </a:lnTo>
                  <a:lnTo>
                    <a:pt x="5960" y="2960"/>
                  </a:lnTo>
                  <a:lnTo>
                    <a:pt x="5664" y="3098"/>
                  </a:lnTo>
                  <a:lnTo>
                    <a:pt x="5309" y="3217"/>
                  </a:lnTo>
                  <a:lnTo>
                    <a:pt x="4953" y="3316"/>
                  </a:lnTo>
                  <a:lnTo>
                    <a:pt x="4756" y="3335"/>
                  </a:lnTo>
                  <a:lnTo>
                    <a:pt x="4559" y="3355"/>
                  </a:lnTo>
                  <a:lnTo>
                    <a:pt x="4144" y="3355"/>
                  </a:lnTo>
                  <a:lnTo>
                    <a:pt x="3947" y="3316"/>
                  </a:lnTo>
                  <a:lnTo>
                    <a:pt x="3730" y="3276"/>
                  </a:lnTo>
                  <a:lnTo>
                    <a:pt x="3513" y="3217"/>
                  </a:lnTo>
                  <a:lnTo>
                    <a:pt x="3276" y="3118"/>
                  </a:lnTo>
                  <a:lnTo>
                    <a:pt x="3079" y="2980"/>
                  </a:lnTo>
                  <a:lnTo>
                    <a:pt x="2881" y="2842"/>
                  </a:lnTo>
                  <a:lnTo>
                    <a:pt x="3276" y="2526"/>
                  </a:lnTo>
                  <a:lnTo>
                    <a:pt x="3493" y="2329"/>
                  </a:lnTo>
                  <a:lnTo>
                    <a:pt x="3710" y="2092"/>
                  </a:lnTo>
                  <a:lnTo>
                    <a:pt x="3829" y="1954"/>
                  </a:lnTo>
                  <a:lnTo>
                    <a:pt x="3927" y="1816"/>
                  </a:lnTo>
                  <a:lnTo>
                    <a:pt x="4006" y="1678"/>
                  </a:lnTo>
                  <a:lnTo>
                    <a:pt x="4065" y="1500"/>
                  </a:lnTo>
                  <a:lnTo>
                    <a:pt x="4125" y="1322"/>
                  </a:lnTo>
                  <a:lnTo>
                    <a:pt x="4144" y="1145"/>
                  </a:lnTo>
                  <a:lnTo>
                    <a:pt x="4144" y="967"/>
                  </a:lnTo>
                  <a:lnTo>
                    <a:pt x="4125" y="790"/>
                  </a:lnTo>
                  <a:lnTo>
                    <a:pt x="4085" y="632"/>
                  </a:lnTo>
                  <a:lnTo>
                    <a:pt x="4006" y="474"/>
                  </a:lnTo>
                  <a:lnTo>
                    <a:pt x="3927" y="336"/>
                  </a:lnTo>
                  <a:lnTo>
                    <a:pt x="3809" y="217"/>
                  </a:lnTo>
                  <a:lnTo>
                    <a:pt x="3671" y="138"/>
                  </a:lnTo>
                  <a:lnTo>
                    <a:pt x="3533" y="59"/>
                  </a:lnTo>
                  <a:lnTo>
                    <a:pt x="3375" y="20"/>
                  </a:lnTo>
                  <a:lnTo>
                    <a:pt x="321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4" name="Google Shape;1034;p9"/>
            <p:cNvSpPr/>
            <p:nvPr/>
          </p:nvSpPr>
          <p:spPr>
            <a:xfrm>
              <a:off x="6430739" y="1926638"/>
              <a:ext cx="151268" cy="369530"/>
            </a:xfrm>
            <a:custGeom>
              <a:rect b="b" l="l" r="r" t="t"/>
              <a:pathLst>
                <a:path extrusionOk="0" h="10993" w="4500">
                  <a:moveTo>
                    <a:pt x="2428" y="1"/>
                  </a:moveTo>
                  <a:lnTo>
                    <a:pt x="2329" y="21"/>
                  </a:lnTo>
                  <a:lnTo>
                    <a:pt x="2132" y="60"/>
                  </a:lnTo>
                  <a:lnTo>
                    <a:pt x="1934" y="159"/>
                  </a:lnTo>
                  <a:lnTo>
                    <a:pt x="1757" y="257"/>
                  </a:lnTo>
                  <a:lnTo>
                    <a:pt x="1579" y="396"/>
                  </a:lnTo>
                  <a:lnTo>
                    <a:pt x="1342" y="613"/>
                  </a:lnTo>
                  <a:lnTo>
                    <a:pt x="1125" y="869"/>
                  </a:lnTo>
                  <a:lnTo>
                    <a:pt x="908" y="1126"/>
                  </a:lnTo>
                  <a:lnTo>
                    <a:pt x="730" y="1402"/>
                  </a:lnTo>
                  <a:lnTo>
                    <a:pt x="573" y="1639"/>
                  </a:lnTo>
                  <a:lnTo>
                    <a:pt x="434" y="1876"/>
                  </a:lnTo>
                  <a:lnTo>
                    <a:pt x="316" y="2132"/>
                  </a:lnTo>
                  <a:lnTo>
                    <a:pt x="198" y="2389"/>
                  </a:lnTo>
                  <a:lnTo>
                    <a:pt x="138" y="2625"/>
                  </a:lnTo>
                  <a:lnTo>
                    <a:pt x="79" y="2862"/>
                  </a:lnTo>
                  <a:lnTo>
                    <a:pt x="40" y="3099"/>
                  </a:lnTo>
                  <a:lnTo>
                    <a:pt x="20" y="3336"/>
                  </a:lnTo>
                  <a:lnTo>
                    <a:pt x="0" y="3592"/>
                  </a:lnTo>
                  <a:lnTo>
                    <a:pt x="0" y="3849"/>
                  </a:lnTo>
                  <a:lnTo>
                    <a:pt x="20" y="4105"/>
                  </a:lnTo>
                  <a:lnTo>
                    <a:pt x="60" y="4362"/>
                  </a:lnTo>
                  <a:lnTo>
                    <a:pt x="99" y="4618"/>
                  </a:lnTo>
                  <a:lnTo>
                    <a:pt x="158" y="4875"/>
                  </a:lnTo>
                  <a:lnTo>
                    <a:pt x="237" y="5112"/>
                  </a:lnTo>
                  <a:lnTo>
                    <a:pt x="316" y="5349"/>
                  </a:lnTo>
                  <a:lnTo>
                    <a:pt x="415" y="5566"/>
                  </a:lnTo>
                  <a:lnTo>
                    <a:pt x="533" y="5783"/>
                  </a:lnTo>
                  <a:lnTo>
                    <a:pt x="671" y="5980"/>
                  </a:lnTo>
                  <a:lnTo>
                    <a:pt x="809" y="6177"/>
                  </a:lnTo>
                  <a:lnTo>
                    <a:pt x="948" y="6335"/>
                  </a:lnTo>
                  <a:lnTo>
                    <a:pt x="1007" y="6414"/>
                  </a:lnTo>
                  <a:lnTo>
                    <a:pt x="1066" y="6493"/>
                  </a:lnTo>
                  <a:lnTo>
                    <a:pt x="1105" y="6631"/>
                  </a:lnTo>
                  <a:lnTo>
                    <a:pt x="1145" y="6789"/>
                  </a:lnTo>
                  <a:lnTo>
                    <a:pt x="1224" y="7164"/>
                  </a:lnTo>
                  <a:lnTo>
                    <a:pt x="1283" y="7539"/>
                  </a:lnTo>
                  <a:lnTo>
                    <a:pt x="1382" y="8190"/>
                  </a:lnTo>
                  <a:lnTo>
                    <a:pt x="1461" y="8545"/>
                  </a:lnTo>
                  <a:lnTo>
                    <a:pt x="1579" y="8940"/>
                  </a:lnTo>
                  <a:lnTo>
                    <a:pt x="1618" y="9157"/>
                  </a:lnTo>
                  <a:lnTo>
                    <a:pt x="1658" y="9355"/>
                  </a:lnTo>
                  <a:lnTo>
                    <a:pt x="1658" y="9532"/>
                  </a:lnTo>
                  <a:lnTo>
                    <a:pt x="1658" y="9710"/>
                  </a:lnTo>
                  <a:lnTo>
                    <a:pt x="1697" y="9966"/>
                  </a:lnTo>
                  <a:lnTo>
                    <a:pt x="1757" y="10223"/>
                  </a:lnTo>
                  <a:lnTo>
                    <a:pt x="1796" y="10361"/>
                  </a:lnTo>
                  <a:lnTo>
                    <a:pt x="1855" y="10479"/>
                  </a:lnTo>
                  <a:lnTo>
                    <a:pt x="1934" y="10578"/>
                  </a:lnTo>
                  <a:lnTo>
                    <a:pt x="2013" y="10677"/>
                  </a:lnTo>
                  <a:lnTo>
                    <a:pt x="2171" y="10795"/>
                  </a:lnTo>
                  <a:lnTo>
                    <a:pt x="2329" y="10894"/>
                  </a:lnTo>
                  <a:lnTo>
                    <a:pt x="2506" y="10953"/>
                  </a:lnTo>
                  <a:lnTo>
                    <a:pt x="2704" y="10973"/>
                  </a:lnTo>
                  <a:lnTo>
                    <a:pt x="2901" y="10992"/>
                  </a:lnTo>
                  <a:lnTo>
                    <a:pt x="3118" y="10973"/>
                  </a:lnTo>
                  <a:lnTo>
                    <a:pt x="3513" y="10913"/>
                  </a:lnTo>
                  <a:lnTo>
                    <a:pt x="3750" y="10874"/>
                  </a:lnTo>
                  <a:lnTo>
                    <a:pt x="3967" y="10815"/>
                  </a:lnTo>
                  <a:lnTo>
                    <a:pt x="4065" y="10775"/>
                  </a:lnTo>
                  <a:lnTo>
                    <a:pt x="4164" y="10716"/>
                  </a:lnTo>
                  <a:lnTo>
                    <a:pt x="4243" y="10657"/>
                  </a:lnTo>
                  <a:lnTo>
                    <a:pt x="4322" y="10578"/>
                  </a:lnTo>
                  <a:lnTo>
                    <a:pt x="4381" y="10499"/>
                  </a:lnTo>
                  <a:lnTo>
                    <a:pt x="4440" y="10400"/>
                  </a:lnTo>
                  <a:lnTo>
                    <a:pt x="4460" y="10282"/>
                  </a:lnTo>
                  <a:lnTo>
                    <a:pt x="4480" y="10183"/>
                  </a:lnTo>
                  <a:lnTo>
                    <a:pt x="4500" y="9927"/>
                  </a:lnTo>
                  <a:lnTo>
                    <a:pt x="4500" y="9670"/>
                  </a:lnTo>
                  <a:lnTo>
                    <a:pt x="4460" y="9414"/>
                  </a:lnTo>
                  <a:lnTo>
                    <a:pt x="4421" y="9157"/>
                  </a:lnTo>
                  <a:lnTo>
                    <a:pt x="4322" y="8723"/>
                  </a:lnTo>
                  <a:lnTo>
                    <a:pt x="4184" y="8289"/>
                  </a:lnTo>
                  <a:lnTo>
                    <a:pt x="4046" y="7835"/>
                  </a:lnTo>
                  <a:lnTo>
                    <a:pt x="3730" y="6967"/>
                  </a:lnTo>
                  <a:lnTo>
                    <a:pt x="3394" y="6099"/>
                  </a:lnTo>
                  <a:lnTo>
                    <a:pt x="3079" y="5230"/>
                  </a:lnTo>
                  <a:lnTo>
                    <a:pt x="3039" y="5112"/>
                  </a:lnTo>
                  <a:lnTo>
                    <a:pt x="3020" y="5013"/>
                  </a:lnTo>
                  <a:lnTo>
                    <a:pt x="3039" y="4914"/>
                  </a:lnTo>
                  <a:lnTo>
                    <a:pt x="3079" y="4816"/>
                  </a:lnTo>
                  <a:lnTo>
                    <a:pt x="3197" y="4362"/>
                  </a:lnTo>
                  <a:lnTo>
                    <a:pt x="3316" y="3928"/>
                  </a:lnTo>
                  <a:lnTo>
                    <a:pt x="3434" y="3474"/>
                  </a:lnTo>
                  <a:lnTo>
                    <a:pt x="3513" y="3020"/>
                  </a:lnTo>
                  <a:lnTo>
                    <a:pt x="3592" y="2586"/>
                  </a:lnTo>
                  <a:lnTo>
                    <a:pt x="3631" y="2369"/>
                  </a:lnTo>
                  <a:lnTo>
                    <a:pt x="3631" y="2270"/>
                  </a:lnTo>
                  <a:lnTo>
                    <a:pt x="3612" y="2152"/>
                  </a:lnTo>
                  <a:lnTo>
                    <a:pt x="3572" y="1974"/>
                  </a:lnTo>
                  <a:lnTo>
                    <a:pt x="3493" y="1777"/>
                  </a:lnTo>
                  <a:lnTo>
                    <a:pt x="3414" y="1580"/>
                  </a:lnTo>
                  <a:lnTo>
                    <a:pt x="3355" y="1382"/>
                  </a:lnTo>
                  <a:lnTo>
                    <a:pt x="3316" y="1303"/>
                  </a:lnTo>
                  <a:lnTo>
                    <a:pt x="3296" y="1264"/>
                  </a:lnTo>
                  <a:lnTo>
                    <a:pt x="3256" y="1224"/>
                  </a:lnTo>
                  <a:lnTo>
                    <a:pt x="3177" y="1224"/>
                  </a:lnTo>
                  <a:lnTo>
                    <a:pt x="3118" y="1264"/>
                  </a:lnTo>
                  <a:lnTo>
                    <a:pt x="3059" y="1323"/>
                  </a:lnTo>
                  <a:lnTo>
                    <a:pt x="3020" y="1402"/>
                  </a:lnTo>
                  <a:lnTo>
                    <a:pt x="2980" y="1540"/>
                  </a:lnTo>
                  <a:lnTo>
                    <a:pt x="2960" y="1678"/>
                  </a:lnTo>
                  <a:lnTo>
                    <a:pt x="2960" y="1954"/>
                  </a:lnTo>
                  <a:lnTo>
                    <a:pt x="2960" y="2250"/>
                  </a:lnTo>
                  <a:lnTo>
                    <a:pt x="2941" y="2389"/>
                  </a:lnTo>
                  <a:lnTo>
                    <a:pt x="2901" y="2527"/>
                  </a:lnTo>
                  <a:lnTo>
                    <a:pt x="2842" y="2645"/>
                  </a:lnTo>
                  <a:lnTo>
                    <a:pt x="2743" y="2744"/>
                  </a:lnTo>
                  <a:lnTo>
                    <a:pt x="2645" y="2842"/>
                  </a:lnTo>
                  <a:lnTo>
                    <a:pt x="2506" y="2902"/>
                  </a:lnTo>
                  <a:lnTo>
                    <a:pt x="2408" y="2902"/>
                  </a:lnTo>
                  <a:lnTo>
                    <a:pt x="2329" y="2882"/>
                  </a:lnTo>
                  <a:lnTo>
                    <a:pt x="2270" y="2862"/>
                  </a:lnTo>
                  <a:lnTo>
                    <a:pt x="2230" y="2803"/>
                  </a:lnTo>
                  <a:lnTo>
                    <a:pt x="2171" y="2685"/>
                  </a:lnTo>
                  <a:lnTo>
                    <a:pt x="2132" y="2586"/>
                  </a:lnTo>
                  <a:lnTo>
                    <a:pt x="2132" y="2487"/>
                  </a:lnTo>
                  <a:lnTo>
                    <a:pt x="2132" y="2369"/>
                  </a:lnTo>
                  <a:lnTo>
                    <a:pt x="2132" y="2270"/>
                  </a:lnTo>
                  <a:lnTo>
                    <a:pt x="2151" y="2172"/>
                  </a:lnTo>
                  <a:lnTo>
                    <a:pt x="2191" y="2073"/>
                  </a:lnTo>
                  <a:lnTo>
                    <a:pt x="2230" y="1974"/>
                  </a:lnTo>
                  <a:lnTo>
                    <a:pt x="2289" y="1876"/>
                  </a:lnTo>
                  <a:lnTo>
                    <a:pt x="2388" y="1777"/>
                  </a:lnTo>
                  <a:lnTo>
                    <a:pt x="2487" y="1678"/>
                  </a:lnTo>
                  <a:lnTo>
                    <a:pt x="2724" y="1520"/>
                  </a:lnTo>
                  <a:lnTo>
                    <a:pt x="2941" y="1343"/>
                  </a:lnTo>
                  <a:lnTo>
                    <a:pt x="3020" y="1244"/>
                  </a:lnTo>
                  <a:lnTo>
                    <a:pt x="3098" y="1126"/>
                  </a:lnTo>
                  <a:lnTo>
                    <a:pt x="3158" y="1027"/>
                  </a:lnTo>
                  <a:lnTo>
                    <a:pt x="3197" y="909"/>
                  </a:lnTo>
                  <a:lnTo>
                    <a:pt x="3217" y="810"/>
                  </a:lnTo>
                  <a:lnTo>
                    <a:pt x="3217" y="692"/>
                  </a:lnTo>
                  <a:lnTo>
                    <a:pt x="3217" y="593"/>
                  </a:lnTo>
                  <a:lnTo>
                    <a:pt x="3177" y="474"/>
                  </a:lnTo>
                  <a:lnTo>
                    <a:pt x="3138" y="376"/>
                  </a:lnTo>
                  <a:lnTo>
                    <a:pt x="3098" y="297"/>
                  </a:lnTo>
                  <a:lnTo>
                    <a:pt x="3020" y="218"/>
                  </a:lnTo>
                  <a:lnTo>
                    <a:pt x="2941" y="139"/>
                  </a:lnTo>
                  <a:lnTo>
                    <a:pt x="2842" y="100"/>
                  </a:lnTo>
                  <a:lnTo>
                    <a:pt x="2743" y="60"/>
                  </a:lnTo>
                  <a:lnTo>
                    <a:pt x="2645" y="21"/>
                  </a:lnTo>
                  <a:lnTo>
                    <a:pt x="2546"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5" name="Google Shape;1035;p9"/>
            <p:cNvSpPr/>
            <p:nvPr/>
          </p:nvSpPr>
          <p:spPr>
            <a:xfrm>
              <a:off x="6023415" y="3368802"/>
              <a:ext cx="307174" cy="375480"/>
            </a:xfrm>
            <a:custGeom>
              <a:rect b="b" l="l" r="r" t="t"/>
              <a:pathLst>
                <a:path extrusionOk="0" h="11170" w="9138">
                  <a:moveTo>
                    <a:pt x="6987" y="0"/>
                  </a:moveTo>
                  <a:lnTo>
                    <a:pt x="6848" y="40"/>
                  </a:lnTo>
                  <a:lnTo>
                    <a:pt x="6710" y="79"/>
                  </a:lnTo>
                  <a:lnTo>
                    <a:pt x="6592" y="139"/>
                  </a:lnTo>
                  <a:lnTo>
                    <a:pt x="6454" y="218"/>
                  </a:lnTo>
                  <a:lnTo>
                    <a:pt x="6355" y="296"/>
                  </a:lnTo>
                  <a:lnTo>
                    <a:pt x="6237" y="395"/>
                  </a:lnTo>
                  <a:lnTo>
                    <a:pt x="6039" y="612"/>
                  </a:lnTo>
                  <a:lnTo>
                    <a:pt x="5882" y="849"/>
                  </a:lnTo>
                  <a:lnTo>
                    <a:pt x="5743" y="1106"/>
                  </a:lnTo>
                  <a:lnTo>
                    <a:pt x="5664" y="1362"/>
                  </a:lnTo>
                  <a:lnTo>
                    <a:pt x="5605" y="1599"/>
                  </a:lnTo>
                  <a:lnTo>
                    <a:pt x="5586" y="1895"/>
                  </a:lnTo>
                  <a:lnTo>
                    <a:pt x="5605" y="2191"/>
                  </a:lnTo>
                  <a:lnTo>
                    <a:pt x="5645" y="2487"/>
                  </a:lnTo>
                  <a:lnTo>
                    <a:pt x="5684" y="2783"/>
                  </a:lnTo>
                  <a:lnTo>
                    <a:pt x="5724" y="3079"/>
                  </a:lnTo>
                  <a:lnTo>
                    <a:pt x="5763" y="3375"/>
                  </a:lnTo>
                  <a:lnTo>
                    <a:pt x="5743" y="3671"/>
                  </a:lnTo>
                  <a:lnTo>
                    <a:pt x="5724" y="3829"/>
                  </a:lnTo>
                  <a:lnTo>
                    <a:pt x="5704" y="3967"/>
                  </a:lnTo>
                  <a:lnTo>
                    <a:pt x="5664" y="4085"/>
                  </a:lnTo>
                  <a:lnTo>
                    <a:pt x="5605" y="4223"/>
                  </a:lnTo>
                  <a:lnTo>
                    <a:pt x="5447" y="4480"/>
                  </a:lnTo>
                  <a:lnTo>
                    <a:pt x="5250" y="4756"/>
                  </a:lnTo>
                  <a:lnTo>
                    <a:pt x="5033" y="4993"/>
                  </a:lnTo>
                  <a:lnTo>
                    <a:pt x="4776" y="5230"/>
                  </a:lnTo>
                  <a:lnTo>
                    <a:pt x="4520" y="5467"/>
                  </a:lnTo>
                  <a:lnTo>
                    <a:pt x="4244" y="5684"/>
                  </a:lnTo>
                  <a:lnTo>
                    <a:pt x="3711" y="6098"/>
                  </a:lnTo>
                  <a:lnTo>
                    <a:pt x="2862" y="6789"/>
                  </a:lnTo>
                  <a:lnTo>
                    <a:pt x="2428" y="7164"/>
                  </a:lnTo>
                  <a:lnTo>
                    <a:pt x="2014" y="7519"/>
                  </a:lnTo>
                  <a:lnTo>
                    <a:pt x="1619" y="7914"/>
                  </a:lnTo>
                  <a:lnTo>
                    <a:pt x="1224" y="8308"/>
                  </a:lnTo>
                  <a:lnTo>
                    <a:pt x="849" y="8703"/>
                  </a:lnTo>
                  <a:lnTo>
                    <a:pt x="494" y="9137"/>
                  </a:lnTo>
                  <a:lnTo>
                    <a:pt x="277" y="9413"/>
                  </a:lnTo>
                  <a:lnTo>
                    <a:pt x="179" y="9571"/>
                  </a:lnTo>
                  <a:lnTo>
                    <a:pt x="100" y="9729"/>
                  </a:lnTo>
                  <a:lnTo>
                    <a:pt x="40" y="9887"/>
                  </a:lnTo>
                  <a:lnTo>
                    <a:pt x="21" y="10065"/>
                  </a:lnTo>
                  <a:lnTo>
                    <a:pt x="1" y="10222"/>
                  </a:lnTo>
                  <a:lnTo>
                    <a:pt x="40" y="10380"/>
                  </a:lnTo>
                  <a:lnTo>
                    <a:pt x="80" y="10499"/>
                  </a:lnTo>
                  <a:lnTo>
                    <a:pt x="139" y="10597"/>
                  </a:lnTo>
                  <a:lnTo>
                    <a:pt x="218" y="10696"/>
                  </a:lnTo>
                  <a:lnTo>
                    <a:pt x="297" y="10775"/>
                  </a:lnTo>
                  <a:lnTo>
                    <a:pt x="494" y="10913"/>
                  </a:lnTo>
                  <a:lnTo>
                    <a:pt x="711" y="11012"/>
                  </a:lnTo>
                  <a:lnTo>
                    <a:pt x="948" y="11091"/>
                  </a:lnTo>
                  <a:lnTo>
                    <a:pt x="1185" y="11150"/>
                  </a:lnTo>
                  <a:lnTo>
                    <a:pt x="1422" y="11170"/>
                  </a:lnTo>
                  <a:lnTo>
                    <a:pt x="1659" y="11170"/>
                  </a:lnTo>
                  <a:lnTo>
                    <a:pt x="1895" y="11150"/>
                  </a:lnTo>
                  <a:lnTo>
                    <a:pt x="2112" y="11110"/>
                  </a:lnTo>
                  <a:lnTo>
                    <a:pt x="2349" y="11051"/>
                  </a:lnTo>
                  <a:lnTo>
                    <a:pt x="2566" y="10972"/>
                  </a:lnTo>
                  <a:lnTo>
                    <a:pt x="3020" y="10795"/>
                  </a:lnTo>
                  <a:lnTo>
                    <a:pt x="3454" y="10578"/>
                  </a:lnTo>
                  <a:lnTo>
                    <a:pt x="4283" y="10124"/>
                  </a:lnTo>
                  <a:lnTo>
                    <a:pt x="8171" y="8032"/>
                  </a:lnTo>
                  <a:lnTo>
                    <a:pt x="8407" y="7914"/>
                  </a:lnTo>
                  <a:lnTo>
                    <a:pt x="8506" y="7835"/>
                  </a:lnTo>
                  <a:lnTo>
                    <a:pt x="8605" y="7736"/>
                  </a:lnTo>
                  <a:lnTo>
                    <a:pt x="8684" y="7598"/>
                  </a:lnTo>
                  <a:lnTo>
                    <a:pt x="8723" y="7440"/>
                  </a:lnTo>
                  <a:lnTo>
                    <a:pt x="8763" y="7282"/>
                  </a:lnTo>
                  <a:lnTo>
                    <a:pt x="8763" y="7105"/>
                  </a:lnTo>
                  <a:lnTo>
                    <a:pt x="9118" y="1796"/>
                  </a:lnTo>
                  <a:lnTo>
                    <a:pt x="9138" y="1540"/>
                  </a:lnTo>
                  <a:lnTo>
                    <a:pt x="9118" y="1283"/>
                  </a:lnTo>
                  <a:lnTo>
                    <a:pt x="9098" y="1165"/>
                  </a:lnTo>
                  <a:lnTo>
                    <a:pt x="9078" y="1046"/>
                  </a:lnTo>
                  <a:lnTo>
                    <a:pt x="9039" y="928"/>
                  </a:lnTo>
                  <a:lnTo>
                    <a:pt x="8960" y="810"/>
                  </a:lnTo>
                  <a:lnTo>
                    <a:pt x="8842" y="671"/>
                  </a:lnTo>
                  <a:lnTo>
                    <a:pt x="8684" y="533"/>
                  </a:lnTo>
                  <a:lnTo>
                    <a:pt x="8506" y="435"/>
                  </a:lnTo>
                  <a:lnTo>
                    <a:pt x="8328" y="336"/>
                  </a:lnTo>
                  <a:lnTo>
                    <a:pt x="8013" y="178"/>
                  </a:lnTo>
                  <a:lnTo>
                    <a:pt x="7677" y="79"/>
                  </a:lnTo>
                  <a:lnTo>
                    <a:pt x="7500" y="40"/>
                  </a:lnTo>
                  <a:lnTo>
                    <a:pt x="7342"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6" name="Google Shape;1036;p9"/>
            <p:cNvSpPr/>
            <p:nvPr/>
          </p:nvSpPr>
          <p:spPr>
            <a:xfrm>
              <a:off x="6560094" y="3523369"/>
              <a:ext cx="227540" cy="472997"/>
            </a:xfrm>
            <a:custGeom>
              <a:rect b="b" l="l" r="r" t="t"/>
              <a:pathLst>
                <a:path extrusionOk="0" h="14071" w="6769">
                  <a:moveTo>
                    <a:pt x="1737" y="0"/>
                  </a:moveTo>
                  <a:lnTo>
                    <a:pt x="1480" y="40"/>
                  </a:lnTo>
                  <a:lnTo>
                    <a:pt x="1342" y="79"/>
                  </a:lnTo>
                  <a:lnTo>
                    <a:pt x="1224" y="139"/>
                  </a:lnTo>
                  <a:lnTo>
                    <a:pt x="1125" y="198"/>
                  </a:lnTo>
                  <a:lnTo>
                    <a:pt x="1026" y="277"/>
                  </a:lnTo>
                  <a:lnTo>
                    <a:pt x="928" y="356"/>
                  </a:lnTo>
                  <a:lnTo>
                    <a:pt x="849" y="454"/>
                  </a:lnTo>
                  <a:lnTo>
                    <a:pt x="770" y="573"/>
                  </a:lnTo>
                  <a:lnTo>
                    <a:pt x="730" y="671"/>
                  </a:lnTo>
                  <a:lnTo>
                    <a:pt x="652" y="888"/>
                  </a:lnTo>
                  <a:lnTo>
                    <a:pt x="612" y="1125"/>
                  </a:lnTo>
                  <a:lnTo>
                    <a:pt x="612" y="1362"/>
                  </a:lnTo>
                  <a:lnTo>
                    <a:pt x="632" y="1619"/>
                  </a:lnTo>
                  <a:lnTo>
                    <a:pt x="691" y="1855"/>
                  </a:lnTo>
                  <a:lnTo>
                    <a:pt x="750" y="2112"/>
                  </a:lnTo>
                  <a:lnTo>
                    <a:pt x="829" y="2349"/>
                  </a:lnTo>
                  <a:lnTo>
                    <a:pt x="908" y="2566"/>
                  </a:lnTo>
                  <a:lnTo>
                    <a:pt x="1007" y="2763"/>
                  </a:lnTo>
                  <a:lnTo>
                    <a:pt x="1224" y="3177"/>
                  </a:lnTo>
                  <a:lnTo>
                    <a:pt x="1461" y="3552"/>
                  </a:lnTo>
                  <a:lnTo>
                    <a:pt x="1697" y="3927"/>
                  </a:lnTo>
                  <a:lnTo>
                    <a:pt x="1914" y="4283"/>
                  </a:lnTo>
                  <a:lnTo>
                    <a:pt x="2132" y="4657"/>
                  </a:lnTo>
                  <a:lnTo>
                    <a:pt x="2309" y="5032"/>
                  </a:lnTo>
                  <a:lnTo>
                    <a:pt x="2388" y="5230"/>
                  </a:lnTo>
                  <a:lnTo>
                    <a:pt x="2447" y="5427"/>
                  </a:lnTo>
                  <a:lnTo>
                    <a:pt x="2506" y="5644"/>
                  </a:lnTo>
                  <a:lnTo>
                    <a:pt x="2546" y="5881"/>
                  </a:lnTo>
                  <a:lnTo>
                    <a:pt x="2546" y="6118"/>
                  </a:lnTo>
                  <a:lnTo>
                    <a:pt x="2546" y="6355"/>
                  </a:lnTo>
                  <a:lnTo>
                    <a:pt x="2506" y="6690"/>
                  </a:lnTo>
                  <a:lnTo>
                    <a:pt x="2447" y="7026"/>
                  </a:lnTo>
                  <a:lnTo>
                    <a:pt x="2388" y="7361"/>
                  </a:lnTo>
                  <a:lnTo>
                    <a:pt x="2289" y="7696"/>
                  </a:lnTo>
                  <a:lnTo>
                    <a:pt x="2191" y="8032"/>
                  </a:lnTo>
                  <a:lnTo>
                    <a:pt x="2092" y="8367"/>
                  </a:lnTo>
                  <a:lnTo>
                    <a:pt x="1816" y="9038"/>
                  </a:lnTo>
                  <a:lnTo>
                    <a:pt x="1520" y="9709"/>
                  </a:lnTo>
                  <a:lnTo>
                    <a:pt x="1204" y="10360"/>
                  </a:lnTo>
                  <a:lnTo>
                    <a:pt x="888" y="10972"/>
                  </a:lnTo>
                  <a:lnTo>
                    <a:pt x="553" y="11544"/>
                  </a:lnTo>
                  <a:lnTo>
                    <a:pt x="336" y="11919"/>
                  </a:lnTo>
                  <a:lnTo>
                    <a:pt x="237" y="12117"/>
                  </a:lnTo>
                  <a:lnTo>
                    <a:pt x="138" y="12314"/>
                  </a:lnTo>
                  <a:lnTo>
                    <a:pt x="79" y="12511"/>
                  </a:lnTo>
                  <a:lnTo>
                    <a:pt x="20" y="12728"/>
                  </a:lnTo>
                  <a:lnTo>
                    <a:pt x="0" y="12926"/>
                  </a:lnTo>
                  <a:lnTo>
                    <a:pt x="0" y="13143"/>
                  </a:lnTo>
                  <a:lnTo>
                    <a:pt x="40" y="13340"/>
                  </a:lnTo>
                  <a:lnTo>
                    <a:pt x="79" y="13518"/>
                  </a:lnTo>
                  <a:lnTo>
                    <a:pt x="138" y="13656"/>
                  </a:lnTo>
                  <a:lnTo>
                    <a:pt x="217" y="13774"/>
                  </a:lnTo>
                  <a:lnTo>
                    <a:pt x="316" y="13873"/>
                  </a:lnTo>
                  <a:lnTo>
                    <a:pt x="415" y="13952"/>
                  </a:lnTo>
                  <a:lnTo>
                    <a:pt x="513" y="14011"/>
                  </a:lnTo>
                  <a:lnTo>
                    <a:pt x="652" y="14051"/>
                  </a:lnTo>
                  <a:lnTo>
                    <a:pt x="770" y="14070"/>
                  </a:lnTo>
                  <a:lnTo>
                    <a:pt x="928" y="14070"/>
                  </a:lnTo>
                  <a:lnTo>
                    <a:pt x="1066" y="14051"/>
                  </a:lnTo>
                  <a:lnTo>
                    <a:pt x="1224" y="14031"/>
                  </a:lnTo>
                  <a:lnTo>
                    <a:pt x="1540" y="13932"/>
                  </a:lnTo>
                  <a:lnTo>
                    <a:pt x="1875" y="13794"/>
                  </a:lnTo>
                  <a:lnTo>
                    <a:pt x="2210" y="13616"/>
                  </a:lnTo>
                  <a:lnTo>
                    <a:pt x="2546" y="13419"/>
                  </a:lnTo>
                  <a:lnTo>
                    <a:pt x="2881" y="13222"/>
                  </a:lnTo>
                  <a:lnTo>
                    <a:pt x="3177" y="13005"/>
                  </a:lnTo>
                  <a:lnTo>
                    <a:pt x="3454" y="12788"/>
                  </a:lnTo>
                  <a:lnTo>
                    <a:pt x="3690" y="12590"/>
                  </a:lnTo>
                  <a:lnTo>
                    <a:pt x="3868" y="12413"/>
                  </a:lnTo>
                  <a:lnTo>
                    <a:pt x="4006" y="12275"/>
                  </a:lnTo>
                  <a:lnTo>
                    <a:pt x="4421" y="11781"/>
                  </a:lnTo>
                  <a:lnTo>
                    <a:pt x="4776" y="11268"/>
                  </a:lnTo>
                  <a:lnTo>
                    <a:pt x="5131" y="10716"/>
                  </a:lnTo>
                  <a:lnTo>
                    <a:pt x="5447" y="10163"/>
                  </a:lnTo>
                  <a:lnTo>
                    <a:pt x="5743" y="9611"/>
                  </a:lnTo>
                  <a:lnTo>
                    <a:pt x="6039" y="9038"/>
                  </a:lnTo>
                  <a:lnTo>
                    <a:pt x="6611" y="7894"/>
                  </a:lnTo>
                  <a:lnTo>
                    <a:pt x="6670" y="7756"/>
                  </a:lnTo>
                  <a:lnTo>
                    <a:pt x="6729" y="7618"/>
                  </a:lnTo>
                  <a:lnTo>
                    <a:pt x="6769" y="7479"/>
                  </a:lnTo>
                  <a:lnTo>
                    <a:pt x="6769" y="7322"/>
                  </a:lnTo>
                  <a:lnTo>
                    <a:pt x="6749" y="7203"/>
                  </a:lnTo>
                  <a:lnTo>
                    <a:pt x="6729" y="7104"/>
                  </a:lnTo>
                  <a:lnTo>
                    <a:pt x="6651" y="6887"/>
                  </a:lnTo>
                  <a:lnTo>
                    <a:pt x="6059" y="5624"/>
                  </a:lnTo>
                  <a:lnTo>
                    <a:pt x="5447" y="4361"/>
                  </a:lnTo>
                  <a:lnTo>
                    <a:pt x="4796" y="3099"/>
                  </a:lnTo>
                  <a:lnTo>
                    <a:pt x="4460" y="2487"/>
                  </a:lnTo>
                  <a:lnTo>
                    <a:pt x="4105" y="1875"/>
                  </a:lnTo>
                  <a:lnTo>
                    <a:pt x="3829" y="1421"/>
                  </a:lnTo>
                  <a:lnTo>
                    <a:pt x="3690" y="1184"/>
                  </a:lnTo>
                  <a:lnTo>
                    <a:pt x="3533" y="967"/>
                  </a:lnTo>
                  <a:lnTo>
                    <a:pt x="3355" y="770"/>
                  </a:lnTo>
                  <a:lnTo>
                    <a:pt x="3177" y="573"/>
                  </a:lnTo>
                  <a:lnTo>
                    <a:pt x="2980" y="395"/>
                  </a:lnTo>
                  <a:lnTo>
                    <a:pt x="2763" y="257"/>
                  </a:lnTo>
                  <a:lnTo>
                    <a:pt x="2526" y="139"/>
                  </a:lnTo>
                  <a:lnTo>
                    <a:pt x="2270" y="60"/>
                  </a:lnTo>
                  <a:lnTo>
                    <a:pt x="1993"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7" name="Google Shape;1037;p9"/>
            <p:cNvSpPr/>
            <p:nvPr/>
          </p:nvSpPr>
          <p:spPr>
            <a:xfrm>
              <a:off x="6436690" y="2062648"/>
              <a:ext cx="779465" cy="467013"/>
            </a:xfrm>
            <a:custGeom>
              <a:rect b="b" l="l" r="r" t="t"/>
              <a:pathLst>
                <a:path extrusionOk="0" h="13893" w="23188">
                  <a:moveTo>
                    <a:pt x="20228" y="0"/>
                  </a:moveTo>
                  <a:lnTo>
                    <a:pt x="19991" y="40"/>
                  </a:lnTo>
                  <a:lnTo>
                    <a:pt x="19774" y="79"/>
                  </a:lnTo>
                  <a:lnTo>
                    <a:pt x="19557" y="138"/>
                  </a:lnTo>
                  <a:lnTo>
                    <a:pt x="19320" y="217"/>
                  </a:lnTo>
                  <a:lnTo>
                    <a:pt x="18906" y="375"/>
                  </a:lnTo>
                  <a:lnTo>
                    <a:pt x="18471" y="572"/>
                  </a:lnTo>
                  <a:lnTo>
                    <a:pt x="18116" y="750"/>
                  </a:lnTo>
                  <a:lnTo>
                    <a:pt x="17761" y="928"/>
                  </a:lnTo>
                  <a:lnTo>
                    <a:pt x="17090" y="1322"/>
                  </a:lnTo>
                  <a:lnTo>
                    <a:pt x="16419" y="1776"/>
                  </a:lnTo>
                  <a:lnTo>
                    <a:pt x="15788" y="2250"/>
                  </a:lnTo>
                  <a:lnTo>
                    <a:pt x="15176" y="2743"/>
                  </a:lnTo>
                  <a:lnTo>
                    <a:pt x="14564" y="3276"/>
                  </a:lnTo>
                  <a:lnTo>
                    <a:pt x="13992" y="3809"/>
                  </a:lnTo>
                  <a:lnTo>
                    <a:pt x="13439" y="4381"/>
                  </a:lnTo>
                  <a:lnTo>
                    <a:pt x="12926" y="4894"/>
                  </a:lnTo>
                  <a:lnTo>
                    <a:pt x="12394" y="5387"/>
                  </a:lnTo>
                  <a:lnTo>
                    <a:pt x="11841" y="5841"/>
                  </a:lnTo>
                  <a:lnTo>
                    <a:pt x="11269" y="6295"/>
                  </a:lnTo>
                  <a:lnTo>
                    <a:pt x="10677" y="6690"/>
                  </a:lnTo>
                  <a:lnTo>
                    <a:pt x="10085" y="7085"/>
                  </a:lnTo>
                  <a:lnTo>
                    <a:pt x="9434" y="7420"/>
                  </a:lnTo>
                  <a:lnTo>
                    <a:pt x="8782" y="7736"/>
                  </a:lnTo>
                  <a:lnTo>
                    <a:pt x="8664" y="7795"/>
                  </a:lnTo>
                  <a:lnTo>
                    <a:pt x="8546" y="7834"/>
                  </a:lnTo>
                  <a:lnTo>
                    <a:pt x="8407" y="7854"/>
                  </a:lnTo>
                  <a:lnTo>
                    <a:pt x="8269" y="7854"/>
                  </a:lnTo>
                  <a:lnTo>
                    <a:pt x="8171" y="7815"/>
                  </a:lnTo>
                  <a:lnTo>
                    <a:pt x="8072" y="7775"/>
                  </a:lnTo>
                  <a:lnTo>
                    <a:pt x="7914" y="7637"/>
                  </a:lnTo>
                  <a:lnTo>
                    <a:pt x="7638" y="7400"/>
                  </a:lnTo>
                  <a:lnTo>
                    <a:pt x="7361" y="7124"/>
                  </a:lnTo>
                  <a:lnTo>
                    <a:pt x="7085" y="6848"/>
                  </a:lnTo>
                  <a:lnTo>
                    <a:pt x="6809" y="6552"/>
                  </a:lnTo>
                  <a:lnTo>
                    <a:pt x="6296" y="5940"/>
                  </a:lnTo>
                  <a:lnTo>
                    <a:pt x="5783" y="5269"/>
                  </a:lnTo>
                  <a:lnTo>
                    <a:pt x="5309" y="4598"/>
                  </a:lnTo>
                  <a:lnTo>
                    <a:pt x="4855" y="3907"/>
                  </a:lnTo>
                  <a:lnTo>
                    <a:pt x="4461" y="3217"/>
                  </a:lnTo>
                  <a:lnTo>
                    <a:pt x="4086" y="2566"/>
                  </a:lnTo>
                  <a:lnTo>
                    <a:pt x="3652" y="2684"/>
                  </a:lnTo>
                  <a:lnTo>
                    <a:pt x="3139" y="2802"/>
                  </a:lnTo>
                  <a:lnTo>
                    <a:pt x="2053" y="3039"/>
                  </a:lnTo>
                  <a:lnTo>
                    <a:pt x="948" y="3276"/>
                  </a:lnTo>
                  <a:lnTo>
                    <a:pt x="435" y="3375"/>
                  </a:lnTo>
                  <a:lnTo>
                    <a:pt x="1" y="3493"/>
                  </a:lnTo>
                  <a:lnTo>
                    <a:pt x="60" y="3868"/>
                  </a:lnTo>
                  <a:lnTo>
                    <a:pt x="159" y="4223"/>
                  </a:lnTo>
                  <a:lnTo>
                    <a:pt x="257" y="4618"/>
                  </a:lnTo>
                  <a:lnTo>
                    <a:pt x="396" y="4993"/>
                  </a:lnTo>
                  <a:lnTo>
                    <a:pt x="553" y="5387"/>
                  </a:lnTo>
                  <a:lnTo>
                    <a:pt x="731" y="5782"/>
                  </a:lnTo>
                  <a:lnTo>
                    <a:pt x="1106" y="6552"/>
                  </a:lnTo>
                  <a:lnTo>
                    <a:pt x="1520" y="7321"/>
                  </a:lnTo>
                  <a:lnTo>
                    <a:pt x="1955" y="8071"/>
                  </a:lnTo>
                  <a:lnTo>
                    <a:pt x="2764" y="9433"/>
                  </a:lnTo>
                  <a:lnTo>
                    <a:pt x="3060" y="9906"/>
                  </a:lnTo>
                  <a:lnTo>
                    <a:pt x="3415" y="10380"/>
                  </a:lnTo>
                  <a:lnTo>
                    <a:pt x="3790" y="10834"/>
                  </a:lnTo>
                  <a:lnTo>
                    <a:pt x="4204" y="11288"/>
                  </a:lnTo>
                  <a:lnTo>
                    <a:pt x="4638" y="11702"/>
                  </a:lnTo>
                  <a:lnTo>
                    <a:pt x="5092" y="12117"/>
                  </a:lnTo>
                  <a:lnTo>
                    <a:pt x="5546" y="12472"/>
                  </a:lnTo>
                  <a:lnTo>
                    <a:pt x="6020" y="12807"/>
                  </a:lnTo>
                  <a:lnTo>
                    <a:pt x="6375" y="13044"/>
                  </a:lnTo>
                  <a:lnTo>
                    <a:pt x="6750" y="13241"/>
                  </a:lnTo>
                  <a:lnTo>
                    <a:pt x="7144" y="13419"/>
                  </a:lnTo>
                  <a:lnTo>
                    <a:pt x="7519" y="13557"/>
                  </a:lnTo>
                  <a:lnTo>
                    <a:pt x="7914" y="13676"/>
                  </a:lnTo>
                  <a:lnTo>
                    <a:pt x="8309" y="13774"/>
                  </a:lnTo>
                  <a:lnTo>
                    <a:pt x="8723" y="13833"/>
                  </a:lnTo>
                  <a:lnTo>
                    <a:pt x="9118" y="13873"/>
                  </a:lnTo>
                  <a:lnTo>
                    <a:pt x="9532" y="13893"/>
                  </a:lnTo>
                  <a:lnTo>
                    <a:pt x="9947" y="13893"/>
                  </a:lnTo>
                  <a:lnTo>
                    <a:pt x="10361" y="13853"/>
                  </a:lnTo>
                  <a:lnTo>
                    <a:pt x="10775" y="13814"/>
                  </a:lnTo>
                  <a:lnTo>
                    <a:pt x="11190" y="13754"/>
                  </a:lnTo>
                  <a:lnTo>
                    <a:pt x="11584" y="13695"/>
                  </a:lnTo>
                  <a:lnTo>
                    <a:pt x="11999" y="13597"/>
                  </a:lnTo>
                  <a:lnTo>
                    <a:pt x="12394" y="13498"/>
                  </a:lnTo>
                  <a:lnTo>
                    <a:pt x="13814" y="13123"/>
                  </a:lnTo>
                  <a:lnTo>
                    <a:pt x="14544" y="12906"/>
                  </a:lnTo>
                  <a:lnTo>
                    <a:pt x="15275" y="12649"/>
                  </a:lnTo>
                  <a:lnTo>
                    <a:pt x="15630" y="12511"/>
                  </a:lnTo>
                  <a:lnTo>
                    <a:pt x="15965" y="12353"/>
                  </a:lnTo>
                  <a:lnTo>
                    <a:pt x="16301" y="12176"/>
                  </a:lnTo>
                  <a:lnTo>
                    <a:pt x="16636" y="11998"/>
                  </a:lnTo>
                  <a:lnTo>
                    <a:pt x="16952" y="11801"/>
                  </a:lnTo>
                  <a:lnTo>
                    <a:pt x="17248" y="11584"/>
                  </a:lnTo>
                  <a:lnTo>
                    <a:pt x="17524" y="11347"/>
                  </a:lnTo>
                  <a:lnTo>
                    <a:pt x="17761" y="11110"/>
                  </a:lnTo>
                  <a:lnTo>
                    <a:pt x="18018" y="10814"/>
                  </a:lnTo>
                  <a:lnTo>
                    <a:pt x="18254" y="10498"/>
                  </a:lnTo>
                  <a:lnTo>
                    <a:pt x="18708" y="9867"/>
                  </a:lnTo>
                  <a:lnTo>
                    <a:pt x="19142" y="9216"/>
                  </a:lnTo>
                  <a:lnTo>
                    <a:pt x="19359" y="8920"/>
                  </a:lnTo>
                  <a:lnTo>
                    <a:pt x="19616" y="8624"/>
                  </a:lnTo>
                  <a:lnTo>
                    <a:pt x="19991" y="8229"/>
                  </a:lnTo>
                  <a:lnTo>
                    <a:pt x="20386" y="7854"/>
                  </a:lnTo>
                  <a:lnTo>
                    <a:pt x="21155" y="7104"/>
                  </a:lnTo>
                  <a:lnTo>
                    <a:pt x="21491" y="6769"/>
                  </a:lnTo>
                  <a:lnTo>
                    <a:pt x="21806" y="6414"/>
                  </a:lnTo>
                  <a:lnTo>
                    <a:pt x="22102" y="6058"/>
                  </a:lnTo>
                  <a:lnTo>
                    <a:pt x="22359" y="5683"/>
                  </a:lnTo>
                  <a:lnTo>
                    <a:pt x="22615" y="5289"/>
                  </a:lnTo>
                  <a:lnTo>
                    <a:pt x="22813" y="4894"/>
                  </a:lnTo>
                  <a:lnTo>
                    <a:pt x="22990" y="4460"/>
                  </a:lnTo>
                  <a:lnTo>
                    <a:pt x="23050" y="4243"/>
                  </a:lnTo>
                  <a:lnTo>
                    <a:pt x="23109" y="4026"/>
                  </a:lnTo>
                  <a:lnTo>
                    <a:pt x="23148" y="3809"/>
                  </a:lnTo>
                  <a:lnTo>
                    <a:pt x="23168" y="3592"/>
                  </a:lnTo>
                  <a:lnTo>
                    <a:pt x="23188" y="3375"/>
                  </a:lnTo>
                  <a:lnTo>
                    <a:pt x="23188" y="3138"/>
                  </a:lnTo>
                  <a:lnTo>
                    <a:pt x="23168" y="2822"/>
                  </a:lnTo>
                  <a:lnTo>
                    <a:pt x="23109" y="2506"/>
                  </a:lnTo>
                  <a:lnTo>
                    <a:pt x="23030" y="2191"/>
                  </a:lnTo>
                  <a:lnTo>
                    <a:pt x="22931" y="1895"/>
                  </a:lnTo>
                  <a:lnTo>
                    <a:pt x="22754" y="1480"/>
                  </a:lnTo>
                  <a:lnTo>
                    <a:pt x="22655" y="1283"/>
                  </a:lnTo>
                  <a:lnTo>
                    <a:pt x="22556" y="1086"/>
                  </a:lnTo>
                  <a:lnTo>
                    <a:pt x="22438" y="908"/>
                  </a:lnTo>
                  <a:lnTo>
                    <a:pt x="22300" y="730"/>
                  </a:lnTo>
                  <a:lnTo>
                    <a:pt x="22142" y="572"/>
                  </a:lnTo>
                  <a:lnTo>
                    <a:pt x="21984" y="434"/>
                  </a:lnTo>
                  <a:lnTo>
                    <a:pt x="21787" y="316"/>
                  </a:lnTo>
                  <a:lnTo>
                    <a:pt x="21589" y="198"/>
                  </a:lnTo>
                  <a:lnTo>
                    <a:pt x="21372" y="119"/>
                  </a:lnTo>
                  <a:lnTo>
                    <a:pt x="21155" y="59"/>
                  </a:lnTo>
                  <a:lnTo>
                    <a:pt x="20918" y="20"/>
                  </a:lnTo>
                  <a:lnTo>
                    <a:pt x="20682"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8" name="Google Shape;1038;p9"/>
            <p:cNvSpPr/>
            <p:nvPr/>
          </p:nvSpPr>
          <p:spPr>
            <a:xfrm>
              <a:off x="6497736" y="2073910"/>
              <a:ext cx="1035510" cy="1066032"/>
            </a:xfrm>
            <a:custGeom>
              <a:rect b="b" l="l" r="r" t="t"/>
              <a:pathLst>
                <a:path extrusionOk="0" h="31713" w="30805">
                  <a:moveTo>
                    <a:pt x="23227" y="1"/>
                  </a:moveTo>
                  <a:lnTo>
                    <a:pt x="22793" y="20"/>
                  </a:lnTo>
                  <a:lnTo>
                    <a:pt x="22378" y="80"/>
                  </a:lnTo>
                  <a:lnTo>
                    <a:pt x="21964" y="178"/>
                  </a:lnTo>
                  <a:lnTo>
                    <a:pt x="21530" y="316"/>
                  </a:lnTo>
                  <a:lnTo>
                    <a:pt x="21115" y="474"/>
                  </a:lnTo>
                  <a:lnTo>
                    <a:pt x="20721" y="652"/>
                  </a:lnTo>
                  <a:lnTo>
                    <a:pt x="20346" y="869"/>
                  </a:lnTo>
                  <a:lnTo>
                    <a:pt x="20010" y="1106"/>
                  </a:lnTo>
                  <a:lnTo>
                    <a:pt x="19694" y="1382"/>
                  </a:lnTo>
                  <a:lnTo>
                    <a:pt x="19418" y="1658"/>
                  </a:lnTo>
                  <a:lnTo>
                    <a:pt x="19162" y="1974"/>
                  </a:lnTo>
                  <a:lnTo>
                    <a:pt x="18925" y="2290"/>
                  </a:lnTo>
                  <a:lnTo>
                    <a:pt x="18727" y="2625"/>
                  </a:lnTo>
                  <a:lnTo>
                    <a:pt x="18530" y="2980"/>
                  </a:lnTo>
                  <a:lnTo>
                    <a:pt x="18372" y="3355"/>
                  </a:lnTo>
                  <a:lnTo>
                    <a:pt x="18234" y="3730"/>
                  </a:lnTo>
                  <a:lnTo>
                    <a:pt x="18096" y="4125"/>
                  </a:lnTo>
                  <a:lnTo>
                    <a:pt x="17997" y="4520"/>
                  </a:lnTo>
                  <a:lnTo>
                    <a:pt x="17899" y="4934"/>
                  </a:lnTo>
                  <a:lnTo>
                    <a:pt x="17820" y="5348"/>
                  </a:lnTo>
                  <a:lnTo>
                    <a:pt x="17761" y="5783"/>
                  </a:lnTo>
                  <a:lnTo>
                    <a:pt x="17504" y="7342"/>
                  </a:lnTo>
                  <a:lnTo>
                    <a:pt x="17228" y="8900"/>
                  </a:lnTo>
                  <a:lnTo>
                    <a:pt x="16912" y="10459"/>
                  </a:lnTo>
                  <a:lnTo>
                    <a:pt x="16557" y="11999"/>
                  </a:lnTo>
                  <a:lnTo>
                    <a:pt x="16340" y="12887"/>
                  </a:lnTo>
                  <a:lnTo>
                    <a:pt x="16103" y="13775"/>
                  </a:lnTo>
                  <a:lnTo>
                    <a:pt x="15827" y="14643"/>
                  </a:lnTo>
                  <a:lnTo>
                    <a:pt x="15531" y="15511"/>
                  </a:lnTo>
                  <a:lnTo>
                    <a:pt x="15353" y="15926"/>
                  </a:lnTo>
                  <a:lnTo>
                    <a:pt x="15175" y="16360"/>
                  </a:lnTo>
                  <a:lnTo>
                    <a:pt x="14998" y="16774"/>
                  </a:lnTo>
                  <a:lnTo>
                    <a:pt x="14781" y="17169"/>
                  </a:lnTo>
                  <a:lnTo>
                    <a:pt x="14583" y="17583"/>
                  </a:lnTo>
                  <a:lnTo>
                    <a:pt x="14347" y="17958"/>
                  </a:lnTo>
                  <a:lnTo>
                    <a:pt x="14110" y="18353"/>
                  </a:lnTo>
                  <a:lnTo>
                    <a:pt x="13853" y="18728"/>
                  </a:lnTo>
                  <a:lnTo>
                    <a:pt x="13577" y="19063"/>
                  </a:lnTo>
                  <a:lnTo>
                    <a:pt x="13320" y="19399"/>
                  </a:lnTo>
                  <a:lnTo>
                    <a:pt x="13024" y="19695"/>
                  </a:lnTo>
                  <a:lnTo>
                    <a:pt x="12748" y="19991"/>
                  </a:lnTo>
                  <a:lnTo>
                    <a:pt x="12452" y="20247"/>
                  </a:lnTo>
                  <a:lnTo>
                    <a:pt x="12136" y="20504"/>
                  </a:lnTo>
                  <a:lnTo>
                    <a:pt x="11821" y="20741"/>
                  </a:lnTo>
                  <a:lnTo>
                    <a:pt x="11485" y="20958"/>
                  </a:lnTo>
                  <a:lnTo>
                    <a:pt x="11150" y="21155"/>
                  </a:lnTo>
                  <a:lnTo>
                    <a:pt x="10814" y="21333"/>
                  </a:lnTo>
                  <a:lnTo>
                    <a:pt x="10459" y="21510"/>
                  </a:lnTo>
                  <a:lnTo>
                    <a:pt x="10084" y="21668"/>
                  </a:lnTo>
                  <a:lnTo>
                    <a:pt x="9709" y="21806"/>
                  </a:lnTo>
                  <a:lnTo>
                    <a:pt x="9315" y="21944"/>
                  </a:lnTo>
                  <a:lnTo>
                    <a:pt x="8920" y="22063"/>
                  </a:lnTo>
                  <a:lnTo>
                    <a:pt x="8506" y="22181"/>
                  </a:lnTo>
                  <a:lnTo>
                    <a:pt x="7657" y="22418"/>
                  </a:lnTo>
                  <a:lnTo>
                    <a:pt x="6789" y="22694"/>
                  </a:lnTo>
                  <a:lnTo>
                    <a:pt x="5920" y="22990"/>
                  </a:lnTo>
                  <a:lnTo>
                    <a:pt x="5032" y="23306"/>
                  </a:lnTo>
                  <a:lnTo>
                    <a:pt x="4164" y="23661"/>
                  </a:lnTo>
                  <a:lnTo>
                    <a:pt x="3296" y="24036"/>
                  </a:lnTo>
                  <a:lnTo>
                    <a:pt x="2487" y="24431"/>
                  </a:lnTo>
                  <a:lnTo>
                    <a:pt x="1697" y="24825"/>
                  </a:lnTo>
                  <a:lnTo>
                    <a:pt x="1461" y="24964"/>
                  </a:lnTo>
                  <a:lnTo>
                    <a:pt x="1244" y="25102"/>
                  </a:lnTo>
                  <a:lnTo>
                    <a:pt x="1046" y="25240"/>
                  </a:lnTo>
                  <a:lnTo>
                    <a:pt x="869" y="25378"/>
                  </a:lnTo>
                  <a:lnTo>
                    <a:pt x="711" y="25536"/>
                  </a:lnTo>
                  <a:lnTo>
                    <a:pt x="553" y="25674"/>
                  </a:lnTo>
                  <a:lnTo>
                    <a:pt x="435" y="25832"/>
                  </a:lnTo>
                  <a:lnTo>
                    <a:pt x="316" y="25990"/>
                  </a:lnTo>
                  <a:lnTo>
                    <a:pt x="237" y="26148"/>
                  </a:lnTo>
                  <a:lnTo>
                    <a:pt x="158" y="26305"/>
                  </a:lnTo>
                  <a:lnTo>
                    <a:pt x="79" y="26463"/>
                  </a:lnTo>
                  <a:lnTo>
                    <a:pt x="40" y="26641"/>
                  </a:lnTo>
                  <a:lnTo>
                    <a:pt x="0" y="26799"/>
                  </a:lnTo>
                  <a:lnTo>
                    <a:pt x="0" y="26957"/>
                  </a:lnTo>
                  <a:lnTo>
                    <a:pt x="0" y="27134"/>
                  </a:lnTo>
                  <a:lnTo>
                    <a:pt x="0" y="27292"/>
                  </a:lnTo>
                  <a:lnTo>
                    <a:pt x="40" y="27470"/>
                  </a:lnTo>
                  <a:lnTo>
                    <a:pt x="79" y="27628"/>
                  </a:lnTo>
                  <a:lnTo>
                    <a:pt x="119" y="27805"/>
                  </a:lnTo>
                  <a:lnTo>
                    <a:pt x="198" y="27963"/>
                  </a:lnTo>
                  <a:lnTo>
                    <a:pt x="277" y="28141"/>
                  </a:lnTo>
                  <a:lnTo>
                    <a:pt x="375" y="28299"/>
                  </a:lnTo>
                  <a:lnTo>
                    <a:pt x="592" y="28634"/>
                  </a:lnTo>
                  <a:lnTo>
                    <a:pt x="888" y="28950"/>
                  </a:lnTo>
                  <a:lnTo>
                    <a:pt x="1204" y="29265"/>
                  </a:lnTo>
                  <a:lnTo>
                    <a:pt x="1579" y="29581"/>
                  </a:lnTo>
                  <a:lnTo>
                    <a:pt x="1993" y="29877"/>
                  </a:lnTo>
                  <a:lnTo>
                    <a:pt x="2428" y="30134"/>
                  </a:lnTo>
                  <a:lnTo>
                    <a:pt x="2901" y="30371"/>
                  </a:lnTo>
                  <a:lnTo>
                    <a:pt x="3395" y="30588"/>
                  </a:lnTo>
                  <a:lnTo>
                    <a:pt x="3888" y="30765"/>
                  </a:lnTo>
                  <a:lnTo>
                    <a:pt x="4401" y="30923"/>
                  </a:lnTo>
                  <a:lnTo>
                    <a:pt x="4914" y="31061"/>
                  </a:lnTo>
                  <a:lnTo>
                    <a:pt x="5427" y="31180"/>
                  </a:lnTo>
                  <a:lnTo>
                    <a:pt x="5960" y="31278"/>
                  </a:lnTo>
                  <a:lnTo>
                    <a:pt x="6887" y="31416"/>
                  </a:lnTo>
                  <a:lnTo>
                    <a:pt x="7835" y="31535"/>
                  </a:lnTo>
                  <a:lnTo>
                    <a:pt x="8782" y="31633"/>
                  </a:lnTo>
                  <a:lnTo>
                    <a:pt x="9749" y="31693"/>
                  </a:lnTo>
                  <a:lnTo>
                    <a:pt x="10696" y="31712"/>
                  </a:lnTo>
                  <a:lnTo>
                    <a:pt x="11643" y="31693"/>
                  </a:lnTo>
                  <a:lnTo>
                    <a:pt x="12590" y="31653"/>
                  </a:lnTo>
                  <a:lnTo>
                    <a:pt x="13538" y="31574"/>
                  </a:lnTo>
                  <a:lnTo>
                    <a:pt x="14485" y="31476"/>
                  </a:lnTo>
                  <a:lnTo>
                    <a:pt x="15432" y="31337"/>
                  </a:lnTo>
                  <a:lnTo>
                    <a:pt x="16379" y="31160"/>
                  </a:lnTo>
                  <a:lnTo>
                    <a:pt x="17307" y="30943"/>
                  </a:lnTo>
                  <a:lnTo>
                    <a:pt x="18234" y="30706"/>
                  </a:lnTo>
                  <a:lnTo>
                    <a:pt x="19142" y="30449"/>
                  </a:lnTo>
                  <a:lnTo>
                    <a:pt x="20050" y="30153"/>
                  </a:lnTo>
                  <a:lnTo>
                    <a:pt x="20938" y="29818"/>
                  </a:lnTo>
                  <a:lnTo>
                    <a:pt x="21707" y="29502"/>
                  </a:lnTo>
                  <a:lnTo>
                    <a:pt x="22457" y="29167"/>
                  </a:lnTo>
                  <a:lnTo>
                    <a:pt x="23187" y="28772"/>
                  </a:lnTo>
                  <a:lnTo>
                    <a:pt x="23898" y="28377"/>
                  </a:lnTo>
                  <a:lnTo>
                    <a:pt x="24253" y="28141"/>
                  </a:lnTo>
                  <a:lnTo>
                    <a:pt x="24588" y="27924"/>
                  </a:lnTo>
                  <a:lnTo>
                    <a:pt x="24924" y="27667"/>
                  </a:lnTo>
                  <a:lnTo>
                    <a:pt x="25240" y="27411"/>
                  </a:lnTo>
                  <a:lnTo>
                    <a:pt x="25555" y="27154"/>
                  </a:lnTo>
                  <a:lnTo>
                    <a:pt x="25851" y="26878"/>
                  </a:lnTo>
                  <a:lnTo>
                    <a:pt x="26147" y="26582"/>
                  </a:lnTo>
                  <a:lnTo>
                    <a:pt x="26424" y="26286"/>
                  </a:lnTo>
                  <a:lnTo>
                    <a:pt x="26660" y="25990"/>
                  </a:lnTo>
                  <a:lnTo>
                    <a:pt x="26897" y="25694"/>
                  </a:lnTo>
                  <a:lnTo>
                    <a:pt x="27351" y="25062"/>
                  </a:lnTo>
                  <a:lnTo>
                    <a:pt x="27785" y="24391"/>
                  </a:lnTo>
                  <a:lnTo>
                    <a:pt x="28180" y="23701"/>
                  </a:lnTo>
                  <a:lnTo>
                    <a:pt x="28555" y="22970"/>
                  </a:lnTo>
                  <a:lnTo>
                    <a:pt x="28890" y="22221"/>
                  </a:lnTo>
                  <a:lnTo>
                    <a:pt x="29186" y="21431"/>
                  </a:lnTo>
                  <a:lnTo>
                    <a:pt x="29482" y="20642"/>
                  </a:lnTo>
                  <a:lnTo>
                    <a:pt x="29719" y="19853"/>
                  </a:lnTo>
                  <a:lnTo>
                    <a:pt x="29936" y="19063"/>
                  </a:lnTo>
                  <a:lnTo>
                    <a:pt x="30133" y="18234"/>
                  </a:lnTo>
                  <a:lnTo>
                    <a:pt x="30291" y="17425"/>
                  </a:lnTo>
                  <a:lnTo>
                    <a:pt x="30449" y="16597"/>
                  </a:lnTo>
                  <a:lnTo>
                    <a:pt x="30568" y="15768"/>
                  </a:lnTo>
                  <a:lnTo>
                    <a:pt x="30646" y="14939"/>
                  </a:lnTo>
                  <a:lnTo>
                    <a:pt x="30725" y="14110"/>
                  </a:lnTo>
                  <a:lnTo>
                    <a:pt x="30765" y="13301"/>
                  </a:lnTo>
                  <a:lnTo>
                    <a:pt x="30804" y="12492"/>
                  </a:lnTo>
                  <a:lnTo>
                    <a:pt x="30785" y="11683"/>
                  </a:lnTo>
                  <a:lnTo>
                    <a:pt x="30765" y="10894"/>
                  </a:lnTo>
                  <a:lnTo>
                    <a:pt x="30725" y="10124"/>
                  </a:lnTo>
                  <a:lnTo>
                    <a:pt x="30666" y="9374"/>
                  </a:lnTo>
                  <a:lnTo>
                    <a:pt x="30568" y="8644"/>
                  </a:lnTo>
                  <a:lnTo>
                    <a:pt x="30449" y="7934"/>
                  </a:lnTo>
                  <a:lnTo>
                    <a:pt x="30291" y="7046"/>
                  </a:lnTo>
                  <a:lnTo>
                    <a:pt x="30173" y="6611"/>
                  </a:lnTo>
                  <a:lnTo>
                    <a:pt x="30074" y="6177"/>
                  </a:lnTo>
                  <a:lnTo>
                    <a:pt x="29936" y="5743"/>
                  </a:lnTo>
                  <a:lnTo>
                    <a:pt x="29798" y="5329"/>
                  </a:lnTo>
                  <a:lnTo>
                    <a:pt x="29640" y="4914"/>
                  </a:lnTo>
                  <a:lnTo>
                    <a:pt x="29482" y="4500"/>
                  </a:lnTo>
                  <a:lnTo>
                    <a:pt x="29305" y="4086"/>
                  </a:lnTo>
                  <a:lnTo>
                    <a:pt x="29088" y="3691"/>
                  </a:lnTo>
                  <a:lnTo>
                    <a:pt x="28870" y="3316"/>
                  </a:lnTo>
                  <a:lnTo>
                    <a:pt x="28634" y="2941"/>
                  </a:lnTo>
                  <a:lnTo>
                    <a:pt x="28397" y="2586"/>
                  </a:lnTo>
                  <a:lnTo>
                    <a:pt x="28121" y="2250"/>
                  </a:lnTo>
                  <a:lnTo>
                    <a:pt x="27825" y="1935"/>
                  </a:lnTo>
                  <a:lnTo>
                    <a:pt x="27509" y="1619"/>
                  </a:lnTo>
                  <a:lnTo>
                    <a:pt x="27154" y="1323"/>
                  </a:lnTo>
                  <a:lnTo>
                    <a:pt x="26818" y="1066"/>
                  </a:lnTo>
                  <a:lnTo>
                    <a:pt x="26443" y="829"/>
                  </a:lnTo>
                  <a:lnTo>
                    <a:pt x="26068" y="632"/>
                  </a:lnTo>
                  <a:lnTo>
                    <a:pt x="25693" y="455"/>
                  </a:lnTo>
                  <a:lnTo>
                    <a:pt x="25299" y="297"/>
                  </a:lnTo>
                  <a:lnTo>
                    <a:pt x="24884" y="178"/>
                  </a:lnTo>
                  <a:lnTo>
                    <a:pt x="24470" y="80"/>
                  </a:lnTo>
                  <a:lnTo>
                    <a:pt x="24055" y="20"/>
                  </a:lnTo>
                  <a:lnTo>
                    <a:pt x="23641"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9" name="Google Shape;1039;p9"/>
            <p:cNvSpPr/>
            <p:nvPr/>
          </p:nvSpPr>
          <p:spPr>
            <a:xfrm>
              <a:off x="6897733" y="2037436"/>
              <a:ext cx="429869" cy="884915"/>
            </a:xfrm>
            <a:custGeom>
              <a:rect b="b" l="l" r="r" t="t"/>
              <a:pathLst>
                <a:path extrusionOk="0" h="26325" w="12788">
                  <a:moveTo>
                    <a:pt x="9354" y="0"/>
                  </a:moveTo>
                  <a:lnTo>
                    <a:pt x="9295" y="20"/>
                  </a:lnTo>
                  <a:lnTo>
                    <a:pt x="9256" y="40"/>
                  </a:lnTo>
                  <a:lnTo>
                    <a:pt x="9177" y="119"/>
                  </a:lnTo>
                  <a:lnTo>
                    <a:pt x="8960" y="434"/>
                  </a:lnTo>
                  <a:lnTo>
                    <a:pt x="8723" y="750"/>
                  </a:lnTo>
                  <a:lnTo>
                    <a:pt x="8486" y="1066"/>
                  </a:lnTo>
                  <a:lnTo>
                    <a:pt x="8230" y="1362"/>
                  </a:lnTo>
                  <a:lnTo>
                    <a:pt x="7953" y="1618"/>
                  </a:lnTo>
                  <a:lnTo>
                    <a:pt x="7657" y="1875"/>
                  </a:lnTo>
                  <a:lnTo>
                    <a:pt x="7342" y="2092"/>
                  </a:lnTo>
                  <a:lnTo>
                    <a:pt x="6986" y="2270"/>
                  </a:lnTo>
                  <a:lnTo>
                    <a:pt x="6848" y="2329"/>
                  </a:lnTo>
                  <a:lnTo>
                    <a:pt x="6710" y="2368"/>
                  </a:lnTo>
                  <a:lnTo>
                    <a:pt x="6572" y="2388"/>
                  </a:lnTo>
                  <a:lnTo>
                    <a:pt x="6434" y="2368"/>
                  </a:lnTo>
                  <a:lnTo>
                    <a:pt x="6355" y="2349"/>
                  </a:lnTo>
                  <a:lnTo>
                    <a:pt x="6276" y="2309"/>
                  </a:lnTo>
                  <a:lnTo>
                    <a:pt x="6138" y="2210"/>
                  </a:lnTo>
                  <a:lnTo>
                    <a:pt x="6019" y="2072"/>
                  </a:lnTo>
                  <a:lnTo>
                    <a:pt x="5940" y="1934"/>
                  </a:lnTo>
                  <a:lnTo>
                    <a:pt x="5881" y="1757"/>
                  </a:lnTo>
                  <a:lnTo>
                    <a:pt x="5862" y="1599"/>
                  </a:lnTo>
                  <a:lnTo>
                    <a:pt x="5822" y="1263"/>
                  </a:lnTo>
                  <a:lnTo>
                    <a:pt x="5802" y="1303"/>
                  </a:lnTo>
                  <a:lnTo>
                    <a:pt x="5763" y="1362"/>
                  </a:lnTo>
                  <a:lnTo>
                    <a:pt x="5605" y="1500"/>
                  </a:lnTo>
                  <a:lnTo>
                    <a:pt x="5348" y="1697"/>
                  </a:lnTo>
                  <a:lnTo>
                    <a:pt x="5151" y="1895"/>
                  </a:lnTo>
                  <a:lnTo>
                    <a:pt x="5072" y="1993"/>
                  </a:lnTo>
                  <a:lnTo>
                    <a:pt x="4974" y="2112"/>
                  </a:lnTo>
                  <a:lnTo>
                    <a:pt x="4835" y="2388"/>
                  </a:lnTo>
                  <a:lnTo>
                    <a:pt x="4697" y="2684"/>
                  </a:lnTo>
                  <a:lnTo>
                    <a:pt x="4579" y="2980"/>
                  </a:lnTo>
                  <a:lnTo>
                    <a:pt x="4480" y="3276"/>
                  </a:lnTo>
                  <a:lnTo>
                    <a:pt x="4401" y="3572"/>
                  </a:lnTo>
                  <a:lnTo>
                    <a:pt x="4322" y="3888"/>
                  </a:lnTo>
                  <a:lnTo>
                    <a:pt x="4224" y="4519"/>
                  </a:lnTo>
                  <a:lnTo>
                    <a:pt x="4105" y="5131"/>
                  </a:lnTo>
                  <a:lnTo>
                    <a:pt x="4007" y="5763"/>
                  </a:lnTo>
                  <a:lnTo>
                    <a:pt x="3711" y="7025"/>
                  </a:lnTo>
                  <a:lnTo>
                    <a:pt x="3395" y="8269"/>
                  </a:lnTo>
                  <a:lnTo>
                    <a:pt x="3040" y="9512"/>
                  </a:lnTo>
                  <a:lnTo>
                    <a:pt x="2645" y="10755"/>
                  </a:lnTo>
                  <a:lnTo>
                    <a:pt x="2231" y="11979"/>
                  </a:lnTo>
                  <a:lnTo>
                    <a:pt x="1777" y="13182"/>
                  </a:lnTo>
                  <a:lnTo>
                    <a:pt x="1283" y="14386"/>
                  </a:lnTo>
                  <a:lnTo>
                    <a:pt x="770" y="15570"/>
                  </a:lnTo>
                  <a:lnTo>
                    <a:pt x="533" y="16083"/>
                  </a:lnTo>
                  <a:lnTo>
                    <a:pt x="356" y="16616"/>
                  </a:lnTo>
                  <a:lnTo>
                    <a:pt x="198" y="17109"/>
                  </a:lnTo>
                  <a:lnTo>
                    <a:pt x="99" y="17603"/>
                  </a:lnTo>
                  <a:lnTo>
                    <a:pt x="20" y="18076"/>
                  </a:lnTo>
                  <a:lnTo>
                    <a:pt x="1" y="18550"/>
                  </a:lnTo>
                  <a:lnTo>
                    <a:pt x="1" y="19023"/>
                  </a:lnTo>
                  <a:lnTo>
                    <a:pt x="40" y="19477"/>
                  </a:lnTo>
                  <a:lnTo>
                    <a:pt x="99" y="19951"/>
                  </a:lnTo>
                  <a:lnTo>
                    <a:pt x="198" y="20405"/>
                  </a:lnTo>
                  <a:lnTo>
                    <a:pt x="336" y="20878"/>
                  </a:lnTo>
                  <a:lnTo>
                    <a:pt x="474" y="21352"/>
                  </a:lnTo>
                  <a:lnTo>
                    <a:pt x="672" y="21826"/>
                  </a:lnTo>
                  <a:lnTo>
                    <a:pt x="869" y="22299"/>
                  </a:lnTo>
                  <a:lnTo>
                    <a:pt x="1106" y="22812"/>
                  </a:lnTo>
                  <a:lnTo>
                    <a:pt x="1362" y="23325"/>
                  </a:lnTo>
                  <a:lnTo>
                    <a:pt x="1639" y="23819"/>
                  </a:lnTo>
                  <a:lnTo>
                    <a:pt x="1954" y="24312"/>
                  </a:lnTo>
                  <a:lnTo>
                    <a:pt x="2112" y="24549"/>
                  </a:lnTo>
                  <a:lnTo>
                    <a:pt x="2270" y="24766"/>
                  </a:lnTo>
                  <a:lnTo>
                    <a:pt x="2448" y="24983"/>
                  </a:lnTo>
                  <a:lnTo>
                    <a:pt x="2645" y="25180"/>
                  </a:lnTo>
                  <a:lnTo>
                    <a:pt x="2842" y="25378"/>
                  </a:lnTo>
                  <a:lnTo>
                    <a:pt x="3040" y="25535"/>
                  </a:lnTo>
                  <a:lnTo>
                    <a:pt x="3257" y="25713"/>
                  </a:lnTo>
                  <a:lnTo>
                    <a:pt x="3494" y="25851"/>
                  </a:lnTo>
                  <a:lnTo>
                    <a:pt x="3730" y="25970"/>
                  </a:lnTo>
                  <a:lnTo>
                    <a:pt x="3987" y="26088"/>
                  </a:lnTo>
                  <a:lnTo>
                    <a:pt x="4243" y="26187"/>
                  </a:lnTo>
                  <a:lnTo>
                    <a:pt x="4520" y="26246"/>
                  </a:lnTo>
                  <a:lnTo>
                    <a:pt x="4737" y="26285"/>
                  </a:lnTo>
                  <a:lnTo>
                    <a:pt x="4974" y="26325"/>
                  </a:lnTo>
                  <a:lnTo>
                    <a:pt x="5644" y="26325"/>
                  </a:lnTo>
                  <a:lnTo>
                    <a:pt x="5862" y="26285"/>
                  </a:lnTo>
                  <a:lnTo>
                    <a:pt x="6098" y="26246"/>
                  </a:lnTo>
                  <a:lnTo>
                    <a:pt x="6315" y="26206"/>
                  </a:lnTo>
                  <a:lnTo>
                    <a:pt x="6750" y="26068"/>
                  </a:lnTo>
                  <a:lnTo>
                    <a:pt x="7184" y="25891"/>
                  </a:lnTo>
                  <a:lnTo>
                    <a:pt x="7578" y="25674"/>
                  </a:lnTo>
                  <a:lnTo>
                    <a:pt x="7973" y="25417"/>
                  </a:lnTo>
                  <a:lnTo>
                    <a:pt x="8348" y="25141"/>
                  </a:lnTo>
                  <a:lnTo>
                    <a:pt x="8703" y="24825"/>
                  </a:lnTo>
                  <a:lnTo>
                    <a:pt x="9019" y="24490"/>
                  </a:lnTo>
                  <a:lnTo>
                    <a:pt x="9335" y="24134"/>
                  </a:lnTo>
                  <a:lnTo>
                    <a:pt x="9631" y="23759"/>
                  </a:lnTo>
                  <a:lnTo>
                    <a:pt x="9907" y="23365"/>
                  </a:lnTo>
                  <a:lnTo>
                    <a:pt x="10163" y="22970"/>
                  </a:lnTo>
                  <a:lnTo>
                    <a:pt x="10420" y="22556"/>
                  </a:lnTo>
                  <a:lnTo>
                    <a:pt x="10696" y="22062"/>
                  </a:lnTo>
                  <a:lnTo>
                    <a:pt x="10972" y="21549"/>
                  </a:lnTo>
                  <a:lnTo>
                    <a:pt x="11209" y="21017"/>
                  </a:lnTo>
                  <a:lnTo>
                    <a:pt x="11446" y="20503"/>
                  </a:lnTo>
                  <a:lnTo>
                    <a:pt x="11663" y="19951"/>
                  </a:lnTo>
                  <a:lnTo>
                    <a:pt x="11841" y="19418"/>
                  </a:lnTo>
                  <a:lnTo>
                    <a:pt x="12018" y="18866"/>
                  </a:lnTo>
                  <a:lnTo>
                    <a:pt x="12176" y="18313"/>
                  </a:lnTo>
                  <a:lnTo>
                    <a:pt x="12314" y="17760"/>
                  </a:lnTo>
                  <a:lnTo>
                    <a:pt x="12433" y="17188"/>
                  </a:lnTo>
                  <a:lnTo>
                    <a:pt x="12551" y="16616"/>
                  </a:lnTo>
                  <a:lnTo>
                    <a:pt x="12630" y="16044"/>
                  </a:lnTo>
                  <a:lnTo>
                    <a:pt x="12689" y="15471"/>
                  </a:lnTo>
                  <a:lnTo>
                    <a:pt x="12729" y="14899"/>
                  </a:lnTo>
                  <a:lnTo>
                    <a:pt x="12768" y="14327"/>
                  </a:lnTo>
                  <a:lnTo>
                    <a:pt x="12768" y="13735"/>
                  </a:lnTo>
                  <a:lnTo>
                    <a:pt x="12788" y="11485"/>
                  </a:lnTo>
                  <a:lnTo>
                    <a:pt x="12788" y="10360"/>
                  </a:lnTo>
                  <a:lnTo>
                    <a:pt x="12748" y="9236"/>
                  </a:lnTo>
                  <a:lnTo>
                    <a:pt x="12709" y="8663"/>
                  </a:lnTo>
                  <a:lnTo>
                    <a:pt x="12670" y="8111"/>
                  </a:lnTo>
                  <a:lnTo>
                    <a:pt x="12610" y="7558"/>
                  </a:lnTo>
                  <a:lnTo>
                    <a:pt x="12512" y="7006"/>
                  </a:lnTo>
                  <a:lnTo>
                    <a:pt x="12413" y="6453"/>
                  </a:lnTo>
                  <a:lnTo>
                    <a:pt x="12295" y="5901"/>
                  </a:lnTo>
                  <a:lnTo>
                    <a:pt x="12137" y="5348"/>
                  </a:lnTo>
                  <a:lnTo>
                    <a:pt x="11959" y="4796"/>
                  </a:lnTo>
                  <a:lnTo>
                    <a:pt x="11801" y="4361"/>
                  </a:lnTo>
                  <a:lnTo>
                    <a:pt x="11604" y="3908"/>
                  </a:lnTo>
                  <a:lnTo>
                    <a:pt x="11190" y="3020"/>
                  </a:lnTo>
                  <a:lnTo>
                    <a:pt x="10341" y="1263"/>
                  </a:lnTo>
                  <a:lnTo>
                    <a:pt x="10144" y="928"/>
                  </a:lnTo>
                  <a:lnTo>
                    <a:pt x="9946" y="632"/>
                  </a:lnTo>
                  <a:lnTo>
                    <a:pt x="9710" y="356"/>
                  </a:lnTo>
                  <a:lnTo>
                    <a:pt x="9453" y="79"/>
                  </a:lnTo>
                  <a:lnTo>
                    <a:pt x="9414" y="40"/>
                  </a:lnTo>
                  <a:lnTo>
                    <a:pt x="9354"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0" name="Google Shape;1040;p9"/>
            <p:cNvSpPr/>
            <p:nvPr/>
          </p:nvSpPr>
          <p:spPr>
            <a:xfrm>
              <a:off x="6240339" y="2592673"/>
              <a:ext cx="979810" cy="1220561"/>
            </a:xfrm>
            <a:custGeom>
              <a:rect b="b" l="l" r="r" t="t"/>
              <a:pathLst>
                <a:path extrusionOk="0" h="36310" w="29148">
                  <a:moveTo>
                    <a:pt x="10598" y="0"/>
                  </a:moveTo>
                  <a:lnTo>
                    <a:pt x="9966" y="20"/>
                  </a:lnTo>
                  <a:lnTo>
                    <a:pt x="9374" y="59"/>
                  </a:lnTo>
                  <a:lnTo>
                    <a:pt x="8762" y="119"/>
                  </a:lnTo>
                  <a:lnTo>
                    <a:pt x="8190" y="217"/>
                  </a:lnTo>
                  <a:lnTo>
                    <a:pt x="7598" y="336"/>
                  </a:lnTo>
                  <a:lnTo>
                    <a:pt x="7046" y="494"/>
                  </a:lnTo>
                  <a:lnTo>
                    <a:pt x="6473" y="671"/>
                  </a:lnTo>
                  <a:lnTo>
                    <a:pt x="5941" y="869"/>
                  </a:lnTo>
                  <a:lnTo>
                    <a:pt x="5428" y="1105"/>
                  </a:lnTo>
                  <a:lnTo>
                    <a:pt x="5092" y="1283"/>
                  </a:lnTo>
                  <a:lnTo>
                    <a:pt x="4757" y="1461"/>
                  </a:lnTo>
                  <a:lnTo>
                    <a:pt x="4441" y="1678"/>
                  </a:lnTo>
                  <a:lnTo>
                    <a:pt x="4145" y="1875"/>
                  </a:lnTo>
                  <a:lnTo>
                    <a:pt x="3849" y="2112"/>
                  </a:lnTo>
                  <a:lnTo>
                    <a:pt x="3573" y="2349"/>
                  </a:lnTo>
                  <a:lnTo>
                    <a:pt x="3296" y="2605"/>
                  </a:lnTo>
                  <a:lnTo>
                    <a:pt x="3040" y="2862"/>
                  </a:lnTo>
                  <a:lnTo>
                    <a:pt x="2783" y="3138"/>
                  </a:lnTo>
                  <a:lnTo>
                    <a:pt x="2546" y="3414"/>
                  </a:lnTo>
                  <a:lnTo>
                    <a:pt x="2329" y="3710"/>
                  </a:lnTo>
                  <a:lnTo>
                    <a:pt x="2112" y="4006"/>
                  </a:lnTo>
                  <a:lnTo>
                    <a:pt x="1895" y="4322"/>
                  </a:lnTo>
                  <a:lnTo>
                    <a:pt x="1698" y="4638"/>
                  </a:lnTo>
                  <a:lnTo>
                    <a:pt x="1520" y="4973"/>
                  </a:lnTo>
                  <a:lnTo>
                    <a:pt x="1343" y="5309"/>
                  </a:lnTo>
                  <a:lnTo>
                    <a:pt x="1165" y="5644"/>
                  </a:lnTo>
                  <a:lnTo>
                    <a:pt x="1027" y="5980"/>
                  </a:lnTo>
                  <a:lnTo>
                    <a:pt x="869" y="6335"/>
                  </a:lnTo>
                  <a:lnTo>
                    <a:pt x="751" y="6690"/>
                  </a:lnTo>
                  <a:lnTo>
                    <a:pt x="514" y="7420"/>
                  </a:lnTo>
                  <a:lnTo>
                    <a:pt x="317" y="8150"/>
                  </a:lnTo>
                  <a:lnTo>
                    <a:pt x="178" y="8900"/>
                  </a:lnTo>
                  <a:lnTo>
                    <a:pt x="80" y="9670"/>
                  </a:lnTo>
                  <a:lnTo>
                    <a:pt x="21" y="10420"/>
                  </a:lnTo>
                  <a:lnTo>
                    <a:pt x="1" y="11169"/>
                  </a:lnTo>
                  <a:lnTo>
                    <a:pt x="1" y="11643"/>
                  </a:lnTo>
                  <a:lnTo>
                    <a:pt x="40" y="12097"/>
                  </a:lnTo>
                  <a:lnTo>
                    <a:pt x="119" y="13005"/>
                  </a:lnTo>
                  <a:lnTo>
                    <a:pt x="238" y="13932"/>
                  </a:lnTo>
                  <a:lnTo>
                    <a:pt x="415" y="14820"/>
                  </a:lnTo>
                  <a:lnTo>
                    <a:pt x="613" y="15728"/>
                  </a:lnTo>
                  <a:lnTo>
                    <a:pt x="849" y="16616"/>
                  </a:lnTo>
                  <a:lnTo>
                    <a:pt x="1126" y="17484"/>
                  </a:lnTo>
                  <a:lnTo>
                    <a:pt x="1422" y="18372"/>
                  </a:lnTo>
                  <a:lnTo>
                    <a:pt x="1560" y="18787"/>
                  </a:lnTo>
                  <a:lnTo>
                    <a:pt x="1737" y="19201"/>
                  </a:lnTo>
                  <a:lnTo>
                    <a:pt x="2093" y="20030"/>
                  </a:lnTo>
                  <a:lnTo>
                    <a:pt x="2487" y="20819"/>
                  </a:lnTo>
                  <a:lnTo>
                    <a:pt x="2882" y="21608"/>
                  </a:lnTo>
                  <a:lnTo>
                    <a:pt x="3691" y="23187"/>
                  </a:lnTo>
                  <a:lnTo>
                    <a:pt x="4086" y="23976"/>
                  </a:lnTo>
                  <a:lnTo>
                    <a:pt x="4441" y="24786"/>
                  </a:lnTo>
                  <a:lnTo>
                    <a:pt x="5664" y="27706"/>
                  </a:lnTo>
                  <a:lnTo>
                    <a:pt x="6927" y="30587"/>
                  </a:lnTo>
                  <a:lnTo>
                    <a:pt x="8230" y="33449"/>
                  </a:lnTo>
                  <a:lnTo>
                    <a:pt x="9572" y="36310"/>
                  </a:lnTo>
                  <a:lnTo>
                    <a:pt x="10795" y="35600"/>
                  </a:lnTo>
                  <a:lnTo>
                    <a:pt x="12018" y="34850"/>
                  </a:lnTo>
                  <a:lnTo>
                    <a:pt x="13202" y="34060"/>
                  </a:lnTo>
                  <a:lnTo>
                    <a:pt x="14367" y="33251"/>
                  </a:lnTo>
                  <a:lnTo>
                    <a:pt x="14623" y="33034"/>
                  </a:lnTo>
                  <a:lnTo>
                    <a:pt x="14821" y="32817"/>
                  </a:lnTo>
                  <a:lnTo>
                    <a:pt x="14979" y="32600"/>
                  </a:lnTo>
                  <a:lnTo>
                    <a:pt x="15097" y="32403"/>
                  </a:lnTo>
                  <a:lnTo>
                    <a:pt x="15176" y="32186"/>
                  </a:lnTo>
                  <a:lnTo>
                    <a:pt x="15235" y="31969"/>
                  </a:lnTo>
                  <a:lnTo>
                    <a:pt x="15255" y="31771"/>
                  </a:lnTo>
                  <a:lnTo>
                    <a:pt x="15235" y="31554"/>
                  </a:lnTo>
                  <a:lnTo>
                    <a:pt x="15196" y="31317"/>
                  </a:lnTo>
                  <a:lnTo>
                    <a:pt x="15156" y="31100"/>
                  </a:lnTo>
                  <a:lnTo>
                    <a:pt x="15018" y="30607"/>
                  </a:lnTo>
                  <a:lnTo>
                    <a:pt x="14840" y="30054"/>
                  </a:lnTo>
                  <a:lnTo>
                    <a:pt x="14683" y="29462"/>
                  </a:lnTo>
                  <a:lnTo>
                    <a:pt x="13873" y="26187"/>
                  </a:lnTo>
                  <a:lnTo>
                    <a:pt x="13459" y="24568"/>
                  </a:lnTo>
                  <a:lnTo>
                    <a:pt x="13025" y="22950"/>
                  </a:lnTo>
                  <a:lnTo>
                    <a:pt x="12571" y="21332"/>
                  </a:lnTo>
                  <a:lnTo>
                    <a:pt x="12097" y="19734"/>
                  </a:lnTo>
                  <a:lnTo>
                    <a:pt x="11565" y="18135"/>
                  </a:lnTo>
                  <a:lnTo>
                    <a:pt x="11288" y="17346"/>
                  </a:lnTo>
                  <a:lnTo>
                    <a:pt x="11012" y="16557"/>
                  </a:lnTo>
                  <a:lnTo>
                    <a:pt x="10677" y="15649"/>
                  </a:lnTo>
                  <a:lnTo>
                    <a:pt x="10499" y="15195"/>
                  </a:lnTo>
                  <a:lnTo>
                    <a:pt x="10361" y="14741"/>
                  </a:lnTo>
                  <a:lnTo>
                    <a:pt x="10223" y="14287"/>
                  </a:lnTo>
                  <a:lnTo>
                    <a:pt x="10104" y="13833"/>
                  </a:lnTo>
                  <a:lnTo>
                    <a:pt x="10025" y="13360"/>
                  </a:lnTo>
                  <a:lnTo>
                    <a:pt x="9966" y="12886"/>
                  </a:lnTo>
                  <a:lnTo>
                    <a:pt x="9966" y="12807"/>
                  </a:lnTo>
                  <a:lnTo>
                    <a:pt x="9986" y="12728"/>
                  </a:lnTo>
                  <a:lnTo>
                    <a:pt x="10045" y="12649"/>
                  </a:lnTo>
                  <a:lnTo>
                    <a:pt x="10104" y="12590"/>
                  </a:lnTo>
                  <a:lnTo>
                    <a:pt x="10183" y="12551"/>
                  </a:lnTo>
                  <a:lnTo>
                    <a:pt x="10262" y="12531"/>
                  </a:lnTo>
                  <a:lnTo>
                    <a:pt x="10341" y="12551"/>
                  </a:lnTo>
                  <a:lnTo>
                    <a:pt x="10420" y="12571"/>
                  </a:lnTo>
                  <a:lnTo>
                    <a:pt x="12058" y="13340"/>
                  </a:lnTo>
                  <a:lnTo>
                    <a:pt x="12867" y="13695"/>
                  </a:lnTo>
                  <a:lnTo>
                    <a:pt x="13676" y="14031"/>
                  </a:lnTo>
                  <a:lnTo>
                    <a:pt x="14091" y="14189"/>
                  </a:lnTo>
                  <a:lnTo>
                    <a:pt x="14505" y="14327"/>
                  </a:lnTo>
                  <a:lnTo>
                    <a:pt x="14939" y="14445"/>
                  </a:lnTo>
                  <a:lnTo>
                    <a:pt x="15353" y="14564"/>
                  </a:lnTo>
                  <a:lnTo>
                    <a:pt x="15788" y="14662"/>
                  </a:lnTo>
                  <a:lnTo>
                    <a:pt x="16241" y="14761"/>
                  </a:lnTo>
                  <a:lnTo>
                    <a:pt x="16695" y="14820"/>
                  </a:lnTo>
                  <a:lnTo>
                    <a:pt x="17149" y="14879"/>
                  </a:lnTo>
                  <a:lnTo>
                    <a:pt x="17623" y="14899"/>
                  </a:lnTo>
                  <a:lnTo>
                    <a:pt x="18116" y="14919"/>
                  </a:lnTo>
                  <a:lnTo>
                    <a:pt x="18590" y="14919"/>
                  </a:lnTo>
                  <a:lnTo>
                    <a:pt x="19063" y="14879"/>
                  </a:lnTo>
                  <a:lnTo>
                    <a:pt x="19537" y="14840"/>
                  </a:lnTo>
                  <a:lnTo>
                    <a:pt x="20011" y="14800"/>
                  </a:lnTo>
                  <a:lnTo>
                    <a:pt x="20484" y="14721"/>
                  </a:lnTo>
                  <a:lnTo>
                    <a:pt x="20958" y="14643"/>
                  </a:lnTo>
                  <a:lnTo>
                    <a:pt x="21431" y="14524"/>
                  </a:lnTo>
                  <a:lnTo>
                    <a:pt x="21885" y="14406"/>
                  </a:lnTo>
                  <a:lnTo>
                    <a:pt x="22359" y="14287"/>
                  </a:lnTo>
                  <a:lnTo>
                    <a:pt x="22813" y="14129"/>
                  </a:lnTo>
                  <a:lnTo>
                    <a:pt x="23267" y="13972"/>
                  </a:lnTo>
                  <a:lnTo>
                    <a:pt x="23720" y="13814"/>
                  </a:lnTo>
                  <a:lnTo>
                    <a:pt x="24155" y="13636"/>
                  </a:lnTo>
                  <a:lnTo>
                    <a:pt x="24608" y="13439"/>
                  </a:lnTo>
                  <a:lnTo>
                    <a:pt x="25141" y="13163"/>
                  </a:lnTo>
                  <a:lnTo>
                    <a:pt x="25694" y="12886"/>
                  </a:lnTo>
                  <a:lnTo>
                    <a:pt x="26207" y="12571"/>
                  </a:lnTo>
                  <a:lnTo>
                    <a:pt x="26700" y="12215"/>
                  </a:lnTo>
                  <a:lnTo>
                    <a:pt x="27174" y="11840"/>
                  </a:lnTo>
                  <a:lnTo>
                    <a:pt x="27411" y="11643"/>
                  </a:lnTo>
                  <a:lnTo>
                    <a:pt x="27628" y="11446"/>
                  </a:lnTo>
                  <a:lnTo>
                    <a:pt x="27825" y="11209"/>
                  </a:lnTo>
                  <a:lnTo>
                    <a:pt x="28022" y="10992"/>
                  </a:lnTo>
                  <a:lnTo>
                    <a:pt x="28200" y="10755"/>
                  </a:lnTo>
                  <a:lnTo>
                    <a:pt x="28378" y="10499"/>
                  </a:lnTo>
                  <a:lnTo>
                    <a:pt x="28595" y="10124"/>
                  </a:lnTo>
                  <a:lnTo>
                    <a:pt x="28772" y="9729"/>
                  </a:lnTo>
                  <a:lnTo>
                    <a:pt x="28871" y="9492"/>
                  </a:lnTo>
                  <a:lnTo>
                    <a:pt x="28950" y="9255"/>
                  </a:lnTo>
                  <a:lnTo>
                    <a:pt x="29009" y="9018"/>
                  </a:lnTo>
                  <a:lnTo>
                    <a:pt x="29068" y="8762"/>
                  </a:lnTo>
                  <a:lnTo>
                    <a:pt x="29108" y="8525"/>
                  </a:lnTo>
                  <a:lnTo>
                    <a:pt x="29127" y="8269"/>
                  </a:lnTo>
                  <a:lnTo>
                    <a:pt x="29147" y="8032"/>
                  </a:lnTo>
                  <a:lnTo>
                    <a:pt x="29147" y="7775"/>
                  </a:lnTo>
                  <a:lnTo>
                    <a:pt x="29127" y="7538"/>
                  </a:lnTo>
                  <a:lnTo>
                    <a:pt x="29108" y="7282"/>
                  </a:lnTo>
                  <a:lnTo>
                    <a:pt x="29048" y="7045"/>
                  </a:lnTo>
                  <a:lnTo>
                    <a:pt x="28989" y="6808"/>
                  </a:lnTo>
                  <a:lnTo>
                    <a:pt x="28910" y="6591"/>
                  </a:lnTo>
                  <a:lnTo>
                    <a:pt x="28812" y="6354"/>
                  </a:lnTo>
                  <a:lnTo>
                    <a:pt x="28713" y="6137"/>
                  </a:lnTo>
                  <a:lnTo>
                    <a:pt x="28575" y="5920"/>
                  </a:lnTo>
                  <a:lnTo>
                    <a:pt x="28397" y="5703"/>
                  </a:lnTo>
                  <a:lnTo>
                    <a:pt x="28220" y="5466"/>
                  </a:lnTo>
                  <a:lnTo>
                    <a:pt x="28003" y="5269"/>
                  </a:lnTo>
                  <a:lnTo>
                    <a:pt x="27786" y="5072"/>
                  </a:lnTo>
                  <a:lnTo>
                    <a:pt x="27568" y="4894"/>
                  </a:lnTo>
                  <a:lnTo>
                    <a:pt x="27332" y="4717"/>
                  </a:lnTo>
                  <a:lnTo>
                    <a:pt x="26838" y="4401"/>
                  </a:lnTo>
                  <a:lnTo>
                    <a:pt x="26227" y="4046"/>
                  </a:lnTo>
                  <a:lnTo>
                    <a:pt x="25595" y="3710"/>
                  </a:lnTo>
                  <a:lnTo>
                    <a:pt x="24944" y="3414"/>
                  </a:lnTo>
                  <a:lnTo>
                    <a:pt x="24293" y="3158"/>
                  </a:lnTo>
                  <a:lnTo>
                    <a:pt x="23306" y="2783"/>
                  </a:lnTo>
                  <a:lnTo>
                    <a:pt x="22240" y="2408"/>
                  </a:lnTo>
                  <a:lnTo>
                    <a:pt x="21135" y="2013"/>
                  </a:lnTo>
                  <a:lnTo>
                    <a:pt x="19971" y="1638"/>
                  </a:lnTo>
                  <a:lnTo>
                    <a:pt x="18767" y="1283"/>
                  </a:lnTo>
                  <a:lnTo>
                    <a:pt x="17524" y="947"/>
                  </a:lnTo>
                  <a:lnTo>
                    <a:pt x="16281" y="651"/>
                  </a:lnTo>
                  <a:lnTo>
                    <a:pt x="15649" y="513"/>
                  </a:lnTo>
                  <a:lnTo>
                    <a:pt x="15018" y="395"/>
                  </a:lnTo>
                  <a:lnTo>
                    <a:pt x="14367" y="296"/>
                  </a:lnTo>
                  <a:lnTo>
                    <a:pt x="13735" y="198"/>
                  </a:lnTo>
                  <a:lnTo>
                    <a:pt x="13104" y="119"/>
                  </a:lnTo>
                  <a:lnTo>
                    <a:pt x="12472" y="59"/>
                  </a:lnTo>
                  <a:lnTo>
                    <a:pt x="11841" y="20"/>
                  </a:lnTo>
                  <a:lnTo>
                    <a:pt x="11209"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1" name="Google Shape;1041;p9"/>
            <p:cNvSpPr/>
            <p:nvPr/>
          </p:nvSpPr>
          <p:spPr>
            <a:xfrm>
              <a:off x="6125574" y="2491825"/>
              <a:ext cx="1161566" cy="1033527"/>
            </a:xfrm>
            <a:custGeom>
              <a:rect b="b" l="l" r="r" t="t"/>
              <a:pathLst>
                <a:path extrusionOk="0" h="30746" w="34555">
                  <a:moveTo>
                    <a:pt x="9473" y="1"/>
                  </a:moveTo>
                  <a:lnTo>
                    <a:pt x="8881" y="21"/>
                  </a:lnTo>
                  <a:lnTo>
                    <a:pt x="8328" y="40"/>
                  </a:lnTo>
                  <a:lnTo>
                    <a:pt x="7796" y="80"/>
                  </a:lnTo>
                  <a:lnTo>
                    <a:pt x="7302" y="159"/>
                  </a:lnTo>
                  <a:lnTo>
                    <a:pt x="6848" y="257"/>
                  </a:lnTo>
                  <a:lnTo>
                    <a:pt x="6454" y="376"/>
                  </a:lnTo>
                  <a:lnTo>
                    <a:pt x="6020" y="553"/>
                  </a:lnTo>
                  <a:lnTo>
                    <a:pt x="5605" y="770"/>
                  </a:lnTo>
                  <a:lnTo>
                    <a:pt x="5230" y="1007"/>
                  </a:lnTo>
                  <a:lnTo>
                    <a:pt x="4855" y="1283"/>
                  </a:lnTo>
                  <a:lnTo>
                    <a:pt x="4520" y="1579"/>
                  </a:lnTo>
                  <a:lnTo>
                    <a:pt x="4204" y="1915"/>
                  </a:lnTo>
                  <a:lnTo>
                    <a:pt x="3908" y="2250"/>
                  </a:lnTo>
                  <a:lnTo>
                    <a:pt x="3632" y="2625"/>
                  </a:lnTo>
                  <a:lnTo>
                    <a:pt x="3375" y="3040"/>
                  </a:lnTo>
                  <a:lnTo>
                    <a:pt x="3139" y="3454"/>
                  </a:lnTo>
                  <a:lnTo>
                    <a:pt x="2921" y="3888"/>
                  </a:lnTo>
                  <a:lnTo>
                    <a:pt x="2724" y="4322"/>
                  </a:lnTo>
                  <a:lnTo>
                    <a:pt x="2527" y="4796"/>
                  </a:lnTo>
                  <a:lnTo>
                    <a:pt x="2369" y="5270"/>
                  </a:lnTo>
                  <a:lnTo>
                    <a:pt x="2211" y="5763"/>
                  </a:lnTo>
                  <a:lnTo>
                    <a:pt x="2053" y="6256"/>
                  </a:lnTo>
                  <a:lnTo>
                    <a:pt x="1935" y="6769"/>
                  </a:lnTo>
                  <a:lnTo>
                    <a:pt x="1816" y="7263"/>
                  </a:lnTo>
                  <a:lnTo>
                    <a:pt x="1619" y="8309"/>
                  </a:lnTo>
                  <a:lnTo>
                    <a:pt x="1441" y="9335"/>
                  </a:lnTo>
                  <a:lnTo>
                    <a:pt x="1323" y="10361"/>
                  </a:lnTo>
                  <a:lnTo>
                    <a:pt x="1205" y="11348"/>
                  </a:lnTo>
                  <a:lnTo>
                    <a:pt x="1126" y="12314"/>
                  </a:lnTo>
                  <a:lnTo>
                    <a:pt x="988" y="14051"/>
                  </a:lnTo>
                  <a:lnTo>
                    <a:pt x="810" y="16123"/>
                  </a:lnTo>
                  <a:lnTo>
                    <a:pt x="593" y="18096"/>
                  </a:lnTo>
                  <a:lnTo>
                    <a:pt x="396" y="19971"/>
                  </a:lnTo>
                  <a:lnTo>
                    <a:pt x="198" y="21826"/>
                  </a:lnTo>
                  <a:lnTo>
                    <a:pt x="139" y="22754"/>
                  </a:lnTo>
                  <a:lnTo>
                    <a:pt x="60" y="23681"/>
                  </a:lnTo>
                  <a:lnTo>
                    <a:pt x="21" y="24608"/>
                  </a:lnTo>
                  <a:lnTo>
                    <a:pt x="1" y="25575"/>
                  </a:lnTo>
                  <a:lnTo>
                    <a:pt x="1" y="26542"/>
                  </a:lnTo>
                  <a:lnTo>
                    <a:pt x="21" y="27529"/>
                  </a:lnTo>
                  <a:lnTo>
                    <a:pt x="60" y="28535"/>
                  </a:lnTo>
                  <a:lnTo>
                    <a:pt x="139" y="29601"/>
                  </a:lnTo>
                  <a:lnTo>
                    <a:pt x="771" y="29719"/>
                  </a:lnTo>
                  <a:lnTo>
                    <a:pt x="1599" y="29897"/>
                  </a:lnTo>
                  <a:lnTo>
                    <a:pt x="2586" y="30114"/>
                  </a:lnTo>
                  <a:lnTo>
                    <a:pt x="3632" y="30331"/>
                  </a:lnTo>
                  <a:lnTo>
                    <a:pt x="4697" y="30529"/>
                  </a:lnTo>
                  <a:lnTo>
                    <a:pt x="5191" y="30607"/>
                  </a:lnTo>
                  <a:lnTo>
                    <a:pt x="5664" y="30667"/>
                  </a:lnTo>
                  <a:lnTo>
                    <a:pt x="6118" y="30726"/>
                  </a:lnTo>
                  <a:lnTo>
                    <a:pt x="6513" y="30746"/>
                  </a:lnTo>
                  <a:lnTo>
                    <a:pt x="6848" y="30746"/>
                  </a:lnTo>
                  <a:lnTo>
                    <a:pt x="7125" y="30706"/>
                  </a:lnTo>
                  <a:lnTo>
                    <a:pt x="9966" y="16439"/>
                  </a:lnTo>
                  <a:lnTo>
                    <a:pt x="10203" y="15156"/>
                  </a:lnTo>
                  <a:lnTo>
                    <a:pt x="10322" y="14505"/>
                  </a:lnTo>
                  <a:lnTo>
                    <a:pt x="10420" y="13873"/>
                  </a:lnTo>
                  <a:lnTo>
                    <a:pt x="10499" y="13222"/>
                  </a:lnTo>
                  <a:lnTo>
                    <a:pt x="10558" y="12571"/>
                  </a:lnTo>
                  <a:lnTo>
                    <a:pt x="10598" y="11920"/>
                  </a:lnTo>
                  <a:lnTo>
                    <a:pt x="10598" y="11269"/>
                  </a:lnTo>
                  <a:lnTo>
                    <a:pt x="10598" y="10834"/>
                  </a:lnTo>
                  <a:lnTo>
                    <a:pt x="10637" y="10499"/>
                  </a:lnTo>
                  <a:lnTo>
                    <a:pt x="10696" y="10223"/>
                  </a:lnTo>
                  <a:lnTo>
                    <a:pt x="10716" y="10124"/>
                  </a:lnTo>
                  <a:lnTo>
                    <a:pt x="10756" y="10045"/>
                  </a:lnTo>
                  <a:lnTo>
                    <a:pt x="10815" y="9966"/>
                  </a:lnTo>
                  <a:lnTo>
                    <a:pt x="10874" y="9927"/>
                  </a:lnTo>
                  <a:lnTo>
                    <a:pt x="10933" y="9887"/>
                  </a:lnTo>
                  <a:lnTo>
                    <a:pt x="10992" y="9868"/>
                  </a:lnTo>
                  <a:lnTo>
                    <a:pt x="11131" y="9868"/>
                  </a:lnTo>
                  <a:lnTo>
                    <a:pt x="11288" y="9927"/>
                  </a:lnTo>
                  <a:lnTo>
                    <a:pt x="11466" y="10006"/>
                  </a:lnTo>
                  <a:lnTo>
                    <a:pt x="11663" y="10144"/>
                  </a:lnTo>
                  <a:lnTo>
                    <a:pt x="12098" y="10479"/>
                  </a:lnTo>
                  <a:lnTo>
                    <a:pt x="12591" y="10894"/>
                  </a:lnTo>
                  <a:lnTo>
                    <a:pt x="13124" y="11308"/>
                  </a:lnTo>
                  <a:lnTo>
                    <a:pt x="14150" y="12058"/>
                  </a:lnTo>
                  <a:lnTo>
                    <a:pt x="15196" y="12808"/>
                  </a:lnTo>
                  <a:lnTo>
                    <a:pt x="16242" y="13518"/>
                  </a:lnTo>
                  <a:lnTo>
                    <a:pt x="17327" y="14209"/>
                  </a:lnTo>
                  <a:lnTo>
                    <a:pt x="18412" y="14880"/>
                  </a:lnTo>
                  <a:lnTo>
                    <a:pt x="19517" y="15511"/>
                  </a:lnTo>
                  <a:lnTo>
                    <a:pt x="20090" y="15807"/>
                  </a:lnTo>
                  <a:lnTo>
                    <a:pt x="20642" y="16084"/>
                  </a:lnTo>
                  <a:lnTo>
                    <a:pt x="21234" y="16360"/>
                  </a:lnTo>
                  <a:lnTo>
                    <a:pt x="21806" y="16636"/>
                  </a:lnTo>
                  <a:lnTo>
                    <a:pt x="22162" y="16774"/>
                  </a:lnTo>
                  <a:lnTo>
                    <a:pt x="22517" y="16873"/>
                  </a:lnTo>
                  <a:lnTo>
                    <a:pt x="22892" y="16952"/>
                  </a:lnTo>
                  <a:lnTo>
                    <a:pt x="23247" y="17011"/>
                  </a:lnTo>
                  <a:lnTo>
                    <a:pt x="23622" y="17031"/>
                  </a:lnTo>
                  <a:lnTo>
                    <a:pt x="23997" y="17051"/>
                  </a:lnTo>
                  <a:lnTo>
                    <a:pt x="24372" y="17031"/>
                  </a:lnTo>
                  <a:lnTo>
                    <a:pt x="24766" y="16991"/>
                  </a:lnTo>
                  <a:lnTo>
                    <a:pt x="25141" y="16952"/>
                  </a:lnTo>
                  <a:lnTo>
                    <a:pt x="25516" y="16873"/>
                  </a:lnTo>
                  <a:lnTo>
                    <a:pt x="25891" y="16794"/>
                  </a:lnTo>
                  <a:lnTo>
                    <a:pt x="26266" y="16695"/>
                  </a:lnTo>
                  <a:lnTo>
                    <a:pt x="26996" y="16478"/>
                  </a:lnTo>
                  <a:lnTo>
                    <a:pt x="27707" y="16241"/>
                  </a:lnTo>
                  <a:lnTo>
                    <a:pt x="28161" y="16064"/>
                  </a:lnTo>
                  <a:lnTo>
                    <a:pt x="28595" y="15867"/>
                  </a:lnTo>
                  <a:lnTo>
                    <a:pt x="29029" y="15669"/>
                  </a:lnTo>
                  <a:lnTo>
                    <a:pt x="29443" y="15432"/>
                  </a:lnTo>
                  <a:lnTo>
                    <a:pt x="29858" y="15196"/>
                  </a:lnTo>
                  <a:lnTo>
                    <a:pt x="30272" y="14919"/>
                  </a:lnTo>
                  <a:lnTo>
                    <a:pt x="30647" y="14643"/>
                  </a:lnTo>
                  <a:lnTo>
                    <a:pt x="31022" y="14347"/>
                  </a:lnTo>
                  <a:lnTo>
                    <a:pt x="31397" y="14031"/>
                  </a:lnTo>
                  <a:lnTo>
                    <a:pt x="31732" y="13696"/>
                  </a:lnTo>
                  <a:lnTo>
                    <a:pt x="32068" y="13360"/>
                  </a:lnTo>
                  <a:lnTo>
                    <a:pt x="32364" y="12985"/>
                  </a:lnTo>
                  <a:lnTo>
                    <a:pt x="32660" y="12610"/>
                  </a:lnTo>
                  <a:lnTo>
                    <a:pt x="32936" y="12216"/>
                  </a:lnTo>
                  <a:lnTo>
                    <a:pt x="33173" y="11821"/>
                  </a:lnTo>
                  <a:lnTo>
                    <a:pt x="33410" y="11387"/>
                  </a:lnTo>
                  <a:lnTo>
                    <a:pt x="33607" y="10973"/>
                  </a:lnTo>
                  <a:lnTo>
                    <a:pt x="33785" y="10538"/>
                  </a:lnTo>
                  <a:lnTo>
                    <a:pt x="33942" y="10104"/>
                  </a:lnTo>
                  <a:lnTo>
                    <a:pt x="34081" y="9670"/>
                  </a:lnTo>
                  <a:lnTo>
                    <a:pt x="34337" y="8782"/>
                  </a:lnTo>
                  <a:lnTo>
                    <a:pt x="34554" y="7874"/>
                  </a:lnTo>
                  <a:lnTo>
                    <a:pt x="33903" y="7815"/>
                  </a:lnTo>
                  <a:lnTo>
                    <a:pt x="33212" y="7697"/>
                  </a:lnTo>
                  <a:lnTo>
                    <a:pt x="32522" y="7539"/>
                  </a:lnTo>
                  <a:lnTo>
                    <a:pt x="31831" y="7361"/>
                  </a:lnTo>
                  <a:lnTo>
                    <a:pt x="31121" y="7144"/>
                  </a:lnTo>
                  <a:lnTo>
                    <a:pt x="30430" y="6908"/>
                  </a:lnTo>
                  <a:lnTo>
                    <a:pt x="29720" y="6631"/>
                  </a:lnTo>
                  <a:lnTo>
                    <a:pt x="29029" y="6335"/>
                  </a:lnTo>
                  <a:lnTo>
                    <a:pt x="28318" y="6039"/>
                  </a:lnTo>
                  <a:lnTo>
                    <a:pt x="27648" y="5724"/>
                  </a:lnTo>
                  <a:lnTo>
                    <a:pt x="26977" y="5388"/>
                  </a:lnTo>
                  <a:lnTo>
                    <a:pt x="26306" y="5033"/>
                  </a:lnTo>
                  <a:lnTo>
                    <a:pt x="25674" y="4678"/>
                  </a:lnTo>
                  <a:lnTo>
                    <a:pt x="25062" y="4342"/>
                  </a:lnTo>
                  <a:lnTo>
                    <a:pt x="23898" y="3632"/>
                  </a:lnTo>
                  <a:lnTo>
                    <a:pt x="23326" y="3296"/>
                  </a:lnTo>
                  <a:lnTo>
                    <a:pt x="22773" y="3000"/>
                  </a:lnTo>
                  <a:lnTo>
                    <a:pt x="22221" y="2744"/>
                  </a:lnTo>
                  <a:lnTo>
                    <a:pt x="21688" y="2507"/>
                  </a:lnTo>
                  <a:lnTo>
                    <a:pt x="21155" y="2310"/>
                  </a:lnTo>
                  <a:lnTo>
                    <a:pt x="20642" y="2132"/>
                  </a:lnTo>
                  <a:lnTo>
                    <a:pt x="20109" y="1994"/>
                  </a:lnTo>
                  <a:lnTo>
                    <a:pt x="19577" y="1856"/>
                  </a:lnTo>
                  <a:lnTo>
                    <a:pt x="18491" y="1599"/>
                  </a:lnTo>
                  <a:lnTo>
                    <a:pt x="17366" y="1343"/>
                  </a:lnTo>
                  <a:lnTo>
                    <a:pt x="16182" y="1066"/>
                  </a:lnTo>
                  <a:lnTo>
                    <a:pt x="15571" y="909"/>
                  </a:lnTo>
                  <a:lnTo>
                    <a:pt x="14919" y="731"/>
                  </a:lnTo>
                  <a:lnTo>
                    <a:pt x="14525" y="613"/>
                  </a:lnTo>
                  <a:lnTo>
                    <a:pt x="14071" y="514"/>
                  </a:lnTo>
                  <a:lnTo>
                    <a:pt x="13558" y="395"/>
                  </a:lnTo>
                  <a:lnTo>
                    <a:pt x="13025" y="317"/>
                  </a:lnTo>
                  <a:lnTo>
                    <a:pt x="12472" y="238"/>
                  </a:lnTo>
                  <a:lnTo>
                    <a:pt x="11880" y="159"/>
                  </a:lnTo>
                  <a:lnTo>
                    <a:pt x="11288" y="99"/>
                  </a:lnTo>
                  <a:lnTo>
                    <a:pt x="10677" y="60"/>
                  </a:lnTo>
                  <a:lnTo>
                    <a:pt x="10065" y="21"/>
                  </a:lnTo>
                  <a:lnTo>
                    <a:pt x="9473"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2" name="Google Shape;1042;p9"/>
            <p:cNvSpPr/>
            <p:nvPr/>
          </p:nvSpPr>
          <p:spPr>
            <a:xfrm>
              <a:off x="6873193" y="2458007"/>
              <a:ext cx="463719" cy="335007"/>
            </a:xfrm>
            <a:custGeom>
              <a:rect b="b" l="l" r="r" t="t"/>
              <a:pathLst>
                <a:path extrusionOk="0" h="9966" w="13795">
                  <a:moveTo>
                    <a:pt x="2684" y="0"/>
                  </a:moveTo>
                  <a:lnTo>
                    <a:pt x="2507" y="60"/>
                  </a:lnTo>
                  <a:lnTo>
                    <a:pt x="2329" y="139"/>
                  </a:lnTo>
                  <a:lnTo>
                    <a:pt x="2171" y="296"/>
                  </a:lnTo>
                  <a:lnTo>
                    <a:pt x="2033" y="474"/>
                  </a:lnTo>
                  <a:lnTo>
                    <a:pt x="1737" y="948"/>
                  </a:lnTo>
                  <a:lnTo>
                    <a:pt x="1481" y="1441"/>
                  </a:lnTo>
                  <a:lnTo>
                    <a:pt x="1224" y="1954"/>
                  </a:lnTo>
                  <a:lnTo>
                    <a:pt x="967" y="2467"/>
                  </a:lnTo>
                  <a:lnTo>
                    <a:pt x="494" y="3493"/>
                  </a:lnTo>
                  <a:lnTo>
                    <a:pt x="237" y="4006"/>
                  </a:lnTo>
                  <a:lnTo>
                    <a:pt x="1" y="4500"/>
                  </a:lnTo>
                  <a:lnTo>
                    <a:pt x="671" y="5052"/>
                  </a:lnTo>
                  <a:lnTo>
                    <a:pt x="1362" y="5585"/>
                  </a:lnTo>
                  <a:lnTo>
                    <a:pt x="2073" y="6078"/>
                  </a:lnTo>
                  <a:lnTo>
                    <a:pt x="2803" y="6552"/>
                  </a:lnTo>
                  <a:lnTo>
                    <a:pt x="3553" y="7006"/>
                  </a:lnTo>
                  <a:lnTo>
                    <a:pt x="4322" y="7420"/>
                  </a:lnTo>
                  <a:lnTo>
                    <a:pt x="5112" y="7815"/>
                  </a:lnTo>
                  <a:lnTo>
                    <a:pt x="5901" y="8170"/>
                  </a:lnTo>
                  <a:lnTo>
                    <a:pt x="6710" y="8506"/>
                  </a:lnTo>
                  <a:lnTo>
                    <a:pt x="7519" y="8802"/>
                  </a:lnTo>
                  <a:lnTo>
                    <a:pt x="8348" y="9078"/>
                  </a:lnTo>
                  <a:lnTo>
                    <a:pt x="9196" y="9315"/>
                  </a:lnTo>
                  <a:lnTo>
                    <a:pt x="10045" y="9532"/>
                  </a:lnTo>
                  <a:lnTo>
                    <a:pt x="10893" y="9709"/>
                  </a:lnTo>
                  <a:lnTo>
                    <a:pt x="11742" y="9847"/>
                  </a:lnTo>
                  <a:lnTo>
                    <a:pt x="12610" y="9966"/>
                  </a:lnTo>
                  <a:lnTo>
                    <a:pt x="12827" y="9216"/>
                  </a:lnTo>
                  <a:lnTo>
                    <a:pt x="13005" y="8446"/>
                  </a:lnTo>
                  <a:lnTo>
                    <a:pt x="13182" y="7677"/>
                  </a:lnTo>
                  <a:lnTo>
                    <a:pt x="13340" y="6907"/>
                  </a:lnTo>
                  <a:lnTo>
                    <a:pt x="13478" y="6138"/>
                  </a:lnTo>
                  <a:lnTo>
                    <a:pt x="13597" y="5368"/>
                  </a:lnTo>
                  <a:lnTo>
                    <a:pt x="13715" y="4598"/>
                  </a:lnTo>
                  <a:lnTo>
                    <a:pt x="13794" y="3809"/>
                  </a:lnTo>
                  <a:lnTo>
                    <a:pt x="13636" y="3809"/>
                  </a:lnTo>
                  <a:lnTo>
                    <a:pt x="13163" y="3710"/>
                  </a:lnTo>
                  <a:lnTo>
                    <a:pt x="11742" y="3375"/>
                  </a:lnTo>
                  <a:lnTo>
                    <a:pt x="10262" y="3000"/>
                  </a:lnTo>
                  <a:lnTo>
                    <a:pt x="9413" y="2783"/>
                  </a:lnTo>
                  <a:lnTo>
                    <a:pt x="8308" y="2408"/>
                  </a:lnTo>
                  <a:lnTo>
                    <a:pt x="7203" y="1974"/>
                  </a:lnTo>
                  <a:lnTo>
                    <a:pt x="6138" y="1520"/>
                  </a:lnTo>
                  <a:lnTo>
                    <a:pt x="5092" y="1007"/>
                  </a:lnTo>
                  <a:lnTo>
                    <a:pt x="4737" y="809"/>
                  </a:lnTo>
                  <a:lnTo>
                    <a:pt x="4342" y="573"/>
                  </a:lnTo>
                  <a:lnTo>
                    <a:pt x="3927" y="336"/>
                  </a:lnTo>
                  <a:lnTo>
                    <a:pt x="3710" y="217"/>
                  </a:lnTo>
                  <a:lnTo>
                    <a:pt x="3493" y="139"/>
                  </a:lnTo>
                  <a:lnTo>
                    <a:pt x="3296" y="60"/>
                  </a:lnTo>
                  <a:lnTo>
                    <a:pt x="3079" y="20"/>
                  </a:lnTo>
                  <a:lnTo>
                    <a:pt x="2882"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3" name="Google Shape;1043;p9"/>
            <p:cNvSpPr/>
            <p:nvPr/>
          </p:nvSpPr>
          <p:spPr>
            <a:xfrm>
              <a:off x="6267534" y="2729995"/>
              <a:ext cx="258096" cy="762859"/>
            </a:xfrm>
            <a:custGeom>
              <a:rect b="b" l="l" r="r" t="t"/>
              <a:pathLst>
                <a:path extrusionOk="0" h="22694" w="7678">
                  <a:moveTo>
                    <a:pt x="3533" y="0"/>
                  </a:moveTo>
                  <a:lnTo>
                    <a:pt x="3356" y="20"/>
                  </a:lnTo>
                  <a:lnTo>
                    <a:pt x="3158" y="59"/>
                  </a:lnTo>
                  <a:lnTo>
                    <a:pt x="2961" y="119"/>
                  </a:lnTo>
                  <a:lnTo>
                    <a:pt x="2724" y="217"/>
                  </a:lnTo>
                  <a:lnTo>
                    <a:pt x="2507" y="375"/>
                  </a:lnTo>
                  <a:lnTo>
                    <a:pt x="2310" y="553"/>
                  </a:lnTo>
                  <a:lnTo>
                    <a:pt x="2132" y="750"/>
                  </a:lnTo>
                  <a:lnTo>
                    <a:pt x="1974" y="947"/>
                  </a:lnTo>
                  <a:lnTo>
                    <a:pt x="1816" y="1184"/>
                  </a:lnTo>
                  <a:lnTo>
                    <a:pt x="1540" y="1658"/>
                  </a:lnTo>
                  <a:lnTo>
                    <a:pt x="1264" y="2191"/>
                  </a:lnTo>
                  <a:lnTo>
                    <a:pt x="1007" y="2743"/>
                  </a:lnTo>
                  <a:lnTo>
                    <a:pt x="790" y="3276"/>
                  </a:lnTo>
                  <a:lnTo>
                    <a:pt x="593" y="3809"/>
                  </a:lnTo>
                  <a:lnTo>
                    <a:pt x="435" y="4341"/>
                  </a:lnTo>
                  <a:lnTo>
                    <a:pt x="297" y="4894"/>
                  </a:lnTo>
                  <a:lnTo>
                    <a:pt x="198" y="5427"/>
                  </a:lnTo>
                  <a:lnTo>
                    <a:pt x="100" y="5979"/>
                  </a:lnTo>
                  <a:lnTo>
                    <a:pt x="40" y="6512"/>
                  </a:lnTo>
                  <a:lnTo>
                    <a:pt x="1" y="7065"/>
                  </a:lnTo>
                  <a:lnTo>
                    <a:pt x="1" y="7617"/>
                  </a:lnTo>
                  <a:lnTo>
                    <a:pt x="21" y="8190"/>
                  </a:lnTo>
                  <a:lnTo>
                    <a:pt x="60" y="8762"/>
                  </a:lnTo>
                  <a:lnTo>
                    <a:pt x="119" y="9354"/>
                  </a:lnTo>
                  <a:lnTo>
                    <a:pt x="198" y="9946"/>
                  </a:lnTo>
                  <a:lnTo>
                    <a:pt x="297" y="10538"/>
                  </a:lnTo>
                  <a:lnTo>
                    <a:pt x="435" y="11228"/>
                  </a:lnTo>
                  <a:lnTo>
                    <a:pt x="573" y="11899"/>
                  </a:lnTo>
                  <a:lnTo>
                    <a:pt x="751" y="12570"/>
                  </a:lnTo>
                  <a:lnTo>
                    <a:pt x="909" y="13241"/>
                  </a:lnTo>
                  <a:lnTo>
                    <a:pt x="1086" y="13912"/>
                  </a:lnTo>
                  <a:lnTo>
                    <a:pt x="1284" y="14583"/>
                  </a:lnTo>
                  <a:lnTo>
                    <a:pt x="1501" y="15234"/>
                  </a:lnTo>
                  <a:lnTo>
                    <a:pt x="1718" y="15905"/>
                  </a:lnTo>
                  <a:lnTo>
                    <a:pt x="1935" y="16557"/>
                  </a:lnTo>
                  <a:lnTo>
                    <a:pt x="2172" y="17208"/>
                  </a:lnTo>
                  <a:lnTo>
                    <a:pt x="2428" y="17839"/>
                  </a:lnTo>
                  <a:lnTo>
                    <a:pt x="2685" y="18490"/>
                  </a:lnTo>
                  <a:lnTo>
                    <a:pt x="2961" y="19122"/>
                  </a:lnTo>
                  <a:lnTo>
                    <a:pt x="3237" y="19753"/>
                  </a:lnTo>
                  <a:lnTo>
                    <a:pt x="3533" y="20385"/>
                  </a:lnTo>
                  <a:lnTo>
                    <a:pt x="3849" y="21016"/>
                  </a:lnTo>
                  <a:lnTo>
                    <a:pt x="4046" y="21391"/>
                  </a:lnTo>
                  <a:lnTo>
                    <a:pt x="4303" y="21746"/>
                  </a:lnTo>
                  <a:lnTo>
                    <a:pt x="4500" y="22023"/>
                  </a:lnTo>
                  <a:lnTo>
                    <a:pt x="4619" y="22141"/>
                  </a:lnTo>
                  <a:lnTo>
                    <a:pt x="4737" y="22260"/>
                  </a:lnTo>
                  <a:lnTo>
                    <a:pt x="4875" y="22358"/>
                  </a:lnTo>
                  <a:lnTo>
                    <a:pt x="5013" y="22457"/>
                  </a:lnTo>
                  <a:lnTo>
                    <a:pt x="5171" y="22516"/>
                  </a:lnTo>
                  <a:lnTo>
                    <a:pt x="5329" y="22575"/>
                  </a:lnTo>
                  <a:lnTo>
                    <a:pt x="5684" y="22674"/>
                  </a:lnTo>
                  <a:lnTo>
                    <a:pt x="5842" y="22694"/>
                  </a:lnTo>
                  <a:lnTo>
                    <a:pt x="5980" y="22694"/>
                  </a:lnTo>
                  <a:lnTo>
                    <a:pt x="6118" y="22674"/>
                  </a:lnTo>
                  <a:lnTo>
                    <a:pt x="6256" y="22634"/>
                  </a:lnTo>
                  <a:lnTo>
                    <a:pt x="6395" y="22556"/>
                  </a:lnTo>
                  <a:lnTo>
                    <a:pt x="6533" y="22417"/>
                  </a:lnTo>
                  <a:lnTo>
                    <a:pt x="6730" y="22220"/>
                  </a:lnTo>
                  <a:lnTo>
                    <a:pt x="6908" y="21983"/>
                  </a:lnTo>
                  <a:lnTo>
                    <a:pt x="7065" y="21746"/>
                  </a:lnTo>
                  <a:lnTo>
                    <a:pt x="7204" y="21490"/>
                  </a:lnTo>
                  <a:lnTo>
                    <a:pt x="7322" y="21233"/>
                  </a:lnTo>
                  <a:lnTo>
                    <a:pt x="7401" y="20957"/>
                  </a:lnTo>
                  <a:lnTo>
                    <a:pt x="7480" y="20681"/>
                  </a:lnTo>
                  <a:lnTo>
                    <a:pt x="7559" y="20385"/>
                  </a:lnTo>
                  <a:lnTo>
                    <a:pt x="7598" y="20109"/>
                  </a:lnTo>
                  <a:lnTo>
                    <a:pt x="7638" y="19813"/>
                  </a:lnTo>
                  <a:lnTo>
                    <a:pt x="7677" y="19201"/>
                  </a:lnTo>
                  <a:lnTo>
                    <a:pt x="7677" y="18589"/>
                  </a:lnTo>
                  <a:lnTo>
                    <a:pt x="7657" y="17997"/>
                  </a:lnTo>
                  <a:lnTo>
                    <a:pt x="7598" y="16280"/>
                  </a:lnTo>
                  <a:lnTo>
                    <a:pt x="7559" y="14544"/>
                  </a:lnTo>
                  <a:lnTo>
                    <a:pt x="7559" y="12807"/>
                  </a:lnTo>
                  <a:lnTo>
                    <a:pt x="7559" y="11071"/>
                  </a:lnTo>
                  <a:lnTo>
                    <a:pt x="7559" y="9314"/>
                  </a:lnTo>
                  <a:lnTo>
                    <a:pt x="7539" y="7578"/>
                  </a:lnTo>
                  <a:lnTo>
                    <a:pt x="7500" y="5841"/>
                  </a:lnTo>
                  <a:lnTo>
                    <a:pt x="7460" y="4993"/>
                  </a:lnTo>
                  <a:lnTo>
                    <a:pt x="7401" y="4124"/>
                  </a:lnTo>
                  <a:lnTo>
                    <a:pt x="7381" y="3927"/>
                  </a:lnTo>
                  <a:lnTo>
                    <a:pt x="7342" y="3749"/>
                  </a:lnTo>
                  <a:lnTo>
                    <a:pt x="7263" y="3552"/>
                  </a:lnTo>
                  <a:lnTo>
                    <a:pt x="7184" y="3375"/>
                  </a:lnTo>
                  <a:lnTo>
                    <a:pt x="7065" y="3197"/>
                  </a:lnTo>
                  <a:lnTo>
                    <a:pt x="6947" y="3019"/>
                  </a:lnTo>
                  <a:lnTo>
                    <a:pt x="6691" y="2684"/>
                  </a:lnTo>
                  <a:lnTo>
                    <a:pt x="6118" y="2013"/>
                  </a:lnTo>
                  <a:lnTo>
                    <a:pt x="5862" y="1677"/>
                  </a:lnTo>
                  <a:lnTo>
                    <a:pt x="5743" y="1500"/>
                  </a:lnTo>
                  <a:lnTo>
                    <a:pt x="5625" y="1322"/>
                  </a:lnTo>
                  <a:lnTo>
                    <a:pt x="5526" y="1164"/>
                  </a:lnTo>
                  <a:lnTo>
                    <a:pt x="5408" y="987"/>
                  </a:lnTo>
                  <a:lnTo>
                    <a:pt x="5289" y="829"/>
                  </a:lnTo>
                  <a:lnTo>
                    <a:pt x="5132" y="691"/>
                  </a:lnTo>
                  <a:lnTo>
                    <a:pt x="4993" y="553"/>
                  </a:lnTo>
                  <a:lnTo>
                    <a:pt x="4816" y="434"/>
                  </a:lnTo>
                  <a:lnTo>
                    <a:pt x="4658" y="316"/>
                  </a:lnTo>
                  <a:lnTo>
                    <a:pt x="4480" y="217"/>
                  </a:lnTo>
                  <a:lnTo>
                    <a:pt x="4303" y="138"/>
                  </a:lnTo>
                  <a:lnTo>
                    <a:pt x="4105" y="79"/>
                  </a:lnTo>
                  <a:lnTo>
                    <a:pt x="3928" y="40"/>
                  </a:lnTo>
                  <a:lnTo>
                    <a:pt x="3731"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4" name="Google Shape;1044;p9"/>
            <p:cNvSpPr/>
            <p:nvPr/>
          </p:nvSpPr>
          <p:spPr>
            <a:xfrm>
              <a:off x="6578011" y="2781058"/>
              <a:ext cx="796037" cy="331713"/>
            </a:xfrm>
            <a:custGeom>
              <a:rect b="b" l="l" r="r" t="t"/>
              <a:pathLst>
                <a:path extrusionOk="0" h="9868" w="23681">
                  <a:moveTo>
                    <a:pt x="22733" y="1"/>
                  </a:moveTo>
                  <a:lnTo>
                    <a:pt x="22457" y="60"/>
                  </a:lnTo>
                  <a:lnTo>
                    <a:pt x="22181" y="158"/>
                  </a:lnTo>
                  <a:lnTo>
                    <a:pt x="21885" y="297"/>
                  </a:lnTo>
                  <a:lnTo>
                    <a:pt x="21608" y="474"/>
                  </a:lnTo>
                  <a:lnTo>
                    <a:pt x="21293" y="672"/>
                  </a:lnTo>
                  <a:lnTo>
                    <a:pt x="20997" y="869"/>
                  </a:lnTo>
                  <a:lnTo>
                    <a:pt x="20424" y="1342"/>
                  </a:lnTo>
                  <a:lnTo>
                    <a:pt x="19891" y="1796"/>
                  </a:lnTo>
                  <a:lnTo>
                    <a:pt x="19418" y="2211"/>
                  </a:lnTo>
                  <a:lnTo>
                    <a:pt x="19043" y="2507"/>
                  </a:lnTo>
                  <a:lnTo>
                    <a:pt x="18273" y="3000"/>
                  </a:lnTo>
                  <a:lnTo>
                    <a:pt x="17504" y="3454"/>
                  </a:lnTo>
                  <a:lnTo>
                    <a:pt x="16714" y="3868"/>
                  </a:lnTo>
                  <a:lnTo>
                    <a:pt x="15905" y="4263"/>
                  </a:lnTo>
                  <a:lnTo>
                    <a:pt x="15096" y="4618"/>
                  </a:lnTo>
                  <a:lnTo>
                    <a:pt x="14267" y="4934"/>
                  </a:lnTo>
                  <a:lnTo>
                    <a:pt x="13419" y="5210"/>
                  </a:lnTo>
                  <a:lnTo>
                    <a:pt x="12570" y="5447"/>
                  </a:lnTo>
                  <a:lnTo>
                    <a:pt x="11840" y="5625"/>
                  </a:lnTo>
                  <a:lnTo>
                    <a:pt x="11110" y="5743"/>
                  </a:lnTo>
                  <a:lnTo>
                    <a:pt x="10400" y="5842"/>
                  </a:lnTo>
                  <a:lnTo>
                    <a:pt x="9670" y="5921"/>
                  </a:lnTo>
                  <a:lnTo>
                    <a:pt x="8939" y="5960"/>
                  </a:lnTo>
                  <a:lnTo>
                    <a:pt x="8209" y="5980"/>
                  </a:lnTo>
                  <a:lnTo>
                    <a:pt x="6749" y="6000"/>
                  </a:lnTo>
                  <a:lnTo>
                    <a:pt x="5289" y="6019"/>
                  </a:lnTo>
                  <a:lnTo>
                    <a:pt x="4578" y="6039"/>
                  </a:lnTo>
                  <a:lnTo>
                    <a:pt x="3848" y="6079"/>
                  </a:lnTo>
                  <a:lnTo>
                    <a:pt x="3138" y="6138"/>
                  </a:lnTo>
                  <a:lnTo>
                    <a:pt x="2408" y="6217"/>
                  </a:lnTo>
                  <a:lnTo>
                    <a:pt x="1697" y="6335"/>
                  </a:lnTo>
                  <a:lnTo>
                    <a:pt x="987" y="6473"/>
                  </a:lnTo>
                  <a:lnTo>
                    <a:pt x="829" y="6532"/>
                  </a:lnTo>
                  <a:lnTo>
                    <a:pt x="651" y="6592"/>
                  </a:lnTo>
                  <a:lnTo>
                    <a:pt x="493" y="6651"/>
                  </a:lnTo>
                  <a:lnTo>
                    <a:pt x="336" y="6749"/>
                  </a:lnTo>
                  <a:lnTo>
                    <a:pt x="217" y="6848"/>
                  </a:lnTo>
                  <a:lnTo>
                    <a:pt x="99" y="6986"/>
                  </a:lnTo>
                  <a:lnTo>
                    <a:pt x="40" y="7124"/>
                  </a:lnTo>
                  <a:lnTo>
                    <a:pt x="20" y="7203"/>
                  </a:lnTo>
                  <a:lnTo>
                    <a:pt x="0" y="7282"/>
                  </a:lnTo>
                  <a:lnTo>
                    <a:pt x="20" y="7401"/>
                  </a:lnTo>
                  <a:lnTo>
                    <a:pt x="40" y="7519"/>
                  </a:lnTo>
                  <a:lnTo>
                    <a:pt x="79" y="7618"/>
                  </a:lnTo>
                  <a:lnTo>
                    <a:pt x="158" y="7716"/>
                  </a:lnTo>
                  <a:lnTo>
                    <a:pt x="276" y="7874"/>
                  </a:lnTo>
                  <a:lnTo>
                    <a:pt x="415" y="7993"/>
                  </a:lnTo>
                  <a:lnTo>
                    <a:pt x="592" y="8111"/>
                  </a:lnTo>
                  <a:lnTo>
                    <a:pt x="770" y="8190"/>
                  </a:lnTo>
                  <a:lnTo>
                    <a:pt x="947" y="8249"/>
                  </a:lnTo>
                  <a:lnTo>
                    <a:pt x="1145" y="8308"/>
                  </a:lnTo>
                  <a:lnTo>
                    <a:pt x="1539" y="8407"/>
                  </a:lnTo>
                  <a:lnTo>
                    <a:pt x="3039" y="8762"/>
                  </a:lnTo>
                  <a:lnTo>
                    <a:pt x="4973" y="9236"/>
                  </a:lnTo>
                  <a:lnTo>
                    <a:pt x="7420" y="9867"/>
                  </a:lnTo>
                  <a:lnTo>
                    <a:pt x="8367" y="9808"/>
                  </a:lnTo>
                  <a:lnTo>
                    <a:pt x="9275" y="9729"/>
                  </a:lnTo>
                  <a:lnTo>
                    <a:pt x="10163" y="9611"/>
                  </a:lnTo>
                  <a:lnTo>
                    <a:pt x="11031" y="9473"/>
                  </a:lnTo>
                  <a:lnTo>
                    <a:pt x="11860" y="9295"/>
                  </a:lnTo>
                  <a:lnTo>
                    <a:pt x="12708" y="9098"/>
                  </a:lnTo>
                  <a:lnTo>
                    <a:pt x="13518" y="8881"/>
                  </a:lnTo>
                  <a:lnTo>
                    <a:pt x="14327" y="8644"/>
                  </a:lnTo>
                  <a:lnTo>
                    <a:pt x="15155" y="8368"/>
                  </a:lnTo>
                  <a:lnTo>
                    <a:pt x="15965" y="8091"/>
                  </a:lnTo>
                  <a:lnTo>
                    <a:pt x="17602" y="7480"/>
                  </a:lnTo>
                  <a:lnTo>
                    <a:pt x="19299" y="6828"/>
                  </a:lnTo>
                  <a:lnTo>
                    <a:pt x="21056" y="6157"/>
                  </a:lnTo>
                  <a:lnTo>
                    <a:pt x="21371" y="5763"/>
                  </a:lnTo>
                  <a:lnTo>
                    <a:pt x="21687" y="5348"/>
                  </a:lnTo>
                  <a:lnTo>
                    <a:pt x="21963" y="4934"/>
                  </a:lnTo>
                  <a:lnTo>
                    <a:pt x="22240" y="4500"/>
                  </a:lnTo>
                  <a:lnTo>
                    <a:pt x="22457" y="4105"/>
                  </a:lnTo>
                  <a:lnTo>
                    <a:pt x="22753" y="3553"/>
                  </a:lnTo>
                  <a:lnTo>
                    <a:pt x="23088" y="2901"/>
                  </a:lnTo>
                  <a:lnTo>
                    <a:pt x="23246" y="2546"/>
                  </a:lnTo>
                  <a:lnTo>
                    <a:pt x="23384" y="2191"/>
                  </a:lnTo>
                  <a:lnTo>
                    <a:pt x="23503" y="1836"/>
                  </a:lnTo>
                  <a:lnTo>
                    <a:pt x="23601" y="1500"/>
                  </a:lnTo>
                  <a:lnTo>
                    <a:pt x="23661" y="1165"/>
                  </a:lnTo>
                  <a:lnTo>
                    <a:pt x="23680" y="869"/>
                  </a:lnTo>
                  <a:lnTo>
                    <a:pt x="23680" y="731"/>
                  </a:lnTo>
                  <a:lnTo>
                    <a:pt x="23661" y="593"/>
                  </a:lnTo>
                  <a:lnTo>
                    <a:pt x="23621" y="474"/>
                  </a:lnTo>
                  <a:lnTo>
                    <a:pt x="23582" y="376"/>
                  </a:lnTo>
                  <a:lnTo>
                    <a:pt x="23522" y="277"/>
                  </a:lnTo>
                  <a:lnTo>
                    <a:pt x="23444" y="198"/>
                  </a:lnTo>
                  <a:lnTo>
                    <a:pt x="23345" y="119"/>
                  </a:lnTo>
                  <a:lnTo>
                    <a:pt x="23246" y="60"/>
                  </a:lnTo>
                  <a:lnTo>
                    <a:pt x="23128" y="40"/>
                  </a:lnTo>
                  <a:lnTo>
                    <a:pt x="2299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5" name="Google Shape;1045;p9"/>
            <p:cNvSpPr/>
            <p:nvPr/>
          </p:nvSpPr>
          <p:spPr>
            <a:xfrm>
              <a:off x="7648008" y="2337258"/>
              <a:ext cx="309796" cy="299879"/>
            </a:xfrm>
            <a:custGeom>
              <a:rect b="b" l="l" r="r" t="t"/>
              <a:pathLst>
                <a:path extrusionOk="0" h="8921" w="9216">
                  <a:moveTo>
                    <a:pt x="7085" y="1"/>
                  </a:moveTo>
                  <a:lnTo>
                    <a:pt x="7006" y="21"/>
                  </a:lnTo>
                  <a:lnTo>
                    <a:pt x="6946" y="60"/>
                  </a:lnTo>
                  <a:lnTo>
                    <a:pt x="6887" y="139"/>
                  </a:lnTo>
                  <a:lnTo>
                    <a:pt x="6867" y="198"/>
                  </a:lnTo>
                  <a:lnTo>
                    <a:pt x="6867" y="277"/>
                  </a:lnTo>
                  <a:lnTo>
                    <a:pt x="6887" y="415"/>
                  </a:lnTo>
                  <a:lnTo>
                    <a:pt x="6946" y="553"/>
                  </a:lnTo>
                  <a:lnTo>
                    <a:pt x="7006" y="692"/>
                  </a:lnTo>
                  <a:lnTo>
                    <a:pt x="7045" y="810"/>
                  </a:lnTo>
                  <a:lnTo>
                    <a:pt x="7065" y="928"/>
                  </a:lnTo>
                  <a:lnTo>
                    <a:pt x="7085" y="1145"/>
                  </a:lnTo>
                  <a:lnTo>
                    <a:pt x="7065" y="1382"/>
                  </a:lnTo>
                  <a:lnTo>
                    <a:pt x="6986" y="1619"/>
                  </a:lnTo>
                  <a:lnTo>
                    <a:pt x="6887" y="1836"/>
                  </a:lnTo>
                  <a:lnTo>
                    <a:pt x="6769" y="2033"/>
                  </a:lnTo>
                  <a:lnTo>
                    <a:pt x="6611" y="2211"/>
                  </a:lnTo>
                  <a:lnTo>
                    <a:pt x="6433" y="2369"/>
                  </a:lnTo>
                  <a:lnTo>
                    <a:pt x="6315" y="2428"/>
                  </a:lnTo>
                  <a:lnTo>
                    <a:pt x="6256" y="2448"/>
                  </a:lnTo>
                  <a:lnTo>
                    <a:pt x="6177" y="2428"/>
                  </a:lnTo>
                  <a:lnTo>
                    <a:pt x="6098" y="2389"/>
                  </a:lnTo>
                  <a:lnTo>
                    <a:pt x="6019" y="2329"/>
                  </a:lnTo>
                  <a:lnTo>
                    <a:pt x="5960" y="2211"/>
                  </a:lnTo>
                  <a:lnTo>
                    <a:pt x="5920" y="2073"/>
                  </a:lnTo>
                  <a:lnTo>
                    <a:pt x="5920" y="1935"/>
                  </a:lnTo>
                  <a:lnTo>
                    <a:pt x="5940" y="1797"/>
                  </a:lnTo>
                  <a:lnTo>
                    <a:pt x="5999" y="1659"/>
                  </a:lnTo>
                  <a:lnTo>
                    <a:pt x="6058" y="1540"/>
                  </a:lnTo>
                  <a:lnTo>
                    <a:pt x="6216" y="1303"/>
                  </a:lnTo>
                  <a:lnTo>
                    <a:pt x="6394" y="1086"/>
                  </a:lnTo>
                  <a:lnTo>
                    <a:pt x="6453" y="968"/>
                  </a:lnTo>
                  <a:lnTo>
                    <a:pt x="6512" y="830"/>
                  </a:lnTo>
                  <a:lnTo>
                    <a:pt x="6532" y="731"/>
                  </a:lnTo>
                  <a:lnTo>
                    <a:pt x="6512" y="652"/>
                  </a:lnTo>
                  <a:lnTo>
                    <a:pt x="6473" y="593"/>
                  </a:lnTo>
                  <a:lnTo>
                    <a:pt x="6453" y="553"/>
                  </a:lnTo>
                  <a:lnTo>
                    <a:pt x="6335" y="553"/>
                  </a:lnTo>
                  <a:lnTo>
                    <a:pt x="6256" y="613"/>
                  </a:lnTo>
                  <a:lnTo>
                    <a:pt x="6078" y="731"/>
                  </a:lnTo>
                  <a:lnTo>
                    <a:pt x="5901" y="849"/>
                  </a:lnTo>
                  <a:lnTo>
                    <a:pt x="5743" y="948"/>
                  </a:lnTo>
                  <a:lnTo>
                    <a:pt x="5585" y="1066"/>
                  </a:lnTo>
                  <a:lnTo>
                    <a:pt x="5506" y="1145"/>
                  </a:lnTo>
                  <a:lnTo>
                    <a:pt x="5447" y="1244"/>
                  </a:lnTo>
                  <a:lnTo>
                    <a:pt x="5328" y="1441"/>
                  </a:lnTo>
                  <a:lnTo>
                    <a:pt x="5151" y="1836"/>
                  </a:lnTo>
                  <a:lnTo>
                    <a:pt x="4953" y="2251"/>
                  </a:lnTo>
                  <a:lnTo>
                    <a:pt x="4756" y="2665"/>
                  </a:lnTo>
                  <a:lnTo>
                    <a:pt x="4598" y="3099"/>
                  </a:lnTo>
                  <a:lnTo>
                    <a:pt x="4440" y="3533"/>
                  </a:lnTo>
                  <a:lnTo>
                    <a:pt x="4401" y="3632"/>
                  </a:lnTo>
                  <a:lnTo>
                    <a:pt x="4361" y="3711"/>
                  </a:lnTo>
                  <a:lnTo>
                    <a:pt x="4282" y="3790"/>
                  </a:lnTo>
                  <a:lnTo>
                    <a:pt x="4184" y="3869"/>
                  </a:lnTo>
                  <a:lnTo>
                    <a:pt x="3414" y="4382"/>
                  </a:lnTo>
                  <a:lnTo>
                    <a:pt x="2625" y="4875"/>
                  </a:lnTo>
                  <a:lnTo>
                    <a:pt x="1855" y="5388"/>
                  </a:lnTo>
                  <a:lnTo>
                    <a:pt x="1480" y="5645"/>
                  </a:lnTo>
                  <a:lnTo>
                    <a:pt x="1105" y="5941"/>
                  </a:lnTo>
                  <a:lnTo>
                    <a:pt x="770" y="6217"/>
                  </a:lnTo>
                  <a:lnTo>
                    <a:pt x="573" y="6395"/>
                  </a:lnTo>
                  <a:lnTo>
                    <a:pt x="395" y="6592"/>
                  </a:lnTo>
                  <a:lnTo>
                    <a:pt x="237" y="6789"/>
                  </a:lnTo>
                  <a:lnTo>
                    <a:pt x="99" y="7006"/>
                  </a:lnTo>
                  <a:lnTo>
                    <a:pt x="59" y="7105"/>
                  </a:lnTo>
                  <a:lnTo>
                    <a:pt x="20" y="7204"/>
                  </a:lnTo>
                  <a:lnTo>
                    <a:pt x="0" y="7302"/>
                  </a:lnTo>
                  <a:lnTo>
                    <a:pt x="0" y="7421"/>
                  </a:lnTo>
                  <a:lnTo>
                    <a:pt x="20" y="7519"/>
                  </a:lnTo>
                  <a:lnTo>
                    <a:pt x="40" y="7618"/>
                  </a:lnTo>
                  <a:lnTo>
                    <a:pt x="99" y="7736"/>
                  </a:lnTo>
                  <a:lnTo>
                    <a:pt x="158" y="7815"/>
                  </a:lnTo>
                  <a:lnTo>
                    <a:pt x="296" y="8013"/>
                  </a:lnTo>
                  <a:lnTo>
                    <a:pt x="434" y="8171"/>
                  </a:lnTo>
                  <a:lnTo>
                    <a:pt x="573" y="8309"/>
                  </a:lnTo>
                  <a:lnTo>
                    <a:pt x="730" y="8427"/>
                  </a:lnTo>
                  <a:lnTo>
                    <a:pt x="869" y="8545"/>
                  </a:lnTo>
                  <a:lnTo>
                    <a:pt x="1026" y="8644"/>
                  </a:lnTo>
                  <a:lnTo>
                    <a:pt x="1184" y="8723"/>
                  </a:lnTo>
                  <a:lnTo>
                    <a:pt x="1362" y="8802"/>
                  </a:lnTo>
                  <a:lnTo>
                    <a:pt x="1520" y="8861"/>
                  </a:lnTo>
                  <a:lnTo>
                    <a:pt x="1697" y="8901"/>
                  </a:lnTo>
                  <a:lnTo>
                    <a:pt x="1855" y="8920"/>
                  </a:lnTo>
                  <a:lnTo>
                    <a:pt x="2033" y="8920"/>
                  </a:lnTo>
                  <a:lnTo>
                    <a:pt x="2210" y="8901"/>
                  </a:lnTo>
                  <a:lnTo>
                    <a:pt x="2388" y="8861"/>
                  </a:lnTo>
                  <a:lnTo>
                    <a:pt x="2546" y="8802"/>
                  </a:lnTo>
                  <a:lnTo>
                    <a:pt x="2723" y="8723"/>
                  </a:lnTo>
                  <a:lnTo>
                    <a:pt x="2901" y="8624"/>
                  </a:lnTo>
                  <a:lnTo>
                    <a:pt x="3059" y="8506"/>
                  </a:lnTo>
                  <a:lnTo>
                    <a:pt x="3335" y="8249"/>
                  </a:lnTo>
                  <a:lnTo>
                    <a:pt x="3611" y="7953"/>
                  </a:lnTo>
                  <a:lnTo>
                    <a:pt x="3868" y="7677"/>
                  </a:lnTo>
                  <a:lnTo>
                    <a:pt x="4125" y="7381"/>
                  </a:lnTo>
                  <a:lnTo>
                    <a:pt x="4302" y="7223"/>
                  </a:lnTo>
                  <a:lnTo>
                    <a:pt x="4480" y="7085"/>
                  </a:lnTo>
                  <a:lnTo>
                    <a:pt x="4874" y="6769"/>
                  </a:lnTo>
                  <a:lnTo>
                    <a:pt x="5309" y="6493"/>
                  </a:lnTo>
                  <a:lnTo>
                    <a:pt x="5743" y="6237"/>
                  </a:lnTo>
                  <a:lnTo>
                    <a:pt x="6197" y="5980"/>
                  </a:lnTo>
                  <a:lnTo>
                    <a:pt x="7104" y="5507"/>
                  </a:lnTo>
                  <a:lnTo>
                    <a:pt x="7992" y="5013"/>
                  </a:lnTo>
                  <a:lnTo>
                    <a:pt x="8170" y="4895"/>
                  </a:lnTo>
                  <a:lnTo>
                    <a:pt x="8347" y="4776"/>
                  </a:lnTo>
                  <a:lnTo>
                    <a:pt x="8486" y="4638"/>
                  </a:lnTo>
                  <a:lnTo>
                    <a:pt x="8624" y="4480"/>
                  </a:lnTo>
                  <a:lnTo>
                    <a:pt x="8762" y="4323"/>
                  </a:lnTo>
                  <a:lnTo>
                    <a:pt x="8861" y="4145"/>
                  </a:lnTo>
                  <a:lnTo>
                    <a:pt x="8959" y="3967"/>
                  </a:lnTo>
                  <a:lnTo>
                    <a:pt x="9038" y="3770"/>
                  </a:lnTo>
                  <a:lnTo>
                    <a:pt x="9117" y="3573"/>
                  </a:lnTo>
                  <a:lnTo>
                    <a:pt x="9157" y="3375"/>
                  </a:lnTo>
                  <a:lnTo>
                    <a:pt x="9196" y="3178"/>
                  </a:lnTo>
                  <a:lnTo>
                    <a:pt x="9216" y="2961"/>
                  </a:lnTo>
                  <a:lnTo>
                    <a:pt x="9216" y="2764"/>
                  </a:lnTo>
                  <a:lnTo>
                    <a:pt x="9216" y="2547"/>
                  </a:lnTo>
                  <a:lnTo>
                    <a:pt x="9176" y="2329"/>
                  </a:lnTo>
                  <a:lnTo>
                    <a:pt x="9137" y="2112"/>
                  </a:lnTo>
                  <a:lnTo>
                    <a:pt x="9078" y="1915"/>
                  </a:lnTo>
                  <a:lnTo>
                    <a:pt x="9018" y="1698"/>
                  </a:lnTo>
                  <a:lnTo>
                    <a:pt x="8920" y="1501"/>
                  </a:lnTo>
                  <a:lnTo>
                    <a:pt x="8801" y="1303"/>
                  </a:lnTo>
                  <a:lnTo>
                    <a:pt x="8683" y="1126"/>
                  </a:lnTo>
                  <a:lnTo>
                    <a:pt x="8545" y="948"/>
                  </a:lnTo>
                  <a:lnTo>
                    <a:pt x="8407" y="790"/>
                  </a:lnTo>
                  <a:lnTo>
                    <a:pt x="8249" y="632"/>
                  </a:lnTo>
                  <a:lnTo>
                    <a:pt x="7973" y="415"/>
                  </a:lnTo>
                  <a:lnTo>
                    <a:pt x="7775" y="277"/>
                  </a:lnTo>
                  <a:lnTo>
                    <a:pt x="7578" y="139"/>
                  </a:lnTo>
                  <a:lnTo>
                    <a:pt x="7361" y="40"/>
                  </a:lnTo>
                  <a:lnTo>
                    <a:pt x="7262" y="21"/>
                  </a:lnTo>
                  <a:lnTo>
                    <a:pt x="7163"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6" name="Google Shape;1046;p9"/>
            <p:cNvSpPr/>
            <p:nvPr/>
          </p:nvSpPr>
          <p:spPr>
            <a:xfrm>
              <a:off x="7141180" y="2059320"/>
              <a:ext cx="685275" cy="703192"/>
            </a:xfrm>
            <a:custGeom>
              <a:rect b="b" l="l" r="r" t="t"/>
              <a:pathLst>
                <a:path extrusionOk="0" h="20919" w="20386">
                  <a:moveTo>
                    <a:pt x="2448" y="1"/>
                  </a:moveTo>
                  <a:lnTo>
                    <a:pt x="2211" y="40"/>
                  </a:lnTo>
                  <a:lnTo>
                    <a:pt x="1974" y="79"/>
                  </a:lnTo>
                  <a:lnTo>
                    <a:pt x="1718" y="139"/>
                  </a:lnTo>
                  <a:lnTo>
                    <a:pt x="1481" y="198"/>
                  </a:lnTo>
                  <a:lnTo>
                    <a:pt x="1244" y="297"/>
                  </a:lnTo>
                  <a:lnTo>
                    <a:pt x="1027" y="395"/>
                  </a:lnTo>
                  <a:lnTo>
                    <a:pt x="810" y="514"/>
                  </a:lnTo>
                  <a:lnTo>
                    <a:pt x="632" y="652"/>
                  </a:lnTo>
                  <a:lnTo>
                    <a:pt x="455" y="810"/>
                  </a:lnTo>
                  <a:lnTo>
                    <a:pt x="297" y="987"/>
                  </a:lnTo>
                  <a:lnTo>
                    <a:pt x="178" y="1185"/>
                  </a:lnTo>
                  <a:lnTo>
                    <a:pt x="80" y="1382"/>
                  </a:lnTo>
                  <a:lnTo>
                    <a:pt x="21" y="1619"/>
                  </a:lnTo>
                  <a:lnTo>
                    <a:pt x="1" y="1856"/>
                  </a:lnTo>
                  <a:lnTo>
                    <a:pt x="21" y="2408"/>
                  </a:lnTo>
                  <a:lnTo>
                    <a:pt x="40" y="2980"/>
                  </a:lnTo>
                  <a:lnTo>
                    <a:pt x="100" y="3553"/>
                  </a:lnTo>
                  <a:lnTo>
                    <a:pt x="159" y="4145"/>
                  </a:lnTo>
                  <a:lnTo>
                    <a:pt x="435" y="6434"/>
                  </a:lnTo>
                  <a:lnTo>
                    <a:pt x="474" y="6868"/>
                  </a:lnTo>
                  <a:lnTo>
                    <a:pt x="494" y="7322"/>
                  </a:lnTo>
                  <a:lnTo>
                    <a:pt x="514" y="7539"/>
                  </a:lnTo>
                  <a:lnTo>
                    <a:pt x="553" y="7776"/>
                  </a:lnTo>
                  <a:lnTo>
                    <a:pt x="593" y="7973"/>
                  </a:lnTo>
                  <a:lnTo>
                    <a:pt x="672" y="8170"/>
                  </a:lnTo>
                  <a:lnTo>
                    <a:pt x="731" y="8308"/>
                  </a:lnTo>
                  <a:lnTo>
                    <a:pt x="830" y="8446"/>
                  </a:lnTo>
                  <a:lnTo>
                    <a:pt x="1027" y="8723"/>
                  </a:lnTo>
                  <a:lnTo>
                    <a:pt x="1224" y="8979"/>
                  </a:lnTo>
                  <a:lnTo>
                    <a:pt x="1323" y="9117"/>
                  </a:lnTo>
                  <a:lnTo>
                    <a:pt x="1422" y="9256"/>
                  </a:lnTo>
                  <a:lnTo>
                    <a:pt x="1599" y="9611"/>
                  </a:lnTo>
                  <a:lnTo>
                    <a:pt x="1757" y="9946"/>
                  </a:lnTo>
                  <a:lnTo>
                    <a:pt x="1895" y="10321"/>
                  </a:lnTo>
                  <a:lnTo>
                    <a:pt x="1994" y="10696"/>
                  </a:lnTo>
                  <a:lnTo>
                    <a:pt x="2211" y="11446"/>
                  </a:lnTo>
                  <a:lnTo>
                    <a:pt x="2389" y="12196"/>
                  </a:lnTo>
                  <a:lnTo>
                    <a:pt x="2527" y="12650"/>
                  </a:lnTo>
                  <a:lnTo>
                    <a:pt x="2685" y="13104"/>
                  </a:lnTo>
                  <a:lnTo>
                    <a:pt x="2842" y="13557"/>
                  </a:lnTo>
                  <a:lnTo>
                    <a:pt x="3000" y="14011"/>
                  </a:lnTo>
                  <a:lnTo>
                    <a:pt x="3198" y="14445"/>
                  </a:lnTo>
                  <a:lnTo>
                    <a:pt x="3395" y="14880"/>
                  </a:lnTo>
                  <a:lnTo>
                    <a:pt x="3612" y="15294"/>
                  </a:lnTo>
                  <a:lnTo>
                    <a:pt x="3849" y="15708"/>
                  </a:lnTo>
                  <a:lnTo>
                    <a:pt x="4086" y="16123"/>
                  </a:lnTo>
                  <a:lnTo>
                    <a:pt x="4342" y="16517"/>
                  </a:lnTo>
                  <a:lnTo>
                    <a:pt x="4618" y="16912"/>
                  </a:lnTo>
                  <a:lnTo>
                    <a:pt x="4914" y="17287"/>
                  </a:lnTo>
                  <a:lnTo>
                    <a:pt x="5210" y="17642"/>
                  </a:lnTo>
                  <a:lnTo>
                    <a:pt x="5546" y="17998"/>
                  </a:lnTo>
                  <a:lnTo>
                    <a:pt x="5881" y="18333"/>
                  </a:lnTo>
                  <a:lnTo>
                    <a:pt x="6237" y="18649"/>
                  </a:lnTo>
                  <a:lnTo>
                    <a:pt x="6592" y="18964"/>
                  </a:lnTo>
                  <a:lnTo>
                    <a:pt x="6987" y="19241"/>
                  </a:lnTo>
                  <a:lnTo>
                    <a:pt x="7381" y="19517"/>
                  </a:lnTo>
                  <a:lnTo>
                    <a:pt x="7776" y="19754"/>
                  </a:lnTo>
                  <a:lnTo>
                    <a:pt x="8210" y="19991"/>
                  </a:lnTo>
                  <a:lnTo>
                    <a:pt x="8644" y="20188"/>
                  </a:lnTo>
                  <a:lnTo>
                    <a:pt x="9078" y="20366"/>
                  </a:lnTo>
                  <a:lnTo>
                    <a:pt x="9532" y="20523"/>
                  </a:lnTo>
                  <a:lnTo>
                    <a:pt x="9986" y="20662"/>
                  </a:lnTo>
                  <a:lnTo>
                    <a:pt x="10460" y="20760"/>
                  </a:lnTo>
                  <a:lnTo>
                    <a:pt x="10913" y="20839"/>
                  </a:lnTo>
                  <a:lnTo>
                    <a:pt x="11387" y="20898"/>
                  </a:lnTo>
                  <a:lnTo>
                    <a:pt x="11861" y="20918"/>
                  </a:lnTo>
                  <a:lnTo>
                    <a:pt x="12334" y="20918"/>
                  </a:lnTo>
                  <a:lnTo>
                    <a:pt x="12808" y="20879"/>
                  </a:lnTo>
                  <a:lnTo>
                    <a:pt x="13281" y="20819"/>
                  </a:lnTo>
                  <a:lnTo>
                    <a:pt x="13814" y="20701"/>
                  </a:lnTo>
                  <a:lnTo>
                    <a:pt x="14347" y="20563"/>
                  </a:lnTo>
                  <a:lnTo>
                    <a:pt x="14860" y="20405"/>
                  </a:lnTo>
                  <a:lnTo>
                    <a:pt x="15373" y="20208"/>
                  </a:lnTo>
                  <a:lnTo>
                    <a:pt x="15867" y="19991"/>
                  </a:lnTo>
                  <a:lnTo>
                    <a:pt x="16360" y="19754"/>
                  </a:lnTo>
                  <a:lnTo>
                    <a:pt x="16834" y="19478"/>
                  </a:lnTo>
                  <a:lnTo>
                    <a:pt x="17307" y="19201"/>
                  </a:lnTo>
                  <a:lnTo>
                    <a:pt x="17741" y="18886"/>
                  </a:lnTo>
                  <a:lnTo>
                    <a:pt x="18175" y="18550"/>
                  </a:lnTo>
                  <a:lnTo>
                    <a:pt x="18590" y="18195"/>
                  </a:lnTo>
                  <a:lnTo>
                    <a:pt x="19004" y="17820"/>
                  </a:lnTo>
                  <a:lnTo>
                    <a:pt x="19379" y="17425"/>
                  </a:lnTo>
                  <a:lnTo>
                    <a:pt x="19734" y="17011"/>
                  </a:lnTo>
                  <a:lnTo>
                    <a:pt x="20070" y="16577"/>
                  </a:lnTo>
                  <a:lnTo>
                    <a:pt x="20386" y="16123"/>
                  </a:lnTo>
                  <a:lnTo>
                    <a:pt x="20208" y="15925"/>
                  </a:lnTo>
                  <a:lnTo>
                    <a:pt x="20030" y="15689"/>
                  </a:lnTo>
                  <a:lnTo>
                    <a:pt x="19892" y="15432"/>
                  </a:lnTo>
                  <a:lnTo>
                    <a:pt x="19754" y="15176"/>
                  </a:lnTo>
                  <a:lnTo>
                    <a:pt x="19616" y="14899"/>
                  </a:lnTo>
                  <a:lnTo>
                    <a:pt x="19517" y="14623"/>
                  </a:lnTo>
                  <a:lnTo>
                    <a:pt x="19300" y="14071"/>
                  </a:lnTo>
                  <a:lnTo>
                    <a:pt x="19083" y="13498"/>
                  </a:lnTo>
                  <a:lnTo>
                    <a:pt x="18866" y="12965"/>
                  </a:lnTo>
                  <a:lnTo>
                    <a:pt x="18767" y="12709"/>
                  </a:lnTo>
                  <a:lnTo>
                    <a:pt x="18649" y="12472"/>
                  </a:lnTo>
                  <a:lnTo>
                    <a:pt x="18511" y="12255"/>
                  </a:lnTo>
                  <a:lnTo>
                    <a:pt x="18373" y="12058"/>
                  </a:lnTo>
                  <a:lnTo>
                    <a:pt x="18116" y="12255"/>
                  </a:lnTo>
                  <a:lnTo>
                    <a:pt x="17840" y="12452"/>
                  </a:lnTo>
                  <a:lnTo>
                    <a:pt x="17544" y="12650"/>
                  </a:lnTo>
                  <a:lnTo>
                    <a:pt x="17248" y="12827"/>
                  </a:lnTo>
                  <a:lnTo>
                    <a:pt x="16932" y="13005"/>
                  </a:lnTo>
                  <a:lnTo>
                    <a:pt x="16597" y="13163"/>
                  </a:lnTo>
                  <a:lnTo>
                    <a:pt x="15906" y="13459"/>
                  </a:lnTo>
                  <a:lnTo>
                    <a:pt x="15215" y="13735"/>
                  </a:lnTo>
                  <a:lnTo>
                    <a:pt x="14505" y="13972"/>
                  </a:lnTo>
                  <a:lnTo>
                    <a:pt x="13834" y="14189"/>
                  </a:lnTo>
                  <a:lnTo>
                    <a:pt x="13183" y="14347"/>
                  </a:lnTo>
                  <a:lnTo>
                    <a:pt x="12689" y="14465"/>
                  </a:lnTo>
                  <a:lnTo>
                    <a:pt x="12433" y="14505"/>
                  </a:lnTo>
                  <a:lnTo>
                    <a:pt x="12176" y="14524"/>
                  </a:lnTo>
                  <a:lnTo>
                    <a:pt x="11920" y="14524"/>
                  </a:lnTo>
                  <a:lnTo>
                    <a:pt x="11683" y="14505"/>
                  </a:lnTo>
                  <a:lnTo>
                    <a:pt x="11446" y="14445"/>
                  </a:lnTo>
                  <a:lnTo>
                    <a:pt x="11209" y="14367"/>
                  </a:lnTo>
                  <a:lnTo>
                    <a:pt x="11071" y="14307"/>
                  </a:lnTo>
                  <a:lnTo>
                    <a:pt x="10933" y="14228"/>
                  </a:lnTo>
                  <a:lnTo>
                    <a:pt x="10815" y="14149"/>
                  </a:lnTo>
                  <a:lnTo>
                    <a:pt x="10716" y="14051"/>
                  </a:lnTo>
                  <a:lnTo>
                    <a:pt x="10617" y="13932"/>
                  </a:lnTo>
                  <a:lnTo>
                    <a:pt x="10519" y="13814"/>
                  </a:lnTo>
                  <a:lnTo>
                    <a:pt x="10381" y="13577"/>
                  </a:lnTo>
                  <a:lnTo>
                    <a:pt x="10262" y="13281"/>
                  </a:lnTo>
                  <a:lnTo>
                    <a:pt x="10164" y="12985"/>
                  </a:lnTo>
                  <a:lnTo>
                    <a:pt x="10104" y="12669"/>
                  </a:lnTo>
                  <a:lnTo>
                    <a:pt x="10045" y="12334"/>
                  </a:lnTo>
                  <a:lnTo>
                    <a:pt x="10025" y="11999"/>
                  </a:lnTo>
                  <a:lnTo>
                    <a:pt x="10006" y="11643"/>
                  </a:lnTo>
                  <a:lnTo>
                    <a:pt x="10006" y="10972"/>
                  </a:lnTo>
                  <a:lnTo>
                    <a:pt x="10025" y="10341"/>
                  </a:lnTo>
                  <a:lnTo>
                    <a:pt x="10006" y="9808"/>
                  </a:lnTo>
                  <a:lnTo>
                    <a:pt x="9966" y="8723"/>
                  </a:lnTo>
                  <a:lnTo>
                    <a:pt x="9927" y="8190"/>
                  </a:lnTo>
                  <a:lnTo>
                    <a:pt x="9887" y="7637"/>
                  </a:lnTo>
                  <a:lnTo>
                    <a:pt x="9828" y="7105"/>
                  </a:lnTo>
                  <a:lnTo>
                    <a:pt x="9729" y="6572"/>
                  </a:lnTo>
                  <a:lnTo>
                    <a:pt x="9631" y="6039"/>
                  </a:lnTo>
                  <a:lnTo>
                    <a:pt x="9473" y="5506"/>
                  </a:lnTo>
                  <a:lnTo>
                    <a:pt x="9374" y="5190"/>
                  </a:lnTo>
                  <a:lnTo>
                    <a:pt x="9256" y="4875"/>
                  </a:lnTo>
                  <a:lnTo>
                    <a:pt x="9118" y="4579"/>
                  </a:lnTo>
                  <a:lnTo>
                    <a:pt x="8980" y="4283"/>
                  </a:lnTo>
                  <a:lnTo>
                    <a:pt x="8822" y="3987"/>
                  </a:lnTo>
                  <a:lnTo>
                    <a:pt x="8664" y="3710"/>
                  </a:lnTo>
                  <a:lnTo>
                    <a:pt x="8486" y="3434"/>
                  </a:lnTo>
                  <a:lnTo>
                    <a:pt x="8309" y="3158"/>
                  </a:lnTo>
                  <a:lnTo>
                    <a:pt x="7993" y="2763"/>
                  </a:lnTo>
                  <a:lnTo>
                    <a:pt x="7657" y="2388"/>
                  </a:lnTo>
                  <a:lnTo>
                    <a:pt x="7283" y="2053"/>
                  </a:lnTo>
                  <a:lnTo>
                    <a:pt x="6908" y="1717"/>
                  </a:lnTo>
                  <a:lnTo>
                    <a:pt x="6493" y="1421"/>
                  </a:lnTo>
                  <a:lnTo>
                    <a:pt x="6059" y="1125"/>
                  </a:lnTo>
                  <a:lnTo>
                    <a:pt x="5605" y="869"/>
                  </a:lnTo>
                  <a:lnTo>
                    <a:pt x="5132" y="652"/>
                  </a:lnTo>
                  <a:lnTo>
                    <a:pt x="4579" y="415"/>
                  </a:lnTo>
                  <a:lnTo>
                    <a:pt x="4046" y="218"/>
                  </a:lnTo>
                  <a:lnTo>
                    <a:pt x="3750" y="139"/>
                  </a:lnTo>
                  <a:lnTo>
                    <a:pt x="3474" y="79"/>
                  </a:lnTo>
                  <a:lnTo>
                    <a:pt x="3198" y="20"/>
                  </a:lnTo>
                  <a:lnTo>
                    <a:pt x="2902"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7" name="Google Shape;1047;p9"/>
            <p:cNvSpPr/>
            <p:nvPr/>
          </p:nvSpPr>
          <p:spPr>
            <a:xfrm>
              <a:off x="6909666" y="2244411"/>
              <a:ext cx="126090" cy="283946"/>
            </a:xfrm>
            <a:custGeom>
              <a:rect b="b" l="l" r="r" t="t"/>
              <a:pathLst>
                <a:path extrusionOk="0" h="8447" w="3751">
                  <a:moveTo>
                    <a:pt x="3533" y="0"/>
                  </a:moveTo>
                  <a:lnTo>
                    <a:pt x="3257" y="671"/>
                  </a:lnTo>
                  <a:lnTo>
                    <a:pt x="2981" y="1362"/>
                  </a:lnTo>
                  <a:lnTo>
                    <a:pt x="2428" y="2822"/>
                  </a:lnTo>
                  <a:lnTo>
                    <a:pt x="1895" y="4263"/>
                  </a:lnTo>
                  <a:lnTo>
                    <a:pt x="1619" y="4973"/>
                  </a:lnTo>
                  <a:lnTo>
                    <a:pt x="1323" y="5683"/>
                  </a:lnTo>
                  <a:lnTo>
                    <a:pt x="1027" y="6374"/>
                  </a:lnTo>
                  <a:lnTo>
                    <a:pt x="711" y="7045"/>
                  </a:lnTo>
                  <a:lnTo>
                    <a:pt x="356" y="7696"/>
                  </a:lnTo>
                  <a:lnTo>
                    <a:pt x="1" y="8328"/>
                  </a:lnTo>
                  <a:lnTo>
                    <a:pt x="198" y="8446"/>
                  </a:lnTo>
                  <a:lnTo>
                    <a:pt x="573" y="7815"/>
                  </a:lnTo>
                  <a:lnTo>
                    <a:pt x="928" y="7163"/>
                  </a:lnTo>
                  <a:lnTo>
                    <a:pt x="1244" y="6473"/>
                  </a:lnTo>
                  <a:lnTo>
                    <a:pt x="1560" y="5782"/>
                  </a:lnTo>
                  <a:lnTo>
                    <a:pt x="1836" y="5072"/>
                  </a:lnTo>
                  <a:lnTo>
                    <a:pt x="2132" y="4361"/>
                  </a:lnTo>
                  <a:lnTo>
                    <a:pt x="2665" y="2901"/>
                  </a:lnTo>
                  <a:lnTo>
                    <a:pt x="3198" y="1460"/>
                  </a:lnTo>
                  <a:lnTo>
                    <a:pt x="3474" y="770"/>
                  </a:lnTo>
                  <a:lnTo>
                    <a:pt x="3750" y="99"/>
                  </a:lnTo>
                  <a:lnTo>
                    <a:pt x="3533"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8" name="Google Shape;1048;p9"/>
            <p:cNvSpPr/>
            <p:nvPr/>
          </p:nvSpPr>
          <p:spPr>
            <a:xfrm>
              <a:off x="6321286" y="2767780"/>
              <a:ext cx="687259" cy="20606"/>
            </a:xfrm>
            <a:custGeom>
              <a:rect b="b" l="l" r="r" t="t"/>
              <a:pathLst>
                <a:path extrusionOk="0" h="613" w="20445">
                  <a:moveTo>
                    <a:pt x="316" y="1"/>
                  </a:moveTo>
                  <a:lnTo>
                    <a:pt x="237" y="21"/>
                  </a:lnTo>
                  <a:lnTo>
                    <a:pt x="178" y="40"/>
                  </a:lnTo>
                  <a:lnTo>
                    <a:pt x="119" y="80"/>
                  </a:lnTo>
                  <a:lnTo>
                    <a:pt x="79" y="119"/>
                  </a:lnTo>
                  <a:lnTo>
                    <a:pt x="40" y="179"/>
                  </a:lnTo>
                  <a:lnTo>
                    <a:pt x="20" y="257"/>
                  </a:lnTo>
                  <a:lnTo>
                    <a:pt x="0" y="317"/>
                  </a:lnTo>
                  <a:lnTo>
                    <a:pt x="20" y="396"/>
                  </a:lnTo>
                  <a:lnTo>
                    <a:pt x="59" y="494"/>
                  </a:lnTo>
                  <a:lnTo>
                    <a:pt x="138" y="553"/>
                  </a:lnTo>
                  <a:lnTo>
                    <a:pt x="217" y="613"/>
                  </a:lnTo>
                  <a:lnTo>
                    <a:pt x="20188" y="613"/>
                  </a:lnTo>
                  <a:lnTo>
                    <a:pt x="20247" y="593"/>
                  </a:lnTo>
                  <a:lnTo>
                    <a:pt x="20345" y="534"/>
                  </a:lnTo>
                  <a:lnTo>
                    <a:pt x="20405" y="435"/>
                  </a:lnTo>
                  <a:lnTo>
                    <a:pt x="20424" y="376"/>
                  </a:lnTo>
                  <a:lnTo>
                    <a:pt x="20444" y="317"/>
                  </a:lnTo>
                  <a:lnTo>
                    <a:pt x="20424" y="257"/>
                  </a:lnTo>
                  <a:lnTo>
                    <a:pt x="20405" y="198"/>
                  </a:lnTo>
                  <a:lnTo>
                    <a:pt x="20345" y="100"/>
                  </a:lnTo>
                  <a:lnTo>
                    <a:pt x="20247" y="21"/>
                  </a:lnTo>
                  <a:lnTo>
                    <a:pt x="20188" y="21"/>
                  </a:lnTo>
                  <a:lnTo>
                    <a:pt x="2012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9" name="Google Shape;1049;p9"/>
            <p:cNvSpPr/>
            <p:nvPr/>
          </p:nvSpPr>
          <p:spPr>
            <a:xfrm>
              <a:off x="6231733" y="2477908"/>
              <a:ext cx="661375" cy="310468"/>
            </a:xfrm>
            <a:custGeom>
              <a:rect b="b" l="l" r="r" t="t"/>
              <a:pathLst>
                <a:path extrusionOk="0" h="9236" w="19675">
                  <a:moveTo>
                    <a:pt x="277" y="0"/>
                  </a:moveTo>
                  <a:lnTo>
                    <a:pt x="217" y="20"/>
                  </a:lnTo>
                  <a:lnTo>
                    <a:pt x="158" y="40"/>
                  </a:lnTo>
                  <a:lnTo>
                    <a:pt x="99" y="79"/>
                  </a:lnTo>
                  <a:lnTo>
                    <a:pt x="59" y="119"/>
                  </a:lnTo>
                  <a:lnTo>
                    <a:pt x="20" y="178"/>
                  </a:lnTo>
                  <a:lnTo>
                    <a:pt x="0" y="237"/>
                  </a:lnTo>
                  <a:lnTo>
                    <a:pt x="0" y="296"/>
                  </a:lnTo>
                  <a:lnTo>
                    <a:pt x="20" y="375"/>
                  </a:lnTo>
                  <a:lnTo>
                    <a:pt x="2546" y="9038"/>
                  </a:lnTo>
                  <a:lnTo>
                    <a:pt x="2585" y="9117"/>
                  </a:lnTo>
                  <a:lnTo>
                    <a:pt x="2645" y="9176"/>
                  </a:lnTo>
                  <a:lnTo>
                    <a:pt x="2723" y="9236"/>
                  </a:lnTo>
                  <a:lnTo>
                    <a:pt x="19457" y="9236"/>
                  </a:lnTo>
                  <a:lnTo>
                    <a:pt x="19536" y="9216"/>
                  </a:lnTo>
                  <a:lnTo>
                    <a:pt x="19576" y="9176"/>
                  </a:lnTo>
                  <a:lnTo>
                    <a:pt x="19635" y="9137"/>
                  </a:lnTo>
                  <a:lnTo>
                    <a:pt x="19655" y="9078"/>
                  </a:lnTo>
                  <a:lnTo>
                    <a:pt x="19675" y="9019"/>
                  </a:lnTo>
                  <a:lnTo>
                    <a:pt x="19675" y="8940"/>
                  </a:lnTo>
                  <a:lnTo>
                    <a:pt x="19675" y="8880"/>
                  </a:lnTo>
                  <a:lnTo>
                    <a:pt x="17149" y="217"/>
                  </a:lnTo>
                  <a:lnTo>
                    <a:pt x="17109" y="119"/>
                  </a:lnTo>
                  <a:lnTo>
                    <a:pt x="17050" y="60"/>
                  </a:lnTo>
                  <a:lnTo>
                    <a:pt x="16971" y="20"/>
                  </a:lnTo>
                  <a:lnTo>
                    <a:pt x="16872"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0" name="Google Shape;1050;p9"/>
            <p:cNvSpPr/>
            <p:nvPr/>
          </p:nvSpPr>
          <p:spPr>
            <a:xfrm>
              <a:off x="6527587" y="2608574"/>
              <a:ext cx="49112" cy="49145"/>
            </a:xfrm>
            <a:custGeom>
              <a:rect b="b" l="l" r="r" t="t"/>
              <a:pathLst>
                <a:path extrusionOk="0" h="1462" w="1461">
                  <a:moveTo>
                    <a:pt x="731" y="1"/>
                  </a:moveTo>
                  <a:lnTo>
                    <a:pt x="573" y="21"/>
                  </a:lnTo>
                  <a:lnTo>
                    <a:pt x="435" y="60"/>
                  </a:lnTo>
                  <a:lnTo>
                    <a:pt x="316" y="139"/>
                  </a:lnTo>
                  <a:lnTo>
                    <a:pt x="198" y="218"/>
                  </a:lnTo>
                  <a:lnTo>
                    <a:pt x="119" y="336"/>
                  </a:lnTo>
                  <a:lnTo>
                    <a:pt x="40" y="455"/>
                  </a:lnTo>
                  <a:lnTo>
                    <a:pt x="0" y="593"/>
                  </a:lnTo>
                  <a:lnTo>
                    <a:pt x="0" y="731"/>
                  </a:lnTo>
                  <a:lnTo>
                    <a:pt x="0" y="889"/>
                  </a:lnTo>
                  <a:lnTo>
                    <a:pt x="40" y="1027"/>
                  </a:lnTo>
                  <a:lnTo>
                    <a:pt x="119" y="1145"/>
                  </a:lnTo>
                  <a:lnTo>
                    <a:pt x="198" y="1264"/>
                  </a:lnTo>
                  <a:lnTo>
                    <a:pt x="316" y="1343"/>
                  </a:lnTo>
                  <a:lnTo>
                    <a:pt x="435" y="1422"/>
                  </a:lnTo>
                  <a:lnTo>
                    <a:pt x="573" y="1461"/>
                  </a:lnTo>
                  <a:lnTo>
                    <a:pt x="869" y="1461"/>
                  </a:lnTo>
                  <a:lnTo>
                    <a:pt x="1007" y="1422"/>
                  </a:lnTo>
                  <a:lnTo>
                    <a:pt x="1125" y="1343"/>
                  </a:lnTo>
                  <a:lnTo>
                    <a:pt x="1244" y="1264"/>
                  </a:lnTo>
                  <a:lnTo>
                    <a:pt x="1323" y="1145"/>
                  </a:lnTo>
                  <a:lnTo>
                    <a:pt x="1401" y="1027"/>
                  </a:lnTo>
                  <a:lnTo>
                    <a:pt x="1441" y="889"/>
                  </a:lnTo>
                  <a:lnTo>
                    <a:pt x="1461" y="731"/>
                  </a:lnTo>
                  <a:lnTo>
                    <a:pt x="1441" y="593"/>
                  </a:lnTo>
                  <a:lnTo>
                    <a:pt x="1401" y="455"/>
                  </a:lnTo>
                  <a:lnTo>
                    <a:pt x="1323" y="336"/>
                  </a:lnTo>
                  <a:lnTo>
                    <a:pt x="1244" y="218"/>
                  </a:lnTo>
                  <a:lnTo>
                    <a:pt x="1125" y="139"/>
                  </a:lnTo>
                  <a:lnTo>
                    <a:pt x="1007" y="60"/>
                  </a:lnTo>
                  <a:lnTo>
                    <a:pt x="869" y="21"/>
                  </a:lnTo>
                  <a:lnTo>
                    <a:pt x="731"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1" name="Google Shape;1051;p9"/>
            <p:cNvSpPr/>
            <p:nvPr/>
          </p:nvSpPr>
          <p:spPr>
            <a:xfrm>
              <a:off x="7283140" y="2792992"/>
              <a:ext cx="45145" cy="1236528"/>
            </a:xfrm>
            <a:custGeom>
              <a:rect b="b" l="l" r="r" t="t"/>
              <a:pathLst>
                <a:path extrusionOk="0" h="36785" w="1343">
                  <a:moveTo>
                    <a:pt x="1" y="1"/>
                  </a:moveTo>
                  <a:lnTo>
                    <a:pt x="1" y="36784"/>
                  </a:lnTo>
                  <a:lnTo>
                    <a:pt x="1343" y="36784"/>
                  </a:lnTo>
                  <a:lnTo>
                    <a:pt x="1343"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2" name="Google Shape;1052;p9"/>
            <p:cNvSpPr/>
            <p:nvPr/>
          </p:nvSpPr>
          <p:spPr>
            <a:xfrm>
              <a:off x="5218783" y="2792992"/>
              <a:ext cx="45145" cy="1236528"/>
            </a:xfrm>
            <a:custGeom>
              <a:rect b="b" l="l" r="r" t="t"/>
              <a:pathLst>
                <a:path extrusionOk="0" h="36785" w="1343">
                  <a:moveTo>
                    <a:pt x="0" y="1"/>
                  </a:moveTo>
                  <a:lnTo>
                    <a:pt x="0" y="36784"/>
                  </a:lnTo>
                  <a:lnTo>
                    <a:pt x="1342" y="36784"/>
                  </a:lnTo>
                  <a:lnTo>
                    <a:pt x="1342"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3" name="Google Shape;1053;p9"/>
            <p:cNvSpPr/>
            <p:nvPr/>
          </p:nvSpPr>
          <p:spPr>
            <a:xfrm>
              <a:off x="5081461" y="2788353"/>
              <a:ext cx="2427205" cy="25917"/>
            </a:xfrm>
            <a:custGeom>
              <a:rect b="b" l="l" r="r" t="t"/>
              <a:pathLst>
                <a:path extrusionOk="0" h="771" w="72206">
                  <a:moveTo>
                    <a:pt x="0" y="1"/>
                  </a:moveTo>
                  <a:lnTo>
                    <a:pt x="0" y="770"/>
                  </a:lnTo>
                  <a:lnTo>
                    <a:pt x="72205" y="770"/>
                  </a:lnTo>
                  <a:lnTo>
                    <a:pt x="72205"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4" name="Google Shape;1054;p9"/>
            <p:cNvSpPr/>
            <p:nvPr/>
          </p:nvSpPr>
          <p:spPr>
            <a:xfrm>
              <a:off x="5799230" y="2680243"/>
              <a:ext cx="426541" cy="118089"/>
            </a:xfrm>
            <a:custGeom>
              <a:rect b="b" l="l" r="r" t="t"/>
              <a:pathLst>
                <a:path extrusionOk="0" h="3513" w="12689">
                  <a:moveTo>
                    <a:pt x="2230" y="0"/>
                  </a:moveTo>
                  <a:lnTo>
                    <a:pt x="1934" y="59"/>
                  </a:lnTo>
                  <a:lnTo>
                    <a:pt x="1638" y="138"/>
                  </a:lnTo>
                  <a:lnTo>
                    <a:pt x="1441" y="217"/>
                  </a:lnTo>
                  <a:lnTo>
                    <a:pt x="1243" y="336"/>
                  </a:lnTo>
                  <a:lnTo>
                    <a:pt x="1026" y="474"/>
                  </a:lnTo>
                  <a:lnTo>
                    <a:pt x="809" y="632"/>
                  </a:lnTo>
                  <a:lnTo>
                    <a:pt x="612" y="809"/>
                  </a:lnTo>
                  <a:lnTo>
                    <a:pt x="434" y="987"/>
                  </a:lnTo>
                  <a:lnTo>
                    <a:pt x="296" y="1164"/>
                  </a:lnTo>
                  <a:lnTo>
                    <a:pt x="178" y="1362"/>
                  </a:lnTo>
                  <a:lnTo>
                    <a:pt x="118" y="1500"/>
                  </a:lnTo>
                  <a:lnTo>
                    <a:pt x="59" y="1658"/>
                  </a:lnTo>
                  <a:lnTo>
                    <a:pt x="20" y="1796"/>
                  </a:lnTo>
                  <a:lnTo>
                    <a:pt x="0" y="1934"/>
                  </a:lnTo>
                  <a:lnTo>
                    <a:pt x="0" y="2072"/>
                  </a:lnTo>
                  <a:lnTo>
                    <a:pt x="0" y="2210"/>
                  </a:lnTo>
                  <a:lnTo>
                    <a:pt x="20" y="2329"/>
                  </a:lnTo>
                  <a:lnTo>
                    <a:pt x="59" y="2447"/>
                  </a:lnTo>
                  <a:lnTo>
                    <a:pt x="118" y="2565"/>
                  </a:lnTo>
                  <a:lnTo>
                    <a:pt x="178" y="2684"/>
                  </a:lnTo>
                  <a:lnTo>
                    <a:pt x="257" y="2783"/>
                  </a:lnTo>
                  <a:lnTo>
                    <a:pt x="355" y="2881"/>
                  </a:lnTo>
                  <a:lnTo>
                    <a:pt x="474" y="2960"/>
                  </a:lnTo>
                  <a:lnTo>
                    <a:pt x="592" y="3039"/>
                  </a:lnTo>
                  <a:lnTo>
                    <a:pt x="730" y="3118"/>
                  </a:lnTo>
                  <a:lnTo>
                    <a:pt x="888" y="3177"/>
                  </a:lnTo>
                  <a:lnTo>
                    <a:pt x="1125" y="3276"/>
                  </a:lnTo>
                  <a:lnTo>
                    <a:pt x="1381" y="3335"/>
                  </a:lnTo>
                  <a:lnTo>
                    <a:pt x="1638" y="3394"/>
                  </a:lnTo>
                  <a:lnTo>
                    <a:pt x="1894" y="3434"/>
                  </a:lnTo>
                  <a:lnTo>
                    <a:pt x="2427" y="3493"/>
                  </a:lnTo>
                  <a:lnTo>
                    <a:pt x="2960" y="3513"/>
                  </a:lnTo>
                  <a:lnTo>
                    <a:pt x="3493" y="3513"/>
                  </a:lnTo>
                  <a:lnTo>
                    <a:pt x="4026" y="3493"/>
                  </a:lnTo>
                  <a:lnTo>
                    <a:pt x="5072" y="3414"/>
                  </a:lnTo>
                  <a:lnTo>
                    <a:pt x="5920" y="3355"/>
                  </a:lnTo>
                  <a:lnTo>
                    <a:pt x="6769" y="3315"/>
                  </a:lnTo>
                  <a:lnTo>
                    <a:pt x="8091" y="3276"/>
                  </a:lnTo>
                  <a:lnTo>
                    <a:pt x="9393" y="3256"/>
                  </a:lnTo>
                  <a:lnTo>
                    <a:pt x="10715" y="3296"/>
                  </a:lnTo>
                  <a:lnTo>
                    <a:pt x="12037" y="3375"/>
                  </a:lnTo>
                  <a:lnTo>
                    <a:pt x="12373" y="3375"/>
                  </a:lnTo>
                  <a:lnTo>
                    <a:pt x="12472" y="3335"/>
                  </a:lnTo>
                  <a:lnTo>
                    <a:pt x="12531" y="3315"/>
                  </a:lnTo>
                  <a:lnTo>
                    <a:pt x="12590" y="3276"/>
                  </a:lnTo>
                  <a:lnTo>
                    <a:pt x="12629" y="3236"/>
                  </a:lnTo>
                  <a:lnTo>
                    <a:pt x="12649" y="3177"/>
                  </a:lnTo>
                  <a:lnTo>
                    <a:pt x="12669" y="3118"/>
                  </a:lnTo>
                  <a:lnTo>
                    <a:pt x="12689" y="3059"/>
                  </a:lnTo>
                  <a:lnTo>
                    <a:pt x="12669" y="2921"/>
                  </a:lnTo>
                  <a:lnTo>
                    <a:pt x="12610" y="2763"/>
                  </a:lnTo>
                  <a:lnTo>
                    <a:pt x="12531" y="2585"/>
                  </a:lnTo>
                  <a:lnTo>
                    <a:pt x="12412" y="2427"/>
                  </a:lnTo>
                  <a:lnTo>
                    <a:pt x="12294" y="2250"/>
                  </a:lnTo>
                  <a:lnTo>
                    <a:pt x="12037" y="1934"/>
                  </a:lnTo>
                  <a:lnTo>
                    <a:pt x="11761" y="1658"/>
                  </a:lnTo>
                  <a:lnTo>
                    <a:pt x="11544" y="1480"/>
                  </a:lnTo>
                  <a:lnTo>
                    <a:pt x="11228" y="1263"/>
                  </a:lnTo>
                  <a:lnTo>
                    <a:pt x="10893" y="1085"/>
                  </a:lnTo>
                  <a:lnTo>
                    <a:pt x="10538" y="947"/>
                  </a:lnTo>
                  <a:lnTo>
                    <a:pt x="10183" y="829"/>
                  </a:lnTo>
                  <a:lnTo>
                    <a:pt x="9808" y="750"/>
                  </a:lnTo>
                  <a:lnTo>
                    <a:pt x="9433" y="691"/>
                  </a:lnTo>
                  <a:lnTo>
                    <a:pt x="9058" y="671"/>
                  </a:lnTo>
                  <a:lnTo>
                    <a:pt x="8683" y="671"/>
                  </a:lnTo>
                  <a:lnTo>
                    <a:pt x="8130" y="711"/>
                  </a:lnTo>
                  <a:lnTo>
                    <a:pt x="7597" y="770"/>
                  </a:lnTo>
                  <a:lnTo>
                    <a:pt x="7045" y="849"/>
                  </a:lnTo>
                  <a:lnTo>
                    <a:pt x="6512" y="888"/>
                  </a:lnTo>
                  <a:lnTo>
                    <a:pt x="6216" y="888"/>
                  </a:lnTo>
                  <a:lnTo>
                    <a:pt x="5920" y="849"/>
                  </a:lnTo>
                  <a:lnTo>
                    <a:pt x="5604" y="789"/>
                  </a:lnTo>
                  <a:lnTo>
                    <a:pt x="5308" y="711"/>
                  </a:lnTo>
                  <a:lnTo>
                    <a:pt x="4677" y="533"/>
                  </a:lnTo>
                  <a:lnTo>
                    <a:pt x="4065" y="316"/>
                  </a:lnTo>
                  <a:lnTo>
                    <a:pt x="3453" y="138"/>
                  </a:lnTo>
                  <a:lnTo>
                    <a:pt x="3138" y="79"/>
                  </a:lnTo>
                  <a:lnTo>
                    <a:pt x="2842" y="20"/>
                  </a:lnTo>
                  <a:lnTo>
                    <a:pt x="2526" y="0"/>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5" name="Google Shape;1055;p9"/>
            <p:cNvSpPr/>
            <p:nvPr/>
          </p:nvSpPr>
          <p:spPr>
            <a:xfrm>
              <a:off x="5046971" y="3002622"/>
              <a:ext cx="1246444" cy="1048788"/>
            </a:xfrm>
            <a:custGeom>
              <a:rect b="b" l="l" r="r" t="t"/>
              <a:pathLst>
                <a:path extrusionOk="0" h="31200" w="37080">
                  <a:moveTo>
                    <a:pt x="6414" y="1"/>
                  </a:moveTo>
                  <a:lnTo>
                    <a:pt x="5822" y="20"/>
                  </a:lnTo>
                  <a:lnTo>
                    <a:pt x="5230" y="60"/>
                  </a:lnTo>
                  <a:lnTo>
                    <a:pt x="4638" y="139"/>
                  </a:lnTo>
                  <a:lnTo>
                    <a:pt x="4065" y="237"/>
                  </a:lnTo>
                  <a:lnTo>
                    <a:pt x="3513" y="376"/>
                  </a:lnTo>
                  <a:lnTo>
                    <a:pt x="3237" y="454"/>
                  </a:lnTo>
                  <a:lnTo>
                    <a:pt x="2960" y="553"/>
                  </a:lnTo>
                  <a:lnTo>
                    <a:pt x="2704" y="672"/>
                  </a:lnTo>
                  <a:lnTo>
                    <a:pt x="2447" y="790"/>
                  </a:lnTo>
                  <a:lnTo>
                    <a:pt x="2210" y="908"/>
                  </a:lnTo>
                  <a:lnTo>
                    <a:pt x="1974" y="1066"/>
                  </a:lnTo>
                  <a:lnTo>
                    <a:pt x="1737" y="1224"/>
                  </a:lnTo>
                  <a:lnTo>
                    <a:pt x="1520" y="1382"/>
                  </a:lnTo>
                  <a:lnTo>
                    <a:pt x="1322" y="1579"/>
                  </a:lnTo>
                  <a:lnTo>
                    <a:pt x="1125" y="1777"/>
                  </a:lnTo>
                  <a:lnTo>
                    <a:pt x="928" y="1994"/>
                  </a:lnTo>
                  <a:lnTo>
                    <a:pt x="770" y="2230"/>
                  </a:lnTo>
                  <a:lnTo>
                    <a:pt x="612" y="2467"/>
                  </a:lnTo>
                  <a:lnTo>
                    <a:pt x="494" y="2704"/>
                  </a:lnTo>
                  <a:lnTo>
                    <a:pt x="375" y="2961"/>
                  </a:lnTo>
                  <a:lnTo>
                    <a:pt x="277" y="3217"/>
                  </a:lnTo>
                  <a:lnTo>
                    <a:pt x="198" y="3493"/>
                  </a:lnTo>
                  <a:lnTo>
                    <a:pt x="138" y="3770"/>
                  </a:lnTo>
                  <a:lnTo>
                    <a:pt x="79" y="4066"/>
                  </a:lnTo>
                  <a:lnTo>
                    <a:pt x="40" y="4362"/>
                  </a:lnTo>
                  <a:lnTo>
                    <a:pt x="20" y="4658"/>
                  </a:lnTo>
                  <a:lnTo>
                    <a:pt x="0" y="4973"/>
                  </a:lnTo>
                  <a:lnTo>
                    <a:pt x="0" y="5289"/>
                  </a:lnTo>
                  <a:lnTo>
                    <a:pt x="0" y="5605"/>
                  </a:lnTo>
                  <a:lnTo>
                    <a:pt x="59" y="6256"/>
                  </a:lnTo>
                  <a:lnTo>
                    <a:pt x="158" y="6888"/>
                  </a:lnTo>
                  <a:lnTo>
                    <a:pt x="316" y="7519"/>
                  </a:lnTo>
                  <a:lnTo>
                    <a:pt x="494" y="8151"/>
                  </a:lnTo>
                  <a:lnTo>
                    <a:pt x="711" y="8762"/>
                  </a:lnTo>
                  <a:lnTo>
                    <a:pt x="987" y="9335"/>
                  </a:lnTo>
                  <a:lnTo>
                    <a:pt x="1263" y="9887"/>
                  </a:lnTo>
                  <a:lnTo>
                    <a:pt x="1421" y="10124"/>
                  </a:lnTo>
                  <a:lnTo>
                    <a:pt x="1599" y="10380"/>
                  </a:lnTo>
                  <a:lnTo>
                    <a:pt x="1757" y="10617"/>
                  </a:lnTo>
                  <a:lnTo>
                    <a:pt x="1934" y="10834"/>
                  </a:lnTo>
                  <a:lnTo>
                    <a:pt x="2112" y="11032"/>
                  </a:lnTo>
                  <a:lnTo>
                    <a:pt x="2309" y="11209"/>
                  </a:lnTo>
                  <a:lnTo>
                    <a:pt x="2506" y="11387"/>
                  </a:lnTo>
                  <a:lnTo>
                    <a:pt x="2724" y="11564"/>
                  </a:lnTo>
                  <a:lnTo>
                    <a:pt x="2941" y="11703"/>
                  </a:lnTo>
                  <a:lnTo>
                    <a:pt x="3158" y="11841"/>
                  </a:lnTo>
                  <a:lnTo>
                    <a:pt x="3394" y="11959"/>
                  </a:lnTo>
                  <a:lnTo>
                    <a:pt x="3612" y="12058"/>
                  </a:lnTo>
                  <a:lnTo>
                    <a:pt x="3848" y="12156"/>
                  </a:lnTo>
                  <a:lnTo>
                    <a:pt x="4085" y="12235"/>
                  </a:lnTo>
                  <a:lnTo>
                    <a:pt x="4322" y="12295"/>
                  </a:lnTo>
                  <a:lnTo>
                    <a:pt x="4578" y="12354"/>
                  </a:lnTo>
                  <a:lnTo>
                    <a:pt x="5072" y="12413"/>
                  </a:lnTo>
                  <a:lnTo>
                    <a:pt x="5585" y="12452"/>
                  </a:lnTo>
                  <a:lnTo>
                    <a:pt x="6098" y="12472"/>
                  </a:lnTo>
                  <a:lnTo>
                    <a:pt x="6631" y="12452"/>
                  </a:lnTo>
                  <a:lnTo>
                    <a:pt x="7144" y="12413"/>
                  </a:lnTo>
                  <a:lnTo>
                    <a:pt x="8190" y="12295"/>
                  </a:lnTo>
                  <a:lnTo>
                    <a:pt x="9236" y="12176"/>
                  </a:lnTo>
                  <a:lnTo>
                    <a:pt x="9729" y="12117"/>
                  </a:lnTo>
                  <a:lnTo>
                    <a:pt x="10222" y="12058"/>
                  </a:lnTo>
                  <a:lnTo>
                    <a:pt x="11031" y="11999"/>
                  </a:lnTo>
                  <a:lnTo>
                    <a:pt x="11860" y="11900"/>
                  </a:lnTo>
                  <a:lnTo>
                    <a:pt x="12689" y="11801"/>
                  </a:lnTo>
                  <a:lnTo>
                    <a:pt x="13498" y="11683"/>
                  </a:lnTo>
                  <a:lnTo>
                    <a:pt x="14327" y="11564"/>
                  </a:lnTo>
                  <a:lnTo>
                    <a:pt x="15156" y="11407"/>
                  </a:lnTo>
                  <a:lnTo>
                    <a:pt x="15965" y="11249"/>
                  </a:lnTo>
                  <a:lnTo>
                    <a:pt x="16793" y="11071"/>
                  </a:lnTo>
                  <a:lnTo>
                    <a:pt x="17603" y="10874"/>
                  </a:lnTo>
                  <a:lnTo>
                    <a:pt x="18412" y="10676"/>
                  </a:lnTo>
                  <a:lnTo>
                    <a:pt x="19221" y="10459"/>
                  </a:lnTo>
                  <a:lnTo>
                    <a:pt x="20010" y="10223"/>
                  </a:lnTo>
                  <a:lnTo>
                    <a:pt x="20819" y="9986"/>
                  </a:lnTo>
                  <a:lnTo>
                    <a:pt x="21608" y="9729"/>
                  </a:lnTo>
                  <a:lnTo>
                    <a:pt x="22378" y="9453"/>
                  </a:lnTo>
                  <a:lnTo>
                    <a:pt x="23167" y="9177"/>
                  </a:lnTo>
                  <a:lnTo>
                    <a:pt x="23167" y="9177"/>
                  </a:lnTo>
                  <a:lnTo>
                    <a:pt x="23128" y="9196"/>
                  </a:lnTo>
                  <a:lnTo>
                    <a:pt x="23108" y="9236"/>
                  </a:lnTo>
                  <a:lnTo>
                    <a:pt x="23069" y="9335"/>
                  </a:lnTo>
                  <a:lnTo>
                    <a:pt x="23069" y="9473"/>
                  </a:lnTo>
                  <a:lnTo>
                    <a:pt x="23088" y="9670"/>
                  </a:lnTo>
                  <a:lnTo>
                    <a:pt x="23128" y="9907"/>
                  </a:lnTo>
                  <a:lnTo>
                    <a:pt x="23187" y="10163"/>
                  </a:lnTo>
                  <a:lnTo>
                    <a:pt x="23384" y="10795"/>
                  </a:lnTo>
                  <a:lnTo>
                    <a:pt x="23621" y="11525"/>
                  </a:lnTo>
                  <a:lnTo>
                    <a:pt x="23937" y="12334"/>
                  </a:lnTo>
                  <a:lnTo>
                    <a:pt x="24272" y="13202"/>
                  </a:lnTo>
                  <a:lnTo>
                    <a:pt x="24647" y="14090"/>
                  </a:lnTo>
                  <a:lnTo>
                    <a:pt x="25437" y="15886"/>
                  </a:lnTo>
                  <a:lnTo>
                    <a:pt x="26167" y="17504"/>
                  </a:lnTo>
                  <a:lnTo>
                    <a:pt x="26759" y="18747"/>
                  </a:lnTo>
                  <a:lnTo>
                    <a:pt x="27075" y="19418"/>
                  </a:lnTo>
                  <a:lnTo>
                    <a:pt x="27489" y="20109"/>
                  </a:lnTo>
                  <a:lnTo>
                    <a:pt x="27963" y="20879"/>
                  </a:lnTo>
                  <a:lnTo>
                    <a:pt x="29068" y="22635"/>
                  </a:lnTo>
                  <a:lnTo>
                    <a:pt x="30311" y="24549"/>
                  </a:lnTo>
                  <a:lnTo>
                    <a:pt x="31594" y="26463"/>
                  </a:lnTo>
                  <a:lnTo>
                    <a:pt x="32817" y="28219"/>
                  </a:lnTo>
                  <a:lnTo>
                    <a:pt x="33863" y="29680"/>
                  </a:lnTo>
                  <a:lnTo>
                    <a:pt x="34297" y="30252"/>
                  </a:lnTo>
                  <a:lnTo>
                    <a:pt x="34633" y="30686"/>
                  </a:lnTo>
                  <a:lnTo>
                    <a:pt x="34909" y="31002"/>
                  </a:lnTo>
                  <a:lnTo>
                    <a:pt x="34988" y="31081"/>
                  </a:lnTo>
                  <a:lnTo>
                    <a:pt x="35067" y="31140"/>
                  </a:lnTo>
                  <a:lnTo>
                    <a:pt x="35165" y="31160"/>
                  </a:lnTo>
                  <a:lnTo>
                    <a:pt x="35244" y="31180"/>
                  </a:lnTo>
                  <a:lnTo>
                    <a:pt x="35343" y="31199"/>
                  </a:lnTo>
                  <a:lnTo>
                    <a:pt x="35422" y="31180"/>
                  </a:lnTo>
                  <a:lnTo>
                    <a:pt x="35501" y="31160"/>
                  </a:lnTo>
                  <a:lnTo>
                    <a:pt x="35580" y="31101"/>
                  </a:lnTo>
                  <a:lnTo>
                    <a:pt x="35718" y="31002"/>
                  </a:lnTo>
                  <a:lnTo>
                    <a:pt x="35856" y="30844"/>
                  </a:lnTo>
                  <a:lnTo>
                    <a:pt x="35974" y="30666"/>
                  </a:lnTo>
                  <a:lnTo>
                    <a:pt x="36073" y="30469"/>
                  </a:lnTo>
                  <a:lnTo>
                    <a:pt x="36172" y="30252"/>
                  </a:lnTo>
                  <a:lnTo>
                    <a:pt x="36211" y="30193"/>
                  </a:lnTo>
                  <a:lnTo>
                    <a:pt x="36270" y="30153"/>
                  </a:lnTo>
                  <a:lnTo>
                    <a:pt x="36330" y="30153"/>
                  </a:lnTo>
                  <a:lnTo>
                    <a:pt x="36409" y="30134"/>
                  </a:lnTo>
                  <a:lnTo>
                    <a:pt x="36468" y="30134"/>
                  </a:lnTo>
                  <a:lnTo>
                    <a:pt x="36507" y="30114"/>
                  </a:lnTo>
                  <a:lnTo>
                    <a:pt x="36527" y="30074"/>
                  </a:lnTo>
                  <a:lnTo>
                    <a:pt x="36527" y="29995"/>
                  </a:lnTo>
                  <a:lnTo>
                    <a:pt x="36547" y="29917"/>
                  </a:lnTo>
                  <a:lnTo>
                    <a:pt x="36606" y="29818"/>
                  </a:lnTo>
                  <a:lnTo>
                    <a:pt x="36823" y="29581"/>
                  </a:lnTo>
                  <a:lnTo>
                    <a:pt x="37020" y="29344"/>
                  </a:lnTo>
                  <a:lnTo>
                    <a:pt x="37079" y="29246"/>
                  </a:lnTo>
                  <a:lnTo>
                    <a:pt x="37079" y="29206"/>
                  </a:lnTo>
                  <a:lnTo>
                    <a:pt x="37079" y="29186"/>
                  </a:lnTo>
                  <a:lnTo>
                    <a:pt x="36645" y="27766"/>
                  </a:lnTo>
                  <a:lnTo>
                    <a:pt x="36191" y="26345"/>
                  </a:lnTo>
                  <a:lnTo>
                    <a:pt x="35718" y="24924"/>
                  </a:lnTo>
                  <a:lnTo>
                    <a:pt x="35225" y="23523"/>
                  </a:lnTo>
                  <a:lnTo>
                    <a:pt x="34692" y="22102"/>
                  </a:lnTo>
                  <a:lnTo>
                    <a:pt x="34179" y="20681"/>
                  </a:lnTo>
                  <a:lnTo>
                    <a:pt x="33074" y="17859"/>
                  </a:lnTo>
                  <a:lnTo>
                    <a:pt x="30863" y="12216"/>
                  </a:lnTo>
                  <a:lnTo>
                    <a:pt x="29798" y="9433"/>
                  </a:lnTo>
                  <a:lnTo>
                    <a:pt x="29265" y="8032"/>
                  </a:lnTo>
                  <a:lnTo>
                    <a:pt x="28752" y="6631"/>
                  </a:lnTo>
                  <a:lnTo>
                    <a:pt x="28594" y="6197"/>
                  </a:lnTo>
                  <a:lnTo>
                    <a:pt x="28416" y="5763"/>
                  </a:lnTo>
                  <a:lnTo>
                    <a:pt x="28219" y="5348"/>
                  </a:lnTo>
                  <a:lnTo>
                    <a:pt x="28002" y="4954"/>
                  </a:lnTo>
                  <a:lnTo>
                    <a:pt x="27785" y="4579"/>
                  </a:lnTo>
                  <a:lnTo>
                    <a:pt x="27548" y="4224"/>
                  </a:lnTo>
                  <a:lnTo>
                    <a:pt x="27272" y="3888"/>
                  </a:lnTo>
                  <a:lnTo>
                    <a:pt x="27015" y="3572"/>
                  </a:lnTo>
                  <a:lnTo>
                    <a:pt x="26719" y="3276"/>
                  </a:lnTo>
                  <a:lnTo>
                    <a:pt x="26404" y="3000"/>
                  </a:lnTo>
                  <a:lnTo>
                    <a:pt x="26068" y="2724"/>
                  </a:lnTo>
                  <a:lnTo>
                    <a:pt x="25693" y="2487"/>
                  </a:lnTo>
                  <a:lnTo>
                    <a:pt x="25318" y="2250"/>
                  </a:lnTo>
                  <a:lnTo>
                    <a:pt x="24924" y="2053"/>
                  </a:lnTo>
                  <a:lnTo>
                    <a:pt x="24490" y="1856"/>
                  </a:lnTo>
                  <a:lnTo>
                    <a:pt x="24016" y="1698"/>
                  </a:lnTo>
                  <a:lnTo>
                    <a:pt x="23523" y="1540"/>
                  </a:lnTo>
                  <a:lnTo>
                    <a:pt x="23010" y="1402"/>
                  </a:lnTo>
                  <a:lnTo>
                    <a:pt x="22496" y="1303"/>
                  </a:lnTo>
                  <a:lnTo>
                    <a:pt x="21983" y="1224"/>
                  </a:lnTo>
                  <a:lnTo>
                    <a:pt x="21470" y="1145"/>
                  </a:lnTo>
                  <a:lnTo>
                    <a:pt x="20938" y="1086"/>
                  </a:lnTo>
                  <a:lnTo>
                    <a:pt x="19892" y="1007"/>
                  </a:lnTo>
                  <a:lnTo>
                    <a:pt x="9236" y="139"/>
                  </a:lnTo>
                  <a:lnTo>
                    <a:pt x="8170" y="60"/>
                  </a:lnTo>
                  <a:lnTo>
                    <a:pt x="7598" y="40"/>
                  </a:lnTo>
                  <a:lnTo>
                    <a:pt x="7006" y="20"/>
                  </a:lnTo>
                  <a:lnTo>
                    <a:pt x="6414" y="1"/>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6" name="Google Shape;1056;p9"/>
            <p:cNvSpPr/>
            <p:nvPr/>
          </p:nvSpPr>
          <p:spPr>
            <a:xfrm>
              <a:off x="5093395" y="1799939"/>
              <a:ext cx="245490" cy="505502"/>
            </a:xfrm>
            <a:custGeom>
              <a:rect b="b" l="l" r="r" t="t"/>
              <a:pathLst>
                <a:path extrusionOk="0" h="15038" w="7303">
                  <a:moveTo>
                    <a:pt x="4480" y="1"/>
                  </a:moveTo>
                  <a:lnTo>
                    <a:pt x="4263" y="20"/>
                  </a:lnTo>
                  <a:lnTo>
                    <a:pt x="4026" y="80"/>
                  </a:lnTo>
                  <a:lnTo>
                    <a:pt x="3829" y="159"/>
                  </a:lnTo>
                  <a:lnTo>
                    <a:pt x="3612" y="257"/>
                  </a:lnTo>
                  <a:lnTo>
                    <a:pt x="3415" y="356"/>
                  </a:lnTo>
                  <a:lnTo>
                    <a:pt x="3217" y="494"/>
                  </a:lnTo>
                  <a:lnTo>
                    <a:pt x="3040" y="632"/>
                  </a:lnTo>
                  <a:lnTo>
                    <a:pt x="2566" y="1066"/>
                  </a:lnTo>
                  <a:lnTo>
                    <a:pt x="2112" y="1501"/>
                  </a:lnTo>
                  <a:lnTo>
                    <a:pt x="1915" y="1718"/>
                  </a:lnTo>
                  <a:lnTo>
                    <a:pt x="1717" y="1954"/>
                  </a:lnTo>
                  <a:lnTo>
                    <a:pt x="1540" y="2191"/>
                  </a:lnTo>
                  <a:lnTo>
                    <a:pt x="1362" y="2428"/>
                  </a:lnTo>
                  <a:lnTo>
                    <a:pt x="1204" y="2685"/>
                  </a:lnTo>
                  <a:lnTo>
                    <a:pt x="1066" y="2941"/>
                  </a:lnTo>
                  <a:lnTo>
                    <a:pt x="928" y="3198"/>
                  </a:lnTo>
                  <a:lnTo>
                    <a:pt x="810" y="3474"/>
                  </a:lnTo>
                  <a:lnTo>
                    <a:pt x="711" y="3770"/>
                  </a:lnTo>
                  <a:lnTo>
                    <a:pt x="632" y="4066"/>
                  </a:lnTo>
                  <a:lnTo>
                    <a:pt x="553" y="4382"/>
                  </a:lnTo>
                  <a:lnTo>
                    <a:pt x="494" y="4697"/>
                  </a:lnTo>
                  <a:lnTo>
                    <a:pt x="415" y="5467"/>
                  </a:lnTo>
                  <a:lnTo>
                    <a:pt x="376" y="6237"/>
                  </a:lnTo>
                  <a:lnTo>
                    <a:pt x="376" y="7203"/>
                  </a:lnTo>
                  <a:lnTo>
                    <a:pt x="395" y="8170"/>
                  </a:lnTo>
                  <a:lnTo>
                    <a:pt x="435" y="9137"/>
                  </a:lnTo>
                  <a:lnTo>
                    <a:pt x="454" y="10104"/>
                  </a:lnTo>
                  <a:lnTo>
                    <a:pt x="435" y="11071"/>
                  </a:lnTo>
                  <a:lnTo>
                    <a:pt x="415" y="11545"/>
                  </a:lnTo>
                  <a:lnTo>
                    <a:pt x="376" y="12018"/>
                  </a:lnTo>
                  <a:lnTo>
                    <a:pt x="316" y="12492"/>
                  </a:lnTo>
                  <a:lnTo>
                    <a:pt x="257" y="12966"/>
                  </a:lnTo>
                  <a:lnTo>
                    <a:pt x="158" y="13439"/>
                  </a:lnTo>
                  <a:lnTo>
                    <a:pt x="40" y="13893"/>
                  </a:lnTo>
                  <a:lnTo>
                    <a:pt x="1" y="14031"/>
                  </a:lnTo>
                  <a:lnTo>
                    <a:pt x="1" y="14110"/>
                  </a:lnTo>
                  <a:lnTo>
                    <a:pt x="20" y="14169"/>
                  </a:lnTo>
                  <a:lnTo>
                    <a:pt x="40" y="14209"/>
                  </a:lnTo>
                  <a:lnTo>
                    <a:pt x="80" y="14248"/>
                  </a:lnTo>
                  <a:lnTo>
                    <a:pt x="178" y="14327"/>
                  </a:lnTo>
                  <a:lnTo>
                    <a:pt x="356" y="14406"/>
                  </a:lnTo>
                  <a:lnTo>
                    <a:pt x="514" y="14485"/>
                  </a:lnTo>
                  <a:lnTo>
                    <a:pt x="691" y="14544"/>
                  </a:lnTo>
                  <a:lnTo>
                    <a:pt x="869" y="14604"/>
                  </a:lnTo>
                  <a:lnTo>
                    <a:pt x="1204" y="14663"/>
                  </a:lnTo>
                  <a:lnTo>
                    <a:pt x="1579" y="14722"/>
                  </a:lnTo>
                  <a:lnTo>
                    <a:pt x="1777" y="14761"/>
                  </a:lnTo>
                  <a:lnTo>
                    <a:pt x="1954" y="14801"/>
                  </a:lnTo>
                  <a:lnTo>
                    <a:pt x="2349" y="14900"/>
                  </a:lnTo>
                  <a:lnTo>
                    <a:pt x="2724" y="14998"/>
                  </a:lnTo>
                  <a:lnTo>
                    <a:pt x="2921" y="15018"/>
                  </a:lnTo>
                  <a:lnTo>
                    <a:pt x="3119" y="15038"/>
                  </a:lnTo>
                  <a:lnTo>
                    <a:pt x="3316" y="15018"/>
                  </a:lnTo>
                  <a:lnTo>
                    <a:pt x="3493" y="14998"/>
                  </a:lnTo>
                  <a:lnTo>
                    <a:pt x="3671" y="14959"/>
                  </a:lnTo>
                  <a:lnTo>
                    <a:pt x="3849" y="14900"/>
                  </a:lnTo>
                  <a:lnTo>
                    <a:pt x="4204" y="14761"/>
                  </a:lnTo>
                  <a:lnTo>
                    <a:pt x="4539" y="14584"/>
                  </a:lnTo>
                  <a:lnTo>
                    <a:pt x="4855" y="14386"/>
                  </a:lnTo>
                  <a:lnTo>
                    <a:pt x="5171" y="14169"/>
                  </a:lnTo>
                  <a:lnTo>
                    <a:pt x="5783" y="13716"/>
                  </a:lnTo>
                  <a:lnTo>
                    <a:pt x="5980" y="13577"/>
                  </a:lnTo>
                  <a:lnTo>
                    <a:pt x="6079" y="13479"/>
                  </a:lnTo>
                  <a:lnTo>
                    <a:pt x="6138" y="13360"/>
                  </a:lnTo>
                  <a:lnTo>
                    <a:pt x="6157" y="13301"/>
                  </a:lnTo>
                  <a:lnTo>
                    <a:pt x="6157" y="13242"/>
                  </a:lnTo>
                  <a:lnTo>
                    <a:pt x="6138" y="13163"/>
                  </a:lnTo>
                  <a:lnTo>
                    <a:pt x="6098" y="13104"/>
                  </a:lnTo>
                  <a:lnTo>
                    <a:pt x="6019" y="12985"/>
                  </a:lnTo>
                  <a:lnTo>
                    <a:pt x="5980" y="12926"/>
                  </a:lnTo>
                  <a:lnTo>
                    <a:pt x="5960" y="12847"/>
                  </a:lnTo>
                  <a:lnTo>
                    <a:pt x="5842" y="12393"/>
                  </a:lnTo>
                  <a:lnTo>
                    <a:pt x="5704" y="11861"/>
                  </a:lnTo>
                  <a:lnTo>
                    <a:pt x="5546" y="11288"/>
                  </a:lnTo>
                  <a:lnTo>
                    <a:pt x="5408" y="10677"/>
                  </a:lnTo>
                  <a:lnTo>
                    <a:pt x="5289" y="10085"/>
                  </a:lnTo>
                  <a:lnTo>
                    <a:pt x="5230" y="9789"/>
                  </a:lnTo>
                  <a:lnTo>
                    <a:pt x="5210" y="9493"/>
                  </a:lnTo>
                  <a:lnTo>
                    <a:pt x="5191" y="9216"/>
                  </a:lnTo>
                  <a:lnTo>
                    <a:pt x="5191" y="8960"/>
                  </a:lnTo>
                  <a:lnTo>
                    <a:pt x="5210" y="8723"/>
                  </a:lnTo>
                  <a:lnTo>
                    <a:pt x="5250" y="8506"/>
                  </a:lnTo>
                  <a:lnTo>
                    <a:pt x="5289" y="8328"/>
                  </a:lnTo>
                  <a:lnTo>
                    <a:pt x="5368" y="8170"/>
                  </a:lnTo>
                  <a:lnTo>
                    <a:pt x="5467" y="8032"/>
                  </a:lnTo>
                  <a:lnTo>
                    <a:pt x="5565" y="7914"/>
                  </a:lnTo>
                  <a:lnTo>
                    <a:pt x="5684" y="7795"/>
                  </a:lnTo>
                  <a:lnTo>
                    <a:pt x="5802" y="7697"/>
                  </a:lnTo>
                  <a:lnTo>
                    <a:pt x="6079" y="7519"/>
                  </a:lnTo>
                  <a:lnTo>
                    <a:pt x="6335" y="7342"/>
                  </a:lnTo>
                  <a:lnTo>
                    <a:pt x="6592" y="7164"/>
                  </a:lnTo>
                  <a:lnTo>
                    <a:pt x="6710" y="7046"/>
                  </a:lnTo>
                  <a:lnTo>
                    <a:pt x="6828" y="6947"/>
                  </a:lnTo>
                  <a:lnTo>
                    <a:pt x="6927" y="6809"/>
                  </a:lnTo>
                  <a:lnTo>
                    <a:pt x="7006" y="6671"/>
                  </a:lnTo>
                  <a:lnTo>
                    <a:pt x="7124" y="6394"/>
                  </a:lnTo>
                  <a:lnTo>
                    <a:pt x="7203" y="6098"/>
                  </a:lnTo>
                  <a:lnTo>
                    <a:pt x="7263" y="5763"/>
                  </a:lnTo>
                  <a:lnTo>
                    <a:pt x="7282" y="5447"/>
                  </a:lnTo>
                  <a:lnTo>
                    <a:pt x="7302" y="5112"/>
                  </a:lnTo>
                  <a:lnTo>
                    <a:pt x="7302" y="4796"/>
                  </a:lnTo>
                  <a:lnTo>
                    <a:pt x="7263" y="4184"/>
                  </a:lnTo>
                  <a:lnTo>
                    <a:pt x="7223" y="3947"/>
                  </a:lnTo>
                  <a:lnTo>
                    <a:pt x="7184" y="3730"/>
                  </a:lnTo>
                  <a:lnTo>
                    <a:pt x="7124" y="3513"/>
                  </a:lnTo>
                  <a:lnTo>
                    <a:pt x="7006" y="3316"/>
                  </a:lnTo>
                  <a:lnTo>
                    <a:pt x="6927" y="3198"/>
                  </a:lnTo>
                  <a:lnTo>
                    <a:pt x="6848" y="3079"/>
                  </a:lnTo>
                  <a:lnTo>
                    <a:pt x="6749" y="2981"/>
                  </a:lnTo>
                  <a:lnTo>
                    <a:pt x="6671" y="2862"/>
                  </a:lnTo>
                  <a:lnTo>
                    <a:pt x="6572" y="2665"/>
                  </a:lnTo>
                  <a:lnTo>
                    <a:pt x="6513" y="2487"/>
                  </a:lnTo>
                  <a:lnTo>
                    <a:pt x="6434" y="2093"/>
                  </a:lnTo>
                  <a:lnTo>
                    <a:pt x="6375" y="1915"/>
                  </a:lnTo>
                  <a:lnTo>
                    <a:pt x="6296" y="1737"/>
                  </a:lnTo>
                  <a:lnTo>
                    <a:pt x="6138" y="1402"/>
                  </a:lnTo>
                  <a:lnTo>
                    <a:pt x="5881" y="968"/>
                  </a:lnTo>
                  <a:lnTo>
                    <a:pt x="5743" y="731"/>
                  </a:lnTo>
                  <a:lnTo>
                    <a:pt x="5565" y="514"/>
                  </a:lnTo>
                  <a:lnTo>
                    <a:pt x="5368" y="336"/>
                  </a:lnTo>
                  <a:lnTo>
                    <a:pt x="5171" y="178"/>
                  </a:lnTo>
                  <a:lnTo>
                    <a:pt x="5052" y="99"/>
                  </a:lnTo>
                  <a:lnTo>
                    <a:pt x="4954" y="60"/>
                  </a:lnTo>
                  <a:lnTo>
                    <a:pt x="4835" y="20"/>
                  </a:lnTo>
                  <a:lnTo>
                    <a:pt x="4697" y="1"/>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7" name="Google Shape;1057;p9"/>
            <p:cNvSpPr/>
            <p:nvPr/>
          </p:nvSpPr>
          <p:spPr>
            <a:xfrm>
              <a:off x="5092723" y="2992671"/>
              <a:ext cx="804004" cy="1106505"/>
            </a:xfrm>
            <a:custGeom>
              <a:rect b="b" l="l" r="r" t="t"/>
              <a:pathLst>
                <a:path extrusionOk="0" h="32917" w="23918">
                  <a:moveTo>
                    <a:pt x="12867" y="1"/>
                  </a:moveTo>
                  <a:lnTo>
                    <a:pt x="11427" y="20"/>
                  </a:lnTo>
                  <a:lnTo>
                    <a:pt x="9986" y="60"/>
                  </a:lnTo>
                  <a:lnTo>
                    <a:pt x="8763" y="80"/>
                  </a:lnTo>
                  <a:lnTo>
                    <a:pt x="4993" y="80"/>
                  </a:lnTo>
                  <a:lnTo>
                    <a:pt x="3731" y="99"/>
                  </a:lnTo>
                  <a:lnTo>
                    <a:pt x="2468" y="139"/>
                  </a:lnTo>
                  <a:lnTo>
                    <a:pt x="1224" y="237"/>
                  </a:lnTo>
                  <a:lnTo>
                    <a:pt x="613" y="297"/>
                  </a:lnTo>
                  <a:lnTo>
                    <a:pt x="1" y="356"/>
                  </a:lnTo>
                  <a:lnTo>
                    <a:pt x="1" y="553"/>
                  </a:lnTo>
                  <a:lnTo>
                    <a:pt x="1" y="750"/>
                  </a:lnTo>
                  <a:lnTo>
                    <a:pt x="1" y="968"/>
                  </a:lnTo>
                  <a:lnTo>
                    <a:pt x="40" y="1185"/>
                  </a:lnTo>
                  <a:lnTo>
                    <a:pt x="80" y="1382"/>
                  </a:lnTo>
                  <a:lnTo>
                    <a:pt x="139" y="1599"/>
                  </a:lnTo>
                  <a:lnTo>
                    <a:pt x="198" y="1816"/>
                  </a:lnTo>
                  <a:lnTo>
                    <a:pt x="277" y="2033"/>
                  </a:lnTo>
                  <a:lnTo>
                    <a:pt x="376" y="2230"/>
                  </a:lnTo>
                  <a:lnTo>
                    <a:pt x="474" y="2428"/>
                  </a:lnTo>
                  <a:lnTo>
                    <a:pt x="573" y="2625"/>
                  </a:lnTo>
                  <a:lnTo>
                    <a:pt x="692" y="2803"/>
                  </a:lnTo>
                  <a:lnTo>
                    <a:pt x="830" y="2980"/>
                  </a:lnTo>
                  <a:lnTo>
                    <a:pt x="968" y="3138"/>
                  </a:lnTo>
                  <a:lnTo>
                    <a:pt x="1126" y="3276"/>
                  </a:lnTo>
                  <a:lnTo>
                    <a:pt x="1284" y="3414"/>
                  </a:lnTo>
                  <a:lnTo>
                    <a:pt x="1540" y="3572"/>
                  </a:lnTo>
                  <a:lnTo>
                    <a:pt x="1816" y="3710"/>
                  </a:lnTo>
                  <a:lnTo>
                    <a:pt x="2112" y="3829"/>
                  </a:lnTo>
                  <a:lnTo>
                    <a:pt x="2408" y="3908"/>
                  </a:lnTo>
                  <a:lnTo>
                    <a:pt x="2724" y="3967"/>
                  </a:lnTo>
                  <a:lnTo>
                    <a:pt x="3040" y="4006"/>
                  </a:lnTo>
                  <a:lnTo>
                    <a:pt x="3671" y="4066"/>
                  </a:lnTo>
                  <a:lnTo>
                    <a:pt x="4796" y="4164"/>
                  </a:lnTo>
                  <a:lnTo>
                    <a:pt x="5921" y="4263"/>
                  </a:lnTo>
                  <a:lnTo>
                    <a:pt x="7046" y="4401"/>
                  </a:lnTo>
                  <a:lnTo>
                    <a:pt x="8171" y="4539"/>
                  </a:lnTo>
                  <a:lnTo>
                    <a:pt x="9295" y="4677"/>
                  </a:lnTo>
                  <a:lnTo>
                    <a:pt x="10420" y="4855"/>
                  </a:lnTo>
                  <a:lnTo>
                    <a:pt x="12650" y="5210"/>
                  </a:lnTo>
                  <a:lnTo>
                    <a:pt x="13400" y="5348"/>
                  </a:lnTo>
                  <a:lnTo>
                    <a:pt x="14170" y="5526"/>
                  </a:lnTo>
                  <a:lnTo>
                    <a:pt x="14919" y="5723"/>
                  </a:lnTo>
                  <a:lnTo>
                    <a:pt x="15650" y="5960"/>
                  </a:lnTo>
                  <a:lnTo>
                    <a:pt x="16024" y="6078"/>
                  </a:lnTo>
                  <a:lnTo>
                    <a:pt x="16301" y="6157"/>
                  </a:lnTo>
                  <a:lnTo>
                    <a:pt x="16498" y="6217"/>
                  </a:lnTo>
                  <a:lnTo>
                    <a:pt x="16577" y="6256"/>
                  </a:lnTo>
                  <a:lnTo>
                    <a:pt x="16636" y="6296"/>
                  </a:lnTo>
                  <a:lnTo>
                    <a:pt x="16676" y="6355"/>
                  </a:lnTo>
                  <a:lnTo>
                    <a:pt x="16715" y="6434"/>
                  </a:lnTo>
                  <a:lnTo>
                    <a:pt x="16735" y="6513"/>
                  </a:lnTo>
                  <a:lnTo>
                    <a:pt x="16755" y="6631"/>
                  </a:lnTo>
                  <a:lnTo>
                    <a:pt x="16794" y="6927"/>
                  </a:lnTo>
                  <a:lnTo>
                    <a:pt x="16814" y="7341"/>
                  </a:lnTo>
                  <a:lnTo>
                    <a:pt x="16814" y="7618"/>
                  </a:lnTo>
                  <a:lnTo>
                    <a:pt x="16794" y="7914"/>
                  </a:lnTo>
                  <a:lnTo>
                    <a:pt x="16735" y="8210"/>
                  </a:lnTo>
                  <a:lnTo>
                    <a:pt x="16676" y="8506"/>
                  </a:lnTo>
                  <a:lnTo>
                    <a:pt x="16518" y="9117"/>
                  </a:lnTo>
                  <a:lnTo>
                    <a:pt x="16360" y="9670"/>
                  </a:lnTo>
                  <a:lnTo>
                    <a:pt x="16222" y="10301"/>
                  </a:lnTo>
                  <a:lnTo>
                    <a:pt x="16103" y="10953"/>
                  </a:lnTo>
                  <a:lnTo>
                    <a:pt x="15985" y="11604"/>
                  </a:lnTo>
                  <a:lnTo>
                    <a:pt x="15867" y="12275"/>
                  </a:lnTo>
                  <a:lnTo>
                    <a:pt x="15788" y="12965"/>
                  </a:lnTo>
                  <a:lnTo>
                    <a:pt x="15709" y="13656"/>
                  </a:lnTo>
                  <a:lnTo>
                    <a:pt x="15630" y="14367"/>
                  </a:lnTo>
                  <a:lnTo>
                    <a:pt x="15590" y="15097"/>
                  </a:lnTo>
                  <a:lnTo>
                    <a:pt x="15511" y="16557"/>
                  </a:lnTo>
                  <a:lnTo>
                    <a:pt x="15472" y="18057"/>
                  </a:lnTo>
                  <a:lnTo>
                    <a:pt x="15472" y="19556"/>
                  </a:lnTo>
                  <a:lnTo>
                    <a:pt x="15511" y="21076"/>
                  </a:lnTo>
                  <a:lnTo>
                    <a:pt x="15571" y="22595"/>
                  </a:lnTo>
                  <a:lnTo>
                    <a:pt x="15669" y="24115"/>
                  </a:lnTo>
                  <a:lnTo>
                    <a:pt x="15788" y="25595"/>
                  </a:lnTo>
                  <a:lnTo>
                    <a:pt x="15946" y="27075"/>
                  </a:lnTo>
                  <a:lnTo>
                    <a:pt x="16123" y="28496"/>
                  </a:lnTo>
                  <a:lnTo>
                    <a:pt x="16301" y="29877"/>
                  </a:lnTo>
                  <a:lnTo>
                    <a:pt x="16518" y="31219"/>
                  </a:lnTo>
                  <a:lnTo>
                    <a:pt x="16735" y="32482"/>
                  </a:lnTo>
                  <a:lnTo>
                    <a:pt x="16755" y="32620"/>
                  </a:lnTo>
                  <a:lnTo>
                    <a:pt x="16814" y="32738"/>
                  </a:lnTo>
                  <a:lnTo>
                    <a:pt x="16873" y="32817"/>
                  </a:lnTo>
                  <a:lnTo>
                    <a:pt x="16932" y="32877"/>
                  </a:lnTo>
                  <a:lnTo>
                    <a:pt x="17011" y="32896"/>
                  </a:lnTo>
                  <a:lnTo>
                    <a:pt x="17110" y="32916"/>
                  </a:lnTo>
                  <a:lnTo>
                    <a:pt x="17208" y="32916"/>
                  </a:lnTo>
                  <a:lnTo>
                    <a:pt x="17307" y="32896"/>
                  </a:lnTo>
                  <a:lnTo>
                    <a:pt x="17544" y="32798"/>
                  </a:lnTo>
                  <a:lnTo>
                    <a:pt x="17800" y="32679"/>
                  </a:lnTo>
                  <a:lnTo>
                    <a:pt x="18096" y="32561"/>
                  </a:lnTo>
                  <a:lnTo>
                    <a:pt x="18392" y="32442"/>
                  </a:lnTo>
                  <a:lnTo>
                    <a:pt x="18511" y="32403"/>
                  </a:lnTo>
                  <a:lnTo>
                    <a:pt x="18669" y="32383"/>
                  </a:lnTo>
                  <a:lnTo>
                    <a:pt x="19004" y="32344"/>
                  </a:lnTo>
                  <a:lnTo>
                    <a:pt x="19300" y="32304"/>
                  </a:lnTo>
                  <a:lnTo>
                    <a:pt x="19399" y="32285"/>
                  </a:lnTo>
                  <a:lnTo>
                    <a:pt x="19419" y="32265"/>
                  </a:lnTo>
                  <a:lnTo>
                    <a:pt x="19438" y="32225"/>
                  </a:lnTo>
                  <a:lnTo>
                    <a:pt x="19794" y="30509"/>
                  </a:lnTo>
                  <a:lnTo>
                    <a:pt x="20149" y="28654"/>
                  </a:lnTo>
                  <a:lnTo>
                    <a:pt x="20504" y="26700"/>
                  </a:lnTo>
                  <a:lnTo>
                    <a:pt x="20859" y="24687"/>
                  </a:lnTo>
                  <a:lnTo>
                    <a:pt x="21550" y="20701"/>
                  </a:lnTo>
                  <a:lnTo>
                    <a:pt x="21885" y="18787"/>
                  </a:lnTo>
                  <a:lnTo>
                    <a:pt x="22221" y="17011"/>
                  </a:lnTo>
                  <a:lnTo>
                    <a:pt x="22872" y="13755"/>
                  </a:lnTo>
                  <a:lnTo>
                    <a:pt x="23168" y="12137"/>
                  </a:lnTo>
                  <a:lnTo>
                    <a:pt x="23444" y="10499"/>
                  </a:lnTo>
                  <a:lnTo>
                    <a:pt x="23563" y="9690"/>
                  </a:lnTo>
                  <a:lnTo>
                    <a:pt x="23661" y="8881"/>
                  </a:lnTo>
                  <a:lnTo>
                    <a:pt x="23760" y="8072"/>
                  </a:lnTo>
                  <a:lnTo>
                    <a:pt x="23819" y="7243"/>
                  </a:lnTo>
                  <a:lnTo>
                    <a:pt x="23878" y="6414"/>
                  </a:lnTo>
                  <a:lnTo>
                    <a:pt x="23918" y="5605"/>
                  </a:lnTo>
                  <a:lnTo>
                    <a:pt x="23918" y="4776"/>
                  </a:lnTo>
                  <a:lnTo>
                    <a:pt x="23918" y="3947"/>
                  </a:lnTo>
                  <a:lnTo>
                    <a:pt x="23878" y="3592"/>
                  </a:lnTo>
                  <a:lnTo>
                    <a:pt x="23819" y="3217"/>
                  </a:lnTo>
                  <a:lnTo>
                    <a:pt x="23740" y="2882"/>
                  </a:lnTo>
                  <a:lnTo>
                    <a:pt x="23622" y="2546"/>
                  </a:lnTo>
                  <a:lnTo>
                    <a:pt x="23464" y="2211"/>
                  </a:lnTo>
                  <a:lnTo>
                    <a:pt x="23267" y="1915"/>
                  </a:lnTo>
                  <a:lnTo>
                    <a:pt x="23168" y="1777"/>
                  </a:lnTo>
                  <a:lnTo>
                    <a:pt x="23050" y="1638"/>
                  </a:lnTo>
                  <a:lnTo>
                    <a:pt x="22931" y="1520"/>
                  </a:lnTo>
                  <a:lnTo>
                    <a:pt x="22793" y="1402"/>
                  </a:lnTo>
                  <a:lnTo>
                    <a:pt x="22635" y="1303"/>
                  </a:lnTo>
                  <a:lnTo>
                    <a:pt x="22477" y="1204"/>
                  </a:lnTo>
                  <a:lnTo>
                    <a:pt x="22319" y="1125"/>
                  </a:lnTo>
                  <a:lnTo>
                    <a:pt x="22142" y="1046"/>
                  </a:lnTo>
                  <a:lnTo>
                    <a:pt x="21787" y="928"/>
                  </a:lnTo>
                  <a:lnTo>
                    <a:pt x="21431" y="829"/>
                  </a:lnTo>
                  <a:lnTo>
                    <a:pt x="20721" y="652"/>
                  </a:lnTo>
                  <a:lnTo>
                    <a:pt x="20030" y="514"/>
                  </a:lnTo>
                  <a:lnTo>
                    <a:pt x="19320" y="395"/>
                  </a:lnTo>
                  <a:lnTo>
                    <a:pt x="18610" y="297"/>
                  </a:lnTo>
                  <a:lnTo>
                    <a:pt x="17899" y="198"/>
                  </a:lnTo>
                  <a:lnTo>
                    <a:pt x="17189" y="139"/>
                  </a:lnTo>
                  <a:lnTo>
                    <a:pt x="16478" y="80"/>
                  </a:lnTo>
                  <a:lnTo>
                    <a:pt x="15748" y="40"/>
                  </a:lnTo>
                  <a:lnTo>
                    <a:pt x="14308" y="1"/>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8" name="Google Shape;1058;p9"/>
            <p:cNvSpPr/>
            <p:nvPr/>
          </p:nvSpPr>
          <p:spPr>
            <a:xfrm>
              <a:off x="4953418" y="2166791"/>
              <a:ext cx="986432" cy="1235822"/>
            </a:xfrm>
            <a:custGeom>
              <a:rect b="b" l="l" r="r" t="t"/>
              <a:pathLst>
                <a:path extrusionOk="0" h="36764" w="29345">
                  <a:moveTo>
                    <a:pt x="6947" y="0"/>
                  </a:moveTo>
                  <a:lnTo>
                    <a:pt x="6631" y="40"/>
                  </a:lnTo>
                  <a:lnTo>
                    <a:pt x="6355" y="79"/>
                  </a:lnTo>
                  <a:lnTo>
                    <a:pt x="6059" y="158"/>
                  </a:lnTo>
                  <a:lnTo>
                    <a:pt x="5783" y="257"/>
                  </a:lnTo>
                  <a:lnTo>
                    <a:pt x="5526" y="375"/>
                  </a:lnTo>
                  <a:lnTo>
                    <a:pt x="5270" y="513"/>
                  </a:lnTo>
                  <a:lnTo>
                    <a:pt x="5033" y="671"/>
                  </a:lnTo>
                  <a:lnTo>
                    <a:pt x="4796" y="849"/>
                  </a:lnTo>
                  <a:lnTo>
                    <a:pt x="4559" y="1027"/>
                  </a:lnTo>
                  <a:lnTo>
                    <a:pt x="4342" y="1244"/>
                  </a:lnTo>
                  <a:lnTo>
                    <a:pt x="4125" y="1461"/>
                  </a:lnTo>
                  <a:lnTo>
                    <a:pt x="3928" y="1697"/>
                  </a:lnTo>
                  <a:lnTo>
                    <a:pt x="3730" y="1934"/>
                  </a:lnTo>
                  <a:lnTo>
                    <a:pt x="3553" y="2191"/>
                  </a:lnTo>
                  <a:lnTo>
                    <a:pt x="3198" y="2724"/>
                  </a:lnTo>
                  <a:lnTo>
                    <a:pt x="2882" y="3276"/>
                  </a:lnTo>
                  <a:lnTo>
                    <a:pt x="2586" y="3848"/>
                  </a:lnTo>
                  <a:lnTo>
                    <a:pt x="2310" y="4421"/>
                  </a:lnTo>
                  <a:lnTo>
                    <a:pt x="2073" y="4993"/>
                  </a:lnTo>
                  <a:lnTo>
                    <a:pt x="1856" y="5545"/>
                  </a:lnTo>
                  <a:lnTo>
                    <a:pt x="1461" y="6591"/>
                  </a:lnTo>
                  <a:lnTo>
                    <a:pt x="1224" y="7262"/>
                  </a:lnTo>
                  <a:lnTo>
                    <a:pt x="1007" y="7933"/>
                  </a:lnTo>
                  <a:lnTo>
                    <a:pt x="810" y="8624"/>
                  </a:lnTo>
                  <a:lnTo>
                    <a:pt x="632" y="9295"/>
                  </a:lnTo>
                  <a:lnTo>
                    <a:pt x="474" y="9986"/>
                  </a:lnTo>
                  <a:lnTo>
                    <a:pt x="336" y="10696"/>
                  </a:lnTo>
                  <a:lnTo>
                    <a:pt x="218" y="11387"/>
                  </a:lnTo>
                  <a:lnTo>
                    <a:pt x="139" y="12097"/>
                  </a:lnTo>
                  <a:lnTo>
                    <a:pt x="60" y="12807"/>
                  </a:lnTo>
                  <a:lnTo>
                    <a:pt x="21" y="13498"/>
                  </a:lnTo>
                  <a:lnTo>
                    <a:pt x="1" y="14208"/>
                  </a:lnTo>
                  <a:lnTo>
                    <a:pt x="1" y="14919"/>
                  </a:lnTo>
                  <a:lnTo>
                    <a:pt x="40" y="15629"/>
                  </a:lnTo>
                  <a:lnTo>
                    <a:pt x="80" y="16340"/>
                  </a:lnTo>
                  <a:lnTo>
                    <a:pt x="159" y="17030"/>
                  </a:lnTo>
                  <a:lnTo>
                    <a:pt x="257" y="17741"/>
                  </a:lnTo>
                  <a:lnTo>
                    <a:pt x="435" y="18649"/>
                  </a:lnTo>
                  <a:lnTo>
                    <a:pt x="632" y="19537"/>
                  </a:lnTo>
                  <a:lnTo>
                    <a:pt x="869" y="20425"/>
                  </a:lnTo>
                  <a:lnTo>
                    <a:pt x="1126" y="21313"/>
                  </a:lnTo>
                  <a:lnTo>
                    <a:pt x="1402" y="22181"/>
                  </a:lnTo>
                  <a:lnTo>
                    <a:pt x="1698" y="23049"/>
                  </a:lnTo>
                  <a:lnTo>
                    <a:pt x="2014" y="23917"/>
                  </a:lnTo>
                  <a:lnTo>
                    <a:pt x="2329" y="24786"/>
                  </a:lnTo>
                  <a:lnTo>
                    <a:pt x="2921" y="26305"/>
                  </a:lnTo>
                  <a:lnTo>
                    <a:pt x="3257" y="27055"/>
                  </a:lnTo>
                  <a:lnTo>
                    <a:pt x="3592" y="27805"/>
                  </a:lnTo>
                  <a:lnTo>
                    <a:pt x="3967" y="28535"/>
                  </a:lnTo>
                  <a:lnTo>
                    <a:pt x="4362" y="29226"/>
                  </a:lnTo>
                  <a:lnTo>
                    <a:pt x="4579" y="29581"/>
                  </a:lnTo>
                  <a:lnTo>
                    <a:pt x="4796" y="29916"/>
                  </a:lnTo>
                  <a:lnTo>
                    <a:pt x="5053" y="30232"/>
                  </a:lnTo>
                  <a:lnTo>
                    <a:pt x="5289" y="30548"/>
                  </a:lnTo>
                  <a:lnTo>
                    <a:pt x="5645" y="30962"/>
                  </a:lnTo>
                  <a:lnTo>
                    <a:pt x="6020" y="31317"/>
                  </a:lnTo>
                  <a:lnTo>
                    <a:pt x="6395" y="31673"/>
                  </a:lnTo>
                  <a:lnTo>
                    <a:pt x="6809" y="32008"/>
                  </a:lnTo>
                  <a:lnTo>
                    <a:pt x="7223" y="32324"/>
                  </a:lnTo>
                  <a:lnTo>
                    <a:pt x="7657" y="32600"/>
                  </a:lnTo>
                  <a:lnTo>
                    <a:pt x="8111" y="32876"/>
                  </a:lnTo>
                  <a:lnTo>
                    <a:pt x="8565" y="33133"/>
                  </a:lnTo>
                  <a:lnTo>
                    <a:pt x="9019" y="33389"/>
                  </a:lnTo>
                  <a:lnTo>
                    <a:pt x="9493" y="33626"/>
                  </a:lnTo>
                  <a:lnTo>
                    <a:pt x="10460" y="34060"/>
                  </a:lnTo>
                  <a:lnTo>
                    <a:pt x="11427" y="34455"/>
                  </a:lnTo>
                  <a:lnTo>
                    <a:pt x="12393" y="34850"/>
                  </a:lnTo>
                  <a:lnTo>
                    <a:pt x="12946" y="35047"/>
                  </a:lnTo>
                  <a:lnTo>
                    <a:pt x="13518" y="35225"/>
                  </a:lnTo>
                  <a:lnTo>
                    <a:pt x="14091" y="35363"/>
                  </a:lnTo>
                  <a:lnTo>
                    <a:pt x="14702" y="35501"/>
                  </a:lnTo>
                  <a:lnTo>
                    <a:pt x="15886" y="35718"/>
                  </a:lnTo>
                  <a:lnTo>
                    <a:pt x="17051" y="35935"/>
                  </a:lnTo>
                  <a:lnTo>
                    <a:pt x="17761" y="36093"/>
                  </a:lnTo>
                  <a:lnTo>
                    <a:pt x="18550" y="36290"/>
                  </a:lnTo>
                  <a:lnTo>
                    <a:pt x="19419" y="36468"/>
                  </a:lnTo>
                  <a:lnTo>
                    <a:pt x="19853" y="36567"/>
                  </a:lnTo>
                  <a:lnTo>
                    <a:pt x="20287" y="36626"/>
                  </a:lnTo>
                  <a:lnTo>
                    <a:pt x="20741" y="36705"/>
                  </a:lnTo>
                  <a:lnTo>
                    <a:pt x="21175" y="36744"/>
                  </a:lnTo>
                  <a:lnTo>
                    <a:pt x="21609" y="36764"/>
                  </a:lnTo>
                  <a:lnTo>
                    <a:pt x="22023" y="36744"/>
                  </a:lnTo>
                  <a:lnTo>
                    <a:pt x="22418" y="36705"/>
                  </a:lnTo>
                  <a:lnTo>
                    <a:pt x="22793" y="36626"/>
                  </a:lnTo>
                  <a:lnTo>
                    <a:pt x="23148" y="36527"/>
                  </a:lnTo>
                  <a:lnTo>
                    <a:pt x="23306" y="36448"/>
                  </a:lnTo>
                  <a:lnTo>
                    <a:pt x="23464" y="36369"/>
                  </a:lnTo>
                  <a:lnTo>
                    <a:pt x="23721" y="36192"/>
                  </a:lnTo>
                  <a:lnTo>
                    <a:pt x="23957" y="36014"/>
                  </a:lnTo>
                  <a:lnTo>
                    <a:pt x="24194" y="35817"/>
                  </a:lnTo>
                  <a:lnTo>
                    <a:pt x="24411" y="35600"/>
                  </a:lnTo>
                  <a:lnTo>
                    <a:pt x="24609" y="35363"/>
                  </a:lnTo>
                  <a:lnTo>
                    <a:pt x="24806" y="35126"/>
                  </a:lnTo>
                  <a:lnTo>
                    <a:pt x="25181" y="34652"/>
                  </a:lnTo>
                  <a:lnTo>
                    <a:pt x="25812" y="33745"/>
                  </a:lnTo>
                  <a:lnTo>
                    <a:pt x="26424" y="32797"/>
                  </a:lnTo>
                  <a:lnTo>
                    <a:pt x="26996" y="31850"/>
                  </a:lnTo>
                  <a:lnTo>
                    <a:pt x="27549" y="30864"/>
                  </a:lnTo>
                  <a:lnTo>
                    <a:pt x="28042" y="29877"/>
                  </a:lnTo>
                  <a:lnTo>
                    <a:pt x="28516" y="28870"/>
                  </a:lnTo>
                  <a:lnTo>
                    <a:pt x="28950" y="27844"/>
                  </a:lnTo>
                  <a:lnTo>
                    <a:pt x="29345" y="26798"/>
                  </a:lnTo>
                  <a:lnTo>
                    <a:pt x="29345" y="26759"/>
                  </a:lnTo>
                  <a:lnTo>
                    <a:pt x="29266" y="26700"/>
                  </a:lnTo>
                  <a:lnTo>
                    <a:pt x="28989" y="26522"/>
                  </a:lnTo>
                  <a:lnTo>
                    <a:pt x="28575" y="26305"/>
                  </a:lnTo>
                  <a:lnTo>
                    <a:pt x="28082" y="26049"/>
                  </a:lnTo>
                  <a:lnTo>
                    <a:pt x="27115" y="25595"/>
                  </a:lnTo>
                  <a:lnTo>
                    <a:pt x="26483" y="25299"/>
                  </a:lnTo>
                  <a:lnTo>
                    <a:pt x="25299" y="24726"/>
                  </a:lnTo>
                  <a:lnTo>
                    <a:pt x="24668" y="24430"/>
                  </a:lnTo>
                  <a:lnTo>
                    <a:pt x="24017" y="24134"/>
                  </a:lnTo>
                  <a:lnTo>
                    <a:pt x="23365" y="23878"/>
                  </a:lnTo>
                  <a:lnTo>
                    <a:pt x="22714" y="23621"/>
                  </a:lnTo>
                  <a:lnTo>
                    <a:pt x="22083" y="23404"/>
                  </a:lnTo>
                  <a:lnTo>
                    <a:pt x="21471" y="23227"/>
                  </a:lnTo>
                  <a:lnTo>
                    <a:pt x="18175" y="22339"/>
                  </a:lnTo>
                  <a:lnTo>
                    <a:pt x="14880" y="21490"/>
                  </a:lnTo>
                  <a:lnTo>
                    <a:pt x="14544" y="21431"/>
                  </a:lnTo>
                  <a:lnTo>
                    <a:pt x="14130" y="21352"/>
                  </a:lnTo>
                  <a:lnTo>
                    <a:pt x="13637" y="21293"/>
                  </a:lnTo>
                  <a:lnTo>
                    <a:pt x="13124" y="21194"/>
                  </a:lnTo>
                  <a:lnTo>
                    <a:pt x="12630" y="21095"/>
                  </a:lnTo>
                  <a:lnTo>
                    <a:pt x="12176" y="20977"/>
                  </a:lnTo>
                  <a:lnTo>
                    <a:pt x="11979" y="20898"/>
                  </a:lnTo>
                  <a:lnTo>
                    <a:pt x="11801" y="20819"/>
                  </a:lnTo>
                  <a:lnTo>
                    <a:pt x="11663" y="20721"/>
                  </a:lnTo>
                  <a:lnTo>
                    <a:pt x="11565" y="20622"/>
                  </a:lnTo>
                  <a:lnTo>
                    <a:pt x="11505" y="20523"/>
                  </a:lnTo>
                  <a:lnTo>
                    <a:pt x="11446" y="20405"/>
                  </a:lnTo>
                  <a:lnTo>
                    <a:pt x="11407" y="20286"/>
                  </a:lnTo>
                  <a:lnTo>
                    <a:pt x="11387" y="20148"/>
                  </a:lnTo>
                  <a:lnTo>
                    <a:pt x="11348" y="19872"/>
                  </a:lnTo>
                  <a:lnTo>
                    <a:pt x="11367" y="19556"/>
                  </a:lnTo>
                  <a:lnTo>
                    <a:pt x="11387" y="19241"/>
                  </a:lnTo>
                  <a:lnTo>
                    <a:pt x="11427" y="18945"/>
                  </a:lnTo>
                  <a:lnTo>
                    <a:pt x="11486" y="18431"/>
                  </a:lnTo>
                  <a:lnTo>
                    <a:pt x="11604" y="17701"/>
                  </a:lnTo>
                  <a:lnTo>
                    <a:pt x="11742" y="16932"/>
                  </a:lnTo>
                  <a:lnTo>
                    <a:pt x="11920" y="16103"/>
                  </a:lnTo>
                  <a:lnTo>
                    <a:pt x="12117" y="15254"/>
                  </a:lnTo>
                  <a:lnTo>
                    <a:pt x="12551" y="13459"/>
                  </a:lnTo>
                  <a:lnTo>
                    <a:pt x="12768" y="12531"/>
                  </a:lnTo>
                  <a:lnTo>
                    <a:pt x="12985" y="11604"/>
                  </a:lnTo>
                  <a:lnTo>
                    <a:pt x="13183" y="10676"/>
                  </a:lnTo>
                  <a:lnTo>
                    <a:pt x="13341" y="9749"/>
                  </a:lnTo>
                  <a:lnTo>
                    <a:pt x="13479" y="8821"/>
                  </a:lnTo>
                  <a:lnTo>
                    <a:pt x="13577" y="7933"/>
                  </a:lnTo>
                  <a:lnTo>
                    <a:pt x="13597" y="7499"/>
                  </a:lnTo>
                  <a:lnTo>
                    <a:pt x="13617" y="7065"/>
                  </a:lnTo>
                  <a:lnTo>
                    <a:pt x="13617" y="6631"/>
                  </a:lnTo>
                  <a:lnTo>
                    <a:pt x="13617" y="6216"/>
                  </a:lnTo>
                  <a:lnTo>
                    <a:pt x="13577" y="5822"/>
                  </a:lnTo>
                  <a:lnTo>
                    <a:pt x="13538" y="5427"/>
                  </a:lnTo>
                  <a:lnTo>
                    <a:pt x="13479" y="5052"/>
                  </a:lnTo>
                  <a:lnTo>
                    <a:pt x="13380" y="4677"/>
                  </a:lnTo>
                  <a:lnTo>
                    <a:pt x="13242" y="4164"/>
                  </a:lnTo>
                  <a:lnTo>
                    <a:pt x="13064" y="3671"/>
                  </a:lnTo>
                  <a:lnTo>
                    <a:pt x="12867" y="3217"/>
                  </a:lnTo>
                  <a:lnTo>
                    <a:pt x="12630" y="2803"/>
                  </a:lnTo>
                  <a:lnTo>
                    <a:pt x="12393" y="2408"/>
                  </a:lnTo>
                  <a:lnTo>
                    <a:pt x="12097" y="2053"/>
                  </a:lnTo>
                  <a:lnTo>
                    <a:pt x="11801" y="1717"/>
                  </a:lnTo>
                  <a:lnTo>
                    <a:pt x="11466" y="1421"/>
                  </a:lnTo>
                  <a:lnTo>
                    <a:pt x="11091" y="1165"/>
                  </a:lnTo>
                  <a:lnTo>
                    <a:pt x="10677" y="928"/>
                  </a:lnTo>
                  <a:lnTo>
                    <a:pt x="10262" y="711"/>
                  </a:lnTo>
                  <a:lnTo>
                    <a:pt x="9789" y="513"/>
                  </a:lnTo>
                  <a:lnTo>
                    <a:pt x="9295" y="356"/>
                  </a:lnTo>
                  <a:lnTo>
                    <a:pt x="8763" y="237"/>
                  </a:lnTo>
                  <a:lnTo>
                    <a:pt x="8190" y="119"/>
                  </a:lnTo>
                  <a:lnTo>
                    <a:pt x="7579" y="40"/>
                  </a:lnTo>
                  <a:lnTo>
                    <a:pt x="7263"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9" name="Google Shape;1059;p9"/>
            <p:cNvSpPr/>
            <p:nvPr/>
          </p:nvSpPr>
          <p:spPr>
            <a:xfrm>
              <a:off x="4826719" y="2528332"/>
              <a:ext cx="937993" cy="963204"/>
            </a:xfrm>
            <a:custGeom>
              <a:rect b="b" l="l" r="r" t="t"/>
              <a:pathLst>
                <a:path extrusionOk="0" h="28654" w="27904">
                  <a:moveTo>
                    <a:pt x="4342" y="0"/>
                  </a:moveTo>
                  <a:lnTo>
                    <a:pt x="3967" y="40"/>
                  </a:lnTo>
                  <a:lnTo>
                    <a:pt x="3592" y="99"/>
                  </a:lnTo>
                  <a:lnTo>
                    <a:pt x="3237" y="197"/>
                  </a:lnTo>
                  <a:lnTo>
                    <a:pt x="2921" y="316"/>
                  </a:lnTo>
                  <a:lnTo>
                    <a:pt x="2625" y="474"/>
                  </a:lnTo>
                  <a:lnTo>
                    <a:pt x="2349" y="671"/>
                  </a:lnTo>
                  <a:lnTo>
                    <a:pt x="2093" y="888"/>
                  </a:lnTo>
                  <a:lnTo>
                    <a:pt x="1836" y="1105"/>
                  </a:lnTo>
                  <a:lnTo>
                    <a:pt x="1619" y="1362"/>
                  </a:lnTo>
                  <a:lnTo>
                    <a:pt x="1402" y="1618"/>
                  </a:lnTo>
                  <a:lnTo>
                    <a:pt x="1224" y="1914"/>
                  </a:lnTo>
                  <a:lnTo>
                    <a:pt x="1027" y="2210"/>
                  </a:lnTo>
                  <a:lnTo>
                    <a:pt x="869" y="2506"/>
                  </a:lnTo>
                  <a:lnTo>
                    <a:pt x="711" y="2822"/>
                  </a:lnTo>
                  <a:lnTo>
                    <a:pt x="573" y="3138"/>
                  </a:lnTo>
                  <a:lnTo>
                    <a:pt x="455" y="3453"/>
                  </a:lnTo>
                  <a:lnTo>
                    <a:pt x="356" y="3769"/>
                  </a:lnTo>
                  <a:lnTo>
                    <a:pt x="257" y="4085"/>
                  </a:lnTo>
                  <a:lnTo>
                    <a:pt x="198" y="4401"/>
                  </a:lnTo>
                  <a:lnTo>
                    <a:pt x="139" y="4736"/>
                  </a:lnTo>
                  <a:lnTo>
                    <a:pt x="80" y="5072"/>
                  </a:lnTo>
                  <a:lnTo>
                    <a:pt x="40" y="5387"/>
                  </a:lnTo>
                  <a:lnTo>
                    <a:pt x="21" y="5723"/>
                  </a:lnTo>
                  <a:lnTo>
                    <a:pt x="1" y="6414"/>
                  </a:lnTo>
                  <a:lnTo>
                    <a:pt x="40" y="7124"/>
                  </a:lnTo>
                  <a:lnTo>
                    <a:pt x="119" y="8367"/>
                  </a:lnTo>
                  <a:lnTo>
                    <a:pt x="218" y="9630"/>
                  </a:lnTo>
                  <a:lnTo>
                    <a:pt x="336" y="10873"/>
                  </a:lnTo>
                  <a:lnTo>
                    <a:pt x="474" y="12136"/>
                  </a:lnTo>
                  <a:lnTo>
                    <a:pt x="632" y="13399"/>
                  </a:lnTo>
                  <a:lnTo>
                    <a:pt x="790" y="14642"/>
                  </a:lnTo>
                  <a:lnTo>
                    <a:pt x="1126" y="17129"/>
                  </a:lnTo>
                  <a:lnTo>
                    <a:pt x="1244" y="17780"/>
                  </a:lnTo>
                  <a:lnTo>
                    <a:pt x="1362" y="18431"/>
                  </a:lnTo>
                  <a:lnTo>
                    <a:pt x="1501" y="19063"/>
                  </a:lnTo>
                  <a:lnTo>
                    <a:pt x="1639" y="19694"/>
                  </a:lnTo>
                  <a:lnTo>
                    <a:pt x="1816" y="20326"/>
                  </a:lnTo>
                  <a:lnTo>
                    <a:pt x="2014" y="20937"/>
                  </a:lnTo>
                  <a:lnTo>
                    <a:pt x="2231" y="21529"/>
                  </a:lnTo>
                  <a:lnTo>
                    <a:pt x="2467" y="22121"/>
                  </a:lnTo>
                  <a:lnTo>
                    <a:pt x="2744" y="22713"/>
                  </a:lnTo>
                  <a:lnTo>
                    <a:pt x="3020" y="23286"/>
                  </a:lnTo>
                  <a:lnTo>
                    <a:pt x="3336" y="23838"/>
                  </a:lnTo>
                  <a:lnTo>
                    <a:pt x="3691" y="24371"/>
                  </a:lnTo>
                  <a:lnTo>
                    <a:pt x="4046" y="24904"/>
                  </a:lnTo>
                  <a:lnTo>
                    <a:pt x="4441" y="25417"/>
                  </a:lnTo>
                  <a:lnTo>
                    <a:pt x="4875" y="25910"/>
                  </a:lnTo>
                  <a:lnTo>
                    <a:pt x="5349" y="26384"/>
                  </a:lnTo>
                  <a:lnTo>
                    <a:pt x="5506" y="26542"/>
                  </a:lnTo>
                  <a:lnTo>
                    <a:pt x="5684" y="26660"/>
                  </a:lnTo>
                  <a:lnTo>
                    <a:pt x="5881" y="26798"/>
                  </a:lnTo>
                  <a:lnTo>
                    <a:pt x="6079" y="26897"/>
                  </a:lnTo>
                  <a:lnTo>
                    <a:pt x="6473" y="27114"/>
                  </a:lnTo>
                  <a:lnTo>
                    <a:pt x="6888" y="27311"/>
                  </a:lnTo>
                  <a:lnTo>
                    <a:pt x="7342" y="27548"/>
                  </a:lnTo>
                  <a:lnTo>
                    <a:pt x="7815" y="27745"/>
                  </a:lnTo>
                  <a:lnTo>
                    <a:pt x="8309" y="27923"/>
                  </a:lnTo>
                  <a:lnTo>
                    <a:pt x="8822" y="28081"/>
                  </a:lnTo>
                  <a:lnTo>
                    <a:pt x="9354" y="28199"/>
                  </a:lnTo>
                  <a:lnTo>
                    <a:pt x="9907" y="28318"/>
                  </a:lnTo>
                  <a:lnTo>
                    <a:pt x="10460" y="28416"/>
                  </a:lnTo>
                  <a:lnTo>
                    <a:pt x="11032" y="28495"/>
                  </a:lnTo>
                  <a:lnTo>
                    <a:pt x="11624" y="28555"/>
                  </a:lnTo>
                  <a:lnTo>
                    <a:pt x="12236" y="28614"/>
                  </a:lnTo>
                  <a:lnTo>
                    <a:pt x="12847" y="28633"/>
                  </a:lnTo>
                  <a:lnTo>
                    <a:pt x="13459" y="28653"/>
                  </a:lnTo>
                  <a:lnTo>
                    <a:pt x="14090" y="28653"/>
                  </a:lnTo>
                  <a:lnTo>
                    <a:pt x="14742" y="28633"/>
                  </a:lnTo>
                  <a:lnTo>
                    <a:pt x="16044" y="28594"/>
                  </a:lnTo>
                  <a:lnTo>
                    <a:pt x="17366" y="28495"/>
                  </a:lnTo>
                  <a:lnTo>
                    <a:pt x="18688" y="28357"/>
                  </a:lnTo>
                  <a:lnTo>
                    <a:pt x="20011" y="28199"/>
                  </a:lnTo>
                  <a:lnTo>
                    <a:pt x="21333" y="28022"/>
                  </a:lnTo>
                  <a:lnTo>
                    <a:pt x="22635" y="27844"/>
                  </a:lnTo>
                  <a:lnTo>
                    <a:pt x="23918" y="27647"/>
                  </a:lnTo>
                  <a:lnTo>
                    <a:pt x="26365" y="27252"/>
                  </a:lnTo>
                  <a:lnTo>
                    <a:pt x="26641" y="27193"/>
                  </a:lnTo>
                  <a:lnTo>
                    <a:pt x="26897" y="27094"/>
                  </a:lnTo>
                  <a:lnTo>
                    <a:pt x="27134" y="26996"/>
                  </a:lnTo>
                  <a:lnTo>
                    <a:pt x="27332" y="26857"/>
                  </a:lnTo>
                  <a:lnTo>
                    <a:pt x="27509" y="26719"/>
                  </a:lnTo>
                  <a:lnTo>
                    <a:pt x="27647" y="26561"/>
                  </a:lnTo>
                  <a:lnTo>
                    <a:pt x="27766" y="26384"/>
                  </a:lnTo>
                  <a:lnTo>
                    <a:pt x="27845" y="26186"/>
                  </a:lnTo>
                  <a:lnTo>
                    <a:pt x="27884" y="25989"/>
                  </a:lnTo>
                  <a:lnTo>
                    <a:pt x="27904" y="25772"/>
                  </a:lnTo>
                  <a:lnTo>
                    <a:pt x="27864" y="25575"/>
                  </a:lnTo>
                  <a:lnTo>
                    <a:pt x="27805" y="25358"/>
                  </a:lnTo>
                  <a:lnTo>
                    <a:pt x="27707" y="25141"/>
                  </a:lnTo>
                  <a:lnTo>
                    <a:pt x="27568" y="24924"/>
                  </a:lnTo>
                  <a:lnTo>
                    <a:pt x="27391" y="24726"/>
                  </a:lnTo>
                  <a:lnTo>
                    <a:pt x="27154" y="24529"/>
                  </a:lnTo>
                  <a:lnTo>
                    <a:pt x="26601" y="24095"/>
                  </a:lnTo>
                  <a:lnTo>
                    <a:pt x="26029" y="23700"/>
                  </a:lnTo>
                  <a:lnTo>
                    <a:pt x="25437" y="23325"/>
                  </a:lnTo>
                  <a:lnTo>
                    <a:pt x="24845" y="22970"/>
                  </a:lnTo>
                  <a:lnTo>
                    <a:pt x="24233" y="22654"/>
                  </a:lnTo>
                  <a:lnTo>
                    <a:pt x="23602" y="22338"/>
                  </a:lnTo>
                  <a:lnTo>
                    <a:pt x="22971" y="22023"/>
                  </a:lnTo>
                  <a:lnTo>
                    <a:pt x="22339" y="21746"/>
                  </a:lnTo>
                  <a:lnTo>
                    <a:pt x="21688" y="21470"/>
                  </a:lnTo>
                  <a:lnTo>
                    <a:pt x="21037" y="21214"/>
                  </a:lnTo>
                  <a:lnTo>
                    <a:pt x="19715" y="20720"/>
                  </a:lnTo>
                  <a:lnTo>
                    <a:pt x="18392" y="20266"/>
                  </a:lnTo>
                  <a:lnTo>
                    <a:pt x="17050" y="19813"/>
                  </a:lnTo>
                  <a:lnTo>
                    <a:pt x="16439" y="19595"/>
                  </a:lnTo>
                  <a:lnTo>
                    <a:pt x="16143" y="19457"/>
                  </a:lnTo>
                  <a:lnTo>
                    <a:pt x="15847" y="19319"/>
                  </a:lnTo>
                  <a:lnTo>
                    <a:pt x="15570" y="19142"/>
                  </a:lnTo>
                  <a:lnTo>
                    <a:pt x="15334" y="18944"/>
                  </a:lnTo>
                  <a:lnTo>
                    <a:pt x="15117" y="18727"/>
                  </a:lnTo>
                  <a:lnTo>
                    <a:pt x="15018" y="18609"/>
                  </a:lnTo>
                  <a:lnTo>
                    <a:pt x="14919" y="18471"/>
                  </a:lnTo>
                  <a:lnTo>
                    <a:pt x="14801" y="18234"/>
                  </a:lnTo>
                  <a:lnTo>
                    <a:pt x="14702" y="17997"/>
                  </a:lnTo>
                  <a:lnTo>
                    <a:pt x="14643" y="17741"/>
                  </a:lnTo>
                  <a:lnTo>
                    <a:pt x="14564" y="17464"/>
                  </a:lnTo>
                  <a:lnTo>
                    <a:pt x="14031" y="15333"/>
                  </a:lnTo>
                  <a:lnTo>
                    <a:pt x="13459" y="13202"/>
                  </a:lnTo>
                  <a:lnTo>
                    <a:pt x="12867" y="11071"/>
                  </a:lnTo>
                  <a:lnTo>
                    <a:pt x="12551" y="10005"/>
                  </a:lnTo>
                  <a:lnTo>
                    <a:pt x="12236" y="8959"/>
                  </a:lnTo>
                  <a:lnTo>
                    <a:pt x="11762" y="7420"/>
                  </a:lnTo>
                  <a:lnTo>
                    <a:pt x="11525" y="6650"/>
                  </a:lnTo>
                  <a:lnTo>
                    <a:pt x="11269" y="5881"/>
                  </a:lnTo>
                  <a:lnTo>
                    <a:pt x="10973" y="5131"/>
                  </a:lnTo>
                  <a:lnTo>
                    <a:pt x="10677" y="4401"/>
                  </a:lnTo>
                  <a:lnTo>
                    <a:pt x="10519" y="4046"/>
                  </a:lnTo>
                  <a:lnTo>
                    <a:pt x="10341" y="3710"/>
                  </a:lnTo>
                  <a:lnTo>
                    <a:pt x="10144" y="3375"/>
                  </a:lnTo>
                  <a:lnTo>
                    <a:pt x="9966" y="3039"/>
                  </a:lnTo>
                  <a:lnTo>
                    <a:pt x="9749" y="2723"/>
                  </a:lnTo>
                  <a:lnTo>
                    <a:pt x="9532" y="2427"/>
                  </a:lnTo>
                  <a:lnTo>
                    <a:pt x="9295" y="2131"/>
                  </a:lnTo>
                  <a:lnTo>
                    <a:pt x="9058" y="1855"/>
                  </a:lnTo>
                  <a:lnTo>
                    <a:pt x="8802" y="1599"/>
                  </a:lnTo>
                  <a:lnTo>
                    <a:pt x="8526" y="1362"/>
                  </a:lnTo>
                  <a:lnTo>
                    <a:pt x="8230" y="1125"/>
                  </a:lnTo>
                  <a:lnTo>
                    <a:pt x="7914" y="908"/>
                  </a:lnTo>
                  <a:lnTo>
                    <a:pt x="7598" y="730"/>
                  </a:lnTo>
                  <a:lnTo>
                    <a:pt x="7243" y="553"/>
                  </a:lnTo>
                  <a:lnTo>
                    <a:pt x="6888" y="415"/>
                  </a:lnTo>
                  <a:lnTo>
                    <a:pt x="6493" y="276"/>
                  </a:lnTo>
                  <a:lnTo>
                    <a:pt x="6079" y="178"/>
                  </a:lnTo>
                  <a:lnTo>
                    <a:pt x="5664" y="99"/>
                  </a:lnTo>
                  <a:lnTo>
                    <a:pt x="5210" y="40"/>
                  </a:lnTo>
                  <a:lnTo>
                    <a:pt x="4737"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0" name="Google Shape;1060;p9"/>
            <p:cNvSpPr/>
            <p:nvPr/>
          </p:nvSpPr>
          <p:spPr>
            <a:xfrm>
              <a:off x="4912978" y="1736942"/>
              <a:ext cx="406641" cy="617575"/>
            </a:xfrm>
            <a:custGeom>
              <a:rect b="b" l="l" r="r" t="t"/>
              <a:pathLst>
                <a:path extrusionOk="0" h="18372" w="12097">
                  <a:moveTo>
                    <a:pt x="10301" y="0"/>
                  </a:moveTo>
                  <a:lnTo>
                    <a:pt x="10064" y="20"/>
                  </a:lnTo>
                  <a:lnTo>
                    <a:pt x="9808" y="99"/>
                  </a:lnTo>
                  <a:lnTo>
                    <a:pt x="9571" y="217"/>
                  </a:lnTo>
                  <a:lnTo>
                    <a:pt x="9334" y="355"/>
                  </a:lnTo>
                  <a:lnTo>
                    <a:pt x="9117" y="493"/>
                  </a:lnTo>
                  <a:lnTo>
                    <a:pt x="8367" y="987"/>
                  </a:lnTo>
                  <a:lnTo>
                    <a:pt x="7617" y="1500"/>
                  </a:lnTo>
                  <a:lnTo>
                    <a:pt x="7262" y="1776"/>
                  </a:lnTo>
                  <a:lnTo>
                    <a:pt x="6907" y="2052"/>
                  </a:lnTo>
                  <a:lnTo>
                    <a:pt x="6571" y="2368"/>
                  </a:lnTo>
                  <a:lnTo>
                    <a:pt x="6256" y="2684"/>
                  </a:lnTo>
                  <a:lnTo>
                    <a:pt x="5979" y="3039"/>
                  </a:lnTo>
                  <a:lnTo>
                    <a:pt x="5743" y="3394"/>
                  </a:lnTo>
                  <a:lnTo>
                    <a:pt x="5525" y="3769"/>
                  </a:lnTo>
                  <a:lnTo>
                    <a:pt x="5328" y="4164"/>
                  </a:lnTo>
                  <a:lnTo>
                    <a:pt x="5131" y="4559"/>
                  </a:lnTo>
                  <a:lnTo>
                    <a:pt x="4973" y="4953"/>
                  </a:lnTo>
                  <a:lnTo>
                    <a:pt x="4637" y="5762"/>
                  </a:lnTo>
                  <a:lnTo>
                    <a:pt x="4184" y="6788"/>
                  </a:lnTo>
                  <a:lnTo>
                    <a:pt x="3690" y="7775"/>
                  </a:lnTo>
                  <a:lnTo>
                    <a:pt x="3197" y="8762"/>
                  </a:lnTo>
                  <a:lnTo>
                    <a:pt x="2664" y="9748"/>
                  </a:lnTo>
                  <a:lnTo>
                    <a:pt x="1599" y="11702"/>
                  </a:lnTo>
                  <a:lnTo>
                    <a:pt x="1085" y="12689"/>
                  </a:lnTo>
                  <a:lnTo>
                    <a:pt x="592" y="13695"/>
                  </a:lnTo>
                  <a:lnTo>
                    <a:pt x="336" y="14228"/>
                  </a:lnTo>
                  <a:lnTo>
                    <a:pt x="237" y="14504"/>
                  </a:lnTo>
                  <a:lnTo>
                    <a:pt x="138" y="14780"/>
                  </a:lnTo>
                  <a:lnTo>
                    <a:pt x="79" y="15057"/>
                  </a:lnTo>
                  <a:lnTo>
                    <a:pt x="20" y="15333"/>
                  </a:lnTo>
                  <a:lnTo>
                    <a:pt x="0" y="15629"/>
                  </a:lnTo>
                  <a:lnTo>
                    <a:pt x="20" y="15905"/>
                  </a:lnTo>
                  <a:lnTo>
                    <a:pt x="59" y="16103"/>
                  </a:lnTo>
                  <a:lnTo>
                    <a:pt x="119" y="16300"/>
                  </a:lnTo>
                  <a:lnTo>
                    <a:pt x="178" y="16478"/>
                  </a:lnTo>
                  <a:lnTo>
                    <a:pt x="257" y="16655"/>
                  </a:lnTo>
                  <a:lnTo>
                    <a:pt x="355" y="16813"/>
                  </a:lnTo>
                  <a:lnTo>
                    <a:pt x="474" y="16991"/>
                  </a:lnTo>
                  <a:lnTo>
                    <a:pt x="592" y="17129"/>
                  </a:lnTo>
                  <a:lnTo>
                    <a:pt x="730" y="17287"/>
                  </a:lnTo>
                  <a:lnTo>
                    <a:pt x="868" y="17425"/>
                  </a:lnTo>
                  <a:lnTo>
                    <a:pt x="1026" y="17543"/>
                  </a:lnTo>
                  <a:lnTo>
                    <a:pt x="1184" y="17662"/>
                  </a:lnTo>
                  <a:lnTo>
                    <a:pt x="1362" y="17780"/>
                  </a:lnTo>
                  <a:lnTo>
                    <a:pt x="1717" y="17958"/>
                  </a:lnTo>
                  <a:lnTo>
                    <a:pt x="2092" y="18115"/>
                  </a:lnTo>
                  <a:lnTo>
                    <a:pt x="2467" y="18214"/>
                  </a:lnTo>
                  <a:lnTo>
                    <a:pt x="2842" y="18293"/>
                  </a:lnTo>
                  <a:lnTo>
                    <a:pt x="3236" y="18352"/>
                  </a:lnTo>
                  <a:lnTo>
                    <a:pt x="3631" y="18372"/>
                  </a:lnTo>
                  <a:lnTo>
                    <a:pt x="4440" y="18372"/>
                  </a:lnTo>
                  <a:lnTo>
                    <a:pt x="5229" y="18332"/>
                  </a:lnTo>
                  <a:lnTo>
                    <a:pt x="5644" y="18313"/>
                  </a:lnTo>
                  <a:lnTo>
                    <a:pt x="6078" y="18273"/>
                  </a:lnTo>
                  <a:lnTo>
                    <a:pt x="6492" y="18234"/>
                  </a:lnTo>
                  <a:lnTo>
                    <a:pt x="6907" y="18155"/>
                  </a:lnTo>
                  <a:lnTo>
                    <a:pt x="7302" y="18036"/>
                  </a:lnTo>
                  <a:lnTo>
                    <a:pt x="7696" y="17898"/>
                  </a:lnTo>
                  <a:lnTo>
                    <a:pt x="7874" y="17819"/>
                  </a:lnTo>
                  <a:lnTo>
                    <a:pt x="8051" y="17721"/>
                  </a:lnTo>
                  <a:lnTo>
                    <a:pt x="8229" y="17602"/>
                  </a:lnTo>
                  <a:lnTo>
                    <a:pt x="8387" y="17464"/>
                  </a:lnTo>
                  <a:lnTo>
                    <a:pt x="8545" y="17326"/>
                  </a:lnTo>
                  <a:lnTo>
                    <a:pt x="8703" y="17148"/>
                  </a:lnTo>
                  <a:lnTo>
                    <a:pt x="8841" y="16971"/>
                  </a:lnTo>
                  <a:lnTo>
                    <a:pt x="8959" y="16793"/>
                  </a:lnTo>
                  <a:lnTo>
                    <a:pt x="9078" y="16596"/>
                  </a:lnTo>
                  <a:lnTo>
                    <a:pt x="9176" y="16399"/>
                  </a:lnTo>
                  <a:lnTo>
                    <a:pt x="9255" y="16182"/>
                  </a:lnTo>
                  <a:lnTo>
                    <a:pt x="9334" y="15964"/>
                  </a:lnTo>
                  <a:lnTo>
                    <a:pt x="9452" y="15530"/>
                  </a:lnTo>
                  <a:lnTo>
                    <a:pt x="9531" y="15076"/>
                  </a:lnTo>
                  <a:lnTo>
                    <a:pt x="9591" y="14603"/>
                  </a:lnTo>
                  <a:lnTo>
                    <a:pt x="9630" y="14149"/>
                  </a:lnTo>
                  <a:lnTo>
                    <a:pt x="9670" y="13439"/>
                  </a:lnTo>
                  <a:lnTo>
                    <a:pt x="9670" y="12708"/>
                  </a:lnTo>
                  <a:lnTo>
                    <a:pt x="9670" y="11268"/>
                  </a:lnTo>
                  <a:lnTo>
                    <a:pt x="9670" y="10557"/>
                  </a:lnTo>
                  <a:lnTo>
                    <a:pt x="9670" y="9827"/>
                  </a:lnTo>
                  <a:lnTo>
                    <a:pt x="9709" y="9117"/>
                  </a:lnTo>
                  <a:lnTo>
                    <a:pt x="9748" y="8407"/>
                  </a:lnTo>
                  <a:lnTo>
                    <a:pt x="9788" y="8111"/>
                  </a:lnTo>
                  <a:lnTo>
                    <a:pt x="9847" y="7834"/>
                  </a:lnTo>
                  <a:lnTo>
                    <a:pt x="10005" y="7301"/>
                  </a:lnTo>
                  <a:lnTo>
                    <a:pt x="10163" y="6749"/>
                  </a:lnTo>
                  <a:lnTo>
                    <a:pt x="10222" y="6492"/>
                  </a:lnTo>
                  <a:lnTo>
                    <a:pt x="10281" y="6216"/>
                  </a:lnTo>
                  <a:lnTo>
                    <a:pt x="10301" y="6098"/>
                  </a:lnTo>
                  <a:lnTo>
                    <a:pt x="10301" y="5960"/>
                  </a:lnTo>
                  <a:lnTo>
                    <a:pt x="10281" y="5703"/>
                  </a:lnTo>
                  <a:lnTo>
                    <a:pt x="10202" y="5190"/>
                  </a:lnTo>
                  <a:lnTo>
                    <a:pt x="10202" y="4933"/>
                  </a:lnTo>
                  <a:lnTo>
                    <a:pt x="10202" y="4815"/>
                  </a:lnTo>
                  <a:lnTo>
                    <a:pt x="10222" y="4697"/>
                  </a:lnTo>
                  <a:lnTo>
                    <a:pt x="10262" y="4578"/>
                  </a:lnTo>
                  <a:lnTo>
                    <a:pt x="10321" y="4460"/>
                  </a:lnTo>
                  <a:lnTo>
                    <a:pt x="10380" y="4361"/>
                  </a:lnTo>
                  <a:lnTo>
                    <a:pt x="10479" y="4243"/>
                  </a:lnTo>
                  <a:lnTo>
                    <a:pt x="10597" y="4124"/>
                  </a:lnTo>
                  <a:lnTo>
                    <a:pt x="10715" y="4026"/>
                  </a:lnTo>
                  <a:lnTo>
                    <a:pt x="10992" y="3848"/>
                  </a:lnTo>
                  <a:lnTo>
                    <a:pt x="11268" y="3651"/>
                  </a:lnTo>
                  <a:lnTo>
                    <a:pt x="11386" y="3552"/>
                  </a:lnTo>
                  <a:lnTo>
                    <a:pt x="11505" y="3434"/>
                  </a:lnTo>
                  <a:lnTo>
                    <a:pt x="11663" y="3276"/>
                  </a:lnTo>
                  <a:lnTo>
                    <a:pt x="11781" y="3078"/>
                  </a:lnTo>
                  <a:lnTo>
                    <a:pt x="11880" y="2881"/>
                  </a:lnTo>
                  <a:lnTo>
                    <a:pt x="11978" y="2664"/>
                  </a:lnTo>
                  <a:lnTo>
                    <a:pt x="12038" y="2427"/>
                  </a:lnTo>
                  <a:lnTo>
                    <a:pt x="12077" y="2190"/>
                  </a:lnTo>
                  <a:lnTo>
                    <a:pt x="12097" y="1934"/>
                  </a:lnTo>
                  <a:lnTo>
                    <a:pt x="12097" y="1697"/>
                  </a:lnTo>
                  <a:lnTo>
                    <a:pt x="12057" y="1441"/>
                  </a:lnTo>
                  <a:lnTo>
                    <a:pt x="11998" y="1204"/>
                  </a:lnTo>
                  <a:lnTo>
                    <a:pt x="11899" y="967"/>
                  </a:lnTo>
                  <a:lnTo>
                    <a:pt x="11781" y="770"/>
                  </a:lnTo>
                  <a:lnTo>
                    <a:pt x="11623" y="572"/>
                  </a:lnTo>
                  <a:lnTo>
                    <a:pt x="11446" y="395"/>
                  </a:lnTo>
                  <a:lnTo>
                    <a:pt x="11248" y="257"/>
                  </a:lnTo>
                  <a:lnTo>
                    <a:pt x="11031" y="138"/>
                  </a:lnTo>
                  <a:lnTo>
                    <a:pt x="10794" y="40"/>
                  </a:lnTo>
                  <a:lnTo>
                    <a:pt x="10558"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1" name="Google Shape;1061;p9"/>
            <p:cNvSpPr/>
            <p:nvPr/>
          </p:nvSpPr>
          <p:spPr>
            <a:xfrm>
              <a:off x="5227388" y="2191331"/>
              <a:ext cx="752942" cy="618281"/>
            </a:xfrm>
            <a:custGeom>
              <a:rect b="b" l="l" r="r" t="t"/>
              <a:pathLst>
                <a:path extrusionOk="0" h="18393" w="22399">
                  <a:moveTo>
                    <a:pt x="1797" y="1"/>
                  </a:moveTo>
                  <a:lnTo>
                    <a:pt x="1639" y="20"/>
                  </a:lnTo>
                  <a:lnTo>
                    <a:pt x="1520" y="40"/>
                  </a:lnTo>
                  <a:lnTo>
                    <a:pt x="1382" y="99"/>
                  </a:lnTo>
                  <a:lnTo>
                    <a:pt x="1283" y="158"/>
                  </a:lnTo>
                  <a:lnTo>
                    <a:pt x="1165" y="237"/>
                  </a:lnTo>
                  <a:lnTo>
                    <a:pt x="1066" y="336"/>
                  </a:lnTo>
                  <a:lnTo>
                    <a:pt x="968" y="454"/>
                  </a:lnTo>
                  <a:lnTo>
                    <a:pt x="869" y="573"/>
                  </a:lnTo>
                  <a:lnTo>
                    <a:pt x="711" y="869"/>
                  </a:lnTo>
                  <a:lnTo>
                    <a:pt x="573" y="1185"/>
                  </a:lnTo>
                  <a:lnTo>
                    <a:pt x="455" y="1520"/>
                  </a:lnTo>
                  <a:lnTo>
                    <a:pt x="356" y="1875"/>
                  </a:lnTo>
                  <a:lnTo>
                    <a:pt x="277" y="2250"/>
                  </a:lnTo>
                  <a:lnTo>
                    <a:pt x="198" y="2605"/>
                  </a:lnTo>
                  <a:lnTo>
                    <a:pt x="99" y="3296"/>
                  </a:lnTo>
                  <a:lnTo>
                    <a:pt x="21" y="3868"/>
                  </a:lnTo>
                  <a:lnTo>
                    <a:pt x="1" y="4105"/>
                  </a:lnTo>
                  <a:lnTo>
                    <a:pt x="1" y="4223"/>
                  </a:lnTo>
                  <a:lnTo>
                    <a:pt x="21" y="4362"/>
                  </a:lnTo>
                  <a:lnTo>
                    <a:pt x="99" y="4776"/>
                  </a:lnTo>
                  <a:lnTo>
                    <a:pt x="178" y="5190"/>
                  </a:lnTo>
                  <a:lnTo>
                    <a:pt x="317" y="6039"/>
                  </a:lnTo>
                  <a:lnTo>
                    <a:pt x="455" y="6888"/>
                  </a:lnTo>
                  <a:lnTo>
                    <a:pt x="534" y="7302"/>
                  </a:lnTo>
                  <a:lnTo>
                    <a:pt x="632" y="7736"/>
                  </a:lnTo>
                  <a:lnTo>
                    <a:pt x="770" y="8210"/>
                  </a:lnTo>
                  <a:lnTo>
                    <a:pt x="928" y="8624"/>
                  </a:lnTo>
                  <a:lnTo>
                    <a:pt x="1106" y="8979"/>
                  </a:lnTo>
                  <a:lnTo>
                    <a:pt x="1303" y="9275"/>
                  </a:lnTo>
                  <a:lnTo>
                    <a:pt x="1540" y="9571"/>
                  </a:lnTo>
                  <a:lnTo>
                    <a:pt x="1816" y="9848"/>
                  </a:lnTo>
                  <a:lnTo>
                    <a:pt x="2132" y="10124"/>
                  </a:lnTo>
                  <a:lnTo>
                    <a:pt x="2487" y="10440"/>
                  </a:lnTo>
                  <a:lnTo>
                    <a:pt x="2961" y="10834"/>
                  </a:lnTo>
                  <a:lnTo>
                    <a:pt x="3415" y="11268"/>
                  </a:lnTo>
                  <a:lnTo>
                    <a:pt x="3849" y="11702"/>
                  </a:lnTo>
                  <a:lnTo>
                    <a:pt x="4283" y="12156"/>
                  </a:lnTo>
                  <a:lnTo>
                    <a:pt x="5131" y="13084"/>
                  </a:lnTo>
                  <a:lnTo>
                    <a:pt x="5960" y="14011"/>
                  </a:lnTo>
                  <a:lnTo>
                    <a:pt x="6651" y="14741"/>
                  </a:lnTo>
                  <a:lnTo>
                    <a:pt x="7026" y="15097"/>
                  </a:lnTo>
                  <a:lnTo>
                    <a:pt x="7381" y="15432"/>
                  </a:lnTo>
                  <a:lnTo>
                    <a:pt x="7776" y="15768"/>
                  </a:lnTo>
                  <a:lnTo>
                    <a:pt x="8170" y="16083"/>
                  </a:lnTo>
                  <a:lnTo>
                    <a:pt x="8585" y="16379"/>
                  </a:lnTo>
                  <a:lnTo>
                    <a:pt x="8999" y="16656"/>
                  </a:lnTo>
                  <a:lnTo>
                    <a:pt x="9295" y="16813"/>
                  </a:lnTo>
                  <a:lnTo>
                    <a:pt x="9572" y="16971"/>
                  </a:lnTo>
                  <a:lnTo>
                    <a:pt x="9868" y="17109"/>
                  </a:lnTo>
                  <a:lnTo>
                    <a:pt x="10164" y="17248"/>
                  </a:lnTo>
                  <a:lnTo>
                    <a:pt x="10775" y="17465"/>
                  </a:lnTo>
                  <a:lnTo>
                    <a:pt x="11407" y="17662"/>
                  </a:lnTo>
                  <a:lnTo>
                    <a:pt x="12058" y="17820"/>
                  </a:lnTo>
                  <a:lnTo>
                    <a:pt x="12709" y="17958"/>
                  </a:lnTo>
                  <a:lnTo>
                    <a:pt x="13341" y="18076"/>
                  </a:lnTo>
                  <a:lnTo>
                    <a:pt x="13992" y="18155"/>
                  </a:lnTo>
                  <a:lnTo>
                    <a:pt x="14643" y="18234"/>
                  </a:lnTo>
                  <a:lnTo>
                    <a:pt x="15314" y="18293"/>
                  </a:lnTo>
                  <a:lnTo>
                    <a:pt x="15985" y="18353"/>
                  </a:lnTo>
                  <a:lnTo>
                    <a:pt x="16636" y="18372"/>
                  </a:lnTo>
                  <a:lnTo>
                    <a:pt x="17307" y="18392"/>
                  </a:lnTo>
                  <a:lnTo>
                    <a:pt x="18649" y="18392"/>
                  </a:lnTo>
                  <a:lnTo>
                    <a:pt x="19300" y="18372"/>
                  </a:lnTo>
                  <a:lnTo>
                    <a:pt x="19951" y="18333"/>
                  </a:lnTo>
                  <a:lnTo>
                    <a:pt x="20583" y="18274"/>
                  </a:lnTo>
                  <a:lnTo>
                    <a:pt x="20938" y="18254"/>
                  </a:lnTo>
                  <a:lnTo>
                    <a:pt x="21155" y="18254"/>
                  </a:lnTo>
                  <a:lnTo>
                    <a:pt x="21392" y="18234"/>
                  </a:lnTo>
                  <a:lnTo>
                    <a:pt x="21589" y="18175"/>
                  </a:lnTo>
                  <a:lnTo>
                    <a:pt x="21787" y="18116"/>
                  </a:lnTo>
                  <a:lnTo>
                    <a:pt x="21865" y="18057"/>
                  </a:lnTo>
                  <a:lnTo>
                    <a:pt x="21925" y="18017"/>
                  </a:lnTo>
                  <a:lnTo>
                    <a:pt x="21984" y="17938"/>
                  </a:lnTo>
                  <a:lnTo>
                    <a:pt x="22043" y="17859"/>
                  </a:lnTo>
                  <a:lnTo>
                    <a:pt x="22122" y="17642"/>
                  </a:lnTo>
                  <a:lnTo>
                    <a:pt x="22181" y="17405"/>
                  </a:lnTo>
                  <a:lnTo>
                    <a:pt x="22240" y="17149"/>
                  </a:lnTo>
                  <a:lnTo>
                    <a:pt x="22280" y="16892"/>
                  </a:lnTo>
                  <a:lnTo>
                    <a:pt x="22319" y="16379"/>
                  </a:lnTo>
                  <a:lnTo>
                    <a:pt x="22359" y="15886"/>
                  </a:lnTo>
                  <a:lnTo>
                    <a:pt x="22398" y="15412"/>
                  </a:lnTo>
                  <a:lnTo>
                    <a:pt x="22398" y="15176"/>
                  </a:lnTo>
                  <a:lnTo>
                    <a:pt x="22379" y="14919"/>
                  </a:lnTo>
                  <a:lnTo>
                    <a:pt x="22339" y="14682"/>
                  </a:lnTo>
                  <a:lnTo>
                    <a:pt x="22280" y="14465"/>
                  </a:lnTo>
                  <a:lnTo>
                    <a:pt x="22181" y="14248"/>
                  </a:lnTo>
                  <a:lnTo>
                    <a:pt x="22043" y="14051"/>
                  </a:lnTo>
                  <a:lnTo>
                    <a:pt x="21964" y="13952"/>
                  </a:lnTo>
                  <a:lnTo>
                    <a:pt x="21865" y="13873"/>
                  </a:lnTo>
                  <a:lnTo>
                    <a:pt x="21629" y="13715"/>
                  </a:lnTo>
                  <a:lnTo>
                    <a:pt x="21352" y="13557"/>
                  </a:lnTo>
                  <a:lnTo>
                    <a:pt x="21037" y="13439"/>
                  </a:lnTo>
                  <a:lnTo>
                    <a:pt x="20701" y="13340"/>
                  </a:lnTo>
                  <a:lnTo>
                    <a:pt x="20326" y="13242"/>
                  </a:lnTo>
                  <a:lnTo>
                    <a:pt x="19951" y="13163"/>
                  </a:lnTo>
                  <a:lnTo>
                    <a:pt x="19557" y="13084"/>
                  </a:lnTo>
                  <a:lnTo>
                    <a:pt x="18748" y="12946"/>
                  </a:lnTo>
                  <a:lnTo>
                    <a:pt x="17978" y="12847"/>
                  </a:lnTo>
                  <a:lnTo>
                    <a:pt x="17307" y="12748"/>
                  </a:lnTo>
                  <a:lnTo>
                    <a:pt x="16755" y="12650"/>
                  </a:lnTo>
                  <a:lnTo>
                    <a:pt x="15945" y="12472"/>
                  </a:lnTo>
                  <a:lnTo>
                    <a:pt x="15136" y="12275"/>
                  </a:lnTo>
                  <a:lnTo>
                    <a:pt x="14347" y="12058"/>
                  </a:lnTo>
                  <a:lnTo>
                    <a:pt x="13558" y="11821"/>
                  </a:lnTo>
                  <a:lnTo>
                    <a:pt x="13163" y="11683"/>
                  </a:lnTo>
                  <a:lnTo>
                    <a:pt x="12788" y="11525"/>
                  </a:lnTo>
                  <a:lnTo>
                    <a:pt x="12413" y="11367"/>
                  </a:lnTo>
                  <a:lnTo>
                    <a:pt x="12058" y="11189"/>
                  </a:lnTo>
                  <a:lnTo>
                    <a:pt x="11683" y="10992"/>
                  </a:lnTo>
                  <a:lnTo>
                    <a:pt x="11348" y="10795"/>
                  </a:lnTo>
                  <a:lnTo>
                    <a:pt x="10992" y="10578"/>
                  </a:lnTo>
                  <a:lnTo>
                    <a:pt x="10677" y="10321"/>
                  </a:lnTo>
                  <a:lnTo>
                    <a:pt x="10242" y="9966"/>
                  </a:lnTo>
                  <a:lnTo>
                    <a:pt x="9848" y="9591"/>
                  </a:lnTo>
                  <a:lnTo>
                    <a:pt x="9473" y="9196"/>
                  </a:lnTo>
                  <a:lnTo>
                    <a:pt x="9118" y="8782"/>
                  </a:lnTo>
                  <a:lnTo>
                    <a:pt x="8782" y="8368"/>
                  </a:lnTo>
                  <a:lnTo>
                    <a:pt x="8447" y="7914"/>
                  </a:lnTo>
                  <a:lnTo>
                    <a:pt x="8151" y="7460"/>
                  </a:lnTo>
                  <a:lnTo>
                    <a:pt x="7855" y="7006"/>
                  </a:lnTo>
                  <a:lnTo>
                    <a:pt x="7263" y="6059"/>
                  </a:lnTo>
                  <a:lnTo>
                    <a:pt x="6710" y="5111"/>
                  </a:lnTo>
                  <a:lnTo>
                    <a:pt x="6138" y="4164"/>
                  </a:lnTo>
                  <a:lnTo>
                    <a:pt x="5842" y="3710"/>
                  </a:lnTo>
                  <a:lnTo>
                    <a:pt x="5546" y="3257"/>
                  </a:lnTo>
                  <a:lnTo>
                    <a:pt x="5230" y="2822"/>
                  </a:lnTo>
                  <a:lnTo>
                    <a:pt x="4895" y="2388"/>
                  </a:lnTo>
                  <a:lnTo>
                    <a:pt x="4539" y="1954"/>
                  </a:lnTo>
                  <a:lnTo>
                    <a:pt x="4165" y="1520"/>
                  </a:lnTo>
                  <a:lnTo>
                    <a:pt x="3770" y="1125"/>
                  </a:lnTo>
                  <a:lnTo>
                    <a:pt x="3355" y="770"/>
                  </a:lnTo>
                  <a:lnTo>
                    <a:pt x="3119" y="593"/>
                  </a:lnTo>
                  <a:lnTo>
                    <a:pt x="2902" y="435"/>
                  </a:lnTo>
                  <a:lnTo>
                    <a:pt x="2665" y="297"/>
                  </a:lnTo>
                  <a:lnTo>
                    <a:pt x="2428" y="178"/>
                  </a:lnTo>
                  <a:lnTo>
                    <a:pt x="2250" y="99"/>
                  </a:lnTo>
                  <a:lnTo>
                    <a:pt x="2093" y="40"/>
                  </a:lnTo>
                  <a:lnTo>
                    <a:pt x="1935"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2" name="Google Shape;1062;p9"/>
            <p:cNvSpPr/>
            <p:nvPr/>
          </p:nvSpPr>
          <p:spPr>
            <a:xfrm>
              <a:off x="6192570" y="3943267"/>
              <a:ext cx="315141" cy="199034"/>
            </a:xfrm>
            <a:custGeom>
              <a:rect b="b" l="l" r="r" t="t"/>
              <a:pathLst>
                <a:path extrusionOk="0" h="5921" w="9375">
                  <a:moveTo>
                    <a:pt x="8486" y="1"/>
                  </a:moveTo>
                  <a:lnTo>
                    <a:pt x="8289" y="20"/>
                  </a:lnTo>
                  <a:lnTo>
                    <a:pt x="8092" y="60"/>
                  </a:lnTo>
                  <a:lnTo>
                    <a:pt x="7894" y="99"/>
                  </a:lnTo>
                  <a:lnTo>
                    <a:pt x="7184" y="336"/>
                  </a:lnTo>
                  <a:lnTo>
                    <a:pt x="6138" y="672"/>
                  </a:lnTo>
                  <a:lnTo>
                    <a:pt x="5625" y="810"/>
                  </a:lnTo>
                  <a:lnTo>
                    <a:pt x="5092" y="928"/>
                  </a:lnTo>
                  <a:lnTo>
                    <a:pt x="4717" y="987"/>
                  </a:lnTo>
                  <a:lnTo>
                    <a:pt x="4342" y="1007"/>
                  </a:lnTo>
                  <a:lnTo>
                    <a:pt x="3948" y="1007"/>
                  </a:lnTo>
                  <a:lnTo>
                    <a:pt x="3573" y="968"/>
                  </a:lnTo>
                  <a:lnTo>
                    <a:pt x="3415" y="908"/>
                  </a:lnTo>
                  <a:lnTo>
                    <a:pt x="3237" y="849"/>
                  </a:lnTo>
                  <a:lnTo>
                    <a:pt x="2902" y="691"/>
                  </a:lnTo>
                  <a:lnTo>
                    <a:pt x="2191" y="1125"/>
                  </a:lnTo>
                  <a:lnTo>
                    <a:pt x="1461" y="1560"/>
                  </a:lnTo>
                  <a:lnTo>
                    <a:pt x="731" y="1954"/>
                  </a:lnTo>
                  <a:lnTo>
                    <a:pt x="1" y="2349"/>
                  </a:lnTo>
                  <a:lnTo>
                    <a:pt x="277" y="3178"/>
                  </a:lnTo>
                  <a:lnTo>
                    <a:pt x="573" y="3987"/>
                  </a:lnTo>
                  <a:lnTo>
                    <a:pt x="731" y="4382"/>
                  </a:lnTo>
                  <a:lnTo>
                    <a:pt x="1007" y="5033"/>
                  </a:lnTo>
                  <a:lnTo>
                    <a:pt x="1284" y="5644"/>
                  </a:lnTo>
                  <a:lnTo>
                    <a:pt x="1402" y="5842"/>
                  </a:lnTo>
                  <a:lnTo>
                    <a:pt x="1442" y="5901"/>
                  </a:lnTo>
                  <a:lnTo>
                    <a:pt x="1481" y="5921"/>
                  </a:lnTo>
                  <a:lnTo>
                    <a:pt x="1797" y="5783"/>
                  </a:lnTo>
                  <a:lnTo>
                    <a:pt x="2093" y="5625"/>
                  </a:lnTo>
                  <a:lnTo>
                    <a:pt x="2389" y="5467"/>
                  </a:lnTo>
                  <a:lnTo>
                    <a:pt x="2685" y="5289"/>
                  </a:lnTo>
                  <a:lnTo>
                    <a:pt x="2606" y="5092"/>
                  </a:lnTo>
                  <a:lnTo>
                    <a:pt x="2566" y="4895"/>
                  </a:lnTo>
                  <a:lnTo>
                    <a:pt x="2547" y="4678"/>
                  </a:lnTo>
                  <a:lnTo>
                    <a:pt x="2527" y="4480"/>
                  </a:lnTo>
                  <a:lnTo>
                    <a:pt x="2981" y="4421"/>
                  </a:lnTo>
                  <a:lnTo>
                    <a:pt x="3435" y="4342"/>
                  </a:lnTo>
                  <a:lnTo>
                    <a:pt x="3869" y="4243"/>
                  </a:lnTo>
                  <a:lnTo>
                    <a:pt x="4323" y="4145"/>
                  </a:lnTo>
                  <a:lnTo>
                    <a:pt x="4757" y="4007"/>
                  </a:lnTo>
                  <a:lnTo>
                    <a:pt x="5191" y="3888"/>
                  </a:lnTo>
                  <a:lnTo>
                    <a:pt x="6059" y="3572"/>
                  </a:lnTo>
                  <a:lnTo>
                    <a:pt x="6493" y="3415"/>
                  </a:lnTo>
                  <a:lnTo>
                    <a:pt x="6908" y="3217"/>
                  </a:lnTo>
                  <a:lnTo>
                    <a:pt x="7342" y="3020"/>
                  </a:lnTo>
                  <a:lnTo>
                    <a:pt x="7737" y="2783"/>
                  </a:lnTo>
                  <a:lnTo>
                    <a:pt x="8131" y="2527"/>
                  </a:lnTo>
                  <a:lnTo>
                    <a:pt x="8309" y="2388"/>
                  </a:lnTo>
                  <a:lnTo>
                    <a:pt x="8486" y="2231"/>
                  </a:lnTo>
                  <a:lnTo>
                    <a:pt x="8644" y="2073"/>
                  </a:lnTo>
                  <a:lnTo>
                    <a:pt x="8802" y="1895"/>
                  </a:lnTo>
                  <a:lnTo>
                    <a:pt x="8940" y="1717"/>
                  </a:lnTo>
                  <a:lnTo>
                    <a:pt x="9078" y="1520"/>
                  </a:lnTo>
                  <a:lnTo>
                    <a:pt x="9177" y="1402"/>
                  </a:lnTo>
                  <a:lnTo>
                    <a:pt x="9236" y="1264"/>
                  </a:lnTo>
                  <a:lnTo>
                    <a:pt x="9295" y="1106"/>
                  </a:lnTo>
                  <a:lnTo>
                    <a:pt x="9355" y="948"/>
                  </a:lnTo>
                  <a:lnTo>
                    <a:pt x="9374" y="810"/>
                  </a:lnTo>
                  <a:lnTo>
                    <a:pt x="9374" y="652"/>
                  </a:lnTo>
                  <a:lnTo>
                    <a:pt x="9335" y="514"/>
                  </a:lnTo>
                  <a:lnTo>
                    <a:pt x="9276" y="376"/>
                  </a:lnTo>
                  <a:lnTo>
                    <a:pt x="9236" y="297"/>
                  </a:lnTo>
                  <a:lnTo>
                    <a:pt x="9177" y="218"/>
                  </a:lnTo>
                  <a:lnTo>
                    <a:pt x="9098" y="159"/>
                  </a:lnTo>
                  <a:lnTo>
                    <a:pt x="9039" y="99"/>
                  </a:lnTo>
                  <a:lnTo>
                    <a:pt x="8861" y="40"/>
                  </a:lnTo>
                  <a:lnTo>
                    <a:pt x="868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3" name="Google Shape;1063;p9"/>
            <p:cNvSpPr/>
            <p:nvPr/>
          </p:nvSpPr>
          <p:spPr>
            <a:xfrm>
              <a:off x="5644663" y="4035476"/>
              <a:ext cx="317090" cy="145956"/>
            </a:xfrm>
            <a:custGeom>
              <a:rect b="b" l="l" r="r" t="t"/>
              <a:pathLst>
                <a:path extrusionOk="0" h="4342" w="9433">
                  <a:moveTo>
                    <a:pt x="3375" y="1"/>
                  </a:moveTo>
                  <a:lnTo>
                    <a:pt x="2546" y="159"/>
                  </a:lnTo>
                  <a:lnTo>
                    <a:pt x="1717" y="277"/>
                  </a:lnTo>
                  <a:lnTo>
                    <a:pt x="888" y="395"/>
                  </a:lnTo>
                  <a:lnTo>
                    <a:pt x="59" y="474"/>
                  </a:lnTo>
                  <a:lnTo>
                    <a:pt x="20" y="1343"/>
                  </a:lnTo>
                  <a:lnTo>
                    <a:pt x="0" y="2211"/>
                  </a:lnTo>
                  <a:lnTo>
                    <a:pt x="0" y="2625"/>
                  </a:lnTo>
                  <a:lnTo>
                    <a:pt x="20" y="3336"/>
                  </a:lnTo>
                  <a:lnTo>
                    <a:pt x="40" y="4007"/>
                  </a:lnTo>
                  <a:lnTo>
                    <a:pt x="79" y="4243"/>
                  </a:lnTo>
                  <a:lnTo>
                    <a:pt x="99" y="4303"/>
                  </a:lnTo>
                  <a:lnTo>
                    <a:pt x="119" y="4342"/>
                  </a:lnTo>
                  <a:lnTo>
                    <a:pt x="454" y="4322"/>
                  </a:lnTo>
                  <a:lnTo>
                    <a:pt x="809" y="4303"/>
                  </a:lnTo>
                  <a:lnTo>
                    <a:pt x="1145" y="4263"/>
                  </a:lnTo>
                  <a:lnTo>
                    <a:pt x="1480" y="4184"/>
                  </a:lnTo>
                  <a:lnTo>
                    <a:pt x="1480" y="3987"/>
                  </a:lnTo>
                  <a:lnTo>
                    <a:pt x="1500" y="3770"/>
                  </a:lnTo>
                  <a:lnTo>
                    <a:pt x="1559" y="3572"/>
                  </a:lnTo>
                  <a:lnTo>
                    <a:pt x="1638" y="3375"/>
                  </a:lnTo>
                  <a:lnTo>
                    <a:pt x="2072" y="3493"/>
                  </a:lnTo>
                  <a:lnTo>
                    <a:pt x="2526" y="3592"/>
                  </a:lnTo>
                  <a:lnTo>
                    <a:pt x="2960" y="3671"/>
                  </a:lnTo>
                  <a:lnTo>
                    <a:pt x="3414" y="3730"/>
                  </a:lnTo>
                  <a:lnTo>
                    <a:pt x="3868" y="3770"/>
                  </a:lnTo>
                  <a:lnTo>
                    <a:pt x="4322" y="3809"/>
                  </a:lnTo>
                  <a:lnTo>
                    <a:pt x="5230" y="3849"/>
                  </a:lnTo>
                  <a:lnTo>
                    <a:pt x="6177" y="3849"/>
                  </a:lnTo>
                  <a:lnTo>
                    <a:pt x="6631" y="3809"/>
                  </a:lnTo>
                  <a:lnTo>
                    <a:pt x="7084" y="3750"/>
                  </a:lnTo>
                  <a:lnTo>
                    <a:pt x="7538" y="3651"/>
                  </a:lnTo>
                  <a:lnTo>
                    <a:pt x="7775" y="3572"/>
                  </a:lnTo>
                  <a:lnTo>
                    <a:pt x="7992" y="3493"/>
                  </a:lnTo>
                  <a:lnTo>
                    <a:pt x="8190" y="3415"/>
                  </a:lnTo>
                  <a:lnTo>
                    <a:pt x="8407" y="3316"/>
                  </a:lnTo>
                  <a:lnTo>
                    <a:pt x="8604" y="3197"/>
                  </a:lnTo>
                  <a:lnTo>
                    <a:pt x="8821" y="3079"/>
                  </a:lnTo>
                  <a:lnTo>
                    <a:pt x="8939" y="2980"/>
                  </a:lnTo>
                  <a:lnTo>
                    <a:pt x="9058" y="2882"/>
                  </a:lnTo>
                  <a:lnTo>
                    <a:pt x="9176" y="2763"/>
                  </a:lnTo>
                  <a:lnTo>
                    <a:pt x="9255" y="2625"/>
                  </a:lnTo>
                  <a:lnTo>
                    <a:pt x="9334" y="2507"/>
                  </a:lnTo>
                  <a:lnTo>
                    <a:pt x="9393" y="2369"/>
                  </a:lnTo>
                  <a:lnTo>
                    <a:pt x="9433" y="2211"/>
                  </a:lnTo>
                  <a:lnTo>
                    <a:pt x="9433" y="2073"/>
                  </a:lnTo>
                  <a:lnTo>
                    <a:pt x="9413" y="1974"/>
                  </a:lnTo>
                  <a:lnTo>
                    <a:pt x="9374" y="1875"/>
                  </a:lnTo>
                  <a:lnTo>
                    <a:pt x="9334" y="1796"/>
                  </a:lnTo>
                  <a:lnTo>
                    <a:pt x="9275" y="1737"/>
                  </a:lnTo>
                  <a:lnTo>
                    <a:pt x="9156" y="1599"/>
                  </a:lnTo>
                  <a:lnTo>
                    <a:pt x="8999" y="1500"/>
                  </a:lnTo>
                  <a:lnTo>
                    <a:pt x="8821" y="1421"/>
                  </a:lnTo>
                  <a:lnTo>
                    <a:pt x="8624" y="1362"/>
                  </a:lnTo>
                  <a:lnTo>
                    <a:pt x="8426" y="1323"/>
                  </a:lnTo>
                  <a:lnTo>
                    <a:pt x="8229" y="1303"/>
                  </a:lnTo>
                  <a:lnTo>
                    <a:pt x="7479" y="1244"/>
                  </a:lnTo>
                  <a:lnTo>
                    <a:pt x="6394" y="1185"/>
                  </a:lnTo>
                  <a:lnTo>
                    <a:pt x="5861" y="1125"/>
                  </a:lnTo>
                  <a:lnTo>
                    <a:pt x="5328" y="1027"/>
                  </a:lnTo>
                  <a:lnTo>
                    <a:pt x="4953" y="948"/>
                  </a:lnTo>
                  <a:lnTo>
                    <a:pt x="4578" y="829"/>
                  </a:lnTo>
                  <a:lnTo>
                    <a:pt x="4243" y="691"/>
                  </a:lnTo>
                  <a:lnTo>
                    <a:pt x="3907" y="494"/>
                  </a:lnTo>
                  <a:lnTo>
                    <a:pt x="3769" y="395"/>
                  </a:lnTo>
                  <a:lnTo>
                    <a:pt x="3631" y="277"/>
                  </a:lnTo>
                  <a:lnTo>
                    <a:pt x="337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4" name="Google Shape;1064;p9"/>
            <p:cNvSpPr/>
            <p:nvPr/>
          </p:nvSpPr>
          <p:spPr>
            <a:xfrm>
              <a:off x="5206177" y="1941227"/>
              <a:ext cx="70356" cy="70356"/>
            </a:xfrm>
            <a:custGeom>
              <a:rect b="b" l="l" r="r" t="t"/>
              <a:pathLst>
                <a:path extrusionOk="0" h="2093" w="2093">
                  <a:moveTo>
                    <a:pt x="1066" y="1"/>
                  </a:moveTo>
                  <a:lnTo>
                    <a:pt x="790" y="40"/>
                  </a:lnTo>
                  <a:lnTo>
                    <a:pt x="671" y="80"/>
                  </a:lnTo>
                  <a:lnTo>
                    <a:pt x="553" y="139"/>
                  </a:lnTo>
                  <a:lnTo>
                    <a:pt x="434" y="218"/>
                  </a:lnTo>
                  <a:lnTo>
                    <a:pt x="336" y="297"/>
                  </a:lnTo>
                  <a:lnTo>
                    <a:pt x="296" y="336"/>
                  </a:lnTo>
                  <a:lnTo>
                    <a:pt x="237" y="415"/>
                  </a:lnTo>
                  <a:lnTo>
                    <a:pt x="178" y="494"/>
                  </a:lnTo>
                  <a:lnTo>
                    <a:pt x="138" y="573"/>
                  </a:lnTo>
                  <a:lnTo>
                    <a:pt x="99" y="672"/>
                  </a:lnTo>
                  <a:lnTo>
                    <a:pt x="60" y="771"/>
                  </a:lnTo>
                  <a:lnTo>
                    <a:pt x="20" y="869"/>
                  </a:lnTo>
                  <a:lnTo>
                    <a:pt x="0" y="968"/>
                  </a:lnTo>
                  <a:lnTo>
                    <a:pt x="0" y="1067"/>
                  </a:lnTo>
                  <a:lnTo>
                    <a:pt x="0" y="1165"/>
                  </a:lnTo>
                  <a:lnTo>
                    <a:pt x="20" y="1264"/>
                  </a:lnTo>
                  <a:lnTo>
                    <a:pt x="60" y="1363"/>
                  </a:lnTo>
                  <a:lnTo>
                    <a:pt x="99" y="1461"/>
                  </a:lnTo>
                  <a:lnTo>
                    <a:pt x="138" y="1540"/>
                  </a:lnTo>
                  <a:lnTo>
                    <a:pt x="178" y="1639"/>
                  </a:lnTo>
                  <a:lnTo>
                    <a:pt x="237" y="1718"/>
                  </a:lnTo>
                  <a:lnTo>
                    <a:pt x="296" y="1777"/>
                  </a:lnTo>
                  <a:lnTo>
                    <a:pt x="513" y="1955"/>
                  </a:lnTo>
                  <a:lnTo>
                    <a:pt x="632" y="2014"/>
                  </a:lnTo>
                  <a:lnTo>
                    <a:pt x="750" y="2053"/>
                  </a:lnTo>
                  <a:lnTo>
                    <a:pt x="888" y="2073"/>
                  </a:lnTo>
                  <a:lnTo>
                    <a:pt x="1026" y="2093"/>
                  </a:lnTo>
                  <a:lnTo>
                    <a:pt x="1303" y="2053"/>
                  </a:lnTo>
                  <a:lnTo>
                    <a:pt x="1421" y="2014"/>
                  </a:lnTo>
                  <a:lnTo>
                    <a:pt x="1540" y="1955"/>
                  </a:lnTo>
                  <a:lnTo>
                    <a:pt x="1638" y="1876"/>
                  </a:lnTo>
                  <a:lnTo>
                    <a:pt x="1737" y="1777"/>
                  </a:lnTo>
                  <a:lnTo>
                    <a:pt x="1776" y="1757"/>
                  </a:lnTo>
                  <a:lnTo>
                    <a:pt x="1855" y="1678"/>
                  </a:lnTo>
                  <a:lnTo>
                    <a:pt x="1914" y="1599"/>
                  </a:lnTo>
                  <a:lnTo>
                    <a:pt x="1954" y="1520"/>
                  </a:lnTo>
                  <a:lnTo>
                    <a:pt x="1993" y="1422"/>
                  </a:lnTo>
                  <a:lnTo>
                    <a:pt x="2033" y="1323"/>
                  </a:lnTo>
                  <a:lnTo>
                    <a:pt x="2072" y="1224"/>
                  </a:lnTo>
                  <a:lnTo>
                    <a:pt x="2072" y="1126"/>
                  </a:lnTo>
                  <a:lnTo>
                    <a:pt x="2092" y="1027"/>
                  </a:lnTo>
                  <a:lnTo>
                    <a:pt x="2072" y="928"/>
                  </a:lnTo>
                  <a:lnTo>
                    <a:pt x="2072" y="830"/>
                  </a:lnTo>
                  <a:lnTo>
                    <a:pt x="2033" y="731"/>
                  </a:lnTo>
                  <a:lnTo>
                    <a:pt x="1993" y="632"/>
                  </a:lnTo>
                  <a:lnTo>
                    <a:pt x="1954" y="534"/>
                  </a:lnTo>
                  <a:lnTo>
                    <a:pt x="1914" y="455"/>
                  </a:lnTo>
                  <a:lnTo>
                    <a:pt x="1855" y="376"/>
                  </a:lnTo>
                  <a:lnTo>
                    <a:pt x="1776" y="297"/>
                  </a:lnTo>
                  <a:lnTo>
                    <a:pt x="1579" y="139"/>
                  </a:lnTo>
                  <a:lnTo>
                    <a:pt x="1461" y="80"/>
                  </a:lnTo>
                  <a:lnTo>
                    <a:pt x="1322" y="40"/>
                  </a:lnTo>
                  <a:lnTo>
                    <a:pt x="1204" y="21"/>
                  </a:lnTo>
                  <a:lnTo>
                    <a:pt x="1066" y="1"/>
                  </a:lnTo>
                  <a:close/>
                </a:path>
              </a:pathLst>
            </a:custGeom>
            <a:solidFill>
              <a:srgbClr val="D98E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5" name="Google Shape;1065;p9"/>
            <p:cNvSpPr/>
            <p:nvPr/>
          </p:nvSpPr>
          <p:spPr>
            <a:xfrm>
              <a:off x="5223422" y="1959817"/>
              <a:ext cx="17950" cy="34523"/>
            </a:xfrm>
            <a:custGeom>
              <a:rect b="b" l="l" r="r" t="t"/>
              <a:pathLst>
                <a:path extrusionOk="0" h="1027" w="534">
                  <a:moveTo>
                    <a:pt x="494" y="1"/>
                  </a:moveTo>
                  <a:lnTo>
                    <a:pt x="375" y="20"/>
                  </a:lnTo>
                  <a:lnTo>
                    <a:pt x="257" y="79"/>
                  </a:lnTo>
                  <a:lnTo>
                    <a:pt x="158" y="158"/>
                  </a:lnTo>
                  <a:lnTo>
                    <a:pt x="79" y="257"/>
                  </a:lnTo>
                  <a:lnTo>
                    <a:pt x="40" y="336"/>
                  </a:lnTo>
                  <a:lnTo>
                    <a:pt x="20" y="415"/>
                  </a:lnTo>
                  <a:lnTo>
                    <a:pt x="0" y="494"/>
                  </a:lnTo>
                  <a:lnTo>
                    <a:pt x="20" y="593"/>
                  </a:lnTo>
                  <a:lnTo>
                    <a:pt x="20" y="671"/>
                  </a:lnTo>
                  <a:lnTo>
                    <a:pt x="60" y="750"/>
                  </a:lnTo>
                  <a:lnTo>
                    <a:pt x="99" y="810"/>
                  </a:lnTo>
                  <a:lnTo>
                    <a:pt x="139" y="889"/>
                  </a:lnTo>
                  <a:lnTo>
                    <a:pt x="237" y="967"/>
                  </a:lnTo>
                  <a:lnTo>
                    <a:pt x="296" y="1007"/>
                  </a:lnTo>
                  <a:lnTo>
                    <a:pt x="375" y="1027"/>
                  </a:lnTo>
                  <a:lnTo>
                    <a:pt x="454" y="1027"/>
                  </a:lnTo>
                  <a:lnTo>
                    <a:pt x="533" y="1007"/>
                  </a:lnTo>
                  <a:lnTo>
                    <a:pt x="533" y="987"/>
                  </a:lnTo>
                  <a:lnTo>
                    <a:pt x="435" y="770"/>
                  </a:lnTo>
                  <a:lnTo>
                    <a:pt x="395" y="671"/>
                  </a:lnTo>
                  <a:lnTo>
                    <a:pt x="375" y="553"/>
                  </a:lnTo>
                  <a:lnTo>
                    <a:pt x="375" y="435"/>
                  </a:lnTo>
                  <a:lnTo>
                    <a:pt x="395" y="257"/>
                  </a:lnTo>
                  <a:lnTo>
                    <a:pt x="415" y="198"/>
                  </a:lnTo>
                  <a:lnTo>
                    <a:pt x="454" y="99"/>
                  </a:lnTo>
                  <a:lnTo>
                    <a:pt x="49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6" name="Google Shape;1066;p9"/>
            <p:cNvSpPr/>
            <p:nvPr/>
          </p:nvSpPr>
          <p:spPr>
            <a:xfrm>
              <a:off x="5239994" y="1996290"/>
              <a:ext cx="27228" cy="18623"/>
            </a:xfrm>
            <a:custGeom>
              <a:rect b="b" l="l" r="r" t="t"/>
              <a:pathLst>
                <a:path extrusionOk="0" h="554" w="810">
                  <a:moveTo>
                    <a:pt x="632" y="1"/>
                  </a:moveTo>
                  <a:lnTo>
                    <a:pt x="494" y="139"/>
                  </a:lnTo>
                  <a:lnTo>
                    <a:pt x="336" y="218"/>
                  </a:lnTo>
                  <a:lnTo>
                    <a:pt x="178" y="277"/>
                  </a:lnTo>
                  <a:lnTo>
                    <a:pt x="1" y="297"/>
                  </a:lnTo>
                  <a:lnTo>
                    <a:pt x="1" y="553"/>
                  </a:lnTo>
                  <a:lnTo>
                    <a:pt x="119" y="534"/>
                  </a:lnTo>
                  <a:lnTo>
                    <a:pt x="218" y="514"/>
                  </a:lnTo>
                  <a:lnTo>
                    <a:pt x="336" y="494"/>
                  </a:lnTo>
                  <a:lnTo>
                    <a:pt x="455" y="455"/>
                  </a:lnTo>
                  <a:lnTo>
                    <a:pt x="553" y="396"/>
                  </a:lnTo>
                  <a:lnTo>
                    <a:pt x="652" y="336"/>
                  </a:lnTo>
                  <a:lnTo>
                    <a:pt x="731" y="257"/>
                  </a:lnTo>
                  <a:lnTo>
                    <a:pt x="810" y="159"/>
                  </a:lnTo>
                  <a:lnTo>
                    <a:pt x="632"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7" name="Google Shape;1067;p9"/>
            <p:cNvSpPr/>
            <p:nvPr/>
          </p:nvSpPr>
          <p:spPr>
            <a:xfrm>
              <a:off x="5326892" y="2463957"/>
              <a:ext cx="98895" cy="194396"/>
            </a:xfrm>
            <a:custGeom>
              <a:rect b="b" l="l" r="r" t="t"/>
              <a:pathLst>
                <a:path extrusionOk="0" h="5783" w="2942">
                  <a:moveTo>
                    <a:pt x="238" y="1"/>
                  </a:moveTo>
                  <a:lnTo>
                    <a:pt x="1" y="80"/>
                  </a:lnTo>
                  <a:lnTo>
                    <a:pt x="257" y="830"/>
                  </a:lnTo>
                  <a:lnTo>
                    <a:pt x="553" y="1560"/>
                  </a:lnTo>
                  <a:lnTo>
                    <a:pt x="849" y="2290"/>
                  </a:lnTo>
                  <a:lnTo>
                    <a:pt x="1185" y="3020"/>
                  </a:lnTo>
                  <a:lnTo>
                    <a:pt x="1540" y="3731"/>
                  </a:lnTo>
                  <a:lnTo>
                    <a:pt x="1915" y="4421"/>
                  </a:lnTo>
                  <a:lnTo>
                    <a:pt x="2310" y="5112"/>
                  </a:lnTo>
                  <a:lnTo>
                    <a:pt x="2744" y="5783"/>
                  </a:lnTo>
                  <a:lnTo>
                    <a:pt x="2941" y="5645"/>
                  </a:lnTo>
                  <a:lnTo>
                    <a:pt x="2527" y="4974"/>
                  </a:lnTo>
                  <a:lnTo>
                    <a:pt x="2132" y="4303"/>
                  </a:lnTo>
                  <a:lnTo>
                    <a:pt x="1757" y="3612"/>
                  </a:lnTo>
                  <a:lnTo>
                    <a:pt x="1402" y="2902"/>
                  </a:lnTo>
                  <a:lnTo>
                    <a:pt x="1086" y="2191"/>
                  </a:lnTo>
                  <a:lnTo>
                    <a:pt x="770" y="1481"/>
                  </a:lnTo>
                  <a:lnTo>
                    <a:pt x="494" y="751"/>
                  </a:lnTo>
                  <a:lnTo>
                    <a:pt x="23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8" name="Google Shape;1068;p9"/>
            <p:cNvSpPr/>
            <p:nvPr/>
          </p:nvSpPr>
          <p:spPr>
            <a:xfrm>
              <a:off x="5791901" y="3329673"/>
              <a:ext cx="77012" cy="124073"/>
            </a:xfrm>
            <a:custGeom>
              <a:rect b="b" l="l" r="r" t="t"/>
              <a:pathLst>
                <a:path extrusionOk="0" h="3691" w="2291">
                  <a:moveTo>
                    <a:pt x="218" y="0"/>
                  </a:moveTo>
                  <a:lnTo>
                    <a:pt x="1" y="138"/>
                  </a:lnTo>
                  <a:lnTo>
                    <a:pt x="100" y="237"/>
                  </a:lnTo>
                  <a:lnTo>
                    <a:pt x="198" y="316"/>
                  </a:lnTo>
                  <a:lnTo>
                    <a:pt x="317" y="395"/>
                  </a:lnTo>
                  <a:lnTo>
                    <a:pt x="415" y="454"/>
                  </a:lnTo>
                  <a:lnTo>
                    <a:pt x="573" y="533"/>
                  </a:lnTo>
                  <a:lnTo>
                    <a:pt x="652" y="572"/>
                  </a:lnTo>
                  <a:lnTo>
                    <a:pt x="711" y="632"/>
                  </a:lnTo>
                  <a:lnTo>
                    <a:pt x="771" y="691"/>
                  </a:lnTo>
                  <a:lnTo>
                    <a:pt x="810" y="770"/>
                  </a:lnTo>
                  <a:lnTo>
                    <a:pt x="869" y="928"/>
                  </a:lnTo>
                  <a:lnTo>
                    <a:pt x="2073" y="3690"/>
                  </a:lnTo>
                  <a:lnTo>
                    <a:pt x="2290" y="3592"/>
                  </a:lnTo>
                  <a:lnTo>
                    <a:pt x="1106" y="829"/>
                  </a:lnTo>
                  <a:lnTo>
                    <a:pt x="1007" y="632"/>
                  </a:lnTo>
                  <a:lnTo>
                    <a:pt x="968" y="553"/>
                  </a:lnTo>
                  <a:lnTo>
                    <a:pt x="889" y="454"/>
                  </a:lnTo>
                  <a:lnTo>
                    <a:pt x="810" y="395"/>
                  </a:lnTo>
                  <a:lnTo>
                    <a:pt x="711" y="336"/>
                  </a:lnTo>
                  <a:lnTo>
                    <a:pt x="534" y="237"/>
                  </a:lnTo>
                  <a:lnTo>
                    <a:pt x="356" y="138"/>
                  </a:lnTo>
                  <a:lnTo>
                    <a:pt x="277" y="79"/>
                  </a:lnTo>
                  <a:lnTo>
                    <a:pt x="218"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9" name="Google Shape;1069;p9"/>
            <p:cNvSpPr/>
            <p:nvPr/>
          </p:nvSpPr>
          <p:spPr>
            <a:xfrm>
              <a:off x="5046971" y="3408603"/>
              <a:ext cx="141317" cy="736337"/>
            </a:xfrm>
            <a:custGeom>
              <a:rect b="b" l="l" r="r" t="t"/>
              <a:pathLst>
                <a:path extrusionOk="0" h="21905" w="4204">
                  <a:moveTo>
                    <a:pt x="3710" y="0"/>
                  </a:moveTo>
                  <a:lnTo>
                    <a:pt x="0" y="21806"/>
                  </a:lnTo>
                  <a:lnTo>
                    <a:pt x="494" y="21905"/>
                  </a:lnTo>
                  <a:lnTo>
                    <a:pt x="4204" y="79"/>
                  </a:lnTo>
                  <a:lnTo>
                    <a:pt x="3710"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0" name="Google Shape;1070;p9"/>
            <p:cNvSpPr/>
            <p:nvPr/>
          </p:nvSpPr>
          <p:spPr>
            <a:xfrm>
              <a:off x="5429050" y="3408603"/>
              <a:ext cx="140679" cy="736337"/>
            </a:xfrm>
            <a:custGeom>
              <a:rect b="b" l="l" r="r" t="t"/>
              <a:pathLst>
                <a:path extrusionOk="0" h="21905" w="4185">
                  <a:moveTo>
                    <a:pt x="474" y="0"/>
                  </a:moveTo>
                  <a:lnTo>
                    <a:pt x="1" y="79"/>
                  </a:lnTo>
                  <a:lnTo>
                    <a:pt x="3711" y="21905"/>
                  </a:lnTo>
                  <a:lnTo>
                    <a:pt x="4184" y="21806"/>
                  </a:lnTo>
                  <a:lnTo>
                    <a:pt x="47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1" name="Google Shape;1071;p9"/>
            <p:cNvSpPr/>
            <p:nvPr/>
          </p:nvSpPr>
          <p:spPr>
            <a:xfrm>
              <a:off x="5111312" y="3798651"/>
              <a:ext cx="389396" cy="33212"/>
            </a:xfrm>
            <a:custGeom>
              <a:rect b="b" l="l" r="r" t="t"/>
              <a:pathLst>
                <a:path extrusionOk="0" h="988" w="11584">
                  <a:moveTo>
                    <a:pt x="0" y="1"/>
                  </a:moveTo>
                  <a:lnTo>
                    <a:pt x="0" y="987"/>
                  </a:lnTo>
                  <a:lnTo>
                    <a:pt x="11584" y="987"/>
                  </a:lnTo>
                  <a:lnTo>
                    <a:pt x="1158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2" name="Google Shape;1072;p9"/>
            <p:cNvSpPr/>
            <p:nvPr/>
          </p:nvSpPr>
          <p:spPr>
            <a:xfrm>
              <a:off x="6708676" y="2329964"/>
              <a:ext cx="10656" cy="39195"/>
            </a:xfrm>
            <a:custGeom>
              <a:rect b="b" l="l" r="r" t="t"/>
              <a:pathLst>
                <a:path extrusionOk="0" h="1166" w="317">
                  <a:moveTo>
                    <a:pt x="80" y="1"/>
                  </a:moveTo>
                  <a:lnTo>
                    <a:pt x="40" y="297"/>
                  </a:lnTo>
                  <a:lnTo>
                    <a:pt x="1" y="593"/>
                  </a:lnTo>
                  <a:lnTo>
                    <a:pt x="1" y="869"/>
                  </a:lnTo>
                  <a:lnTo>
                    <a:pt x="20" y="1165"/>
                  </a:lnTo>
                  <a:lnTo>
                    <a:pt x="257" y="1145"/>
                  </a:lnTo>
                  <a:lnTo>
                    <a:pt x="237" y="869"/>
                  </a:lnTo>
                  <a:lnTo>
                    <a:pt x="257" y="593"/>
                  </a:lnTo>
                  <a:lnTo>
                    <a:pt x="277" y="317"/>
                  </a:lnTo>
                  <a:lnTo>
                    <a:pt x="316" y="40"/>
                  </a:lnTo>
                  <a:lnTo>
                    <a:pt x="8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3" name="Google Shape;1073;p9"/>
            <p:cNvSpPr/>
            <p:nvPr/>
          </p:nvSpPr>
          <p:spPr>
            <a:xfrm>
              <a:off x="6989269" y="1678551"/>
              <a:ext cx="234196" cy="431886"/>
            </a:xfrm>
            <a:custGeom>
              <a:rect b="b" l="l" r="r" t="t"/>
              <a:pathLst>
                <a:path extrusionOk="0" h="12848" w="6967">
                  <a:moveTo>
                    <a:pt x="3158" y="1"/>
                  </a:moveTo>
                  <a:lnTo>
                    <a:pt x="2941" y="20"/>
                  </a:lnTo>
                  <a:lnTo>
                    <a:pt x="2724" y="40"/>
                  </a:lnTo>
                  <a:lnTo>
                    <a:pt x="2527" y="79"/>
                  </a:lnTo>
                  <a:lnTo>
                    <a:pt x="2329" y="158"/>
                  </a:lnTo>
                  <a:lnTo>
                    <a:pt x="2053" y="257"/>
                  </a:lnTo>
                  <a:lnTo>
                    <a:pt x="1777" y="415"/>
                  </a:lnTo>
                  <a:lnTo>
                    <a:pt x="1501" y="593"/>
                  </a:lnTo>
                  <a:lnTo>
                    <a:pt x="1224" y="790"/>
                  </a:lnTo>
                  <a:lnTo>
                    <a:pt x="968" y="1007"/>
                  </a:lnTo>
                  <a:lnTo>
                    <a:pt x="751" y="1244"/>
                  </a:lnTo>
                  <a:lnTo>
                    <a:pt x="534" y="1500"/>
                  </a:lnTo>
                  <a:lnTo>
                    <a:pt x="376" y="1737"/>
                  </a:lnTo>
                  <a:lnTo>
                    <a:pt x="297" y="1915"/>
                  </a:lnTo>
                  <a:lnTo>
                    <a:pt x="218" y="2092"/>
                  </a:lnTo>
                  <a:lnTo>
                    <a:pt x="159" y="2270"/>
                  </a:lnTo>
                  <a:lnTo>
                    <a:pt x="100" y="2467"/>
                  </a:lnTo>
                  <a:lnTo>
                    <a:pt x="40" y="2882"/>
                  </a:lnTo>
                  <a:lnTo>
                    <a:pt x="1" y="3316"/>
                  </a:lnTo>
                  <a:lnTo>
                    <a:pt x="1" y="3770"/>
                  </a:lnTo>
                  <a:lnTo>
                    <a:pt x="1" y="4184"/>
                  </a:lnTo>
                  <a:lnTo>
                    <a:pt x="21" y="4973"/>
                  </a:lnTo>
                  <a:lnTo>
                    <a:pt x="40" y="5289"/>
                  </a:lnTo>
                  <a:lnTo>
                    <a:pt x="80" y="5842"/>
                  </a:lnTo>
                  <a:lnTo>
                    <a:pt x="100" y="6098"/>
                  </a:lnTo>
                  <a:lnTo>
                    <a:pt x="139" y="6374"/>
                  </a:lnTo>
                  <a:lnTo>
                    <a:pt x="198" y="6651"/>
                  </a:lnTo>
                  <a:lnTo>
                    <a:pt x="277" y="6907"/>
                  </a:lnTo>
                  <a:lnTo>
                    <a:pt x="376" y="7164"/>
                  </a:lnTo>
                  <a:lnTo>
                    <a:pt x="494" y="7401"/>
                  </a:lnTo>
                  <a:lnTo>
                    <a:pt x="573" y="7558"/>
                  </a:lnTo>
                  <a:lnTo>
                    <a:pt x="672" y="7716"/>
                  </a:lnTo>
                  <a:lnTo>
                    <a:pt x="771" y="7854"/>
                  </a:lnTo>
                  <a:lnTo>
                    <a:pt x="889" y="7993"/>
                  </a:lnTo>
                  <a:lnTo>
                    <a:pt x="1027" y="8111"/>
                  </a:lnTo>
                  <a:lnTo>
                    <a:pt x="1165" y="8229"/>
                  </a:lnTo>
                  <a:lnTo>
                    <a:pt x="1303" y="8328"/>
                  </a:lnTo>
                  <a:lnTo>
                    <a:pt x="1441" y="8427"/>
                  </a:lnTo>
                  <a:lnTo>
                    <a:pt x="1619" y="8506"/>
                  </a:lnTo>
                  <a:lnTo>
                    <a:pt x="1777" y="8585"/>
                  </a:lnTo>
                  <a:lnTo>
                    <a:pt x="1955" y="8624"/>
                  </a:lnTo>
                  <a:lnTo>
                    <a:pt x="2132" y="8664"/>
                  </a:lnTo>
                  <a:lnTo>
                    <a:pt x="2408" y="8664"/>
                  </a:lnTo>
                  <a:lnTo>
                    <a:pt x="2468" y="8683"/>
                  </a:lnTo>
                  <a:lnTo>
                    <a:pt x="2507" y="8723"/>
                  </a:lnTo>
                  <a:lnTo>
                    <a:pt x="2527" y="8762"/>
                  </a:lnTo>
                  <a:lnTo>
                    <a:pt x="2547" y="8881"/>
                  </a:lnTo>
                  <a:lnTo>
                    <a:pt x="2566" y="9117"/>
                  </a:lnTo>
                  <a:lnTo>
                    <a:pt x="2665" y="9670"/>
                  </a:lnTo>
                  <a:lnTo>
                    <a:pt x="2724" y="10242"/>
                  </a:lnTo>
                  <a:lnTo>
                    <a:pt x="2764" y="10795"/>
                  </a:lnTo>
                  <a:lnTo>
                    <a:pt x="2764" y="11367"/>
                  </a:lnTo>
                  <a:lnTo>
                    <a:pt x="2764" y="11762"/>
                  </a:lnTo>
                  <a:lnTo>
                    <a:pt x="2744" y="12176"/>
                  </a:lnTo>
                  <a:lnTo>
                    <a:pt x="2862" y="12294"/>
                  </a:lnTo>
                  <a:lnTo>
                    <a:pt x="2981" y="12393"/>
                  </a:lnTo>
                  <a:lnTo>
                    <a:pt x="3119" y="12492"/>
                  </a:lnTo>
                  <a:lnTo>
                    <a:pt x="3257" y="12590"/>
                  </a:lnTo>
                  <a:lnTo>
                    <a:pt x="3415" y="12650"/>
                  </a:lnTo>
                  <a:lnTo>
                    <a:pt x="3592" y="12709"/>
                  </a:lnTo>
                  <a:lnTo>
                    <a:pt x="3750" y="12768"/>
                  </a:lnTo>
                  <a:lnTo>
                    <a:pt x="3928" y="12808"/>
                  </a:lnTo>
                  <a:lnTo>
                    <a:pt x="4303" y="12847"/>
                  </a:lnTo>
                  <a:lnTo>
                    <a:pt x="4678" y="12847"/>
                  </a:lnTo>
                  <a:lnTo>
                    <a:pt x="5033" y="12808"/>
                  </a:lnTo>
                  <a:lnTo>
                    <a:pt x="5388" y="12729"/>
                  </a:lnTo>
                  <a:lnTo>
                    <a:pt x="5605" y="12669"/>
                  </a:lnTo>
                  <a:lnTo>
                    <a:pt x="5803" y="12590"/>
                  </a:lnTo>
                  <a:lnTo>
                    <a:pt x="6217" y="12413"/>
                  </a:lnTo>
                  <a:lnTo>
                    <a:pt x="6592" y="12196"/>
                  </a:lnTo>
                  <a:lnTo>
                    <a:pt x="6967" y="11920"/>
                  </a:lnTo>
                  <a:lnTo>
                    <a:pt x="6888" y="11643"/>
                  </a:lnTo>
                  <a:lnTo>
                    <a:pt x="6809" y="11347"/>
                  </a:lnTo>
                  <a:lnTo>
                    <a:pt x="6710" y="11012"/>
                  </a:lnTo>
                  <a:lnTo>
                    <a:pt x="6651" y="10676"/>
                  </a:lnTo>
                  <a:lnTo>
                    <a:pt x="6572" y="10341"/>
                  </a:lnTo>
                  <a:lnTo>
                    <a:pt x="6533" y="9986"/>
                  </a:lnTo>
                  <a:lnTo>
                    <a:pt x="6473" y="9315"/>
                  </a:lnTo>
                  <a:lnTo>
                    <a:pt x="6434" y="8604"/>
                  </a:lnTo>
                  <a:lnTo>
                    <a:pt x="6414" y="7914"/>
                  </a:lnTo>
                  <a:lnTo>
                    <a:pt x="6414" y="7223"/>
                  </a:lnTo>
                  <a:lnTo>
                    <a:pt x="6414" y="6513"/>
                  </a:lnTo>
                  <a:lnTo>
                    <a:pt x="6395" y="5822"/>
                  </a:lnTo>
                  <a:lnTo>
                    <a:pt x="6375" y="5486"/>
                  </a:lnTo>
                  <a:lnTo>
                    <a:pt x="6355" y="5151"/>
                  </a:lnTo>
                  <a:lnTo>
                    <a:pt x="6256" y="4500"/>
                  </a:lnTo>
                  <a:lnTo>
                    <a:pt x="6118" y="3868"/>
                  </a:lnTo>
                  <a:lnTo>
                    <a:pt x="5960" y="3217"/>
                  </a:lnTo>
                  <a:lnTo>
                    <a:pt x="5901" y="2980"/>
                  </a:lnTo>
                  <a:lnTo>
                    <a:pt x="5881" y="2743"/>
                  </a:lnTo>
                  <a:lnTo>
                    <a:pt x="5862" y="2507"/>
                  </a:lnTo>
                  <a:lnTo>
                    <a:pt x="5822" y="2250"/>
                  </a:lnTo>
                  <a:lnTo>
                    <a:pt x="5724" y="1954"/>
                  </a:lnTo>
                  <a:lnTo>
                    <a:pt x="5625" y="1658"/>
                  </a:lnTo>
                  <a:lnTo>
                    <a:pt x="5487" y="1362"/>
                  </a:lnTo>
                  <a:lnTo>
                    <a:pt x="5329" y="1086"/>
                  </a:lnTo>
                  <a:lnTo>
                    <a:pt x="5211" y="908"/>
                  </a:lnTo>
                  <a:lnTo>
                    <a:pt x="5072" y="750"/>
                  </a:lnTo>
                  <a:lnTo>
                    <a:pt x="4915" y="612"/>
                  </a:lnTo>
                  <a:lnTo>
                    <a:pt x="4757" y="494"/>
                  </a:lnTo>
                  <a:lnTo>
                    <a:pt x="4579" y="375"/>
                  </a:lnTo>
                  <a:lnTo>
                    <a:pt x="4382" y="277"/>
                  </a:lnTo>
                  <a:lnTo>
                    <a:pt x="4204" y="178"/>
                  </a:lnTo>
                  <a:lnTo>
                    <a:pt x="3987" y="119"/>
                  </a:lnTo>
                  <a:lnTo>
                    <a:pt x="3790" y="60"/>
                  </a:lnTo>
                  <a:lnTo>
                    <a:pt x="3573" y="20"/>
                  </a:lnTo>
                  <a:lnTo>
                    <a:pt x="3375"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4" name="Google Shape;1074;p9"/>
            <p:cNvSpPr/>
            <p:nvPr/>
          </p:nvSpPr>
          <p:spPr>
            <a:xfrm>
              <a:off x="6968730" y="1647389"/>
              <a:ext cx="242801" cy="143301"/>
            </a:xfrm>
            <a:custGeom>
              <a:rect b="b" l="l" r="r" t="t"/>
              <a:pathLst>
                <a:path extrusionOk="0" h="4263" w="7223">
                  <a:moveTo>
                    <a:pt x="5565" y="0"/>
                  </a:moveTo>
                  <a:lnTo>
                    <a:pt x="5131" y="20"/>
                  </a:lnTo>
                  <a:lnTo>
                    <a:pt x="4638" y="40"/>
                  </a:lnTo>
                  <a:lnTo>
                    <a:pt x="4144" y="59"/>
                  </a:lnTo>
                  <a:lnTo>
                    <a:pt x="3631" y="59"/>
                  </a:lnTo>
                  <a:lnTo>
                    <a:pt x="3138" y="79"/>
                  </a:lnTo>
                  <a:lnTo>
                    <a:pt x="2644" y="138"/>
                  </a:lnTo>
                  <a:lnTo>
                    <a:pt x="2388" y="178"/>
                  </a:lnTo>
                  <a:lnTo>
                    <a:pt x="2151" y="217"/>
                  </a:lnTo>
                  <a:lnTo>
                    <a:pt x="1914" y="296"/>
                  </a:lnTo>
                  <a:lnTo>
                    <a:pt x="1697" y="375"/>
                  </a:lnTo>
                  <a:lnTo>
                    <a:pt x="1460" y="493"/>
                  </a:lnTo>
                  <a:lnTo>
                    <a:pt x="1263" y="612"/>
                  </a:lnTo>
                  <a:lnTo>
                    <a:pt x="1026" y="789"/>
                  </a:lnTo>
                  <a:lnTo>
                    <a:pt x="789" y="987"/>
                  </a:lnTo>
                  <a:lnTo>
                    <a:pt x="592" y="1184"/>
                  </a:lnTo>
                  <a:lnTo>
                    <a:pt x="395" y="1421"/>
                  </a:lnTo>
                  <a:lnTo>
                    <a:pt x="237" y="1658"/>
                  </a:lnTo>
                  <a:lnTo>
                    <a:pt x="119" y="1914"/>
                  </a:lnTo>
                  <a:lnTo>
                    <a:pt x="40" y="2190"/>
                  </a:lnTo>
                  <a:lnTo>
                    <a:pt x="0" y="2329"/>
                  </a:lnTo>
                  <a:lnTo>
                    <a:pt x="0" y="2486"/>
                  </a:lnTo>
                  <a:lnTo>
                    <a:pt x="0" y="2684"/>
                  </a:lnTo>
                  <a:lnTo>
                    <a:pt x="20" y="2782"/>
                  </a:lnTo>
                  <a:lnTo>
                    <a:pt x="59" y="2881"/>
                  </a:lnTo>
                  <a:lnTo>
                    <a:pt x="99" y="2960"/>
                  </a:lnTo>
                  <a:lnTo>
                    <a:pt x="138" y="3039"/>
                  </a:lnTo>
                  <a:lnTo>
                    <a:pt x="217" y="3098"/>
                  </a:lnTo>
                  <a:lnTo>
                    <a:pt x="296" y="3157"/>
                  </a:lnTo>
                  <a:lnTo>
                    <a:pt x="533" y="3236"/>
                  </a:lnTo>
                  <a:lnTo>
                    <a:pt x="770" y="3276"/>
                  </a:lnTo>
                  <a:lnTo>
                    <a:pt x="987" y="3276"/>
                  </a:lnTo>
                  <a:lnTo>
                    <a:pt x="1204" y="3256"/>
                  </a:lnTo>
                  <a:lnTo>
                    <a:pt x="1658" y="3177"/>
                  </a:lnTo>
                  <a:lnTo>
                    <a:pt x="2151" y="3098"/>
                  </a:lnTo>
                  <a:lnTo>
                    <a:pt x="2408" y="3059"/>
                  </a:lnTo>
                  <a:lnTo>
                    <a:pt x="2901" y="3059"/>
                  </a:lnTo>
                  <a:lnTo>
                    <a:pt x="3138" y="3078"/>
                  </a:lnTo>
                  <a:lnTo>
                    <a:pt x="3394" y="3118"/>
                  </a:lnTo>
                  <a:lnTo>
                    <a:pt x="3631" y="3177"/>
                  </a:lnTo>
                  <a:lnTo>
                    <a:pt x="3848" y="3256"/>
                  </a:lnTo>
                  <a:lnTo>
                    <a:pt x="4065" y="3374"/>
                  </a:lnTo>
                  <a:lnTo>
                    <a:pt x="4282" y="3513"/>
                  </a:lnTo>
                  <a:lnTo>
                    <a:pt x="4480" y="3670"/>
                  </a:lnTo>
                  <a:lnTo>
                    <a:pt x="4677" y="3848"/>
                  </a:lnTo>
                  <a:lnTo>
                    <a:pt x="4874" y="4006"/>
                  </a:lnTo>
                  <a:lnTo>
                    <a:pt x="5091" y="4124"/>
                  </a:lnTo>
                  <a:lnTo>
                    <a:pt x="5210" y="4184"/>
                  </a:lnTo>
                  <a:lnTo>
                    <a:pt x="5328" y="4223"/>
                  </a:lnTo>
                  <a:lnTo>
                    <a:pt x="5466" y="4262"/>
                  </a:lnTo>
                  <a:lnTo>
                    <a:pt x="5703" y="4262"/>
                  </a:lnTo>
                  <a:lnTo>
                    <a:pt x="5841" y="4243"/>
                  </a:lnTo>
                  <a:lnTo>
                    <a:pt x="5960" y="4184"/>
                  </a:lnTo>
                  <a:lnTo>
                    <a:pt x="6098" y="4124"/>
                  </a:lnTo>
                  <a:lnTo>
                    <a:pt x="6196" y="4026"/>
                  </a:lnTo>
                  <a:lnTo>
                    <a:pt x="6315" y="3947"/>
                  </a:lnTo>
                  <a:lnTo>
                    <a:pt x="6433" y="3809"/>
                  </a:lnTo>
                  <a:lnTo>
                    <a:pt x="6552" y="3670"/>
                  </a:lnTo>
                  <a:lnTo>
                    <a:pt x="6749" y="3374"/>
                  </a:lnTo>
                  <a:lnTo>
                    <a:pt x="6927" y="3039"/>
                  </a:lnTo>
                  <a:lnTo>
                    <a:pt x="7065" y="2684"/>
                  </a:lnTo>
                  <a:lnTo>
                    <a:pt x="7163" y="2309"/>
                  </a:lnTo>
                  <a:lnTo>
                    <a:pt x="7223" y="1934"/>
                  </a:lnTo>
                  <a:lnTo>
                    <a:pt x="7223" y="1756"/>
                  </a:lnTo>
                  <a:lnTo>
                    <a:pt x="7223" y="1559"/>
                  </a:lnTo>
                  <a:lnTo>
                    <a:pt x="7223" y="1401"/>
                  </a:lnTo>
                  <a:lnTo>
                    <a:pt x="7183" y="1224"/>
                  </a:lnTo>
                  <a:lnTo>
                    <a:pt x="7144" y="1046"/>
                  </a:lnTo>
                  <a:lnTo>
                    <a:pt x="7084" y="888"/>
                  </a:lnTo>
                  <a:lnTo>
                    <a:pt x="7006" y="730"/>
                  </a:lnTo>
                  <a:lnTo>
                    <a:pt x="6927" y="572"/>
                  </a:lnTo>
                  <a:lnTo>
                    <a:pt x="6808" y="454"/>
                  </a:lnTo>
                  <a:lnTo>
                    <a:pt x="6690" y="316"/>
                  </a:lnTo>
                  <a:lnTo>
                    <a:pt x="6552" y="217"/>
                  </a:lnTo>
                  <a:lnTo>
                    <a:pt x="6394" y="138"/>
                  </a:lnTo>
                  <a:lnTo>
                    <a:pt x="6196" y="59"/>
                  </a:lnTo>
                  <a:lnTo>
                    <a:pt x="5999" y="20"/>
                  </a:lnTo>
                  <a:lnTo>
                    <a:pt x="5782"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5" name="Google Shape;1075;p9"/>
            <p:cNvSpPr/>
            <p:nvPr/>
          </p:nvSpPr>
          <p:spPr>
            <a:xfrm>
              <a:off x="7103395" y="1648027"/>
              <a:ext cx="189084" cy="269357"/>
            </a:xfrm>
            <a:custGeom>
              <a:rect b="b" l="l" r="r" t="t"/>
              <a:pathLst>
                <a:path extrusionOk="0" h="8013" w="5625">
                  <a:moveTo>
                    <a:pt x="1342" y="1"/>
                  </a:moveTo>
                  <a:lnTo>
                    <a:pt x="1066" y="21"/>
                  </a:lnTo>
                  <a:lnTo>
                    <a:pt x="809" y="60"/>
                  </a:lnTo>
                  <a:lnTo>
                    <a:pt x="572" y="119"/>
                  </a:lnTo>
                  <a:lnTo>
                    <a:pt x="375" y="198"/>
                  </a:lnTo>
                  <a:lnTo>
                    <a:pt x="217" y="297"/>
                  </a:lnTo>
                  <a:lnTo>
                    <a:pt x="138" y="356"/>
                  </a:lnTo>
                  <a:lnTo>
                    <a:pt x="79" y="435"/>
                  </a:lnTo>
                  <a:lnTo>
                    <a:pt x="40" y="514"/>
                  </a:lnTo>
                  <a:lnTo>
                    <a:pt x="0" y="593"/>
                  </a:lnTo>
                  <a:lnTo>
                    <a:pt x="0" y="691"/>
                  </a:lnTo>
                  <a:lnTo>
                    <a:pt x="0" y="790"/>
                  </a:lnTo>
                  <a:lnTo>
                    <a:pt x="79" y="1402"/>
                  </a:lnTo>
                  <a:lnTo>
                    <a:pt x="178" y="1994"/>
                  </a:lnTo>
                  <a:lnTo>
                    <a:pt x="276" y="2586"/>
                  </a:lnTo>
                  <a:lnTo>
                    <a:pt x="414" y="3178"/>
                  </a:lnTo>
                  <a:lnTo>
                    <a:pt x="691" y="4362"/>
                  </a:lnTo>
                  <a:lnTo>
                    <a:pt x="987" y="5526"/>
                  </a:lnTo>
                  <a:lnTo>
                    <a:pt x="1085" y="5980"/>
                  </a:lnTo>
                  <a:lnTo>
                    <a:pt x="1184" y="6473"/>
                  </a:lnTo>
                  <a:lnTo>
                    <a:pt x="1283" y="6947"/>
                  </a:lnTo>
                  <a:lnTo>
                    <a:pt x="1362" y="7164"/>
                  </a:lnTo>
                  <a:lnTo>
                    <a:pt x="1441" y="7381"/>
                  </a:lnTo>
                  <a:lnTo>
                    <a:pt x="1539" y="7559"/>
                  </a:lnTo>
                  <a:lnTo>
                    <a:pt x="1658" y="7717"/>
                  </a:lnTo>
                  <a:lnTo>
                    <a:pt x="1796" y="7855"/>
                  </a:lnTo>
                  <a:lnTo>
                    <a:pt x="1954" y="7953"/>
                  </a:lnTo>
                  <a:lnTo>
                    <a:pt x="2052" y="7973"/>
                  </a:lnTo>
                  <a:lnTo>
                    <a:pt x="2131" y="8013"/>
                  </a:lnTo>
                  <a:lnTo>
                    <a:pt x="2348" y="8013"/>
                  </a:lnTo>
                  <a:lnTo>
                    <a:pt x="2605" y="7973"/>
                  </a:lnTo>
                  <a:lnTo>
                    <a:pt x="2881" y="7894"/>
                  </a:lnTo>
                  <a:lnTo>
                    <a:pt x="3059" y="7815"/>
                  </a:lnTo>
                  <a:lnTo>
                    <a:pt x="3217" y="7717"/>
                  </a:lnTo>
                  <a:lnTo>
                    <a:pt x="3355" y="7618"/>
                  </a:lnTo>
                  <a:lnTo>
                    <a:pt x="3513" y="7519"/>
                  </a:lnTo>
                  <a:lnTo>
                    <a:pt x="3789" y="7282"/>
                  </a:lnTo>
                  <a:lnTo>
                    <a:pt x="4026" y="7006"/>
                  </a:lnTo>
                  <a:lnTo>
                    <a:pt x="4361" y="6612"/>
                  </a:lnTo>
                  <a:lnTo>
                    <a:pt x="4657" y="6177"/>
                  </a:lnTo>
                  <a:lnTo>
                    <a:pt x="4894" y="5723"/>
                  </a:lnTo>
                  <a:lnTo>
                    <a:pt x="5111" y="5250"/>
                  </a:lnTo>
                  <a:lnTo>
                    <a:pt x="5289" y="4757"/>
                  </a:lnTo>
                  <a:lnTo>
                    <a:pt x="5427" y="4263"/>
                  </a:lnTo>
                  <a:lnTo>
                    <a:pt x="5525" y="3750"/>
                  </a:lnTo>
                  <a:lnTo>
                    <a:pt x="5585" y="3217"/>
                  </a:lnTo>
                  <a:lnTo>
                    <a:pt x="5624" y="2665"/>
                  </a:lnTo>
                  <a:lnTo>
                    <a:pt x="5604" y="2428"/>
                  </a:lnTo>
                  <a:lnTo>
                    <a:pt x="5585" y="2191"/>
                  </a:lnTo>
                  <a:lnTo>
                    <a:pt x="5545" y="1954"/>
                  </a:lnTo>
                  <a:lnTo>
                    <a:pt x="5506" y="1757"/>
                  </a:lnTo>
                  <a:lnTo>
                    <a:pt x="5427" y="1560"/>
                  </a:lnTo>
                  <a:lnTo>
                    <a:pt x="5348" y="1382"/>
                  </a:lnTo>
                  <a:lnTo>
                    <a:pt x="5249" y="1205"/>
                  </a:lnTo>
                  <a:lnTo>
                    <a:pt x="5111" y="1047"/>
                  </a:lnTo>
                  <a:lnTo>
                    <a:pt x="4973" y="909"/>
                  </a:lnTo>
                  <a:lnTo>
                    <a:pt x="4795" y="770"/>
                  </a:lnTo>
                  <a:lnTo>
                    <a:pt x="4598" y="652"/>
                  </a:lnTo>
                  <a:lnTo>
                    <a:pt x="4381" y="534"/>
                  </a:lnTo>
                  <a:lnTo>
                    <a:pt x="4144" y="415"/>
                  </a:lnTo>
                  <a:lnTo>
                    <a:pt x="3868" y="317"/>
                  </a:lnTo>
                  <a:lnTo>
                    <a:pt x="3532" y="218"/>
                  </a:lnTo>
                  <a:lnTo>
                    <a:pt x="3078" y="139"/>
                  </a:lnTo>
                  <a:lnTo>
                    <a:pt x="2526" y="60"/>
                  </a:lnTo>
                  <a:lnTo>
                    <a:pt x="193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6" name="Google Shape;1076;p9"/>
            <p:cNvSpPr/>
            <p:nvPr/>
          </p:nvSpPr>
          <p:spPr>
            <a:xfrm>
              <a:off x="7121279" y="1823167"/>
              <a:ext cx="69684" cy="63700"/>
            </a:xfrm>
            <a:custGeom>
              <a:rect b="b" l="l" r="r" t="t"/>
              <a:pathLst>
                <a:path extrusionOk="0" h="1895" w="2073">
                  <a:moveTo>
                    <a:pt x="1027" y="0"/>
                  </a:moveTo>
                  <a:lnTo>
                    <a:pt x="830" y="20"/>
                  </a:lnTo>
                  <a:lnTo>
                    <a:pt x="632" y="79"/>
                  </a:lnTo>
                  <a:lnTo>
                    <a:pt x="455" y="178"/>
                  </a:lnTo>
                  <a:lnTo>
                    <a:pt x="297" y="277"/>
                  </a:lnTo>
                  <a:lnTo>
                    <a:pt x="178" y="415"/>
                  </a:lnTo>
                  <a:lnTo>
                    <a:pt x="80" y="592"/>
                  </a:lnTo>
                  <a:lnTo>
                    <a:pt x="21" y="770"/>
                  </a:lnTo>
                  <a:lnTo>
                    <a:pt x="1" y="948"/>
                  </a:lnTo>
                  <a:lnTo>
                    <a:pt x="21" y="1145"/>
                  </a:lnTo>
                  <a:lnTo>
                    <a:pt x="80" y="1323"/>
                  </a:lnTo>
                  <a:lnTo>
                    <a:pt x="178" y="1480"/>
                  </a:lnTo>
                  <a:lnTo>
                    <a:pt x="297" y="1619"/>
                  </a:lnTo>
                  <a:lnTo>
                    <a:pt x="455" y="1737"/>
                  </a:lnTo>
                  <a:lnTo>
                    <a:pt x="632" y="1836"/>
                  </a:lnTo>
                  <a:lnTo>
                    <a:pt x="830" y="1875"/>
                  </a:lnTo>
                  <a:lnTo>
                    <a:pt x="1027" y="1895"/>
                  </a:lnTo>
                  <a:lnTo>
                    <a:pt x="1244" y="1875"/>
                  </a:lnTo>
                  <a:lnTo>
                    <a:pt x="1441" y="1836"/>
                  </a:lnTo>
                  <a:lnTo>
                    <a:pt x="1619" y="1737"/>
                  </a:lnTo>
                  <a:lnTo>
                    <a:pt x="1757" y="1619"/>
                  </a:lnTo>
                  <a:lnTo>
                    <a:pt x="1895" y="1480"/>
                  </a:lnTo>
                  <a:lnTo>
                    <a:pt x="1994" y="1323"/>
                  </a:lnTo>
                  <a:lnTo>
                    <a:pt x="2053" y="1145"/>
                  </a:lnTo>
                  <a:lnTo>
                    <a:pt x="2073" y="948"/>
                  </a:lnTo>
                  <a:lnTo>
                    <a:pt x="2053" y="770"/>
                  </a:lnTo>
                  <a:lnTo>
                    <a:pt x="1994" y="592"/>
                  </a:lnTo>
                  <a:lnTo>
                    <a:pt x="1895" y="415"/>
                  </a:lnTo>
                  <a:lnTo>
                    <a:pt x="1757" y="277"/>
                  </a:lnTo>
                  <a:lnTo>
                    <a:pt x="1619" y="178"/>
                  </a:lnTo>
                  <a:lnTo>
                    <a:pt x="1441" y="79"/>
                  </a:lnTo>
                  <a:lnTo>
                    <a:pt x="1244" y="20"/>
                  </a:lnTo>
                  <a:lnTo>
                    <a:pt x="1027" y="0"/>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7" name="Google Shape;1077;p9"/>
            <p:cNvSpPr/>
            <p:nvPr/>
          </p:nvSpPr>
          <p:spPr>
            <a:xfrm>
              <a:off x="7149819" y="1837757"/>
              <a:ext cx="11967" cy="29211"/>
            </a:xfrm>
            <a:custGeom>
              <a:rect b="b" l="l" r="r" t="t"/>
              <a:pathLst>
                <a:path extrusionOk="0" h="869" w="356">
                  <a:moveTo>
                    <a:pt x="356" y="1"/>
                  </a:moveTo>
                  <a:lnTo>
                    <a:pt x="237" y="60"/>
                  </a:lnTo>
                  <a:lnTo>
                    <a:pt x="158" y="139"/>
                  </a:lnTo>
                  <a:lnTo>
                    <a:pt x="79" y="257"/>
                  </a:lnTo>
                  <a:lnTo>
                    <a:pt x="20" y="376"/>
                  </a:lnTo>
                  <a:lnTo>
                    <a:pt x="0" y="494"/>
                  </a:lnTo>
                  <a:lnTo>
                    <a:pt x="0" y="612"/>
                  </a:lnTo>
                  <a:lnTo>
                    <a:pt x="20" y="750"/>
                  </a:lnTo>
                  <a:lnTo>
                    <a:pt x="79" y="869"/>
                  </a:lnTo>
                  <a:lnTo>
                    <a:pt x="356" y="1"/>
                  </a:lnTo>
                  <a:close/>
                </a:path>
              </a:pathLst>
            </a:custGeom>
            <a:solidFill>
              <a:srgbClr val="01010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8" name="Google Shape;1078;p9"/>
            <p:cNvSpPr/>
            <p:nvPr/>
          </p:nvSpPr>
          <p:spPr>
            <a:xfrm>
              <a:off x="7149819" y="1837757"/>
              <a:ext cx="11967" cy="29211"/>
            </a:xfrm>
            <a:custGeom>
              <a:rect b="b" l="l" r="r" t="t"/>
              <a:pathLst>
                <a:path extrusionOk="0" fill="none" h="869" w="356">
                  <a:moveTo>
                    <a:pt x="356" y="1"/>
                  </a:moveTo>
                  <a:lnTo>
                    <a:pt x="356" y="1"/>
                  </a:lnTo>
                  <a:lnTo>
                    <a:pt x="237" y="60"/>
                  </a:lnTo>
                  <a:lnTo>
                    <a:pt x="158" y="139"/>
                  </a:lnTo>
                  <a:lnTo>
                    <a:pt x="79" y="257"/>
                  </a:lnTo>
                  <a:lnTo>
                    <a:pt x="20" y="376"/>
                  </a:lnTo>
                  <a:lnTo>
                    <a:pt x="0" y="494"/>
                  </a:lnTo>
                  <a:lnTo>
                    <a:pt x="0" y="612"/>
                  </a:lnTo>
                  <a:lnTo>
                    <a:pt x="20" y="750"/>
                  </a:lnTo>
                  <a:lnTo>
                    <a:pt x="79" y="869"/>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9" name="Google Shape;1079;p9"/>
            <p:cNvSpPr/>
            <p:nvPr/>
          </p:nvSpPr>
          <p:spPr>
            <a:xfrm>
              <a:off x="6378332" y="2816221"/>
              <a:ext cx="140645" cy="610986"/>
            </a:xfrm>
            <a:custGeom>
              <a:rect b="b" l="l" r="r" t="t"/>
              <a:pathLst>
                <a:path extrusionOk="0" h="18176" w="4184">
                  <a:moveTo>
                    <a:pt x="4125" y="0"/>
                  </a:moveTo>
                  <a:lnTo>
                    <a:pt x="3908" y="79"/>
                  </a:lnTo>
                  <a:lnTo>
                    <a:pt x="3730" y="158"/>
                  </a:lnTo>
                  <a:lnTo>
                    <a:pt x="3552" y="257"/>
                  </a:lnTo>
                  <a:lnTo>
                    <a:pt x="3375" y="395"/>
                  </a:lnTo>
                  <a:lnTo>
                    <a:pt x="3217" y="533"/>
                  </a:lnTo>
                  <a:lnTo>
                    <a:pt x="3059" y="691"/>
                  </a:lnTo>
                  <a:lnTo>
                    <a:pt x="2921" y="869"/>
                  </a:lnTo>
                  <a:lnTo>
                    <a:pt x="2803" y="1046"/>
                  </a:lnTo>
                  <a:lnTo>
                    <a:pt x="2684" y="1244"/>
                  </a:lnTo>
                  <a:lnTo>
                    <a:pt x="2566" y="1441"/>
                  </a:lnTo>
                  <a:lnTo>
                    <a:pt x="2467" y="1638"/>
                  </a:lnTo>
                  <a:lnTo>
                    <a:pt x="2388" y="1855"/>
                  </a:lnTo>
                  <a:lnTo>
                    <a:pt x="2250" y="2290"/>
                  </a:lnTo>
                  <a:lnTo>
                    <a:pt x="2171" y="2704"/>
                  </a:lnTo>
                  <a:lnTo>
                    <a:pt x="1579" y="6552"/>
                  </a:lnTo>
                  <a:lnTo>
                    <a:pt x="1027" y="10439"/>
                  </a:lnTo>
                  <a:lnTo>
                    <a:pt x="494" y="14307"/>
                  </a:lnTo>
                  <a:lnTo>
                    <a:pt x="0" y="18155"/>
                  </a:lnTo>
                  <a:lnTo>
                    <a:pt x="237" y="18175"/>
                  </a:lnTo>
                  <a:lnTo>
                    <a:pt x="750" y="14327"/>
                  </a:lnTo>
                  <a:lnTo>
                    <a:pt x="1283" y="10459"/>
                  </a:lnTo>
                  <a:lnTo>
                    <a:pt x="1836" y="6591"/>
                  </a:lnTo>
                  <a:lnTo>
                    <a:pt x="2408" y="2743"/>
                  </a:lnTo>
                  <a:lnTo>
                    <a:pt x="2487" y="2408"/>
                  </a:lnTo>
                  <a:lnTo>
                    <a:pt x="2605" y="2033"/>
                  </a:lnTo>
                  <a:lnTo>
                    <a:pt x="2743" y="1638"/>
                  </a:lnTo>
                  <a:lnTo>
                    <a:pt x="2842" y="1461"/>
                  </a:lnTo>
                  <a:lnTo>
                    <a:pt x="2941" y="1263"/>
                  </a:lnTo>
                  <a:lnTo>
                    <a:pt x="3059" y="1086"/>
                  </a:lnTo>
                  <a:lnTo>
                    <a:pt x="3197" y="928"/>
                  </a:lnTo>
                  <a:lnTo>
                    <a:pt x="3335" y="770"/>
                  </a:lnTo>
                  <a:lnTo>
                    <a:pt x="3473" y="632"/>
                  </a:lnTo>
                  <a:lnTo>
                    <a:pt x="3631" y="494"/>
                  </a:lnTo>
                  <a:lnTo>
                    <a:pt x="3809" y="395"/>
                  </a:lnTo>
                  <a:lnTo>
                    <a:pt x="3987" y="316"/>
                  </a:lnTo>
                  <a:lnTo>
                    <a:pt x="4184" y="237"/>
                  </a:lnTo>
                  <a:lnTo>
                    <a:pt x="412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0" name="Google Shape;1080;p9"/>
            <p:cNvSpPr/>
            <p:nvPr/>
          </p:nvSpPr>
          <p:spPr>
            <a:xfrm>
              <a:off x="7156441" y="1508084"/>
              <a:ext cx="185790" cy="191706"/>
            </a:xfrm>
            <a:custGeom>
              <a:rect b="b" l="l" r="r" t="t"/>
              <a:pathLst>
                <a:path extrusionOk="0" h="5703" w="5527">
                  <a:moveTo>
                    <a:pt x="2724" y="0"/>
                  </a:moveTo>
                  <a:lnTo>
                    <a:pt x="2487" y="20"/>
                  </a:lnTo>
                  <a:lnTo>
                    <a:pt x="2231" y="59"/>
                  </a:lnTo>
                  <a:lnTo>
                    <a:pt x="1994" y="138"/>
                  </a:lnTo>
                  <a:lnTo>
                    <a:pt x="1757" y="217"/>
                  </a:lnTo>
                  <a:lnTo>
                    <a:pt x="1540" y="335"/>
                  </a:lnTo>
                  <a:lnTo>
                    <a:pt x="1323" y="474"/>
                  </a:lnTo>
                  <a:lnTo>
                    <a:pt x="1126" y="612"/>
                  </a:lnTo>
                  <a:lnTo>
                    <a:pt x="928" y="789"/>
                  </a:lnTo>
                  <a:lnTo>
                    <a:pt x="751" y="967"/>
                  </a:lnTo>
                  <a:lnTo>
                    <a:pt x="593" y="1145"/>
                  </a:lnTo>
                  <a:lnTo>
                    <a:pt x="455" y="1362"/>
                  </a:lnTo>
                  <a:lnTo>
                    <a:pt x="316" y="1579"/>
                  </a:lnTo>
                  <a:lnTo>
                    <a:pt x="218" y="1796"/>
                  </a:lnTo>
                  <a:lnTo>
                    <a:pt x="119" y="2033"/>
                  </a:lnTo>
                  <a:lnTo>
                    <a:pt x="60" y="2269"/>
                  </a:lnTo>
                  <a:lnTo>
                    <a:pt x="1" y="2585"/>
                  </a:lnTo>
                  <a:lnTo>
                    <a:pt x="1" y="2901"/>
                  </a:lnTo>
                  <a:lnTo>
                    <a:pt x="20" y="3217"/>
                  </a:lnTo>
                  <a:lnTo>
                    <a:pt x="80" y="3513"/>
                  </a:lnTo>
                  <a:lnTo>
                    <a:pt x="178" y="3809"/>
                  </a:lnTo>
                  <a:lnTo>
                    <a:pt x="316" y="4105"/>
                  </a:lnTo>
                  <a:lnTo>
                    <a:pt x="455" y="4361"/>
                  </a:lnTo>
                  <a:lnTo>
                    <a:pt x="652" y="4618"/>
                  </a:lnTo>
                  <a:lnTo>
                    <a:pt x="810" y="4894"/>
                  </a:lnTo>
                  <a:lnTo>
                    <a:pt x="987" y="5131"/>
                  </a:lnTo>
                  <a:lnTo>
                    <a:pt x="1145" y="5269"/>
                  </a:lnTo>
                  <a:lnTo>
                    <a:pt x="1323" y="5407"/>
                  </a:lnTo>
                  <a:lnTo>
                    <a:pt x="1500" y="5506"/>
                  </a:lnTo>
                  <a:lnTo>
                    <a:pt x="1678" y="5585"/>
                  </a:lnTo>
                  <a:lnTo>
                    <a:pt x="1856" y="5644"/>
                  </a:lnTo>
                  <a:lnTo>
                    <a:pt x="2053" y="5664"/>
                  </a:lnTo>
                  <a:lnTo>
                    <a:pt x="2250" y="5683"/>
                  </a:lnTo>
                  <a:lnTo>
                    <a:pt x="2448" y="5683"/>
                  </a:lnTo>
                  <a:lnTo>
                    <a:pt x="2566" y="5703"/>
                  </a:lnTo>
                  <a:lnTo>
                    <a:pt x="2704" y="5703"/>
                  </a:lnTo>
                  <a:lnTo>
                    <a:pt x="2763" y="5664"/>
                  </a:lnTo>
                  <a:lnTo>
                    <a:pt x="2823" y="5624"/>
                  </a:lnTo>
                  <a:lnTo>
                    <a:pt x="2980" y="5565"/>
                  </a:lnTo>
                  <a:lnTo>
                    <a:pt x="3158" y="5506"/>
                  </a:lnTo>
                  <a:lnTo>
                    <a:pt x="3612" y="5289"/>
                  </a:lnTo>
                  <a:lnTo>
                    <a:pt x="3849" y="5170"/>
                  </a:lnTo>
                  <a:lnTo>
                    <a:pt x="4066" y="5032"/>
                  </a:lnTo>
                  <a:lnTo>
                    <a:pt x="4283" y="4894"/>
                  </a:lnTo>
                  <a:lnTo>
                    <a:pt x="4480" y="4736"/>
                  </a:lnTo>
                  <a:lnTo>
                    <a:pt x="4678" y="4558"/>
                  </a:lnTo>
                  <a:lnTo>
                    <a:pt x="4855" y="4381"/>
                  </a:lnTo>
                  <a:lnTo>
                    <a:pt x="5013" y="4184"/>
                  </a:lnTo>
                  <a:lnTo>
                    <a:pt x="5151" y="3986"/>
                  </a:lnTo>
                  <a:lnTo>
                    <a:pt x="5289" y="3769"/>
                  </a:lnTo>
                  <a:lnTo>
                    <a:pt x="5388" y="3532"/>
                  </a:lnTo>
                  <a:lnTo>
                    <a:pt x="5447" y="3296"/>
                  </a:lnTo>
                  <a:lnTo>
                    <a:pt x="5506" y="3039"/>
                  </a:lnTo>
                  <a:lnTo>
                    <a:pt x="5526" y="2782"/>
                  </a:lnTo>
                  <a:lnTo>
                    <a:pt x="5506" y="2506"/>
                  </a:lnTo>
                  <a:lnTo>
                    <a:pt x="5467" y="2269"/>
                  </a:lnTo>
                  <a:lnTo>
                    <a:pt x="5408" y="2033"/>
                  </a:lnTo>
                  <a:lnTo>
                    <a:pt x="5329" y="1796"/>
                  </a:lnTo>
                  <a:lnTo>
                    <a:pt x="5250" y="1579"/>
                  </a:lnTo>
                  <a:lnTo>
                    <a:pt x="5131" y="1362"/>
                  </a:lnTo>
                  <a:lnTo>
                    <a:pt x="4993" y="1164"/>
                  </a:lnTo>
                  <a:lnTo>
                    <a:pt x="4855" y="967"/>
                  </a:lnTo>
                  <a:lnTo>
                    <a:pt x="4697" y="789"/>
                  </a:lnTo>
                  <a:lnTo>
                    <a:pt x="4520" y="631"/>
                  </a:lnTo>
                  <a:lnTo>
                    <a:pt x="4322" y="474"/>
                  </a:lnTo>
                  <a:lnTo>
                    <a:pt x="4125" y="355"/>
                  </a:lnTo>
                  <a:lnTo>
                    <a:pt x="3928" y="237"/>
                  </a:lnTo>
                  <a:lnTo>
                    <a:pt x="3691" y="138"/>
                  </a:lnTo>
                  <a:lnTo>
                    <a:pt x="3474" y="79"/>
                  </a:lnTo>
                  <a:lnTo>
                    <a:pt x="3237" y="20"/>
                  </a:lnTo>
                  <a:lnTo>
                    <a:pt x="2980"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1" name="Google Shape;1081;p9"/>
            <p:cNvSpPr/>
            <p:nvPr/>
          </p:nvSpPr>
          <p:spPr>
            <a:xfrm>
              <a:off x="6510342" y="1979718"/>
              <a:ext cx="1568812" cy="739664"/>
            </a:xfrm>
            <a:custGeom>
              <a:rect b="b" l="l" r="r" t="t"/>
              <a:pathLst>
                <a:path extrusionOk="0" h="22004" w="46670">
                  <a:moveTo>
                    <a:pt x="29186" y="19162"/>
                  </a:moveTo>
                  <a:lnTo>
                    <a:pt x="29245" y="19379"/>
                  </a:lnTo>
                  <a:lnTo>
                    <a:pt x="29305" y="19596"/>
                  </a:lnTo>
                  <a:lnTo>
                    <a:pt x="29324" y="19813"/>
                  </a:lnTo>
                  <a:lnTo>
                    <a:pt x="29324" y="20010"/>
                  </a:lnTo>
                  <a:lnTo>
                    <a:pt x="29324" y="20148"/>
                  </a:lnTo>
                  <a:lnTo>
                    <a:pt x="29305" y="20287"/>
                  </a:lnTo>
                  <a:lnTo>
                    <a:pt x="29265" y="20425"/>
                  </a:lnTo>
                  <a:lnTo>
                    <a:pt x="29206" y="20563"/>
                  </a:lnTo>
                  <a:lnTo>
                    <a:pt x="29068" y="20839"/>
                  </a:lnTo>
                  <a:lnTo>
                    <a:pt x="28910" y="21096"/>
                  </a:lnTo>
                  <a:lnTo>
                    <a:pt x="28693" y="21332"/>
                  </a:lnTo>
                  <a:lnTo>
                    <a:pt x="28476" y="21510"/>
                  </a:lnTo>
                  <a:lnTo>
                    <a:pt x="28357" y="21589"/>
                  </a:lnTo>
                  <a:lnTo>
                    <a:pt x="28239" y="21668"/>
                  </a:lnTo>
                  <a:lnTo>
                    <a:pt x="28121" y="21707"/>
                  </a:lnTo>
                  <a:lnTo>
                    <a:pt x="28002" y="21747"/>
                  </a:lnTo>
                  <a:lnTo>
                    <a:pt x="27884" y="21767"/>
                  </a:lnTo>
                  <a:lnTo>
                    <a:pt x="27746" y="21747"/>
                  </a:lnTo>
                  <a:lnTo>
                    <a:pt x="27627" y="21707"/>
                  </a:lnTo>
                  <a:lnTo>
                    <a:pt x="27529" y="21648"/>
                  </a:lnTo>
                  <a:lnTo>
                    <a:pt x="27430" y="21569"/>
                  </a:lnTo>
                  <a:lnTo>
                    <a:pt x="27331" y="21451"/>
                  </a:lnTo>
                  <a:lnTo>
                    <a:pt x="27233" y="21313"/>
                  </a:lnTo>
                  <a:lnTo>
                    <a:pt x="27154" y="21155"/>
                  </a:lnTo>
                  <a:lnTo>
                    <a:pt x="27114" y="21017"/>
                  </a:lnTo>
                  <a:lnTo>
                    <a:pt x="27075" y="20879"/>
                  </a:lnTo>
                  <a:lnTo>
                    <a:pt x="27055" y="20740"/>
                  </a:lnTo>
                  <a:lnTo>
                    <a:pt x="27035" y="20622"/>
                  </a:lnTo>
                  <a:lnTo>
                    <a:pt x="27055" y="20484"/>
                  </a:lnTo>
                  <a:lnTo>
                    <a:pt x="27075" y="20366"/>
                  </a:lnTo>
                  <a:lnTo>
                    <a:pt x="27134" y="20267"/>
                  </a:lnTo>
                  <a:lnTo>
                    <a:pt x="27193" y="20148"/>
                  </a:lnTo>
                  <a:lnTo>
                    <a:pt x="27252" y="20050"/>
                  </a:lnTo>
                  <a:lnTo>
                    <a:pt x="27331" y="19951"/>
                  </a:lnTo>
                  <a:lnTo>
                    <a:pt x="27529" y="19793"/>
                  </a:lnTo>
                  <a:lnTo>
                    <a:pt x="27765" y="19635"/>
                  </a:lnTo>
                  <a:lnTo>
                    <a:pt x="28022" y="19517"/>
                  </a:lnTo>
                  <a:lnTo>
                    <a:pt x="28298" y="19399"/>
                  </a:lnTo>
                  <a:lnTo>
                    <a:pt x="28594" y="19300"/>
                  </a:lnTo>
                  <a:lnTo>
                    <a:pt x="28890" y="19221"/>
                  </a:lnTo>
                  <a:lnTo>
                    <a:pt x="29186" y="19162"/>
                  </a:lnTo>
                  <a:close/>
                  <a:moveTo>
                    <a:pt x="79" y="1"/>
                  </a:moveTo>
                  <a:lnTo>
                    <a:pt x="0" y="237"/>
                  </a:lnTo>
                  <a:lnTo>
                    <a:pt x="237" y="316"/>
                  </a:lnTo>
                  <a:lnTo>
                    <a:pt x="474" y="415"/>
                  </a:lnTo>
                  <a:lnTo>
                    <a:pt x="711" y="533"/>
                  </a:lnTo>
                  <a:lnTo>
                    <a:pt x="928" y="671"/>
                  </a:lnTo>
                  <a:lnTo>
                    <a:pt x="1145" y="810"/>
                  </a:lnTo>
                  <a:lnTo>
                    <a:pt x="1362" y="967"/>
                  </a:lnTo>
                  <a:lnTo>
                    <a:pt x="1579" y="1125"/>
                  </a:lnTo>
                  <a:lnTo>
                    <a:pt x="1776" y="1323"/>
                  </a:lnTo>
                  <a:lnTo>
                    <a:pt x="2013" y="1540"/>
                  </a:lnTo>
                  <a:lnTo>
                    <a:pt x="2230" y="1757"/>
                  </a:lnTo>
                  <a:lnTo>
                    <a:pt x="2428" y="1994"/>
                  </a:lnTo>
                  <a:lnTo>
                    <a:pt x="2625" y="2250"/>
                  </a:lnTo>
                  <a:lnTo>
                    <a:pt x="2980" y="2763"/>
                  </a:lnTo>
                  <a:lnTo>
                    <a:pt x="3316" y="3296"/>
                  </a:lnTo>
                  <a:lnTo>
                    <a:pt x="3612" y="3849"/>
                  </a:lnTo>
                  <a:lnTo>
                    <a:pt x="3908" y="4421"/>
                  </a:lnTo>
                  <a:lnTo>
                    <a:pt x="4440" y="5565"/>
                  </a:lnTo>
                  <a:lnTo>
                    <a:pt x="4776" y="6315"/>
                  </a:lnTo>
                  <a:lnTo>
                    <a:pt x="5131" y="7065"/>
                  </a:lnTo>
                  <a:lnTo>
                    <a:pt x="5526" y="7795"/>
                  </a:lnTo>
                  <a:lnTo>
                    <a:pt x="5723" y="8150"/>
                  </a:lnTo>
                  <a:lnTo>
                    <a:pt x="5940" y="8486"/>
                  </a:lnTo>
                  <a:lnTo>
                    <a:pt x="6315" y="9019"/>
                  </a:lnTo>
                  <a:lnTo>
                    <a:pt x="6729" y="9512"/>
                  </a:lnTo>
                  <a:lnTo>
                    <a:pt x="7164" y="10005"/>
                  </a:lnTo>
                  <a:lnTo>
                    <a:pt x="7637" y="10479"/>
                  </a:lnTo>
                  <a:lnTo>
                    <a:pt x="8150" y="10913"/>
                  </a:lnTo>
                  <a:lnTo>
                    <a:pt x="8703" y="11347"/>
                  </a:lnTo>
                  <a:lnTo>
                    <a:pt x="9275" y="11742"/>
                  </a:lnTo>
                  <a:lnTo>
                    <a:pt x="9887" y="12137"/>
                  </a:lnTo>
                  <a:lnTo>
                    <a:pt x="10281" y="12334"/>
                  </a:lnTo>
                  <a:lnTo>
                    <a:pt x="10656" y="12492"/>
                  </a:lnTo>
                  <a:lnTo>
                    <a:pt x="11031" y="12630"/>
                  </a:lnTo>
                  <a:lnTo>
                    <a:pt x="11406" y="12729"/>
                  </a:lnTo>
                  <a:lnTo>
                    <a:pt x="12057" y="12926"/>
                  </a:lnTo>
                  <a:lnTo>
                    <a:pt x="12630" y="13143"/>
                  </a:lnTo>
                  <a:lnTo>
                    <a:pt x="13182" y="13360"/>
                  </a:lnTo>
                  <a:lnTo>
                    <a:pt x="14110" y="13715"/>
                  </a:lnTo>
                  <a:lnTo>
                    <a:pt x="14583" y="13873"/>
                  </a:lnTo>
                  <a:lnTo>
                    <a:pt x="15077" y="14011"/>
                  </a:lnTo>
                  <a:lnTo>
                    <a:pt x="15629" y="14130"/>
                  </a:lnTo>
                  <a:lnTo>
                    <a:pt x="16182" y="14228"/>
                  </a:lnTo>
                  <a:lnTo>
                    <a:pt x="16754" y="14327"/>
                  </a:lnTo>
                  <a:lnTo>
                    <a:pt x="17326" y="14386"/>
                  </a:lnTo>
                  <a:lnTo>
                    <a:pt x="18451" y="14485"/>
                  </a:lnTo>
                  <a:lnTo>
                    <a:pt x="19576" y="14564"/>
                  </a:lnTo>
                  <a:lnTo>
                    <a:pt x="20089" y="14584"/>
                  </a:lnTo>
                  <a:lnTo>
                    <a:pt x="21332" y="14682"/>
                  </a:lnTo>
                  <a:lnTo>
                    <a:pt x="21944" y="14741"/>
                  </a:lnTo>
                  <a:lnTo>
                    <a:pt x="22575" y="14820"/>
                  </a:lnTo>
                  <a:lnTo>
                    <a:pt x="23187" y="14939"/>
                  </a:lnTo>
                  <a:lnTo>
                    <a:pt x="23799" y="15057"/>
                  </a:lnTo>
                  <a:lnTo>
                    <a:pt x="24411" y="15215"/>
                  </a:lnTo>
                  <a:lnTo>
                    <a:pt x="25022" y="15393"/>
                  </a:lnTo>
                  <a:lnTo>
                    <a:pt x="25338" y="15531"/>
                  </a:lnTo>
                  <a:lnTo>
                    <a:pt x="25654" y="15649"/>
                  </a:lnTo>
                  <a:lnTo>
                    <a:pt x="25950" y="15787"/>
                  </a:lnTo>
                  <a:lnTo>
                    <a:pt x="26246" y="15945"/>
                  </a:lnTo>
                  <a:lnTo>
                    <a:pt x="26522" y="16103"/>
                  </a:lnTo>
                  <a:lnTo>
                    <a:pt x="26798" y="16261"/>
                  </a:lnTo>
                  <a:lnTo>
                    <a:pt x="27055" y="16439"/>
                  </a:lnTo>
                  <a:lnTo>
                    <a:pt x="27311" y="16616"/>
                  </a:lnTo>
                  <a:lnTo>
                    <a:pt x="27548" y="16813"/>
                  </a:lnTo>
                  <a:lnTo>
                    <a:pt x="27765" y="17011"/>
                  </a:lnTo>
                  <a:lnTo>
                    <a:pt x="27982" y="17228"/>
                  </a:lnTo>
                  <a:lnTo>
                    <a:pt x="28180" y="17445"/>
                  </a:lnTo>
                  <a:lnTo>
                    <a:pt x="28377" y="17662"/>
                  </a:lnTo>
                  <a:lnTo>
                    <a:pt x="28535" y="17899"/>
                  </a:lnTo>
                  <a:lnTo>
                    <a:pt x="28693" y="18136"/>
                  </a:lnTo>
                  <a:lnTo>
                    <a:pt x="28851" y="18372"/>
                  </a:lnTo>
                  <a:lnTo>
                    <a:pt x="28989" y="18649"/>
                  </a:lnTo>
                  <a:lnTo>
                    <a:pt x="29107" y="18925"/>
                  </a:lnTo>
                  <a:lnTo>
                    <a:pt x="28791" y="19004"/>
                  </a:lnTo>
                  <a:lnTo>
                    <a:pt x="28476" y="19083"/>
                  </a:lnTo>
                  <a:lnTo>
                    <a:pt x="28160" y="19181"/>
                  </a:lnTo>
                  <a:lnTo>
                    <a:pt x="27864" y="19320"/>
                  </a:lnTo>
                  <a:lnTo>
                    <a:pt x="27607" y="19458"/>
                  </a:lnTo>
                  <a:lnTo>
                    <a:pt x="27351" y="19616"/>
                  </a:lnTo>
                  <a:lnTo>
                    <a:pt x="27154" y="19813"/>
                  </a:lnTo>
                  <a:lnTo>
                    <a:pt x="27055" y="19912"/>
                  </a:lnTo>
                  <a:lnTo>
                    <a:pt x="26976" y="20010"/>
                  </a:lnTo>
                  <a:lnTo>
                    <a:pt x="26897" y="20148"/>
                  </a:lnTo>
                  <a:lnTo>
                    <a:pt x="26858" y="20306"/>
                  </a:lnTo>
                  <a:lnTo>
                    <a:pt x="26818" y="20444"/>
                  </a:lnTo>
                  <a:lnTo>
                    <a:pt x="26798" y="20602"/>
                  </a:lnTo>
                  <a:lnTo>
                    <a:pt x="26798" y="20760"/>
                  </a:lnTo>
                  <a:lnTo>
                    <a:pt x="26838" y="20918"/>
                  </a:lnTo>
                  <a:lnTo>
                    <a:pt x="26877" y="21076"/>
                  </a:lnTo>
                  <a:lnTo>
                    <a:pt x="26937" y="21254"/>
                  </a:lnTo>
                  <a:lnTo>
                    <a:pt x="27035" y="21451"/>
                  </a:lnTo>
                  <a:lnTo>
                    <a:pt x="27154" y="21628"/>
                  </a:lnTo>
                  <a:lnTo>
                    <a:pt x="27272" y="21767"/>
                  </a:lnTo>
                  <a:lnTo>
                    <a:pt x="27390" y="21865"/>
                  </a:lnTo>
                  <a:lnTo>
                    <a:pt x="27529" y="21924"/>
                  </a:lnTo>
                  <a:lnTo>
                    <a:pt x="27647" y="21964"/>
                  </a:lnTo>
                  <a:lnTo>
                    <a:pt x="27765" y="22003"/>
                  </a:lnTo>
                  <a:lnTo>
                    <a:pt x="27864" y="22003"/>
                  </a:lnTo>
                  <a:lnTo>
                    <a:pt x="28061" y="21984"/>
                  </a:lnTo>
                  <a:lnTo>
                    <a:pt x="28199" y="21944"/>
                  </a:lnTo>
                  <a:lnTo>
                    <a:pt x="28338" y="21885"/>
                  </a:lnTo>
                  <a:lnTo>
                    <a:pt x="28476" y="21826"/>
                  </a:lnTo>
                  <a:lnTo>
                    <a:pt x="28614" y="21727"/>
                  </a:lnTo>
                  <a:lnTo>
                    <a:pt x="28732" y="21628"/>
                  </a:lnTo>
                  <a:lnTo>
                    <a:pt x="28851" y="21510"/>
                  </a:lnTo>
                  <a:lnTo>
                    <a:pt x="29087" y="21254"/>
                  </a:lnTo>
                  <a:lnTo>
                    <a:pt x="29285" y="20958"/>
                  </a:lnTo>
                  <a:lnTo>
                    <a:pt x="29364" y="20800"/>
                  </a:lnTo>
                  <a:lnTo>
                    <a:pt x="29443" y="20642"/>
                  </a:lnTo>
                  <a:lnTo>
                    <a:pt x="29502" y="20484"/>
                  </a:lnTo>
                  <a:lnTo>
                    <a:pt x="29541" y="20326"/>
                  </a:lnTo>
                  <a:lnTo>
                    <a:pt x="29561" y="20168"/>
                  </a:lnTo>
                  <a:lnTo>
                    <a:pt x="29581" y="20030"/>
                  </a:lnTo>
                  <a:lnTo>
                    <a:pt x="29561" y="19793"/>
                  </a:lnTo>
                  <a:lnTo>
                    <a:pt x="29541" y="19576"/>
                  </a:lnTo>
                  <a:lnTo>
                    <a:pt x="29502" y="19359"/>
                  </a:lnTo>
                  <a:lnTo>
                    <a:pt x="29443" y="19122"/>
                  </a:lnTo>
                  <a:lnTo>
                    <a:pt x="29818" y="19083"/>
                  </a:lnTo>
                  <a:lnTo>
                    <a:pt x="30153" y="19063"/>
                  </a:lnTo>
                  <a:lnTo>
                    <a:pt x="30567" y="19043"/>
                  </a:lnTo>
                  <a:lnTo>
                    <a:pt x="31002" y="19043"/>
                  </a:lnTo>
                  <a:lnTo>
                    <a:pt x="31870" y="19063"/>
                  </a:lnTo>
                  <a:lnTo>
                    <a:pt x="32797" y="19083"/>
                  </a:lnTo>
                  <a:lnTo>
                    <a:pt x="33271" y="19083"/>
                  </a:lnTo>
                  <a:lnTo>
                    <a:pt x="33745" y="19063"/>
                  </a:lnTo>
                  <a:lnTo>
                    <a:pt x="34218" y="19043"/>
                  </a:lnTo>
                  <a:lnTo>
                    <a:pt x="34692" y="18964"/>
                  </a:lnTo>
                  <a:lnTo>
                    <a:pt x="35146" y="18866"/>
                  </a:lnTo>
                  <a:lnTo>
                    <a:pt x="35619" y="18747"/>
                  </a:lnTo>
                  <a:lnTo>
                    <a:pt x="35915" y="18629"/>
                  </a:lnTo>
                  <a:lnTo>
                    <a:pt x="36192" y="18511"/>
                  </a:lnTo>
                  <a:lnTo>
                    <a:pt x="36488" y="18372"/>
                  </a:lnTo>
                  <a:lnTo>
                    <a:pt x="36764" y="18215"/>
                  </a:lnTo>
                  <a:lnTo>
                    <a:pt x="37040" y="18037"/>
                  </a:lnTo>
                  <a:lnTo>
                    <a:pt x="37297" y="17859"/>
                  </a:lnTo>
                  <a:lnTo>
                    <a:pt x="37553" y="17662"/>
                  </a:lnTo>
                  <a:lnTo>
                    <a:pt x="37810" y="17445"/>
                  </a:lnTo>
                  <a:lnTo>
                    <a:pt x="38066" y="17208"/>
                  </a:lnTo>
                  <a:lnTo>
                    <a:pt x="38303" y="16971"/>
                  </a:lnTo>
                  <a:lnTo>
                    <a:pt x="38540" y="16695"/>
                  </a:lnTo>
                  <a:lnTo>
                    <a:pt x="38777" y="16419"/>
                  </a:lnTo>
                  <a:lnTo>
                    <a:pt x="38994" y="16143"/>
                  </a:lnTo>
                  <a:lnTo>
                    <a:pt x="39211" y="15827"/>
                  </a:lnTo>
                  <a:lnTo>
                    <a:pt x="39428" y="15511"/>
                  </a:lnTo>
                  <a:lnTo>
                    <a:pt x="39645" y="15176"/>
                  </a:lnTo>
                  <a:lnTo>
                    <a:pt x="39842" y="14781"/>
                  </a:lnTo>
                  <a:lnTo>
                    <a:pt x="40040" y="14406"/>
                  </a:lnTo>
                  <a:lnTo>
                    <a:pt x="40197" y="14031"/>
                  </a:lnTo>
                  <a:lnTo>
                    <a:pt x="40336" y="13656"/>
                  </a:lnTo>
                  <a:lnTo>
                    <a:pt x="40434" y="13261"/>
                  </a:lnTo>
                  <a:lnTo>
                    <a:pt x="40513" y="12887"/>
                  </a:lnTo>
                  <a:lnTo>
                    <a:pt x="40572" y="12512"/>
                  </a:lnTo>
                  <a:lnTo>
                    <a:pt x="40592" y="12137"/>
                  </a:lnTo>
                  <a:lnTo>
                    <a:pt x="40612" y="11880"/>
                  </a:lnTo>
                  <a:lnTo>
                    <a:pt x="40612" y="11485"/>
                  </a:lnTo>
                  <a:lnTo>
                    <a:pt x="40651" y="11288"/>
                  </a:lnTo>
                  <a:lnTo>
                    <a:pt x="40691" y="11110"/>
                  </a:lnTo>
                  <a:lnTo>
                    <a:pt x="40730" y="10972"/>
                  </a:lnTo>
                  <a:lnTo>
                    <a:pt x="40789" y="10854"/>
                  </a:lnTo>
                  <a:lnTo>
                    <a:pt x="40849" y="10755"/>
                  </a:lnTo>
                  <a:lnTo>
                    <a:pt x="40928" y="10676"/>
                  </a:lnTo>
                  <a:lnTo>
                    <a:pt x="41006" y="10597"/>
                  </a:lnTo>
                  <a:lnTo>
                    <a:pt x="41085" y="10538"/>
                  </a:lnTo>
                  <a:lnTo>
                    <a:pt x="41263" y="10440"/>
                  </a:lnTo>
                  <a:lnTo>
                    <a:pt x="41460" y="10380"/>
                  </a:lnTo>
                  <a:lnTo>
                    <a:pt x="41638" y="10361"/>
                  </a:lnTo>
                  <a:lnTo>
                    <a:pt x="41796" y="10341"/>
                  </a:lnTo>
                  <a:lnTo>
                    <a:pt x="41934" y="10341"/>
                  </a:lnTo>
                  <a:lnTo>
                    <a:pt x="42210" y="10380"/>
                  </a:lnTo>
                  <a:lnTo>
                    <a:pt x="42486" y="10459"/>
                  </a:lnTo>
                  <a:lnTo>
                    <a:pt x="42763" y="10578"/>
                  </a:lnTo>
                  <a:lnTo>
                    <a:pt x="43019" y="10716"/>
                  </a:lnTo>
                  <a:lnTo>
                    <a:pt x="43256" y="10893"/>
                  </a:lnTo>
                  <a:lnTo>
                    <a:pt x="43453" y="11091"/>
                  </a:lnTo>
                  <a:lnTo>
                    <a:pt x="43651" y="11308"/>
                  </a:lnTo>
                  <a:lnTo>
                    <a:pt x="43789" y="11545"/>
                  </a:lnTo>
                  <a:lnTo>
                    <a:pt x="43907" y="11762"/>
                  </a:lnTo>
                  <a:lnTo>
                    <a:pt x="43986" y="11998"/>
                  </a:lnTo>
                  <a:lnTo>
                    <a:pt x="44045" y="12235"/>
                  </a:lnTo>
                  <a:lnTo>
                    <a:pt x="44105" y="12472"/>
                  </a:lnTo>
                  <a:lnTo>
                    <a:pt x="44164" y="12985"/>
                  </a:lnTo>
                  <a:lnTo>
                    <a:pt x="44203" y="13518"/>
                  </a:lnTo>
                  <a:lnTo>
                    <a:pt x="44203" y="13617"/>
                  </a:lnTo>
                  <a:lnTo>
                    <a:pt x="44243" y="14288"/>
                  </a:lnTo>
                  <a:lnTo>
                    <a:pt x="44263" y="14603"/>
                  </a:lnTo>
                  <a:lnTo>
                    <a:pt x="44322" y="14939"/>
                  </a:lnTo>
                  <a:lnTo>
                    <a:pt x="44381" y="15274"/>
                  </a:lnTo>
                  <a:lnTo>
                    <a:pt x="44440" y="15452"/>
                  </a:lnTo>
                  <a:lnTo>
                    <a:pt x="44499" y="15610"/>
                  </a:lnTo>
                  <a:lnTo>
                    <a:pt x="44578" y="15768"/>
                  </a:lnTo>
                  <a:lnTo>
                    <a:pt x="44677" y="15906"/>
                  </a:lnTo>
                  <a:lnTo>
                    <a:pt x="44795" y="16044"/>
                  </a:lnTo>
                  <a:lnTo>
                    <a:pt x="44933" y="16162"/>
                  </a:lnTo>
                  <a:lnTo>
                    <a:pt x="45131" y="16340"/>
                  </a:lnTo>
                  <a:lnTo>
                    <a:pt x="45328" y="16478"/>
                  </a:lnTo>
                  <a:lnTo>
                    <a:pt x="45545" y="16616"/>
                  </a:lnTo>
                  <a:lnTo>
                    <a:pt x="45762" y="16695"/>
                  </a:lnTo>
                  <a:lnTo>
                    <a:pt x="45999" y="16774"/>
                  </a:lnTo>
                  <a:lnTo>
                    <a:pt x="46216" y="16813"/>
                  </a:lnTo>
                  <a:lnTo>
                    <a:pt x="46433" y="16833"/>
                  </a:lnTo>
                  <a:lnTo>
                    <a:pt x="46670" y="16813"/>
                  </a:lnTo>
                  <a:lnTo>
                    <a:pt x="46631" y="16577"/>
                  </a:lnTo>
                  <a:lnTo>
                    <a:pt x="46433" y="16596"/>
                  </a:lnTo>
                  <a:lnTo>
                    <a:pt x="46236" y="16577"/>
                  </a:lnTo>
                  <a:lnTo>
                    <a:pt x="46039" y="16537"/>
                  </a:lnTo>
                  <a:lnTo>
                    <a:pt x="45841" y="16458"/>
                  </a:lnTo>
                  <a:lnTo>
                    <a:pt x="45644" y="16379"/>
                  </a:lnTo>
                  <a:lnTo>
                    <a:pt x="45466" y="16281"/>
                  </a:lnTo>
                  <a:lnTo>
                    <a:pt x="45269" y="16143"/>
                  </a:lnTo>
                  <a:lnTo>
                    <a:pt x="45111" y="15985"/>
                  </a:lnTo>
                  <a:lnTo>
                    <a:pt x="44973" y="15866"/>
                  </a:lnTo>
                  <a:lnTo>
                    <a:pt x="44874" y="15748"/>
                  </a:lnTo>
                  <a:lnTo>
                    <a:pt x="44795" y="15629"/>
                  </a:lnTo>
                  <a:lnTo>
                    <a:pt x="44716" y="15511"/>
                  </a:lnTo>
                  <a:lnTo>
                    <a:pt x="44657" y="15353"/>
                  </a:lnTo>
                  <a:lnTo>
                    <a:pt x="44618" y="15215"/>
                  </a:lnTo>
                  <a:lnTo>
                    <a:pt x="44559" y="14899"/>
                  </a:lnTo>
                  <a:lnTo>
                    <a:pt x="44519" y="14584"/>
                  </a:lnTo>
                  <a:lnTo>
                    <a:pt x="44480" y="14248"/>
                  </a:lnTo>
                  <a:lnTo>
                    <a:pt x="44440" y="13597"/>
                  </a:lnTo>
                  <a:lnTo>
                    <a:pt x="44440" y="13498"/>
                  </a:lnTo>
                  <a:lnTo>
                    <a:pt x="44401" y="12946"/>
                  </a:lnTo>
                  <a:lnTo>
                    <a:pt x="44381" y="12669"/>
                  </a:lnTo>
                  <a:lnTo>
                    <a:pt x="44341" y="12413"/>
                  </a:lnTo>
                  <a:lnTo>
                    <a:pt x="44282" y="12156"/>
                  </a:lnTo>
                  <a:lnTo>
                    <a:pt x="44223" y="11920"/>
                  </a:lnTo>
                  <a:lnTo>
                    <a:pt x="44124" y="11663"/>
                  </a:lnTo>
                  <a:lnTo>
                    <a:pt x="44006" y="11446"/>
                  </a:lnTo>
                  <a:lnTo>
                    <a:pt x="43848" y="11170"/>
                  </a:lnTo>
                  <a:lnTo>
                    <a:pt x="43631" y="10913"/>
                  </a:lnTo>
                  <a:lnTo>
                    <a:pt x="43414" y="10696"/>
                  </a:lnTo>
                  <a:lnTo>
                    <a:pt x="43157" y="10518"/>
                  </a:lnTo>
                  <a:lnTo>
                    <a:pt x="42861" y="10361"/>
                  </a:lnTo>
                  <a:lnTo>
                    <a:pt x="42565" y="10222"/>
                  </a:lnTo>
                  <a:lnTo>
                    <a:pt x="42269" y="10144"/>
                  </a:lnTo>
                  <a:lnTo>
                    <a:pt x="41954" y="10104"/>
                  </a:lnTo>
                  <a:lnTo>
                    <a:pt x="41677" y="10104"/>
                  </a:lnTo>
                  <a:lnTo>
                    <a:pt x="41421" y="10144"/>
                  </a:lnTo>
                  <a:lnTo>
                    <a:pt x="41184" y="10203"/>
                  </a:lnTo>
                  <a:lnTo>
                    <a:pt x="40967" y="10321"/>
                  </a:lnTo>
                  <a:lnTo>
                    <a:pt x="40789" y="10459"/>
                  </a:lnTo>
                  <a:lnTo>
                    <a:pt x="40651" y="10617"/>
                  </a:lnTo>
                  <a:lnTo>
                    <a:pt x="40533" y="10814"/>
                  </a:lnTo>
                  <a:lnTo>
                    <a:pt x="40454" y="11051"/>
                  </a:lnTo>
                  <a:lnTo>
                    <a:pt x="40395" y="11249"/>
                  </a:lnTo>
                  <a:lnTo>
                    <a:pt x="40375" y="11466"/>
                  </a:lnTo>
                  <a:lnTo>
                    <a:pt x="40355" y="11880"/>
                  </a:lnTo>
                  <a:lnTo>
                    <a:pt x="40355" y="12137"/>
                  </a:lnTo>
                  <a:lnTo>
                    <a:pt x="40336" y="12492"/>
                  </a:lnTo>
                  <a:lnTo>
                    <a:pt x="40276" y="12847"/>
                  </a:lnTo>
                  <a:lnTo>
                    <a:pt x="40197" y="13222"/>
                  </a:lnTo>
                  <a:lnTo>
                    <a:pt x="40099" y="13577"/>
                  </a:lnTo>
                  <a:lnTo>
                    <a:pt x="39961" y="13952"/>
                  </a:lnTo>
                  <a:lnTo>
                    <a:pt x="39803" y="14307"/>
                  </a:lnTo>
                  <a:lnTo>
                    <a:pt x="39625" y="14682"/>
                  </a:lnTo>
                  <a:lnTo>
                    <a:pt x="39428" y="15037"/>
                  </a:lnTo>
                  <a:lnTo>
                    <a:pt x="39230" y="15373"/>
                  </a:lnTo>
                  <a:lnTo>
                    <a:pt x="39013" y="15689"/>
                  </a:lnTo>
                  <a:lnTo>
                    <a:pt x="38816" y="15985"/>
                  </a:lnTo>
                  <a:lnTo>
                    <a:pt x="38599" y="16261"/>
                  </a:lnTo>
                  <a:lnTo>
                    <a:pt x="38362" y="16537"/>
                  </a:lnTo>
                  <a:lnTo>
                    <a:pt x="38145" y="16794"/>
                  </a:lnTo>
                  <a:lnTo>
                    <a:pt x="37908" y="17031"/>
                  </a:lnTo>
                  <a:lnTo>
                    <a:pt x="37652" y="17248"/>
                  </a:lnTo>
                  <a:lnTo>
                    <a:pt x="37415" y="17465"/>
                  </a:lnTo>
                  <a:lnTo>
                    <a:pt x="37158" y="17662"/>
                  </a:lnTo>
                  <a:lnTo>
                    <a:pt x="36902" y="17840"/>
                  </a:lnTo>
                  <a:lnTo>
                    <a:pt x="36645" y="17997"/>
                  </a:lnTo>
                  <a:lnTo>
                    <a:pt x="36369" y="18155"/>
                  </a:lnTo>
                  <a:lnTo>
                    <a:pt x="36093" y="18293"/>
                  </a:lnTo>
                  <a:lnTo>
                    <a:pt x="35817" y="18412"/>
                  </a:lnTo>
                  <a:lnTo>
                    <a:pt x="35540" y="18511"/>
                  </a:lnTo>
                  <a:lnTo>
                    <a:pt x="35086" y="18629"/>
                  </a:lnTo>
                  <a:lnTo>
                    <a:pt x="34633" y="18728"/>
                  </a:lnTo>
                  <a:lnTo>
                    <a:pt x="34179" y="18787"/>
                  </a:lnTo>
                  <a:lnTo>
                    <a:pt x="33725" y="18826"/>
                  </a:lnTo>
                  <a:lnTo>
                    <a:pt x="33251" y="18846"/>
                  </a:lnTo>
                  <a:lnTo>
                    <a:pt x="32797" y="18846"/>
                  </a:lnTo>
                  <a:lnTo>
                    <a:pt x="31870" y="18826"/>
                  </a:lnTo>
                  <a:lnTo>
                    <a:pt x="31002" y="18807"/>
                  </a:lnTo>
                  <a:lnTo>
                    <a:pt x="30133" y="18807"/>
                  </a:lnTo>
                  <a:lnTo>
                    <a:pt x="29778" y="18846"/>
                  </a:lnTo>
                  <a:lnTo>
                    <a:pt x="29364" y="18885"/>
                  </a:lnTo>
                  <a:lnTo>
                    <a:pt x="29226" y="18570"/>
                  </a:lnTo>
                  <a:lnTo>
                    <a:pt x="29068" y="18254"/>
                  </a:lnTo>
                  <a:lnTo>
                    <a:pt x="28910" y="17997"/>
                  </a:lnTo>
                  <a:lnTo>
                    <a:pt x="28752" y="17761"/>
                  </a:lnTo>
                  <a:lnTo>
                    <a:pt x="28574" y="17524"/>
                  </a:lnTo>
                  <a:lnTo>
                    <a:pt x="28377" y="17287"/>
                  </a:lnTo>
                  <a:lnTo>
                    <a:pt x="28160" y="17070"/>
                  </a:lnTo>
                  <a:lnTo>
                    <a:pt x="27943" y="16853"/>
                  </a:lnTo>
                  <a:lnTo>
                    <a:pt x="27706" y="16636"/>
                  </a:lnTo>
                  <a:lnTo>
                    <a:pt x="27469" y="16439"/>
                  </a:lnTo>
                  <a:lnTo>
                    <a:pt x="27213" y="16241"/>
                  </a:lnTo>
                  <a:lnTo>
                    <a:pt x="26937" y="16064"/>
                  </a:lnTo>
                  <a:lnTo>
                    <a:pt x="26660" y="15886"/>
                  </a:lnTo>
                  <a:lnTo>
                    <a:pt x="26364" y="15728"/>
                  </a:lnTo>
                  <a:lnTo>
                    <a:pt x="26068" y="15570"/>
                  </a:lnTo>
                  <a:lnTo>
                    <a:pt x="25753" y="15432"/>
                  </a:lnTo>
                  <a:lnTo>
                    <a:pt x="25437" y="15294"/>
                  </a:lnTo>
                  <a:lnTo>
                    <a:pt x="25101" y="15176"/>
                  </a:lnTo>
                  <a:lnTo>
                    <a:pt x="24490" y="14978"/>
                  </a:lnTo>
                  <a:lnTo>
                    <a:pt x="23878" y="14820"/>
                  </a:lnTo>
                  <a:lnTo>
                    <a:pt x="23246" y="14682"/>
                  </a:lnTo>
                  <a:lnTo>
                    <a:pt x="22615" y="14584"/>
                  </a:lnTo>
                  <a:lnTo>
                    <a:pt x="21983" y="14505"/>
                  </a:lnTo>
                  <a:lnTo>
                    <a:pt x="21352" y="14445"/>
                  </a:lnTo>
                  <a:lnTo>
                    <a:pt x="20109" y="14347"/>
                  </a:lnTo>
                  <a:lnTo>
                    <a:pt x="19596" y="14307"/>
                  </a:lnTo>
                  <a:lnTo>
                    <a:pt x="18471" y="14248"/>
                  </a:lnTo>
                  <a:lnTo>
                    <a:pt x="17346" y="14149"/>
                  </a:lnTo>
                  <a:lnTo>
                    <a:pt x="16794" y="14071"/>
                  </a:lnTo>
                  <a:lnTo>
                    <a:pt x="16241" y="13992"/>
                  </a:lnTo>
                  <a:lnTo>
                    <a:pt x="15669" y="13893"/>
                  </a:lnTo>
                  <a:lnTo>
                    <a:pt x="15136" y="13775"/>
                  </a:lnTo>
                  <a:lnTo>
                    <a:pt x="14662" y="13636"/>
                  </a:lnTo>
                  <a:lnTo>
                    <a:pt x="14189" y="13479"/>
                  </a:lnTo>
                  <a:lnTo>
                    <a:pt x="13281" y="13123"/>
                  </a:lnTo>
                  <a:lnTo>
                    <a:pt x="12709" y="12906"/>
                  </a:lnTo>
                  <a:lnTo>
                    <a:pt x="12136" y="12689"/>
                  </a:lnTo>
                  <a:lnTo>
                    <a:pt x="11485" y="12492"/>
                  </a:lnTo>
                  <a:lnTo>
                    <a:pt x="11110" y="12393"/>
                  </a:lnTo>
                  <a:lnTo>
                    <a:pt x="10755" y="12275"/>
                  </a:lnTo>
                  <a:lnTo>
                    <a:pt x="10380" y="12117"/>
                  </a:lnTo>
                  <a:lnTo>
                    <a:pt x="10005" y="11920"/>
                  </a:lnTo>
                  <a:lnTo>
                    <a:pt x="9413" y="11545"/>
                  </a:lnTo>
                  <a:lnTo>
                    <a:pt x="8841" y="11150"/>
                  </a:lnTo>
                  <a:lnTo>
                    <a:pt x="8308" y="10736"/>
                  </a:lnTo>
                  <a:lnTo>
                    <a:pt x="7815" y="10301"/>
                  </a:lnTo>
                  <a:lnTo>
                    <a:pt x="7341" y="9828"/>
                  </a:lnTo>
                  <a:lnTo>
                    <a:pt x="6907" y="9354"/>
                  </a:lnTo>
                  <a:lnTo>
                    <a:pt x="6512" y="8861"/>
                  </a:lnTo>
                  <a:lnTo>
                    <a:pt x="6157" y="8348"/>
                  </a:lnTo>
                  <a:lnTo>
                    <a:pt x="5940" y="8012"/>
                  </a:lnTo>
                  <a:lnTo>
                    <a:pt x="5723" y="7657"/>
                  </a:lnTo>
                  <a:lnTo>
                    <a:pt x="5348" y="6947"/>
                  </a:lnTo>
                  <a:lnTo>
                    <a:pt x="4993" y="6217"/>
                  </a:lnTo>
                  <a:lnTo>
                    <a:pt x="4657" y="5467"/>
                  </a:lnTo>
                  <a:lnTo>
                    <a:pt x="4125" y="4302"/>
                  </a:lnTo>
                  <a:lnTo>
                    <a:pt x="3829" y="3730"/>
                  </a:lnTo>
                  <a:lnTo>
                    <a:pt x="3513" y="3158"/>
                  </a:lnTo>
                  <a:lnTo>
                    <a:pt x="3177" y="2605"/>
                  </a:lnTo>
                  <a:lnTo>
                    <a:pt x="2822" y="2092"/>
                  </a:lnTo>
                  <a:lnTo>
                    <a:pt x="2605" y="1836"/>
                  </a:lnTo>
                  <a:lnTo>
                    <a:pt x="2408" y="1599"/>
                  </a:lnTo>
                  <a:lnTo>
                    <a:pt x="2191" y="1362"/>
                  </a:lnTo>
                  <a:lnTo>
                    <a:pt x="1954" y="1125"/>
                  </a:lnTo>
                  <a:lnTo>
                    <a:pt x="1737" y="948"/>
                  </a:lnTo>
                  <a:lnTo>
                    <a:pt x="1520" y="770"/>
                  </a:lnTo>
                  <a:lnTo>
                    <a:pt x="1283" y="612"/>
                  </a:lnTo>
                  <a:lnTo>
                    <a:pt x="1046" y="454"/>
                  </a:lnTo>
                  <a:lnTo>
                    <a:pt x="809" y="316"/>
                  </a:lnTo>
                  <a:lnTo>
                    <a:pt x="573" y="198"/>
                  </a:lnTo>
                  <a:lnTo>
                    <a:pt x="336" y="99"/>
                  </a:lnTo>
                  <a:lnTo>
                    <a:pt x="79"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2" name="Google Shape;1082;p9"/>
            <p:cNvSpPr/>
            <p:nvPr/>
          </p:nvSpPr>
          <p:spPr>
            <a:xfrm>
              <a:off x="7001236" y="1885525"/>
              <a:ext cx="72339" cy="22589"/>
            </a:xfrm>
            <a:custGeom>
              <a:rect b="b" l="l" r="r" t="t"/>
              <a:pathLst>
                <a:path extrusionOk="0" h="672" w="2152">
                  <a:moveTo>
                    <a:pt x="1973" y="0"/>
                  </a:moveTo>
                  <a:lnTo>
                    <a:pt x="1776" y="158"/>
                  </a:lnTo>
                  <a:lnTo>
                    <a:pt x="1559" y="277"/>
                  </a:lnTo>
                  <a:lnTo>
                    <a:pt x="1342" y="356"/>
                  </a:lnTo>
                  <a:lnTo>
                    <a:pt x="1085" y="415"/>
                  </a:lnTo>
                  <a:lnTo>
                    <a:pt x="829" y="415"/>
                  </a:lnTo>
                  <a:lnTo>
                    <a:pt x="592" y="395"/>
                  </a:lnTo>
                  <a:lnTo>
                    <a:pt x="355" y="316"/>
                  </a:lnTo>
                  <a:lnTo>
                    <a:pt x="118" y="217"/>
                  </a:lnTo>
                  <a:lnTo>
                    <a:pt x="0" y="435"/>
                  </a:lnTo>
                  <a:lnTo>
                    <a:pt x="217" y="533"/>
                  </a:lnTo>
                  <a:lnTo>
                    <a:pt x="434" y="612"/>
                  </a:lnTo>
                  <a:lnTo>
                    <a:pt x="651" y="652"/>
                  </a:lnTo>
                  <a:lnTo>
                    <a:pt x="888" y="671"/>
                  </a:lnTo>
                  <a:lnTo>
                    <a:pt x="1066" y="652"/>
                  </a:lnTo>
                  <a:lnTo>
                    <a:pt x="1224" y="632"/>
                  </a:lnTo>
                  <a:lnTo>
                    <a:pt x="1401" y="592"/>
                  </a:lnTo>
                  <a:lnTo>
                    <a:pt x="1559" y="533"/>
                  </a:lnTo>
                  <a:lnTo>
                    <a:pt x="1717" y="474"/>
                  </a:lnTo>
                  <a:lnTo>
                    <a:pt x="1875" y="395"/>
                  </a:lnTo>
                  <a:lnTo>
                    <a:pt x="2013" y="296"/>
                  </a:lnTo>
                  <a:lnTo>
                    <a:pt x="2151" y="178"/>
                  </a:lnTo>
                  <a:lnTo>
                    <a:pt x="1973"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3" name="Google Shape;1083;p9"/>
            <p:cNvSpPr/>
            <p:nvPr/>
          </p:nvSpPr>
          <p:spPr>
            <a:xfrm>
              <a:off x="7866915" y="2335275"/>
              <a:ext cx="68339" cy="73684"/>
            </a:xfrm>
            <a:custGeom>
              <a:rect b="b" l="l" r="r" t="t"/>
              <a:pathLst>
                <a:path extrusionOk="0" h="2192" w="2033">
                  <a:moveTo>
                    <a:pt x="474" y="1"/>
                  </a:moveTo>
                  <a:lnTo>
                    <a:pt x="316" y="60"/>
                  </a:lnTo>
                  <a:lnTo>
                    <a:pt x="237" y="99"/>
                  </a:lnTo>
                  <a:lnTo>
                    <a:pt x="158" y="178"/>
                  </a:lnTo>
                  <a:lnTo>
                    <a:pt x="79" y="277"/>
                  </a:lnTo>
                  <a:lnTo>
                    <a:pt x="40" y="376"/>
                  </a:lnTo>
                  <a:lnTo>
                    <a:pt x="0" y="494"/>
                  </a:lnTo>
                  <a:lnTo>
                    <a:pt x="0" y="593"/>
                  </a:lnTo>
                  <a:lnTo>
                    <a:pt x="20" y="691"/>
                  </a:lnTo>
                  <a:lnTo>
                    <a:pt x="79" y="790"/>
                  </a:lnTo>
                  <a:lnTo>
                    <a:pt x="178" y="869"/>
                  </a:lnTo>
                  <a:lnTo>
                    <a:pt x="277" y="948"/>
                  </a:lnTo>
                  <a:lnTo>
                    <a:pt x="395" y="1047"/>
                  </a:lnTo>
                  <a:lnTo>
                    <a:pt x="494" y="1204"/>
                  </a:lnTo>
                  <a:lnTo>
                    <a:pt x="553" y="1343"/>
                  </a:lnTo>
                  <a:lnTo>
                    <a:pt x="592" y="1520"/>
                  </a:lnTo>
                  <a:lnTo>
                    <a:pt x="612" y="1678"/>
                  </a:lnTo>
                  <a:lnTo>
                    <a:pt x="612" y="1856"/>
                  </a:lnTo>
                  <a:lnTo>
                    <a:pt x="592" y="2014"/>
                  </a:lnTo>
                  <a:lnTo>
                    <a:pt x="573" y="2191"/>
                  </a:lnTo>
                  <a:lnTo>
                    <a:pt x="573" y="2191"/>
                  </a:lnTo>
                  <a:lnTo>
                    <a:pt x="2033" y="1066"/>
                  </a:lnTo>
                  <a:lnTo>
                    <a:pt x="1914" y="869"/>
                  </a:lnTo>
                  <a:lnTo>
                    <a:pt x="1757" y="711"/>
                  </a:lnTo>
                  <a:lnTo>
                    <a:pt x="1599" y="533"/>
                  </a:lnTo>
                  <a:lnTo>
                    <a:pt x="1421" y="376"/>
                  </a:lnTo>
                  <a:lnTo>
                    <a:pt x="1184" y="198"/>
                  </a:lnTo>
                  <a:lnTo>
                    <a:pt x="1046" y="119"/>
                  </a:lnTo>
                  <a:lnTo>
                    <a:pt x="908" y="60"/>
                  </a:lnTo>
                  <a:lnTo>
                    <a:pt x="770" y="20"/>
                  </a:lnTo>
                  <a:lnTo>
                    <a:pt x="612" y="1"/>
                  </a:lnTo>
                  <a:close/>
                </a:path>
              </a:pathLst>
            </a:custGeom>
            <a:solidFill>
              <a:srgbClr val="F9AF8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4" name="Google Shape;1084;p9"/>
            <p:cNvSpPr/>
            <p:nvPr/>
          </p:nvSpPr>
          <p:spPr>
            <a:xfrm>
              <a:off x="7866915" y="2335275"/>
              <a:ext cx="68339" cy="73684"/>
            </a:xfrm>
            <a:custGeom>
              <a:rect b="b" l="l" r="r" t="t"/>
              <a:pathLst>
                <a:path extrusionOk="0" fill="none" h="2192" w="2033">
                  <a:moveTo>
                    <a:pt x="2033" y="1066"/>
                  </a:moveTo>
                  <a:lnTo>
                    <a:pt x="2033" y="1066"/>
                  </a:lnTo>
                  <a:lnTo>
                    <a:pt x="1914" y="869"/>
                  </a:lnTo>
                  <a:lnTo>
                    <a:pt x="1757" y="711"/>
                  </a:lnTo>
                  <a:lnTo>
                    <a:pt x="1599" y="533"/>
                  </a:lnTo>
                  <a:lnTo>
                    <a:pt x="1421" y="376"/>
                  </a:lnTo>
                  <a:lnTo>
                    <a:pt x="1421" y="376"/>
                  </a:lnTo>
                  <a:lnTo>
                    <a:pt x="1184" y="198"/>
                  </a:lnTo>
                  <a:lnTo>
                    <a:pt x="1046" y="119"/>
                  </a:lnTo>
                  <a:lnTo>
                    <a:pt x="908" y="60"/>
                  </a:lnTo>
                  <a:lnTo>
                    <a:pt x="908" y="60"/>
                  </a:lnTo>
                  <a:lnTo>
                    <a:pt x="770" y="20"/>
                  </a:lnTo>
                  <a:lnTo>
                    <a:pt x="612" y="1"/>
                  </a:lnTo>
                  <a:lnTo>
                    <a:pt x="474" y="1"/>
                  </a:lnTo>
                  <a:lnTo>
                    <a:pt x="316" y="60"/>
                  </a:lnTo>
                  <a:lnTo>
                    <a:pt x="316" y="60"/>
                  </a:lnTo>
                  <a:lnTo>
                    <a:pt x="237" y="99"/>
                  </a:lnTo>
                  <a:lnTo>
                    <a:pt x="158" y="178"/>
                  </a:lnTo>
                  <a:lnTo>
                    <a:pt x="79" y="277"/>
                  </a:lnTo>
                  <a:lnTo>
                    <a:pt x="40" y="376"/>
                  </a:lnTo>
                  <a:lnTo>
                    <a:pt x="0" y="494"/>
                  </a:lnTo>
                  <a:lnTo>
                    <a:pt x="0" y="593"/>
                  </a:lnTo>
                  <a:lnTo>
                    <a:pt x="20" y="691"/>
                  </a:lnTo>
                  <a:lnTo>
                    <a:pt x="79" y="790"/>
                  </a:lnTo>
                  <a:lnTo>
                    <a:pt x="79" y="790"/>
                  </a:lnTo>
                  <a:lnTo>
                    <a:pt x="178" y="869"/>
                  </a:lnTo>
                  <a:lnTo>
                    <a:pt x="277" y="948"/>
                  </a:lnTo>
                  <a:lnTo>
                    <a:pt x="277" y="948"/>
                  </a:lnTo>
                  <a:lnTo>
                    <a:pt x="395" y="1047"/>
                  </a:lnTo>
                  <a:lnTo>
                    <a:pt x="494" y="1204"/>
                  </a:lnTo>
                  <a:lnTo>
                    <a:pt x="553" y="1343"/>
                  </a:lnTo>
                  <a:lnTo>
                    <a:pt x="592" y="1520"/>
                  </a:lnTo>
                  <a:lnTo>
                    <a:pt x="592" y="1520"/>
                  </a:lnTo>
                  <a:lnTo>
                    <a:pt x="612" y="1678"/>
                  </a:lnTo>
                  <a:lnTo>
                    <a:pt x="612" y="1856"/>
                  </a:lnTo>
                  <a:lnTo>
                    <a:pt x="592" y="2014"/>
                  </a:lnTo>
                  <a:lnTo>
                    <a:pt x="573" y="2191"/>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5" name="Google Shape;1085;p9"/>
            <p:cNvSpPr/>
            <p:nvPr/>
          </p:nvSpPr>
          <p:spPr>
            <a:xfrm>
              <a:off x="7274534" y="2313391"/>
              <a:ext cx="55095" cy="356252"/>
            </a:xfrm>
            <a:custGeom>
              <a:rect b="b" l="l" r="r" t="t"/>
              <a:pathLst>
                <a:path extrusionOk="0" h="10598" w="1639">
                  <a:moveTo>
                    <a:pt x="237" y="0"/>
                  </a:moveTo>
                  <a:lnTo>
                    <a:pt x="0" y="20"/>
                  </a:lnTo>
                  <a:lnTo>
                    <a:pt x="40" y="395"/>
                  </a:lnTo>
                  <a:lnTo>
                    <a:pt x="59" y="770"/>
                  </a:lnTo>
                  <a:lnTo>
                    <a:pt x="99" y="1500"/>
                  </a:lnTo>
                  <a:lnTo>
                    <a:pt x="119" y="2250"/>
                  </a:lnTo>
                  <a:lnTo>
                    <a:pt x="99" y="2980"/>
                  </a:lnTo>
                  <a:lnTo>
                    <a:pt x="99" y="3829"/>
                  </a:lnTo>
                  <a:lnTo>
                    <a:pt x="99" y="4697"/>
                  </a:lnTo>
                  <a:lnTo>
                    <a:pt x="158" y="5467"/>
                  </a:lnTo>
                  <a:lnTo>
                    <a:pt x="237" y="6217"/>
                  </a:lnTo>
                  <a:lnTo>
                    <a:pt x="355" y="6966"/>
                  </a:lnTo>
                  <a:lnTo>
                    <a:pt x="494" y="7716"/>
                  </a:lnTo>
                  <a:lnTo>
                    <a:pt x="671" y="8446"/>
                  </a:lnTo>
                  <a:lnTo>
                    <a:pt x="888" y="9177"/>
                  </a:lnTo>
                  <a:lnTo>
                    <a:pt x="1145" y="9887"/>
                  </a:lnTo>
                  <a:lnTo>
                    <a:pt x="1421" y="10597"/>
                  </a:lnTo>
                  <a:lnTo>
                    <a:pt x="1638" y="10518"/>
                  </a:lnTo>
                  <a:lnTo>
                    <a:pt x="1362" y="9808"/>
                  </a:lnTo>
                  <a:lnTo>
                    <a:pt x="1125" y="9098"/>
                  </a:lnTo>
                  <a:lnTo>
                    <a:pt x="908" y="8387"/>
                  </a:lnTo>
                  <a:lnTo>
                    <a:pt x="730" y="7657"/>
                  </a:lnTo>
                  <a:lnTo>
                    <a:pt x="592" y="6927"/>
                  </a:lnTo>
                  <a:lnTo>
                    <a:pt x="474" y="6197"/>
                  </a:lnTo>
                  <a:lnTo>
                    <a:pt x="395" y="5447"/>
                  </a:lnTo>
                  <a:lnTo>
                    <a:pt x="355" y="4697"/>
                  </a:lnTo>
                  <a:lnTo>
                    <a:pt x="336" y="3829"/>
                  </a:lnTo>
                  <a:lnTo>
                    <a:pt x="355" y="2980"/>
                  </a:lnTo>
                  <a:lnTo>
                    <a:pt x="355" y="2230"/>
                  </a:lnTo>
                  <a:lnTo>
                    <a:pt x="355" y="1480"/>
                  </a:lnTo>
                  <a:lnTo>
                    <a:pt x="316" y="750"/>
                  </a:lnTo>
                  <a:lnTo>
                    <a:pt x="277" y="375"/>
                  </a:lnTo>
                  <a:lnTo>
                    <a:pt x="23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sychologist CV by Slidesgo">
  <a:themeElements>
    <a:clrScheme name="Simple Light">
      <a:dk1>
        <a:srgbClr val="494157"/>
      </a:dk1>
      <a:lt1>
        <a:srgbClr val="FFFFFF"/>
      </a:lt1>
      <a:dk2>
        <a:srgbClr val="FCF6EB"/>
      </a:dk2>
      <a:lt2>
        <a:srgbClr val="F1E8D8"/>
      </a:lt2>
      <a:accent1>
        <a:srgbClr val="C1D9D1"/>
      </a:accent1>
      <a:accent2>
        <a:srgbClr val="F6907D"/>
      </a:accent2>
      <a:accent3>
        <a:srgbClr val="FFE8AA"/>
      </a:accent3>
      <a:accent4>
        <a:srgbClr val="AED6F0"/>
      </a:accent4>
      <a:accent5>
        <a:srgbClr val="F0B9B0"/>
      </a:accent5>
      <a:accent6>
        <a:srgbClr val="427672"/>
      </a:accent6>
      <a:hlink>
        <a:srgbClr val="49415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HP</dc:creator>
</cp:coreProperties>
</file>