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7" r:id="rId1"/>
  </p:sldMasterIdLst>
  <p:notesMasterIdLst>
    <p:notesMasterId r:id="rId31"/>
  </p:notesMasterIdLst>
  <p:sldIdLst>
    <p:sldId id="256" r:id="rId2"/>
    <p:sldId id="291" r:id="rId3"/>
    <p:sldId id="286" r:id="rId4"/>
    <p:sldId id="259" r:id="rId5"/>
    <p:sldId id="262" r:id="rId6"/>
    <p:sldId id="288" r:id="rId7"/>
    <p:sldId id="289" r:id="rId8"/>
    <p:sldId id="263" r:id="rId9"/>
    <p:sldId id="307" r:id="rId10"/>
    <p:sldId id="272" r:id="rId11"/>
    <p:sldId id="305" r:id="rId12"/>
    <p:sldId id="306" r:id="rId13"/>
    <p:sldId id="304" r:id="rId14"/>
    <p:sldId id="279" r:id="rId15"/>
    <p:sldId id="294" r:id="rId16"/>
    <p:sldId id="295" r:id="rId17"/>
    <p:sldId id="298" r:id="rId18"/>
    <p:sldId id="299" r:id="rId19"/>
    <p:sldId id="300" r:id="rId20"/>
    <p:sldId id="293" r:id="rId21"/>
    <p:sldId id="276" r:id="rId22"/>
    <p:sldId id="301" r:id="rId23"/>
    <p:sldId id="302" r:id="rId24"/>
    <p:sldId id="292" r:id="rId25"/>
    <p:sldId id="277" r:id="rId26"/>
    <p:sldId id="303" r:id="rId27"/>
    <p:sldId id="296" r:id="rId28"/>
    <p:sldId id="297" r:id="rId29"/>
    <p:sldId id="280" r:id="rId30"/>
  </p:sldIdLst>
  <p:sldSz cx="9144000" cy="5143500" type="screen16x9"/>
  <p:notesSz cx="6858000" cy="9144000"/>
  <p:embeddedFontLst>
    <p:embeddedFont>
      <p:font typeface="MS PGothic" panose="020B0600070205080204" pitchFamily="34" charset="-128"/>
      <p:regular r:id="rId32"/>
    </p:embeddedFont>
    <p:embeddedFont>
      <p:font typeface="Muli" panose="020B0604020202020204" charset="0"/>
      <p:regular r:id="rId33"/>
      <p:italic r:id="rId34"/>
    </p:embeddedFont>
    <p:embeddedFont>
      <p:font typeface="Nixie One" panose="020B0604020202020204" charset="0"/>
      <p:regular r:id="rId35"/>
    </p:embeddedFont>
    <p:embeddedFont>
      <p:font typeface="Andalus" panose="02020603050405020304" pitchFamily="18" charset="-78"/>
      <p:regular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8F052F1-E7C0-4718-9353-E5DBD162CA2E}">
  <a:tblStyle styleId="{48F052F1-E7C0-4718-9353-E5DBD162CA2E}" styleName="Table_0">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712" autoAdjust="0"/>
  </p:normalViewPr>
  <p:slideViewPr>
    <p:cSldViewPr>
      <p:cViewPr varScale="1">
        <p:scale>
          <a:sx n="93" d="100"/>
          <a:sy n="93" d="100"/>
        </p:scale>
        <p:origin x="726" y="84"/>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2.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1.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4.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175"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985319354"/>
      </p:ext>
    </p:extLst>
  </p:cSld>
  <p:clrMap bg1="lt1" tx1="dk1" bg2="dk2" tx2="lt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4"/>
        <p:cNvGrpSpPr/>
        <p:nvPr/>
      </p:nvGrpSpPr>
      <p:grpSpPr>
        <a:xfrm>
          <a:off x="0" y="0"/>
          <a:ext cx="0" cy="0"/>
          <a:chOff x="0" y="0"/>
          <a:chExt cx="0" cy="0"/>
        </a:xfrm>
      </p:grpSpPr>
      <p:sp>
        <p:nvSpPr>
          <p:cNvPr id="1405" name="Shape 14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06" name="Shape 14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41784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1"/>
        <p:cNvGrpSpPr/>
        <p:nvPr/>
      </p:nvGrpSpPr>
      <p:grpSpPr>
        <a:xfrm>
          <a:off x="0" y="0"/>
          <a:ext cx="0" cy="0"/>
          <a:chOff x="0" y="0"/>
          <a:chExt cx="0" cy="0"/>
        </a:xfrm>
      </p:grpSpPr>
      <p:sp>
        <p:nvSpPr>
          <p:cNvPr id="1632" name="Shape 16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33" name="Shape 16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1226131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1"/>
        <p:cNvGrpSpPr/>
        <p:nvPr/>
      </p:nvGrpSpPr>
      <p:grpSpPr>
        <a:xfrm>
          <a:off x="0" y="0"/>
          <a:ext cx="0" cy="0"/>
          <a:chOff x="0" y="0"/>
          <a:chExt cx="0" cy="0"/>
        </a:xfrm>
      </p:grpSpPr>
      <p:sp>
        <p:nvSpPr>
          <p:cNvPr id="1632" name="Shape 16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33" name="Shape 16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1013435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9"/>
        <p:cNvGrpSpPr/>
        <p:nvPr/>
      </p:nvGrpSpPr>
      <p:grpSpPr>
        <a:xfrm>
          <a:off x="0" y="0"/>
          <a:ext cx="0" cy="0"/>
          <a:chOff x="0" y="0"/>
          <a:chExt cx="0" cy="0"/>
        </a:xfrm>
      </p:grpSpPr>
      <p:sp>
        <p:nvSpPr>
          <p:cNvPr id="1640" name="Shape 164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41" name="Shape 16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7914398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3"/>
        <p:cNvGrpSpPr/>
        <p:nvPr/>
      </p:nvGrpSpPr>
      <p:grpSpPr>
        <a:xfrm>
          <a:off x="0" y="0"/>
          <a:ext cx="0" cy="0"/>
          <a:chOff x="0" y="0"/>
          <a:chExt cx="0" cy="0"/>
        </a:xfrm>
      </p:grpSpPr>
      <p:sp>
        <p:nvSpPr>
          <p:cNvPr id="1444" name="Shape 14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45" name="Shape 14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7388158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5"/>
        <p:cNvGrpSpPr/>
        <p:nvPr/>
      </p:nvGrpSpPr>
      <p:grpSpPr>
        <a:xfrm>
          <a:off x="0" y="0"/>
          <a:ext cx="0" cy="0"/>
          <a:chOff x="0" y="0"/>
          <a:chExt cx="0" cy="0"/>
        </a:xfrm>
      </p:grpSpPr>
      <p:sp>
        <p:nvSpPr>
          <p:cNvPr id="1666" name="Shape 16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67" name="Shape 166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6900249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3"/>
        <p:cNvGrpSpPr/>
        <p:nvPr/>
      </p:nvGrpSpPr>
      <p:grpSpPr>
        <a:xfrm>
          <a:off x="0" y="0"/>
          <a:ext cx="0" cy="0"/>
          <a:chOff x="0" y="0"/>
          <a:chExt cx="0" cy="0"/>
        </a:xfrm>
      </p:grpSpPr>
      <p:sp>
        <p:nvSpPr>
          <p:cNvPr id="1444" name="Shape 14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45" name="Shape 14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8968022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5"/>
        <p:cNvGrpSpPr/>
        <p:nvPr/>
      </p:nvGrpSpPr>
      <p:grpSpPr>
        <a:xfrm>
          <a:off x="0" y="0"/>
          <a:ext cx="0" cy="0"/>
          <a:chOff x="0" y="0"/>
          <a:chExt cx="0" cy="0"/>
        </a:xfrm>
      </p:grpSpPr>
      <p:sp>
        <p:nvSpPr>
          <p:cNvPr id="1426" name="Shape 14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27" name="Shape 14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6686049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5"/>
        <p:cNvGrpSpPr/>
        <p:nvPr/>
      </p:nvGrpSpPr>
      <p:grpSpPr>
        <a:xfrm>
          <a:off x="0" y="0"/>
          <a:ext cx="0" cy="0"/>
          <a:chOff x="0" y="0"/>
          <a:chExt cx="0" cy="0"/>
        </a:xfrm>
      </p:grpSpPr>
      <p:sp>
        <p:nvSpPr>
          <p:cNvPr id="1426" name="Shape 14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27" name="Shape 14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14052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3"/>
        <p:cNvGrpSpPr/>
        <p:nvPr/>
      </p:nvGrpSpPr>
      <p:grpSpPr>
        <a:xfrm>
          <a:off x="0" y="0"/>
          <a:ext cx="0" cy="0"/>
          <a:chOff x="0" y="0"/>
          <a:chExt cx="0" cy="0"/>
        </a:xfrm>
      </p:grpSpPr>
      <p:sp>
        <p:nvSpPr>
          <p:cNvPr id="1444" name="Shape 14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45" name="Shape 14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921977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8"/>
        <p:cNvGrpSpPr/>
        <p:nvPr/>
      </p:nvGrpSpPr>
      <p:grpSpPr>
        <a:xfrm>
          <a:off x="0" y="0"/>
          <a:ext cx="0" cy="0"/>
          <a:chOff x="0" y="0"/>
          <a:chExt cx="0" cy="0"/>
        </a:xfrm>
      </p:grpSpPr>
      <p:sp>
        <p:nvSpPr>
          <p:cNvPr id="1509" name="Shape 15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10" name="Shape 15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0412109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8"/>
        <p:cNvGrpSpPr/>
        <p:nvPr/>
      </p:nvGrpSpPr>
      <p:grpSpPr>
        <a:xfrm>
          <a:off x="0" y="0"/>
          <a:ext cx="0" cy="0"/>
          <a:chOff x="0" y="0"/>
          <a:chExt cx="0" cy="0"/>
        </a:xfrm>
      </p:grpSpPr>
      <p:sp>
        <p:nvSpPr>
          <p:cNvPr id="1579" name="Shape 15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80" name="Shape 158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8359909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5"/>
        <p:cNvGrpSpPr/>
        <p:nvPr/>
      </p:nvGrpSpPr>
      <p:grpSpPr>
        <a:xfrm>
          <a:off x="0" y="0"/>
          <a:ext cx="0" cy="0"/>
          <a:chOff x="0" y="0"/>
          <a:chExt cx="0" cy="0"/>
        </a:xfrm>
      </p:grpSpPr>
      <p:sp>
        <p:nvSpPr>
          <p:cNvPr id="1656" name="Shape 16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57" name="Shape 16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4462288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5"/>
        <p:cNvGrpSpPr/>
        <p:nvPr/>
      </p:nvGrpSpPr>
      <p:grpSpPr>
        <a:xfrm>
          <a:off x="0" y="0"/>
          <a:ext cx="0" cy="0"/>
          <a:chOff x="0" y="0"/>
          <a:chExt cx="0" cy="0"/>
        </a:xfrm>
      </p:grpSpPr>
      <p:sp>
        <p:nvSpPr>
          <p:cNvPr id="1656" name="Shape 16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57" name="Shape 16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743525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1400175" y="1991825"/>
            <a:ext cx="6343500" cy="1159799"/>
          </a:xfrm>
          <a:prstGeom prst="rect">
            <a:avLst/>
          </a:prstGeom>
        </p:spPr>
        <p:txBody>
          <a:bodyPr lIns="91425" tIns="91425" rIns="91425" bIns="91425" anchor="ctr" anchorCtr="0"/>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a:endParaRPr/>
          </a:p>
        </p:txBody>
      </p:sp>
      <p:grpSp>
        <p:nvGrpSpPr>
          <p:cNvPr id="10" name="Shape 10"/>
          <p:cNvGrpSpPr/>
          <p:nvPr/>
        </p:nvGrpSpPr>
        <p:grpSpPr>
          <a:xfrm rot="10800000" flipH="1">
            <a:off x="3692751" y="38248"/>
            <a:ext cx="1758132" cy="1523096"/>
            <a:chOff x="4088875" y="1431100"/>
            <a:chExt cx="3293000" cy="2852775"/>
          </a:xfrm>
        </p:grpSpPr>
        <p:sp>
          <p:nvSpPr>
            <p:cNvPr id="11" name="Shape 11"/>
            <p:cNvSpPr/>
            <p:nvPr/>
          </p:nvSpPr>
          <p:spPr>
            <a:xfrm>
              <a:off x="4831475" y="4136025"/>
              <a:ext cx="157950" cy="147850"/>
            </a:xfrm>
            <a:custGeom>
              <a:avLst/>
              <a:gdLst/>
              <a:ahLst/>
              <a:cxnLst/>
              <a:rect l="0" t="0" r="0" b="0"/>
              <a:pathLst>
                <a:path w="6318" h="5914" extrusionOk="0">
                  <a:moveTo>
                    <a:pt x="404" y="0"/>
                  </a:moveTo>
                  <a:lnTo>
                    <a:pt x="1" y="269"/>
                  </a:lnTo>
                  <a:lnTo>
                    <a:pt x="3227" y="5914"/>
                  </a:lnTo>
                  <a:lnTo>
                    <a:pt x="6318" y="5914"/>
                  </a:lnTo>
                  <a:lnTo>
                    <a:pt x="404" y="0"/>
                  </a:lnTo>
                  <a:close/>
                </a:path>
              </a:pathLst>
            </a:custGeom>
            <a:solidFill>
              <a:srgbClr val="00E2C7"/>
            </a:solidFill>
            <a:ln>
              <a:noFill/>
            </a:ln>
          </p:spPr>
          <p:txBody>
            <a:bodyPr lIns="91425" tIns="91425" rIns="91425" bIns="91425" anchor="ctr" anchorCtr="0">
              <a:noAutofit/>
            </a:bodyPr>
            <a:lstStyle/>
            <a:p>
              <a:pPr lvl="0">
                <a:spcBef>
                  <a:spcPts val="0"/>
                </a:spcBef>
                <a:buNone/>
              </a:pPr>
              <a:endParaRPr/>
            </a:p>
          </p:txBody>
        </p:sp>
        <p:sp>
          <p:nvSpPr>
            <p:cNvPr id="12" name="Shape 12"/>
            <p:cNvSpPr/>
            <p:nvPr/>
          </p:nvSpPr>
          <p:spPr>
            <a:xfrm>
              <a:off x="4697075" y="3907525"/>
              <a:ext cx="389800" cy="376350"/>
            </a:xfrm>
            <a:custGeom>
              <a:avLst/>
              <a:gdLst/>
              <a:ahLst/>
              <a:cxnLst/>
              <a:rect l="0" t="0" r="0" b="0"/>
              <a:pathLst>
                <a:path w="15592" h="15054" extrusionOk="0">
                  <a:moveTo>
                    <a:pt x="538" y="0"/>
                  </a:moveTo>
                  <a:lnTo>
                    <a:pt x="1" y="269"/>
                  </a:lnTo>
                  <a:lnTo>
                    <a:pt x="5377" y="9543"/>
                  </a:lnTo>
                  <a:lnTo>
                    <a:pt x="11022" y="15054"/>
                  </a:lnTo>
                  <a:lnTo>
                    <a:pt x="15592" y="15054"/>
                  </a:lnTo>
                  <a:lnTo>
                    <a:pt x="538" y="0"/>
                  </a:lnTo>
                  <a:close/>
                </a:path>
              </a:pathLst>
            </a:custGeom>
            <a:solidFill>
              <a:srgbClr val="01E0C8"/>
            </a:solidFill>
            <a:ln>
              <a:noFill/>
            </a:ln>
          </p:spPr>
          <p:txBody>
            <a:bodyPr lIns="91425" tIns="91425" rIns="91425" bIns="91425" anchor="ctr" anchorCtr="0">
              <a:noAutofit/>
            </a:bodyPr>
            <a:lstStyle/>
            <a:p>
              <a:pPr lvl="0">
                <a:spcBef>
                  <a:spcPts val="0"/>
                </a:spcBef>
                <a:buNone/>
              </a:pPr>
              <a:endParaRPr/>
            </a:p>
          </p:txBody>
        </p:sp>
        <p:sp>
          <p:nvSpPr>
            <p:cNvPr id="13" name="Shape 13"/>
            <p:cNvSpPr/>
            <p:nvPr/>
          </p:nvSpPr>
          <p:spPr>
            <a:xfrm>
              <a:off x="4566025" y="3675675"/>
              <a:ext cx="618300" cy="608200"/>
            </a:xfrm>
            <a:custGeom>
              <a:avLst/>
              <a:gdLst/>
              <a:ahLst/>
              <a:cxnLst/>
              <a:rect l="0" t="0" r="0" b="0"/>
              <a:pathLst>
                <a:path w="24732" h="24328" extrusionOk="0">
                  <a:moveTo>
                    <a:pt x="404" y="0"/>
                  </a:moveTo>
                  <a:lnTo>
                    <a:pt x="1" y="404"/>
                  </a:lnTo>
                  <a:lnTo>
                    <a:pt x="5377" y="9543"/>
                  </a:lnTo>
                  <a:lnTo>
                    <a:pt x="20027" y="24328"/>
                  </a:lnTo>
                  <a:lnTo>
                    <a:pt x="24732" y="24328"/>
                  </a:lnTo>
                  <a:lnTo>
                    <a:pt x="404" y="0"/>
                  </a:lnTo>
                  <a:close/>
                </a:path>
              </a:pathLst>
            </a:custGeom>
            <a:solidFill>
              <a:srgbClr val="02DFC8"/>
            </a:solidFill>
            <a:ln>
              <a:noFill/>
            </a:ln>
          </p:spPr>
          <p:txBody>
            <a:bodyPr lIns="91425" tIns="91425" rIns="91425" bIns="91425" anchor="ctr" anchorCtr="0">
              <a:noAutofit/>
            </a:bodyPr>
            <a:lstStyle/>
            <a:p>
              <a:pPr lvl="0">
                <a:spcBef>
                  <a:spcPts val="0"/>
                </a:spcBef>
                <a:buNone/>
              </a:pPr>
              <a:endParaRPr/>
            </a:p>
          </p:txBody>
        </p:sp>
        <p:sp>
          <p:nvSpPr>
            <p:cNvPr id="14" name="Shape 14"/>
            <p:cNvSpPr/>
            <p:nvPr/>
          </p:nvSpPr>
          <p:spPr>
            <a:xfrm>
              <a:off x="4434975" y="3447175"/>
              <a:ext cx="846800" cy="836700"/>
            </a:xfrm>
            <a:custGeom>
              <a:avLst/>
              <a:gdLst/>
              <a:ahLst/>
              <a:cxnLst/>
              <a:rect l="0" t="0" r="0" b="0"/>
              <a:pathLst>
                <a:path w="33872" h="33468" extrusionOk="0">
                  <a:moveTo>
                    <a:pt x="404" y="1"/>
                  </a:moveTo>
                  <a:lnTo>
                    <a:pt x="1" y="270"/>
                  </a:lnTo>
                  <a:lnTo>
                    <a:pt x="5243" y="9544"/>
                  </a:lnTo>
                  <a:lnTo>
                    <a:pt x="29167" y="33468"/>
                  </a:lnTo>
                  <a:lnTo>
                    <a:pt x="33871" y="33468"/>
                  </a:lnTo>
                  <a:lnTo>
                    <a:pt x="404" y="1"/>
                  </a:lnTo>
                  <a:close/>
                </a:path>
              </a:pathLst>
            </a:custGeom>
            <a:solidFill>
              <a:srgbClr val="03DDC9"/>
            </a:solidFill>
            <a:ln>
              <a:noFill/>
            </a:ln>
          </p:spPr>
          <p:txBody>
            <a:bodyPr lIns="91425" tIns="91425" rIns="91425" bIns="91425" anchor="ctr" anchorCtr="0">
              <a:noAutofit/>
            </a:bodyPr>
            <a:lstStyle/>
            <a:p>
              <a:pPr lvl="0">
                <a:spcBef>
                  <a:spcPts val="0"/>
                </a:spcBef>
                <a:buNone/>
              </a:pPr>
              <a:endParaRPr/>
            </a:p>
          </p:txBody>
        </p:sp>
        <p:sp>
          <p:nvSpPr>
            <p:cNvPr id="15" name="Shape 15"/>
            <p:cNvSpPr/>
            <p:nvPr/>
          </p:nvSpPr>
          <p:spPr>
            <a:xfrm>
              <a:off x="4300575" y="3218700"/>
              <a:ext cx="1078650" cy="1065175"/>
            </a:xfrm>
            <a:custGeom>
              <a:avLst/>
              <a:gdLst/>
              <a:ahLst/>
              <a:cxnLst/>
              <a:rect l="0" t="0" r="0" b="0"/>
              <a:pathLst>
                <a:path w="43146" h="42607" extrusionOk="0">
                  <a:moveTo>
                    <a:pt x="404" y="0"/>
                  </a:moveTo>
                  <a:lnTo>
                    <a:pt x="0" y="269"/>
                  </a:lnTo>
                  <a:lnTo>
                    <a:pt x="5377" y="9543"/>
                  </a:lnTo>
                  <a:lnTo>
                    <a:pt x="38441" y="42607"/>
                  </a:lnTo>
                  <a:lnTo>
                    <a:pt x="43145" y="42607"/>
                  </a:lnTo>
                  <a:lnTo>
                    <a:pt x="404" y="0"/>
                  </a:lnTo>
                  <a:close/>
                </a:path>
              </a:pathLst>
            </a:custGeom>
            <a:solidFill>
              <a:srgbClr val="04DBC9"/>
            </a:solidFill>
            <a:ln>
              <a:noFill/>
            </a:ln>
          </p:spPr>
          <p:txBody>
            <a:bodyPr lIns="91425" tIns="91425" rIns="91425" bIns="91425" anchor="ctr" anchorCtr="0">
              <a:noAutofit/>
            </a:bodyPr>
            <a:lstStyle/>
            <a:p>
              <a:pPr lvl="0">
                <a:spcBef>
                  <a:spcPts val="0"/>
                </a:spcBef>
                <a:buNone/>
              </a:pPr>
              <a:endParaRPr/>
            </a:p>
          </p:txBody>
        </p:sp>
        <p:sp>
          <p:nvSpPr>
            <p:cNvPr id="16" name="Shape 16"/>
            <p:cNvSpPr/>
            <p:nvPr/>
          </p:nvSpPr>
          <p:spPr>
            <a:xfrm>
              <a:off x="4169525" y="2990200"/>
              <a:ext cx="1307150" cy="1293675"/>
            </a:xfrm>
            <a:custGeom>
              <a:avLst/>
              <a:gdLst/>
              <a:ahLst/>
              <a:cxnLst/>
              <a:rect l="0" t="0" r="0" b="0"/>
              <a:pathLst>
                <a:path w="52286" h="51747" extrusionOk="0">
                  <a:moveTo>
                    <a:pt x="404" y="1"/>
                  </a:moveTo>
                  <a:lnTo>
                    <a:pt x="1" y="269"/>
                  </a:lnTo>
                  <a:lnTo>
                    <a:pt x="5242" y="9409"/>
                  </a:lnTo>
                  <a:lnTo>
                    <a:pt x="47581" y="51747"/>
                  </a:lnTo>
                  <a:lnTo>
                    <a:pt x="52285" y="51747"/>
                  </a:lnTo>
                  <a:lnTo>
                    <a:pt x="404" y="1"/>
                  </a:lnTo>
                  <a:close/>
                </a:path>
              </a:pathLst>
            </a:custGeom>
            <a:solidFill>
              <a:srgbClr val="06D9CA"/>
            </a:solidFill>
            <a:ln>
              <a:noFill/>
            </a:ln>
          </p:spPr>
          <p:txBody>
            <a:bodyPr lIns="91425" tIns="91425" rIns="91425" bIns="91425" anchor="ctr" anchorCtr="0">
              <a:noAutofit/>
            </a:bodyPr>
            <a:lstStyle/>
            <a:p>
              <a:pPr lvl="0">
                <a:spcBef>
                  <a:spcPts val="0"/>
                </a:spcBef>
                <a:buNone/>
              </a:pPr>
              <a:endParaRPr/>
            </a:p>
          </p:txBody>
        </p:sp>
        <p:sp>
          <p:nvSpPr>
            <p:cNvPr id="17" name="Shape 17"/>
            <p:cNvSpPr/>
            <p:nvPr/>
          </p:nvSpPr>
          <p:spPr>
            <a:xfrm>
              <a:off x="4088875" y="2822200"/>
              <a:ext cx="1481875" cy="1461675"/>
            </a:xfrm>
            <a:custGeom>
              <a:avLst/>
              <a:gdLst/>
              <a:ahLst/>
              <a:cxnLst/>
              <a:rect l="0" t="0" r="0" b="0"/>
              <a:pathLst>
                <a:path w="59275" h="58467" extrusionOk="0">
                  <a:moveTo>
                    <a:pt x="807" y="0"/>
                  </a:moveTo>
                  <a:lnTo>
                    <a:pt x="1" y="1479"/>
                  </a:lnTo>
                  <a:lnTo>
                    <a:pt x="3227" y="6989"/>
                  </a:lnTo>
                  <a:lnTo>
                    <a:pt x="54705" y="58467"/>
                  </a:lnTo>
                  <a:lnTo>
                    <a:pt x="59274" y="58467"/>
                  </a:lnTo>
                  <a:lnTo>
                    <a:pt x="807" y="0"/>
                  </a:lnTo>
                  <a:close/>
                </a:path>
              </a:pathLst>
            </a:custGeom>
            <a:solidFill>
              <a:srgbClr val="07D8CB"/>
            </a:solidFill>
            <a:ln>
              <a:noFill/>
            </a:ln>
          </p:spPr>
          <p:txBody>
            <a:bodyPr lIns="91425" tIns="91425" rIns="91425" bIns="91425" anchor="ctr" anchorCtr="0">
              <a:noAutofit/>
            </a:bodyPr>
            <a:lstStyle/>
            <a:p>
              <a:pPr lvl="0">
                <a:spcBef>
                  <a:spcPts val="0"/>
                </a:spcBef>
                <a:buNone/>
              </a:pPr>
              <a:endParaRPr/>
            </a:p>
          </p:txBody>
        </p:sp>
        <p:sp>
          <p:nvSpPr>
            <p:cNvPr id="18" name="Shape 18"/>
            <p:cNvSpPr/>
            <p:nvPr/>
          </p:nvSpPr>
          <p:spPr>
            <a:xfrm>
              <a:off x="4102325" y="2761700"/>
              <a:ext cx="1565875" cy="1522175"/>
            </a:xfrm>
            <a:custGeom>
              <a:avLst/>
              <a:gdLst/>
              <a:ahLst/>
              <a:cxnLst/>
              <a:rect l="0" t="0" r="0" b="0"/>
              <a:pathLst>
                <a:path w="62635" h="60887" extrusionOk="0">
                  <a:moveTo>
                    <a:pt x="1748" y="1"/>
                  </a:moveTo>
                  <a:lnTo>
                    <a:pt x="0" y="2823"/>
                  </a:lnTo>
                  <a:lnTo>
                    <a:pt x="58064" y="60887"/>
                  </a:lnTo>
                  <a:lnTo>
                    <a:pt x="62634" y="60887"/>
                  </a:lnTo>
                  <a:lnTo>
                    <a:pt x="1748" y="1"/>
                  </a:lnTo>
                  <a:close/>
                </a:path>
              </a:pathLst>
            </a:custGeom>
            <a:solidFill>
              <a:srgbClr val="08D6CB"/>
            </a:solidFill>
            <a:ln>
              <a:noFill/>
            </a:ln>
          </p:spPr>
          <p:txBody>
            <a:bodyPr lIns="91425" tIns="91425" rIns="91425" bIns="91425" anchor="ctr" anchorCtr="0">
              <a:noAutofit/>
            </a:bodyPr>
            <a:lstStyle/>
            <a:p>
              <a:pPr lvl="0">
                <a:spcBef>
                  <a:spcPts val="0"/>
                </a:spcBef>
                <a:buNone/>
              </a:pPr>
              <a:endParaRPr/>
            </a:p>
          </p:txBody>
        </p:sp>
        <p:sp>
          <p:nvSpPr>
            <p:cNvPr id="19" name="Shape 19"/>
            <p:cNvSpPr/>
            <p:nvPr/>
          </p:nvSpPr>
          <p:spPr>
            <a:xfrm>
              <a:off x="4139275" y="2697875"/>
              <a:ext cx="1626375" cy="1586000"/>
            </a:xfrm>
            <a:custGeom>
              <a:avLst/>
              <a:gdLst/>
              <a:ahLst/>
              <a:cxnLst/>
              <a:rect l="0" t="0" r="0" b="0"/>
              <a:pathLst>
                <a:path w="65055" h="63440" extrusionOk="0">
                  <a:moveTo>
                    <a:pt x="1614" y="0"/>
                  </a:moveTo>
                  <a:lnTo>
                    <a:pt x="1" y="2957"/>
                  </a:lnTo>
                  <a:lnTo>
                    <a:pt x="60484" y="63440"/>
                  </a:lnTo>
                  <a:lnTo>
                    <a:pt x="65054" y="63440"/>
                  </a:lnTo>
                  <a:lnTo>
                    <a:pt x="1614" y="0"/>
                  </a:lnTo>
                  <a:close/>
                </a:path>
              </a:pathLst>
            </a:custGeom>
            <a:solidFill>
              <a:srgbClr val="09D4CC"/>
            </a:solidFill>
            <a:ln>
              <a:noFill/>
            </a:ln>
          </p:spPr>
          <p:txBody>
            <a:bodyPr lIns="91425" tIns="91425" rIns="91425" bIns="91425" anchor="ctr" anchorCtr="0">
              <a:noAutofit/>
            </a:bodyPr>
            <a:lstStyle/>
            <a:p>
              <a:pPr lvl="0">
                <a:spcBef>
                  <a:spcPts val="0"/>
                </a:spcBef>
                <a:buNone/>
              </a:pPr>
              <a:endParaRPr/>
            </a:p>
          </p:txBody>
        </p:sp>
        <p:sp>
          <p:nvSpPr>
            <p:cNvPr id="20" name="Shape 20"/>
            <p:cNvSpPr/>
            <p:nvPr/>
          </p:nvSpPr>
          <p:spPr>
            <a:xfrm>
              <a:off x="4172900" y="2637375"/>
              <a:ext cx="1690175" cy="1646500"/>
            </a:xfrm>
            <a:custGeom>
              <a:avLst/>
              <a:gdLst/>
              <a:ahLst/>
              <a:cxnLst/>
              <a:rect l="0" t="0" r="0" b="0"/>
              <a:pathLst>
                <a:path w="67607" h="65860" extrusionOk="0">
                  <a:moveTo>
                    <a:pt x="1747" y="1"/>
                  </a:moveTo>
                  <a:lnTo>
                    <a:pt x="0" y="2958"/>
                  </a:lnTo>
                  <a:lnTo>
                    <a:pt x="62903" y="65860"/>
                  </a:lnTo>
                  <a:lnTo>
                    <a:pt x="67607" y="65860"/>
                  </a:lnTo>
                  <a:lnTo>
                    <a:pt x="1747" y="1"/>
                  </a:lnTo>
                  <a:close/>
                </a:path>
              </a:pathLst>
            </a:custGeom>
            <a:solidFill>
              <a:srgbClr val="0AD3CC"/>
            </a:solidFill>
            <a:ln>
              <a:noFill/>
            </a:ln>
          </p:spPr>
          <p:txBody>
            <a:bodyPr lIns="91425" tIns="91425" rIns="91425" bIns="91425" anchor="ctr" anchorCtr="0">
              <a:noAutofit/>
            </a:bodyPr>
            <a:lstStyle/>
            <a:p>
              <a:pPr lvl="0">
                <a:spcBef>
                  <a:spcPts val="0"/>
                </a:spcBef>
                <a:buNone/>
              </a:pPr>
              <a:endParaRPr/>
            </a:p>
          </p:txBody>
        </p:sp>
        <p:sp>
          <p:nvSpPr>
            <p:cNvPr id="21" name="Shape 21"/>
            <p:cNvSpPr/>
            <p:nvPr/>
          </p:nvSpPr>
          <p:spPr>
            <a:xfrm>
              <a:off x="4209850" y="2576900"/>
              <a:ext cx="1750675" cy="1706975"/>
            </a:xfrm>
            <a:custGeom>
              <a:avLst/>
              <a:gdLst/>
              <a:ahLst/>
              <a:cxnLst/>
              <a:rect l="0" t="0" r="0" b="0"/>
              <a:pathLst>
                <a:path w="70027" h="68279" extrusionOk="0">
                  <a:moveTo>
                    <a:pt x="1613" y="1"/>
                  </a:moveTo>
                  <a:lnTo>
                    <a:pt x="0" y="2823"/>
                  </a:lnTo>
                  <a:lnTo>
                    <a:pt x="65322" y="68279"/>
                  </a:lnTo>
                  <a:lnTo>
                    <a:pt x="70027" y="68279"/>
                  </a:lnTo>
                  <a:lnTo>
                    <a:pt x="1613" y="1"/>
                  </a:lnTo>
                  <a:close/>
                </a:path>
              </a:pathLst>
            </a:custGeom>
            <a:solidFill>
              <a:srgbClr val="0BD1CD"/>
            </a:solidFill>
            <a:ln>
              <a:noFill/>
            </a:ln>
          </p:spPr>
          <p:txBody>
            <a:bodyPr lIns="91425" tIns="91425" rIns="91425" bIns="91425" anchor="ctr" anchorCtr="0">
              <a:noAutofit/>
            </a:bodyPr>
            <a:lstStyle/>
            <a:p>
              <a:pPr lvl="0">
                <a:spcBef>
                  <a:spcPts val="0"/>
                </a:spcBef>
                <a:buNone/>
              </a:pPr>
              <a:endParaRPr/>
            </a:p>
          </p:txBody>
        </p:sp>
        <p:sp>
          <p:nvSpPr>
            <p:cNvPr id="22" name="Shape 22"/>
            <p:cNvSpPr/>
            <p:nvPr/>
          </p:nvSpPr>
          <p:spPr>
            <a:xfrm>
              <a:off x="4243450" y="2513050"/>
              <a:ext cx="1814525" cy="1770825"/>
            </a:xfrm>
            <a:custGeom>
              <a:avLst/>
              <a:gdLst/>
              <a:ahLst/>
              <a:cxnLst/>
              <a:rect l="0" t="0" r="0" b="0"/>
              <a:pathLst>
                <a:path w="72581" h="70833" extrusionOk="0">
                  <a:moveTo>
                    <a:pt x="1748" y="1"/>
                  </a:moveTo>
                  <a:lnTo>
                    <a:pt x="1" y="2958"/>
                  </a:lnTo>
                  <a:lnTo>
                    <a:pt x="67876" y="70833"/>
                  </a:lnTo>
                  <a:lnTo>
                    <a:pt x="72581" y="70833"/>
                  </a:lnTo>
                  <a:lnTo>
                    <a:pt x="1748" y="1"/>
                  </a:lnTo>
                  <a:close/>
                </a:path>
              </a:pathLst>
            </a:custGeom>
            <a:solidFill>
              <a:srgbClr val="0CCFCD"/>
            </a:solidFill>
            <a:ln>
              <a:noFill/>
            </a:ln>
          </p:spPr>
          <p:txBody>
            <a:bodyPr lIns="91425" tIns="91425" rIns="91425" bIns="91425" anchor="ctr" anchorCtr="0">
              <a:noAutofit/>
            </a:bodyPr>
            <a:lstStyle/>
            <a:p>
              <a:pPr lvl="0">
                <a:spcBef>
                  <a:spcPts val="0"/>
                </a:spcBef>
                <a:buNone/>
              </a:pPr>
              <a:endParaRPr/>
            </a:p>
          </p:txBody>
        </p:sp>
        <p:sp>
          <p:nvSpPr>
            <p:cNvPr id="23" name="Shape 23"/>
            <p:cNvSpPr/>
            <p:nvPr/>
          </p:nvSpPr>
          <p:spPr>
            <a:xfrm>
              <a:off x="4280425" y="2452575"/>
              <a:ext cx="1875000" cy="1831300"/>
            </a:xfrm>
            <a:custGeom>
              <a:avLst/>
              <a:gdLst/>
              <a:ahLst/>
              <a:cxnLst/>
              <a:rect l="0" t="0" r="0" b="0"/>
              <a:pathLst>
                <a:path w="75000" h="73252" extrusionOk="0">
                  <a:moveTo>
                    <a:pt x="1613" y="1"/>
                  </a:moveTo>
                  <a:lnTo>
                    <a:pt x="0" y="2957"/>
                  </a:lnTo>
                  <a:lnTo>
                    <a:pt x="70295" y="73252"/>
                  </a:lnTo>
                  <a:lnTo>
                    <a:pt x="74999" y="73252"/>
                  </a:lnTo>
                  <a:lnTo>
                    <a:pt x="1613" y="1"/>
                  </a:lnTo>
                  <a:close/>
                </a:path>
              </a:pathLst>
            </a:custGeom>
            <a:solidFill>
              <a:srgbClr val="0DCDCE"/>
            </a:solidFill>
            <a:ln>
              <a:noFill/>
            </a:ln>
          </p:spPr>
          <p:txBody>
            <a:bodyPr lIns="91425" tIns="91425" rIns="91425" bIns="91425" anchor="ctr" anchorCtr="0">
              <a:noAutofit/>
            </a:bodyPr>
            <a:lstStyle/>
            <a:p>
              <a:pPr lvl="0">
                <a:spcBef>
                  <a:spcPts val="0"/>
                </a:spcBef>
                <a:buNone/>
              </a:pPr>
              <a:endParaRPr/>
            </a:p>
          </p:txBody>
        </p:sp>
        <p:sp>
          <p:nvSpPr>
            <p:cNvPr id="24" name="Shape 24"/>
            <p:cNvSpPr/>
            <p:nvPr/>
          </p:nvSpPr>
          <p:spPr>
            <a:xfrm>
              <a:off x="4314025" y="2392100"/>
              <a:ext cx="1935475" cy="1891775"/>
            </a:xfrm>
            <a:custGeom>
              <a:avLst/>
              <a:gdLst/>
              <a:ahLst/>
              <a:cxnLst/>
              <a:rect l="0" t="0" r="0" b="0"/>
              <a:pathLst>
                <a:path w="77419" h="75671" extrusionOk="0">
                  <a:moveTo>
                    <a:pt x="1747" y="0"/>
                  </a:moveTo>
                  <a:lnTo>
                    <a:pt x="0" y="2957"/>
                  </a:lnTo>
                  <a:lnTo>
                    <a:pt x="72849" y="75671"/>
                  </a:lnTo>
                  <a:lnTo>
                    <a:pt x="77419" y="75671"/>
                  </a:lnTo>
                  <a:lnTo>
                    <a:pt x="1747" y="0"/>
                  </a:lnTo>
                  <a:close/>
                </a:path>
              </a:pathLst>
            </a:custGeom>
            <a:solidFill>
              <a:srgbClr val="0ECCCF"/>
            </a:solidFill>
            <a:ln>
              <a:noFill/>
            </a:ln>
          </p:spPr>
          <p:txBody>
            <a:bodyPr lIns="91425" tIns="91425" rIns="91425" bIns="91425" anchor="ctr" anchorCtr="0">
              <a:noAutofit/>
            </a:bodyPr>
            <a:lstStyle/>
            <a:p>
              <a:pPr lvl="0">
                <a:spcBef>
                  <a:spcPts val="0"/>
                </a:spcBef>
                <a:buNone/>
              </a:pPr>
              <a:endParaRPr/>
            </a:p>
          </p:txBody>
        </p:sp>
        <p:sp>
          <p:nvSpPr>
            <p:cNvPr id="25" name="Shape 25"/>
            <p:cNvSpPr/>
            <p:nvPr/>
          </p:nvSpPr>
          <p:spPr>
            <a:xfrm>
              <a:off x="4350975" y="2328250"/>
              <a:ext cx="1995975" cy="1955625"/>
            </a:xfrm>
            <a:custGeom>
              <a:avLst/>
              <a:gdLst/>
              <a:ahLst/>
              <a:cxnLst/>
              <a:rect l="0" t="0" r="0" b="0"/>
              <a:pathLst>
                <a:path w="79839" h="78225" extrusionOk="0">
                  <a:moveTo>
                    <a:pt x="1748" y="1"/>
                  </a:moveTo>
                  <a:lnTo>
                    <a:pt x="1" y="2957"/>
                  </a:lnTo>
                  <a:lnTo>
                    <a:pt x="75269" y="78225"/>
                  </a:lnTo>
                  <a:lnTo>
                    <a:pt x="79839" y="78225"/>
                  </a:lnTo>
                  <a:lnTo>
                    <a:pt x="1748" y="1"/>
                  </a:lnTo>
                  <a:close/>
                </a:path>
              </a:pathLst>
            </a:custGeom>
            <a:solidFill>
              <a:srgbClr val="10CACF"/>
            </a:solidFill>
            <a:ln>
              <a:noFill/>
            </a:ln>
          </p:spPr>
          <p:txBody>
            <a:bodyPr lIns="91425" tIns="91425" rIns="91425" bIns="91425" anchor="ctr" anchorCtr="0">
              <a:noAutofit/>
            </a:bodyPr>
            <a:lstStyle/>
            <a:p>
              <a:pPr lvl="0">
                <a:spcBef>
                  <a:spcPts val="0"/>
                </a:spcBef>
                <a:buNone/>
              </a:pPr>
              <a:endParaRPr/>
            </a:p>
          </p:txBody>
        </p:sp>
        <p:sp>
          <p:nvSpPr>
            <p:cNvPr id="26" name="Shape 26"/>
            <p:cNvSpPr/>
            <p:nvPr/>
          </p:nvSpPr>
          <p:spPr>
            <a:xfrm>
              <a:off x="4384575" y="2267775"/>
              <a:ext cx="2059825" cy="2016100"/>
            </a:xfrm>
            <a:custGeom>
              <a:avLst/>
              <a:gdLst/>
              <a:ahLst/>
              <a:cxnLst/>
              <a:rect l="0" t="0" r="0" b="0"/>
              <a:pathLst>
                <a:path w="82393" h="80644" extrusionOk="0">
                  <a:moveTo>
                    <a:pt x="1748" y="0"/>
                  </a:moveTo>
                  <a:lnTo>
                    <a:pt x="1" y="2957"/>
                  </a:lnTo>
                  <a:lnTo>
                    <a:pt x="77823" y="80644"/>
                  </a:lnTo>
                  <a:lnTo>
                    <a:pt x="82392" y="80644"/>
                  </a:lnTo>
                  <a:lnTo>
                    <a:pt x="1748" y="0"/>
                  </a:lnTo>
                  <a:close/>
                </a:path>
              </a:pathLst>
            </a:custGeom>
            <a:solidFill>
              <a:srgbClr val="11C8D0"/>
            </a:solidFill>
            <a:ln>
              <a:noFill/>
            </a:ln>
          </p:spPr>
          <p:txBody>
            <a:bodyPr lIns="91425" tIns="91425" rIns="91425" bIns="91425" anchor="ctr" anchorCtr="0">
              <a:noAutofit/>
            </a:bodyPr>
            <a:lstStyle/>
            <a:p>
              <a:pPr lvl="0">
                <a:spcBef>
                  <a:spcPts val="0"/>
                </a:spcBef>
                <a:buNone/>
              </a:pPr>
              <a:endParaRPr/>
            </a:p>
          </p:txBody>
        </p:sp>
        <p:sp>
          <p:nvSpPr>
            <p:cNvPr id="27" name="Shape 27"/>
            <p:cNvSpPr/>
            <p:nvPr/>
          </p:nvSpPr>
          <p:spPr>
            <a:xfrm>
              <a:off x="4421550" y="2207275"/>
              <a:ext cx="2120300" cy="2076600"/>
            </a:xfrm>
            <a:custGeom>
              <a:avLst/>
              <a:gdLst/>
              <a:ahLst/>
              <a:cxnLst/>
              <a:rect l="0" t="0" r="0" b="0"/>
              <a:pathLst>
                <a:path w="84812" h="83064" extrusionOk="0">
                  <a:moveTo>
                    <a:pt x="1747" y="1"/>
                  </a:moveTo>
                  <a:lnTo>
                    <a:pt x="0" y="2958"/>
                  </a:lnTo>
                  <a:lnTo>
                    <a:pt x="80107" y="83064"/>
                  </a:lnTo>
                  <a:lnTo>
                    <a:pt x="84811" y="83064"/>
                  </a:lnTo>
                  <a:lnTo>
                    <a:pt x="1747" y="1"/>
                  </a:lnTo>
                  <a:close/>
                </a:path>
              </a:pathLst>
            </a:custGeom>
            <a:solidFill>
              <a:srgbClr val="12C7D0"/>
            </a:solidFill>
            <a:ln>
              <a:noFill/>
            </a:ln>
          </p:spPr>
          <p:txBody>
            <a:bodyPr lIns="91425" tIns="91425" rIns="91425" bIns="91425" anchor="ctr" anchorCtr="0">
              <a:noAutofit/>
            </a:bodyPr>
            <a:lstStyle/>
            <a:p>
              <a:pPr lvl="0">
                <a:spcBef>
                  <a:spcPts val="0"/>
                </a:spcBef>
                <a:buNone/>
              </a:pPr>
              <a:endParaRPr/>
            </a:p>
          </p:txBody>
        </p:sp>
        <p:sp>
          <p:nvSpPr>
            <p:cNvPr id="28" name="Shape 28"/>
            <p:cNvSpPr/>
            <p:nvPr/>
          </p:nvSpPr>
          <p:spPr>
            <a:xfrm>
              <a:off x="4458500" y="2146800"/>
              <a:ext cx="2130375" cy="2137075"/>
            </a:xfrm>
            <a:custGeom>
              <a:avLst/>
              <a:gdLst/>
              <a:ahLst/>
              <a:cxnLst/>
              <a:rect l="0" t="0" r="0" b="0"/>
              <a:pathLst>
                <a:path w="85215" h="85483" extrusionOk="0">
                  <a:moveTo>
                    <a:pt x="1614" y="1"/>
                  </a:moveTo>
                  <a:lnTo>
                    <a:pt x="1" y="2823"/>
                  </a:lnTo>
                  <a:lnTo>
                    <a:pt x="82527" y="85483"/>
                  </a:lnTo>
                  <a:lnTo>
                    <a:pt x="84005" y="85483"/>
                  </a:lnTo>
                  <a:lnTo>
                    <a:pt x="85215" y="83467"/>
                  </a:lnTo>
                  <a:lnTo>
                    <a:pt x="1614" y="1"/>
                  </a:lnTo>
                  <a:close/>
                </a:path>
              </a:pathLst>
            </a:custGeom>
            <a:solidFill>
              <a:srgbClr val="13C5D1"/>
            </a:solidFill>
            <a:ln>
              <a:noFill/>
            </a:ln>
          </p:spPr>
          <p:txBody>
            <a:bodyPr lIns="91425" tIns="91425" rIns="91425" bIns="91425" anchor="ctr" anchorCtr="0">
              <a:noAutofit/>
            </a:bodyPr>
            <a:lstStyle/>
            <a:p>
              <a:pPr lvl="0">
                <a:spcBef>
                  <a:spcPts val="0"/>
                </a:spcBef>
                <a:buNone/>
              </a:pPr>
              <a:endParaRPr/>
            </a:p>
          </p:txBody>
        </p:sp>
        <p:sp>
          <p:nvSpPr>
            <p:cNvPr id="29" name="Shape 29"/>
            <p:cNvSpPr/>
            <p:nvPr/>
          </p:nvSpPr>
          <p:spPr>
            <a:xfrm>
              <a:off x="4492100" y="2082950"/>
              <a:ext cx="2133750" cy="2163975"/>
            </a:xfrm>
            <a:custGeom>
              <a:avLst/>
              <a:gdLst/>
              <a:ahLst/>
              <a:cxnLst/>
              <a:rect l="0" t="0" r="0" b="0"/>
              <a:pathLst>
                <a:path w="85350" h="86559" extrusionOk="0">
                  <a:moveTo>
                    <a:pt x="1748" y="1"/>
                  </a:moveTo>
                  <a:lnTo>
                    <a:pt x="1" y="2958"/>
                  </a:lnTo>
                  <a:lnTo>
                    <a:pt x="83602" y="86559"/>
                  </a:lnTo>
                  <a:lnTo>
                    <a:pt x="85349" y="83602"/>
                  </a:lnTo>
                  <a:lnTo>
                    <a:pt x="1748" y="1"/>
                  </a:lnTo>
                  <a:close/>
                </a:path>
              </a:pathLst>
            </a:custGeom>
            <a:solidFill>
              <a:srgbClr val="14C3D2"/>
            </a:solidFill>
            <a:ln>
              <a:noFill/>
            </a:ln>
          </p:spPr>
          <p:txBody>
            <a:bodyPr lIns="91425" tIns="91425" rIns="91425" bIns="91425" anchor="ctr" anchorCtr="0">
              <a:noAutofit/>
            </a:bodyPr>
            <a:lstStyle/>
            <a:p>
              <a:pPr lvl="0">
                <a:spcBef>
                  <a:spcPts val="0"/>
                </a:spcBef>
                <a:buNone/>
              </a:pPr>
              <a:endParaRPr/>
            </a:p>
          </p:txBody>
        </p:sp>
        <p:sp>
          <p:nvSpPr>
            <p:cNvPr id="30" name="Shape 30"/>
            <p:cNvSpPr/>
            <p:nvPr/>
          </p:nvSpPr>
          <p:spPr>
            <a:xfrm>
              <a:off x="4529075" y="2022475"/>
              <a:ext cx="2130375" cy="2163975"/>
            </a:xfrm>
            <a:custGeom>
              <a:avLst/>
              <a:gdLst/>
              <a:ahLst/>
              <a:cxnLst/>
              <a:rect l="0" t="0" r="0" b="0"/>
              <a:pathLst>
                <a:path w="85215" h="86559" extrusionOk="0">
                  <a:moveTo>
                    <a:pt x="1613" y="1"/>
                  </a:moveTo>
                  <a:lnTo>
                    <a:pt x="0" y="2957"/>
                  </a:lnTo>
                  <a:lnTo>
                    <a:pt x="83467" y="86558"/>
                  </a:lnTo>
                  <a:lnTo>
                    <a:pt x="85214" y="83601"/>
                  </a:lnTo>
                  <a:lnTo>
                    <a:pt x="1613" y="1"/>
                  </a:lnTo>
                  <a:close/>
                </a:path>
              </a:pathLst>
            </a:custGeom>
            <a:solidFill>
              <a:srgbClr val="15C1D2"/>
            </a:solidFill>
            <a:ln>
              <a:noFill/>
            </a:ln>
          </p:spPr>
          <p:txBody>
            <a:bodyPr lIns="91425" tIns="91425" rIns="91425" bIns="91425" anchor="ctr" anchorCtr="0">
              <a:noAutofit/>
            </a:bodyPr>
            <a:lstStyle/>
            <a:p>
              <a:pPr lvl="0">
                <a:spcBef>
                  <a:spcPts val="0"/>
                </a:spcBef>
                <a:buNone/>
              </a:pPr>
              <a:endParaRPr/>
            </a:p>
          </p:txBody>
        </p:sp>
        <p:sp>
          <p:nvSpPr>
            <p:cNvPr id="31" name="Shape 31"/>
            <p:cNvSpPr/>
            <p:nvPr/>
          </p:nvSpPr>
          <p:spPr>
            <a:xfrm>
              <a:off x="4562675" y="1962000"/>
              <a:ext cx="2133725" cy="2160600"/>
            </a:xfrm>
            <a:custGeom>
              <a:avLst/>
              <a:gdLst/>
              <a:ahLst/>
              <a:cxnLst/>
              <a:rect l="0" t="0" r="0" b="0"/>
              <a:pathLst>
                <a:path w="85349" h="86424" extrusionOk="0">
                  <a:moveTo>
                    <a:pt x="1748" y="0"/>
                  </a:moveTo>
                  <a:lnTo>
                    <a:pt x="0" y="2957"/>
                  </a:lnTo>
                  <a:lnTo>
                    <a:pt x="83602" y="86424"/>
                  </a:lnTo>
                  <a:lnTo>
                    <a:pt x="85349" y="83467"/>
                  </a:lnTo>
                  <a:lnTo>
                    <a:pt x="1748" y="0"/>
                  </a:lnTo>
                  <a:close/>
                </a:path>
              </a:pathLst>
            </a:custGeom>
            <a:solidFill>
              <a:srgbClr val="16C0D3"/>
            </a:solidFill>
            <a:ln>
              <a:noFill/>
            </a:ln>
          </p:spPr>
          <p:txBody>
            <a:bodyPr lIns="91425" tIns="91425" rIns="91425" bIns="91425" anchor="ctr" anchorCtr="0">
              <a:noAutofit/>
            </a:bodyPr>
            <a:lstStyle/>
            <a:p>
              <a:pPr lvl="0">
                <a:spcBef>
                  <a:spcPts val="0"/>
                </a:spcBef>
                <a:buNone/>
              </a:pPr>
              <a:endParaRPr/>
            </a:p>
          </p:txBody>
        </p:sp>
        <p:sp>
          <p:nvSpPr>
            <p:cNvPr id="32" name="Shape 32"/>
            <p:cNvSpPr/>
            <p:nvPr/>
          </p:nvSpPr>
          <p:spPr>
            <a:xfrm>
              <a:off x="4599625" y="1898150"/>
              <a:ext cx="2130375" cy="2163975"/>
            </a:xfrm>
            <a:custGeom>
              <a:avLst/>
              <a:gdLst/>
              <a:ahLst/>
              <a:cxnLst/>
              <a:rect l="0" t="0" r="0" b="0"/>
              <a:pathLst>
                <a:path w="85215" h="86559" extrusionOk="0">
                  <a:moveTo>
                    <a:pt x="1614" y="0"/>
                  </a:moveTo>
                  <a:lnTo>
                    <a:pt x="1" y="2957"/>
                  </a:lnTo>
                  <a:lnTo>
                    <a:pt x="83602" y="86558"/>
                  </a:lnTo>
                  <a:lnTo>
                    <a:pt x="85215" y="83601"/>
                  </a:lnTo>
                  <a:lnTo>
                    <a:pt x="1614" y="0"/>
                  </a:lnTo>
                  <a:close/>
                </a:path>
              </a:pathLst>
            </a:custGeom>
            <a:solidFill>
              <a:srgbClr val="17BED3"/>
            </a:solidFill>
            <a:ln>
              <a:noFill/>
            </a:ln>
          </p:spPr>
          <p:txBody>
            <a:bodyPr lIns="91425" tIns="91425" rIns="91425" bIns="91425" anchor="ctr" anchorCtr="0">
              <a:noAutofit/>
            </a:bodyPr>
            <a:lstStyle/>
            <a:p>
              <a:pPr lvl="0">
                <a:spcBef>
                  <a:spcPts val="0"/>
                </a:spcBef>
                <a:buNone/>
              </a:pPr>
              <a:endParaRPr/>
            </a:p>
          </p:txBody>
        </p:sp>
        <p:sp>
          <p:nvSpPr>
            <p:cNvPr id="33" name="Shape 33"/>
            <p:cNvSpPr/>
            <p:nvPr/>
          </p:nvSpPr>
          <p:spPr>
            <a:xfrm>
              <a:off x="4633225" y="1837675"/>
              <a:ext cx="2133750" cy="2163950"/>
            </a:xfrm>
            <a:custGeom>
              <a:avLst/>
              <a:gdLst/>
              <a:ahLst/>
              <a:cxnLst/>
              <a:rect l="0" t="0" r="0" b="0"/>
              <a:pathLst>
                <a:path w="85350" h="86558" extrusionOk="0">
                  <a:moveTo>
                    <a:pt x="1748" y="0"/>
                  </a:moveTo>
                  <a:lnTo>
                    <a:pt x="1" y="2957"/>
                  </a:lnTo>
                  <a:lnTo>
                    <a:pt x="83602" y="86558"/>
                  </a:lnTo>
                  <a:lnTo>
                    <a:pt x="85349" y="83601"/>
                  </a:lnTo>
                  <a:lnTo>
                    <a:pt x="1748" y="0"/>
                  </a:lnTo>
                  <a:close/>
                </a:path>
              </a:pathLst>
            </a:custGeom>
            <a:solidFill>
              <a:srgbClr val="18BCD4"/>
            </a:solidFill>
            <a:ln>
              <a:noFill/>
            </a:ln>
          </p:spPr>
          <p:txBody>
            <a:bodyPr lIns="91425" tIns="91425" rIns="91425" bIns="91425" anchor="ctr" anchorCtr="0">
              <a:noAutofit/>
            </a:bodyPr>
            <a:lstStyle/>
            <a:p>
              <a:pPr lvl="0">
                <a:spcBef>
                  <a:spcPts val="0"/>
                </a:spcBef>
                <a:buNone/>
              </a:pPr>
              <a:endParaRPr/>
            </a:p>
          </p:txBody>
        </p:sp>
        <p:sp>
          <p:nvSpPr>
            <p:cNvPr id="34" name="Shape 34"/>
            <p:cNvSpPr/>
            <p:nvPr/>
          </p:nvSpPr>
          <p:spPr>
            <a:xfrm>
              <a:off x="4670200" y="1777175"/>
              <a:ext cx="2130375" cy="2160625"/>
            </a:xfrm>
            <a:custGeom>
              <a:avLst/>
              <a:gdLst/>
              <a:ahLst/>
              <a:cxnLst/>
              <a:rect l="0" t="0" r="0" b="0"/>
              <a:pathLst>
                <a:path w="85215" h="86425" extrusionOk="0">
                  <a:moveTo>
                    <a:pt x="1748" y="1"/>
                  </a:moveTo>
                  <a:lnTo>
                    <a:pt x="0" y="2958"/>
                  </a:lnTo>
                  <a:lnTo>
                    <a:pt x="83602" y="86424"/>
                  </a:lnTo>
                  <a:lnTo>
                    <a:pt x="85215" y="83467"/>
                  </a:lnTo>
                  <a:lnTo>
                    <a:pt x="1748" y="1"/>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sp>
          <p:nvSpPr>
            <p:cNvPr id="35" name="Shape 35"/>
            <p:cNvSpPr/>
            <p:nvPr/>
          </p:nvSpPr>
          <p:spPr>
            <a:xfrm>
              <a:off x="4707150" y="1713350"/>
              <a:ext cx="2130375" cy="2163950"/>
            </a:xfrm>
            <a:custGeom>
              <a:avLst/>
              <a:gdLst/>
              <a:ahLst/>
              <a:cxnLst/>
              <a:rect l="0" t="0" r="0" b="0"/>
              <a:pathLst>
                <a:path w="85215" h="86558" extrusionOk="0">
                  <a:moveTo>
                    <a:pt x="1614" y="0"/>
                  </a:moveTo>
                  <a:lnTo>
                    <a:pt x="1" y="2957"/>
                  </a:lnTo>
                  <a:lnTo>
                    <a:pt x="83468" y="86558"/>
                  </a:lnTo>
                  <a:lnTo>
                    <a:pt x="85215" y="83601"/>
                  </a:lnTo>
                  <a:lnTo>
                    <a:pt x="1614" y="0"/>
                  </a:lnTo>
                  <a:close/>
                </a:path>
              </a:pathLst>
            </a:custGeom>
            <a:solidFill>
              <a:srgbClr val="1BB9D5"/>
            </a:solidFill>
            <a:ln>
              <a:noFill/>
            </a:ln>
          </p:spPr>
          <p:txBody>
            <a:bodyPr lIns="91425" tIns="91425" rIns="91425" bIns="91425" anchor="ctr" anchorCtr="0">
              <a:noAutofit/>
            </a:bodyPr>
            <a:lstStyle/>
            <a:p>
              <a:pPr lvl="0">
                <a:spcBef>
                  <a:spcPts val="0"/>
                </a:spcBef>
                <a:buNone/>
              </a:pPr>
              <a:endParaRPr/>
            </a:p>
          </p:txBody>
        </p:sp>
        <p:sp>
          <p:nvSpPr>
            <p:cNvPr id="36" name="Shape 36"/>
            <p:cNvSpPr/>
            <p:nvPr/>
          </p:nvSpPr>
          <p:spPr>
            <a:xfrm>
              <a:off x="4740750" y="1652850"/>
              <a:ext cx="2130400" cy="2163975"/>
            </a:xfrm>
            <a:custGeom>
              <a:avLst/>
              <a:gdLst/>
              <a:ahLst/>
              <a:cxnLst/>
              <a:rect l="0" t="0" r="0" b="0"/>
              <a:pathLst>
                <a:path w="85216" h="86559" extrusionOk="0">
                  <a:moveTo>
                    <a:pt x="1748" y="1"/>
                  </a:moveTo>
                  <a:lnTo>
                    <a:pt x="1" y="2958"/>
                  </a:lnTo>
                  <a:lnTo>
                    <a:pt x="83602" y="86559"/>
                  </a:lnTo>
                  <a:lnTo>
                    <a:pt x="85215" y="83602"/>
                  </a:lnTo>
                  <a:lnTo>
                    <a:pt x="1748" y="1"/>
                  </a:lnTo>
                  <a:close/>
                </a:path>
              </a:pathLst>
            </a:custGeom>
            <a:solidFill>
              <a:srgbClr val="1CB7D6"/>
            </a:solidFill>
            <a:ln>
              <a:noFill/>
            </a:ln>
          </p:spPr>
          <p:txBody>
            <a:bodyPr lIns="91425" tIns="91425" rIns="91425" bIns="91425" anchor="ctr" anchorCtr="0">
              <a:noAutofit/>
            </a:bodyPr>
            <a:lstStyle/>
            <a:p>
              <a:pPr lvl="0">
                <a:spcBef>
                  <a:spcPts val="0"/>
                </a:spcBef>
                <a:buNone/>
              </a:pPr>
              <a:endParaRPr/>
            </a:p>
          </p:txBody>
        </p:sp>
        <p:sp>
          <p:nvSpPr>
            <p:cNvPr id="37" name="Shape 37"/>
            <p:cNvSpPr/>
            <p:nvPr/>
          </p:nvSpPr>
          <p:spPr>
            <a:xfrm>
              <a:off x="4777725" y="1592375"/>
              <a:ext cx="2130375" cy="2160600"/>
            </a:xfrm>
            <a:custGeom>
              <a:avLst/>
              <a:gdLst/>
              <a:ahLst/>
              <a:cxnLst/>
              <a:rect l="0" t="0" r="0" b="0"/>
              <a:pathLst>
                <a:path w="85215" h="86424" extrusionOk="0">
                  <a:moveTo>
                    <a:pt x="1613" y="1"/>
                  </a:moveTo>
                  <a:lnTo>
                    <a:pt x="0" y="2957"/>
                  </a:lnTo>
                  <a:lnTo>
                    <a:pt x="83467" y="86424"/>
                  </a:lnTo>
                  <a:lnTo>
                    <a:pt x="85215" y="83601"/>
                  </a:lnTo>
                  <a:lnTo>
                    <a:pt x="1613" y="1"/>
                  </a:lnTo>
                  <a:close/>
                </a:path>
              </a:pathLst>
            </a:custGeom>
            <a:solidFill>
              <a:srgbClr val="1DB5D6"/>
            </a:solidFill>
            <a:ln>
              <a:noFill/>
            </a:ln>
          </p:spPr>
          <p:txBody>
            <a:bodyPr lIns="91425" tIns="91425" rIns="91425" bIns="91425" anchor="ctr" anchorCtr="0">
              <a:noAutofit/>
            </a:bodyPr>
            <a:lstStyle/>
            <a:p>
              <a:pPr lvl="0">
                <a:spcBef>
                  <a:spcPts val="0"/>
                </a:spcBef>
                <a:buNone/>
              </a:pPr>
              <a:endParaRPr/>
            </a:p>
          </p:txBody>
        </p:sp>
        <p:sp>
          <p:nvSpPr>
            <p:cNvPr id="38" name="Shape 38"/>
            <p:cNvSpPr/>
            <p:nvPr/>
          </p:nvSpPr>
          <p:spPr>
            <a:xfrm>
              <a:off x="4811325" y="1531900"/>
              <a:ext cx="2133750" cy="2160600"/>
            </a:xfrm>
            <a:custGeom>
              <a:avLst/>
              <a:gdLst/>
              <a:ahLst/>
              <a:cxnLst/>
              <a:rect l="0" t="0" r="0" b="0"/>
              <a:pathLst>
                <a:path w="85350" h="86424" extrusionOk="0">
                  <a:moveTo>
                    <a:pt x="1748" y="0"/>
                  </a:moveTo>
                  <a:lnTo>
                    <a:pt x="0" y="2823"/>
                  </a:lnTo>
                  <a:lnTo>
                    <a:pt x="83602" y="86423"/>
                  </a:lnTo>
                  <a:lnTo>
                    <a:pt x="85349" y="83467"/>
                  </a:lnTo>
                  <a:lnTo>
                    <a:pt x="1748" y="0"/>
                  </a:lnTo>
                  <a:close/>
                </a:path>
              </a:pathLst>
            </a:custGeom>
            <a:solidFill>
              <a:srgbClr val="1EB4D7"/>
            </a:solidFill>
            <a:ln>
              <a:noFill/>
            </a:ln>
          </p:spPr>
          <p:txBody>
            <a:bodyPr lIns="91425" tIns="91425" rIns="91425" bIns="91425" anchor="ctr" anchorCtr="0">
              <a:noAutofit/>
            </a:bodyPr>
            <a:lstStyle/>
            <a:p>
              <a:pPr lvl="0">
                <a:spcBef>
                  <a:spcPts val="0"/>
                </a:spcBef>
                <a:buNone/>
              </a:pPr>
              <a:endParaRPr/>
            </a:p>
          </p:txBody>
        </p:sp>
        <p:sp>
          <p:nvSpPr>
            <p:cNvPr id="39" name="Shape 39"/>
            <p:cNvSpPr/>
            <p:nvPr/>
          </p:nvSpPr>
          <p:spPr>
            <a:xfrm>
              <a:off x="4848275" y="1468050"/>
              <a:ext cx="2130400" cy="2163975"/>
            </a:xfrm>
            <a:custGeom>
              <a:avLst/>
              <a:gdLst/>
              <a:ahLst/>
              <a:cxnLst/>
              <a:rect l="0" t="0" r="0" b="0"/>
              <a:pathLst>
                <a:path w="85216" h="86559" extrusionOk="0">
                  <a:moveTo>
                    <a:pt x="1614" y="0"/>
                  </a:moveTo>
                  <a:lnTo>
                    <a:pt x="1" y="2957"/>
                  </a:lnTo>
                  <a:lnTo>
                    <a:pt x="83602" y="86558"/>
                  </a:lnTo>
                  <a:lnTo>
                    <a:pt x="85215" y="83601"/>
                  </a:lnTo>
                  <a:lnTo>
                    <a:pt x="1614" y="0"/>
                  </a:lnTo>
                  <a:close/>
                </a:path>
              </a:pathLst>
            </a:custGeom>
            <a:solidFill>
              <a:srgbClr val="1FB2D7"/>
            </a:solidFill>
            <a:ln>
              <a:noFill/>
            </a:ln>
          </p:spPr>
          <p:txBody>
            <a:bodyPr lIns="91425" tIns="91425" rIns="91425" bIns="91425" anchor="ctr" anchorCtr="0">
              <a:noAutofit/>
            </a:bodyPr>
            <a:lstStyle/>
            <a:p>
              <a:pPr lvl="0">
                <a:spcBef>
                  <a:spcPts val="0"/>
                </a:spcBef>
                <a:buNone/>
              </a:pPr>
              <a:endParaRPr/>
            </a:p>
          </p:txBody>
        </p:sp>
        <p:sp>
          <p:nvSpPr>
            <p:cNvPr id="40" name="Shape 40"/>
            <p:cNvSpPr/>
            <p:nvPr/>
          </p:nvSpPr>
          <p:spPr>
            <a:xfrm>
              <a:off x="4881875" y="1431100"/>
              <a:ext cx="2133750" cy="2140425"/>
            </a:xfrm>
            <a:custGeom>
              <a:avLst/>
              <a:gdLst/>
              <a:ahLst/>
              <a:cxnLst/>
              <a:rect l="0" t="0" r="0" b="0"/>
              <a:pathLst>
                <a:path w="85350" h="85617" extrusionOk="0">
                  <a:moveTo>
                    <a:pt x="1211" y="0"/>
                  </a:moveTo>
                  <a:lnTo>
                    <a:pt x="1" y="2016"/>
                  </a:lnTo>
                  <a:lnTo>
                    <a:pt x="83602" y="85617"/>
                  </a:lnTo>
                  <a:lnTo>
                    <a:pt x="85350" y="82660"/>
                  </a:lnTo>
                  <a:lnTo>
                    <a:pt x="2689" y="0"/>
                  </a:lnTo>
                  <a:close/>
                </a:path>
              </a:pathLst>
            </a:custGeom>
            <a:solidFill>
              <a:srgbClr val="20B0D8"/>
            </a:solidFill>
            <a:ln>
              <a:noFill/>
            </a:ln>
          </p:spPr>
          <p:txBody>
            <a:bodyPr lIns="91425" tIns="91425" rIns="91425" bIns="91425" anchor="ctr" anchorCtr="0">
              <a:noAutofit/>
            </a:bodyPr>
            <a:lstStyle/>
            <a:p>
              <a:pPr lvl="0">
                <a:spcBef>
                  <a:spcPts val="0"/>
                </a:spcBef>
                <a:buNone/>
              </a:pPr>
              <a:endParaRPr/>
            </a:p>
          </p:txBody>
        </p:sp>
        <p:sp>
          <p:nvSpPr>
            <p:cNvPr id="41" name="Shape 41"/>
            <p:cNvSpPr/>
            <p:nvPr/>
          </p:nvSpPr>
          <p:spPr>
            <a:xfrm>
              <a:off x="4928925" y="1431100"/>
              <a:ext cx="2120300" cy="2076600"/>
            </a:xfrm>
            <a:custGeom>
              <a:avLst/>
              <a:gdLst/>
              <a:ahLst/>
              <a:cxnLst/>
              <a:rect l="0" t="0" r="0" b="0"/>
              <a:pathLst>
                <a:path w="84812" h="83064" extrusionOk="0">
                  <a:moveTo>
                    <a:pt x="1" y="0"/>
                  </a:moveTo>
                  <a:lnTo>
                    <a:pt x="83199" y="83063"/>
                  </a:lnTo>
                  <a:lnTo>
                    <a:pt x="84812" y="80106"/>
                  </a:lnTo>
                  <a:lnTo>
                    <a:pt x="4705" y="0"/>
                  </a:lnTo>
                  <a:close/>
                </a:path>
              </a:pathLst>
            </a:custGeom>
            <a:solidFill>
              <a:srgbClr val="21AED9"/>
            </a:solidFill>
            <a:ln>
              <a:noFill/>
            </a:ln>
          </p:spPr>
          <p:txBody>
            <a:bodyPr lIns="91425" tIns="91425" rIns="91425" bIns="91425" anchor="ctr" anchorCtr="0">
              <a:noAutofit/>
            </a:bodyPr>
            <a:lstStyle/>
            <a:p>
              <a:pPr lvl="0">
                <a:spcBef>
                  <a:spcPts val="0"/>
                </a:spcBef>
                <a:buNone/>
              </a:pPr>
              <a:endParaRPr/>
            </a:p>
          </p:txBody>
        </p:sp>
        <p:sp>
          <p:nvSpPr>
            <p:cNvPr id="42" name="Shape 42"/>
            <p:cNvSpPr/>
            <p:nvPr/>
          </p:nvSpPr>
          <p:spPr>
            <a:xfrm>
              <a:off x="5026375" y="1431100"/>
              <a:ext cx="2059825" cy="2016100"/>
            </a:xfrm>
            <a:custGeom>
              <a:avLst/>
              <a:gdLst/>
              <a:ahLst/>
              <a:cxnLst/>
              <a:rect l="0" t="0" r="0" b="0"/>
              <a:pathLst>
                <a:path w="82393" h="80644" extrusionOk="0">
                  <a:moveTo>
                    <a:pt x="0" y="0"/>
                  </a:moveTo>
                  <a:lnTo>
                    <a:pt x="80645" y="80644"/>
                  </a:lnTo>
                  <a:lnTo>
                    <a:pt x="82392" y="77687"/>
                  </a:lnTo>
                  <a:lnTo>
                    <a:pt x="4705" y="0"/>
                  </a:lnTo>
                  <a:close/>
                </a:path>
              </a:pathLst>
            </a:custGeom>
            <a:solidFill>
              <a:srgbClr val="22ADD9"/>
            </a:solidFill>
            <a:ln>
              <a:noFill/>
            </a:ln>
          </p:spPr>
          <p:txBody>
            <a:bodyPr lIns="91425" tIns="91425" rIns="91425" bIns="91425" anchor="ctr" anchorCtr="0">
              <a:noAutofit/>
            </a:bodyPr>
            <a:lstStyle/>
            <a:p>
              <a:pPr lvl="0">
                <a:spcBef>
                  <a:spcPts val="0"/>
                </a:spcBef>
                <a:buNone/>
              </a:pPr>
              <a:endParaRPr/>
            </a:p>
          </p:txBody>
        </p:sp>
        <p:sp>
          <p:nvSpPr>
            <p:cNvPr id="43" name="Shape 43"/>
            <p:cNvSpPr/>
            <p:nvPr/>
          </p:nvSpPr>
          <p:spPr>
            <a:xfrm>
              <a:off x="5123825" y="1431100"/>
              <a:ext cx="1995975" cy="1955625"/>
            </a:xfrm>
            <a:custGeom>
              <a:avLst/>
              <a:gdLst/>
              <a:ahLst/>
              <a:cxnLst/>
              <a:rect l="0" t="0" r="0" b="0"/>
              <a:pathLst>
                <a:path w="79839" h="78225" extrusionOk="0">
                  <a:moveTo>
                    <a:pt x="0" y="0"/>
                  </a:moveTo>
                  <a:lnTo>
                    <a:pt x="78225" y="78225"/>
                  </a:lnTo>
                  <a:lnTo>
                    <a:pt x="79838" y="75268"/>
                  </a:lnTo>
                  <a:lnTo>
                    <a:pt x="4705" y="0"/>
                  </a:lnTo>
                  <a:close/>
                </a:path>
              </a:pathLst>
            </a:custGeom>
            <a:solidFill>
              <a:srgbClr val="23ABDA"/>
            </a:solidFill>
            <a:ln>
              <a:noFill/>
            </a:ln>
          </p:spPr>
          <p:txBody>
            <a:bodyPr lIns="91425" tIns="91425" rIns="91425" bIns="91425" anchor="ctr" anchorCtr="0">
              <a:noAutofit/>
            </a:bodyPr>
            <a:lstStyle/>
            <a:p>
              <a:pPr lvl="0">
                <a:spcBef>
                  <a:spcPts val="0"/>
                </a:spcBef>
                <a:buNone/>
              </a:pPr>
              <a:endParaRPr/>
            </a:p>
          </p:txBody>
        </p:sp>
        <p:sp>
          <p:nvSpPr>
            <p:cNvPr id="44" name="Shape 44"/>
            <p:cNvSpPr/>
            <p:nvPr/>
          </p:nvSpPr>
          <p:spPr>
            <a:xfrm>
              <a:off x="5221275" y="1431100"/>
              <a:ext cx="1935475" cy="1891775"/>
            </a:xfrm>
            <a:custGeom>
              <a:avLst/>
              <a:gdLst/>
              <a:ahLst/>
              <a:cxnLst/>
              <a:rect l="0" t="0" r="0" b="0"/>
              <a:pathLst>
                <a:path w="77419" h="75671" extrusionOk="0">
                  <a:moveTo>
                    <a:pt x="0" y="0"/>
                  </a:moveTo>
                  <a:lnTo>
                    <a:pt x="75671" y="75671"/>
                  </a:lnTo>
                  <a:lnTo>
                    <a:pt x="77419" y="72714"/>
                  </a:lnTo>
                  <a:lnTo>
                    <a:pt x="4570" y="0"/>
                  </a:lnTo>
                  <a:close/>
                </a:path>
              </a:pathLst>
            </a:custGeom>
            <a:solidFill>
              <a:srgbClr val="25A9DA"/>
            </a:solidFill>
            <a:ln>
              <a:noFill/>
            </a:ln>
          </p:spPr>
          <p:txBody>
            <a:bodyPr lIns="91425" tIns="91425" rIns="91425" bIns="91425" anchor="ctr" anchorCtr="0">
              <a:noAutofit/>
            </a:bodyPr>
            <a:lstStyle/>
            <a:p>
              <a:pPr lvl="0">
                <a:spcBef>
                  <a:spcPts val="0"/>
                </a:spcBef>
                <a:buNone/>
              </a:pPr>
              <a:endParaRPr/>
            </a:p>
          </p:txBody>
        </p:sp>
        <p:sp>
          <p:nvSpPr>
            <p:cNvPr id="45" name="Shape 45"/>
            <p:cNvSpPr/>
            <p:nvPr/>
          </p:nvSpPr>
          <p:spPr>
            <a:xfrm>
              <a:off x="5318700" y="1431100"/>
              <a:ext cx="1875025" cy="1831300"/>
            </a:xfrm>
            <a:custGeom>
              <a:avLst/>
              <a:gdLst/>
              <a:ahLst/>
              <a:cxnLst/>
              <a:rect l="0" t="0" r="0" b="0"/>
              <a:pathLst>
                <a:path w="75001" h="73252" extrusionOk="0">
                  <a:moveTo>
                    <a:pt x="1" y="0"/>
                  </a:moveTo>
                  <a:lnTo>
                    <a:pt x="73253" y="73251"/>
                  </a:lnTo>
                  <a:lnTo>
                    <a:pt x="75000" y="70295"/>
                  </a:lnTo>
                  <a:lnTo>
                    <a:pt x="4571" y="0"/>
                  </a:lnTo>
                  <a:close/>
                </a:path>
              </a:pathLst>
            </a:custGeom>
            <a:solidFill>
              <a:srgbClr val="26A8DB"/>
            </a:solidFill>
            <a:ln>
              <a:noFill/>
            </a:ln>
          </p:spPr>
          <p:txBody>
            <a:bodyPr lIns="91425" tIns="91425" rIns="91425" bIns="91425" anchor="ctr" anchorCtr="0">
              <a:noAutofit/>
            </a:bodyPr>
            <a:lstStyle/>
            <a:p>
              <a:pPr lvl="0">
                <a:spcBef>
                  <a:spcPts val="0"/>
                </a:spcBef>
                <a:buNone/>
              </a:pPr>
              <a:endParaRPr/>
            </a:p>
          </p:txBody>
        </p:sp>
        <p:sp>
          <p:nvSpPr>
            <p:cNvPr id="46" name="Shape 46"/>
            <p:cNvSpPr/>
            <p:nvPr/>
          </p:nvSpPr>
          <p:spPr>
            <a:xfrm>
              <a:off x="5416150" y="1431100"/>
              <a:ext cx="1811175" cy="1770825"/>
            </a:xfrm>
            <a:custGeom>
              <a:avLst/>
              <a:gdLst/>
              <a:ahLst/>
              <a:cxnLst/>
              <a:rect l="0" t="0" r="0" b="0"/>
              <a:pathLst>
                <a:path w="72447" h="70833" extrusionOk="0">
                  <a:moveTo>
                    <a:pt x="1" y="0"/>
                  </a:moveTo>
                  <a:lnTo>
                    <a:pt x="70699" y="70832"/>
                  </a:lnTo>
                  <a:lnTo>
                    <a:pt x="72446" y="67875"/>
                  </a:lnTo>
                  <a:lnTo>
                    <a:pt x="4571" y="0"/>
                  </a:lnTo>
                  <a:close/>
                </a:path>
              </a:pathLst>
            </a:custGeom>
            <a:solidFill>
              <a:srgbClr val="27A6DC"/>
            </a:solidFill>
            <a:ln>
              <a:noFill/>
            </a:ln>
          </p:spPr>
          <p:txBody>
            <a:bodyPr lIns="91425" tIns="91425" rIns="91425" bIns="91425" anchor="ctr" anchorCtr="0">
              <a:noAutofit/>
            </a:bodyPr>
            <a:lstStyle/>
            <a:p>
              <a:pPr lvl="0">
                <a:spcBef>
                  <a:spcPts val="0"/>
                </a:spcBef>
                <a:buNone/>
              </a:pPr>
              <a:endParaRPr/>
            </a:p>
          </p:txBody>
        </p:sp>
        <p:sp>
          <p:nvSpPr>
            <p:cNvPr id="47" name="Shape 47"/>
            <p:cNvSpPr/>
            <p:nvPr/>
          </p:nvSpPr>
          <p:spPr>
            <a:xfrm>
              <a:off x="5510250" y="1431100"/>
              <a:ext cx="1754025" cy="1706975"/>
            </a:xfrm>
            <a:custGeom>
              <a:avLst/>
              <a:gdLst/>
              <a:ahLst/>
              <a:cxnLst/>
              <a:rect l="0" t="0" r="0" b="0"/>
              <a:pathLst>
                <a:path w="70161" h="68279" extrusionOk="0">
                  <a:moveTo>
                    <a:pt x="0" y="0"/>
                  </a:moveTo>
                  <a:lnTo>
                    <a:pt x="68413" y="68278"/>
                  </a:lnTo>
                  <a:lnTo>
                    <a:pt x="70161" y="65456"/>
                  </a:lnTo>
                  <a:lnTo>
                    <a:pt x="4704" y="0"/>
                  </a:lnTo>
                  <a:close/>
                </a:path>
              </a:pathLst>
            </a:custGeom>
            <a:solidFill>
              <a:srgbClr val="28A4DC"/>
            </a:solidFill>
            <a:ln>
              <a:noFill/>
            </a:ln>
          </p:spPr>
          <p:txBody>
            <a:bodyPr lIns="91425" tIns="91425" rIns="91425" bIns="91425" anchor="ctr" anchorCtr="0">
              <a:noAutofit/>
            </a:bodyPr>
            <a:lstStyle/>
            <a:p>
              <a:pPr lvl="0">
                <a:spcBef>
                  <a:spcPts val="0"/>
                </a:spcBef>
                <a:buNone/>
              </a:pPr>
              <a:endParaRPr/>
            </a:p>
          </p:txBody>
        </p:sp>
        <p:sp>
          <p:nvSpPr>
            <p:cNvPr id="48" name="Shape 48"/>
            <p:cNvSpPr/>
            <p:nvPr/>
          </p:nvSpPr>
          <p:spPr>
            <a:xfrm>
              <a:off x="5607675" y="1431100"/>
              <a:ext cx="1690200" cy="1646500"/>
            </a:xfrm>
            <a:custGeom>
              <a:avLst/>
              <a:gdLst/>
              <a:ahLst/>
              <a:cxnLst/>
              <a:rect l="0" t="0" r="0" b="0"/>
              <a:pathLst>
                <a:path w="67608" h="65860" extrusionOk="0">
                  <a:moveTo>
                    <a:pt x="1" y="0"/>
                  </a:moveTo>
                  <a:lnTo>
                    <a:pt x="65995" y="65859"/>
                  </a:lnTo>
                  <a:lnTo>
                    <a:pt x="67608" y="62902"/>
                  </a:lnTo>
                  <a:lnTo>
                    <a:pt x="4705" y="0"/>
                  </a:lnTo>
                  <a:close/>
                </a:path>
              </a:pathLst>
            </a:custGeom>
            <a:solidFill>
              <a:srgbClr val="29A2DD"/>
            </a:solidFill>
            <a:ln>
              <a:noFill/>
            </a:ln>
          </p:spPr>
          <p:txBody>
            <a:bodyPr lIns="91425" tIns="91425" rIns="91425" bIns="91425" anchor="ctr" anchorCtr="0">
              <a:noAutofit/>
            </a:bodyPr>
            <a:lstStyle/>
            <a:p>
              <a:pPr lvl="0">
                <a:spcBef>
                  <a:spcPts val="0"/>
                </a:spcBef>
                <a:buNone/>
              </a:pPr>
              <a:endParaRPr/>
            </a:p>
          </p:txBody>
        </p:sp>
        <p:sp>
          <p:nvSpPr>
            <p:cNvPr id="49" name="Shape 49"/>
            <p:cNvSpPr/>
            <p:nvPr/>
          </p:nvSpPr>
          <p:spPr>
            <a:xfrm>
              <a:off x="5705125" y="1431100"/>
              <a:ext cx="1629725" cy="1586000"/>
            </a:xfrm>
            <a:custGeom>
              <a:avLst/>
              <a:gdLst/>
              <a:ahLst/>
              <a:cxnLst/>
              <a:rect l="0" t="0" r="0" b="0"/>
              <a:pathLst>
                <a:path w="65189" h="63440" extrusionOk="0">
                  <a:moveTo>
                    <a:pt x="1" y="0"/>
                  </a:moveTo>
                  <a:lnTo>
                    <a:pt x="63441" y="63440"/>
                  </a:lnTo>
                  <a:lnTo>
                    <a:pt x="65188" y="60483"/>
                  </a:lnTo>
                  <a:lnTo>
                    <a:pt x="4705" y="0"/>
                  </a:lnTo>
                  <a:close/>
                </a:path>
              </a:pathLst>
            </a:custGeom>
            <a:solidFill>
              <a:srgbClr val="2AA1DD"/>
            </a:solidFill>
            <a:ln>
              <a:noFill/>
            </a:ln>
          </p:spPr>
          <p:txBody>
            <a:bodyPr lIns="91425" tIns="91425" rIns="91425" bIns="91425" anchor="ctr" anchorCtr="0">
              <a:noAutofit/>
            </a:bodyPr>
            <a:lstStyle/>
            <a:p>
              <a:pPr lvl="0">
                <a:spcBef>
                  <a:spcPts val="0"/>
                </a:spcBef>
                <a:buNone/>
              </a:pPr>
              <a:endParaRPr/>
            </a:p>
          </p:txBody>
        </p:sp>
        <p:sp>
          <p:nvSpPr>
            <p:cNvPr id="50" name="Shape 50"/>
            <p:cNvSpPr/>
            <p:nvPr/>
          </p:nvSpPr>
          <p:spPr>
            <a:xfrm>
              <a:off x="5802575" y="1431100"/>
              <a:ext cx="1565875" cy="1525525"/>
            </a:xfrm>
            <a:custGeom>
              <a:avLst/>
              <a:gdLst/>
              <a:ahLst/>
              <a:cxnLst/>
              <a:rect l="0" t="0" r="0" b="0"/>
              <a:pathLst>
                <a:path w="62635" h="61021" extrusionOk="0">
                  <a:moveTo>
                    <a:pt x="1" y="0"/>
                  </a:moveTo>
                  <a:lnTo>
                    <a:pt x="61021" y="61020"/>
                  </a:lnTo>
                  <a:lnTo>
                    <a:pt x="62634" y="58064"/>
                  </a:lnTo>
                  <a:lnTo>
                    <a:pt x="4705" y="0"/>
                  </a:lnTo>
                  <a:close/>
                </a:path>
              </a:pathLst>
            </a:custGeom>
            <a:solidFill>
              <a:srgbClr val="2B9FDE"/>
            </a:solidFill>
            <a:ln>
              <a:noFill/>
            </a:ln>
          </p:spPr>
          <p:txBody>
            <a:bodyPr lIns="91425" tIns="91425" rIns="91425" bIns="91425" anchor="ctr" anchorCtr="0">
              <a:noAutofit/>
            </a:bodyPr>
            <a:lstStyle/>
            <a:p>
              <a:pPr lvl="0">
                <a:spcBef>
                  <a:spcPts val="0"/>
                </a:spcBef>
                <a:buNone/>
              </a:pPr>
              <a:endParaRPr/>
            </a:p>
          </p:txBody>
        </p:sp>
        <p:sp>
          <p:nvSpPr>
            <p:cNvPr id="51" name="Shape 51"/>
            <p:cNvSpPr/>
            <p:nvPr/>
          </p:nvSpPr>
          <p:spPr>
            <a:xfrm>
              <a:off x="5900025" y="1431100"/>
              <a:ext cx="1481850" cy="1461675"/>
            </a:xfrm>
            <a:custGeom>
              <a:avLst/>
              <a:gdLst/>
              <a:ahLst/>
              <a:cxnLst/>
              <a:rect l="0" t="0" r="0" b="0"/>
              <a:pathLst>
                <a:path w="59274" h="58467" extrusionOk="0">
                  <a:moveTo>
                    <a:pt x="0" y="0"/>
                  </a:moveTo>
                  <a:lnTo>
                    <a:pt x="58468" y="58467"/>
                  </a:lnTo>
                  <a:lnTo>
                    <a:pt x="59274" y="57123"/>
                  </a:lnTo>
                  <a:lnTo>
                    <a:pt x="56048" y="51478"/>
                  </a:lnTo>
                  <a:lnTo>
                    <a:pt x="4570" y="0"/>
                  </a:lnTo>
                  <a:close/>
                </a:path>
              </a:pathLst>
            </a:custGeom>
            <a:solidFill>
              <a:srgbClr val="2C9DDE"/>
            </a:solidFill>
            <a:ln>
              <a:noFill/>
            </a:ln>
          </p:spPr>
          <p:txBody>
            <a:bodyPr lIns="91425" tIns="91425" rIns="91425" bIns="91425" anchor="ctr" anchorCtr="0">
              <a:noAutofit/>
            </a:bodyPr>
            <a:lstStyle/>
            <a:p>
              <a:pPr lvl="0">
                <a:spcBef>
                  <a:spcPts val="0"/>
                </a:spcBef>
                <a:buNone/>
              </a:pPr>
              <a:endParaRPr/>
            </a:p>
          </p:txBody>
        </p:sp>
        <p:sp>
          <p:nvSpPr>
            <p:cNvPr id="52" name="Shape 52"/>
            <p:cNvSpPr/>
            <p:nvPr/>
          </p:nvSpPr>
          <p:spPr>
            <a:xfrm>
              <a:off x="5997475" y="1431100"/>
              <a:ext cx="1307125" cy="1297025"/>
            </a:xfrm>
            <a:custGeom>
              <a:avLst/>
              <a:gdLst/>
              <a:ahLst/>
              <a:cxnLst/>
              <a:rect l="0" t="0" r="0" b="0"/>
              <a:pathLst>
                <a:path w="52285" h="51881" extrusionOk="0">
                  <a:moveTo>
                    <a:pt x="0" y="0"/>
                  </a:moveTo>
                  <a:lnTo>
                    <a:pt x="51747" y="51881"/>
                  </a:lnTo>
                  <a:lnTo>
                    <a:pt x="52285" y="51478"/>
                  </a:lnTo>
                  <a:lnTo>
                    <a:pt x="46908" y="42338"/>
                  </a:lnTo>
                  <a:lnTo>
                    <a:pt x="4570" y="0"/>
                  </a:lnTo>
                  <a:close/>
                </a:path>
              </a:pathLst>
            </a:custGeom>
            <a:solidFill>
              <a:srgbClr val="2D9CDF"/>
            </a:solidFill>
            <a:ln>
              <a:noFill/>
            </a:ln>
          </p:spPr>
          <p:txBody>
            <a:bodyPr lIns="91425" tIns="91425" rIns="91425" bIns="91425" anchor="ctr" anchorCtr="0">
              <a:noAutofit/>
            </a:bodyPr>
            <a:lstStyle/>
            <a:p>
              <a:pPr lvl="0">
                <a:spcBef>
                  <a:spcPts val="0"/>
                </a:spcBef>
                <a:buNone/>
              </a:pPr>
              <a:endParaRPr/>
            </a:p>
          </p:txBody>
        </p:sp>
        <p:sp>
          <p:nvSpPr>
            <p:cNvPr id="53" name="Shape 53"/>
            <p:cNvSpPr/>
            <p:nvPr/>
          </p:nvSpPr>
          <p:spPr>
            <a:xfrm>
              <a:off x="6094900" y="1431100"/>
              <a:ext cx="1075300" cy="1065175"/>
            </a:xfrm>
            <a:custGeom>
              <a:avLst/>
              <a:gdLst/>
              <a:ahLst/>
              <a:cxnLst/>
              <a:rect l="0" t="0" r="0" b="0"/>
              <a:pathLst>
                <a:path w="43012" h="42607" extrusionOk="0">
                  <a:moveTo>
                    <a:pt x="1" y="0"/>
                  </a:moveTo>
                  <a:lnTo>
                    <a:pt x="42608" y="42607"/>
                  </a:lnTo>
                  <a:lnTo>
                    <a:pt x="43011" y="42338"/>
                  </a:lnTo>
                  <a:lnTo>
                    <a:pt x="37769" y="33064"/>
                  </a:lnTo>
                  <a:lnTo>
                    <a:pt x="4571" y="0"/>
                  </a:lnTo>
                  <a:close/>
                </a:path>
              </a:pathLst>
            </a:custGeom>
            <a:solidFill>
              <a:srgbClr val="2F9AE0"/>
            </a:solidFill>
            <a:ln>
              <a:noFill/>
            </a:ln>
          </p:spPr>
          <p:txBody>
            <a:bodyPr lIns="91425" tIns="91425" rIns="91425" bIns="91425" anchor="ctr" anchorCtr="0">
              <a:noAutofit/>
            </a:bodyPr>
            <a:lstStyle/>
            <a:p>
              <a:pPr lvl="0">
                <a:spcBef>
                  <a:spcPts val="0"/>
                </a:spcBef>
                <a:buNone/>
              </a:pPr>
              <a:endParaRPr/>
            </a:p>
          </p:txBody>
        </p:sp>
        <p:sp>
          <p:nvSpPr>
            <p:cNvPr id="54" name="Shape 54"/>
            <p:cNvSpPr/>
            <p:nvPr/>
          </p:nvSpPr>
          <p:spPr>
            <a:xfrm>
              <a:off x="6189000" y="1431100"/>
              <a:ext cx="850150" cy="836700"/>
            </a:xfrm>
            <a:custGeom>
              <a:avLst/>
              <a:gdLst/>
              <a:ahLst/>
              <a:cxnLst/>
              <a:rect l="0" t="0" r="0" b="0"/>
              <a:pathLst>
                <a:path w="34006" h="33468" extrusionOk="0">
                  <a:moveTo>
                    <a:pt x="0" y="0"/>
                  </a:moveTo>
                  <a:lnTo>
                    <a:pt x="33602" y="33467"/>
                  </a:lnTo>
                  <a:lnTo>
                    <a:pt x="34005" y="33198"/>
                  </a:lnTo>
                  <a:lnTo>
                    <a:pt x="28629" y="23924"/>
                  </a:lnTo>
                  <a:lnTo>
                    <a:pt x="4705" y="0"/>
                  </a:lnTo>
                  <a:close/>
                </a:path>
              </a:pathLst>
            </a:custGeom>
            <a:solidFill>
              <a:srgbClr val="3098E0"/>
            </a:solidFill>
            <a:ln>
              <a:noFill/>
            </a:ln>
          </p:spPr>
          <p:txBody>
            <a:bodyPr lIns="91425" tIns="91425" rIns="91425" bIns="91425" anchor="ctr" anchorCtr="0">
              <a:noAutofit/>
            </a:bodyPr>
            <a:lstStyle/>
            <a:p>
              <a:pPr lvl="0">
                <a:spcBef>
                  <a:spcPts val="0"/>
                </a:spcBef>
                <a:buNone/>
              </a:pPr>
              <a:endParaRPr/>
            </a:p>
          </p:txBody>
        </p:sp>
        <p:sp>
          <p:nvSpPr>
            <p:cNvPr id="55" name="Shape 55"/>
            <p:cNvSpPr/>
            <p:nvPr/>
          </p:nvSpPr>
          <p:spPr>
            <a:xfrm>
              <a:off x="6286450" y="1431100"/>
              <a:ext cx="618300" cy="608200"/>
            </a:xfrm>
            <a:custGeom>
              <a:avLst/>
              <a:gdLst/>
              <a:ahLst/>
              <a:cxnLst/>
              <a:rect l="0" t="0" r="0" b="0"/>
              <a:pathLst>
                <a:path w="24732" h="24328" extrusionOk="0">
                  <a:moveTo>
                    <a:pt x="0" y="0"/>
                  </a:moveTo>
                  <a:lnTo>
                    <a:pt x="24328" y="24328"/>
                  </a:lnTo>
                  <a:lnTo>
                    <a:pt x="24731" y="23924"/>
                  </a:lnTo>
                  <a:lnTo>
                    <a:pt x="19489" y="14785"/>
                  </a:lnTo>
                  <a:lnTo>
                    <a:pt x="4704" y="0"/>
                  </a:lnTo>
                  <a:close/>
                </a:path>
              </a:pathLst>
            </a:custGeom>
            <a:solidFill>
              <a:srgbClr val="3196E1"/>
            </a:solidFill>
            <a:ln>
              <a:noFill/>
            </a:ln>
          </p:spPr>
          <p:txBody>
            <a:bodyPr lIns="91425" tIns="91425" rIns="91425" bIns="91425" anchor="ctr" anchorCtr="0">
              <a:noAutofit/>
            </a:bodyPr>
            <a:lstStyle/>
            <a:p>
              <a:pPr lvl="0">
                <a:spcBef>
                  <a:spcPts val="0"/>
                </a:spcBef>
                <a:buNone/>
              </a:pPr>
              <a:endParaRPr/>
            </a:p>
          </p:txBody>
        </p:sp>
        <p:sp>
          <p:nvSpPr>
            <p:cNvPr id="56" name="Shape 56"/>
            <p:cNvSpPr/>
            <p:nvPr/>
          </p:nvSpPr>
          <p:spPr>
            <a:xfrm>
              <a:off x="6383900" y="1431100"/>
              <a:ext cx="389800" cy="376350"/>
            </a:xfrm>
            <a:custGeom>
              <a:avLst/>
              <a:gdLst/>
              <a:ahLst/>
              <a:cxnLst/>
              <a:rect l="0" t="0" r="0" b="0"/>
              <a:pathLst>
                <a:path w="15592" h="15054" extrusionOk="0">
                  <a:moveTo>
                    <a:pt x="0" y="0"/>
                  </a:moveTo>
                  <a:lnTo>
                    <a:pt x="15188" y="15054"/>
                  </a:lnTo>
                  <a:lnTo>
                    <a:pt x="15591" y="14785"/>
                  </a:lnTo>
                  <a:lnTo>
                    <a:pt x="10215" y="5645"/>
                  </a:lnTo>
                  <a:lnTo>
                    <a:pt x="4704" y="0"/>
                  </a:lnTo>
                  <a:close/>
                </a:path>
              </a:pathLst>
            </a:custGeom>
            <a:solidFill>
              <a:srgbClr val="3295E1"/>
            </a:solidFill>
            <a:ln>
              <a:noFill/>
            </a:ln>
          </p:spPr>
          <p:txBody>
            <a:bodyPr lIns="91425" tIns="91425" rIns="91425" bIns="91425" anchor="ctr" anchorCtr="0">
              <a:noAutofit/>
            </a:bodyPr>
            <a:lstStyle/>
            <a:p>
              <a:pPr lvl="0">
                <a:spcBef>
                  <a:spcPts val="0"/>
                </a:spcBef>
                <a:buNone/>
              </a:pPr>
              <a:endParaRPr/>
            </a:p>
          </p:txBody>
        </p:sp>
        <p:sp>
          <p:nvSpPr>
            <p:cNvPr id="57" name="Shape 57"/>
            <p:cNvSpPr/>
            <p:nvPr/>
          </p:nvSpPr>
          <p:spPr>
            <a:xfrm>
              <a:off x="6481325" y="1431100"/>
              <a:ext cx="157950" cy="147850"/>
            </a:xfrm>
            <a:custGeom>
              <a:avLst/>
              <a:gdLst/>
              <a:ahLst/>
              <a:cxnLst/>
              <a:rect l="0" t="0" r="0" b="0"/>
              <a:pathLst>
                <a:path w="6318" h="5914" extrusionOk="0">
                  <a:moveTo>
                    <a:pt x="1" y="0"/>
                  </a:moveTo>
                  <a:lnTo>
                    <a:pt x="5915" y="5914"/>
                  </a:lnTo>
                  <a:lnTo>
                    <a:pt x="6318" y="5645"/>
                  </a:lnTo>
                  <a:lnTo>
                    <a:pt x="3092" y="0"/>
                  </a:lnTo>
                  <a:close/>
                </a:path>
              </a:pathLst>
            </a:custGeom>
            <a:solidFill>
              <a:srgbClr val="3393E2"/>
            </a:solidFill>
            <a:ln>
              <a:noFill/>
            </a:ln>
          </p:spPr>
          <p:txBody>
            <a:bodyPr lIns="91425" tIns="91425" rIns="91425" bIns="91425" anchor="ctr" anchorCtr="0">
              <a:noAutofit/>
            </a:bodyPr>
            <a:lstStyle/>
            <a:p>
              <a:pPr lvl="0">
                <a:spcBef>
                  <a:spcPts val="0"/>
                </a:spcBef>
                <a:buNone/>
              </a:pPr>
              <a:endParaRPr/>
            </a:p>
          </p:txBody>
        </p:sp>
      </p:grpSp>
      <p:sp>
        <p:nvSpPr>
          <p:cNvPr id="58" name="Shape 58"/>
          <p:cNvSpPr/>
          <p:nvPr/>
        </p:nvSpPr>
        <p:spPr>
          <a:xfrm rot="10800000" flipH="1">
            <a:off x="2809875" y="-172875"/>
            <a:ext cx="1111499" cy="962400"/>
          </a:xfrm>
          <a:prstGeom prst="hexagon">
            <a:avLst>
              <a:gd name="adj" fmla="val 28678"/>
              <a:gd name="vf" fmla="val 115470"/>
            </a:avLst>
          </a:prstGeom>
          <a:noFill/>
          <a:ln w="19050"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59" name="Shape 59"/>
          <p:cNvSpPr/>
          <p:nvPr/>
        </p:nvSpPr>
        <p:spPr>
          <a:xfrm rot="10800000" flipH="1">
            <a:off x="3602723" y="1360109"/>
            <a:ext cx="493799" cy="427499"/>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60" name="Shape 60"/>
          <p:cNvSpPr/>
          <p:nvPr/>
        </p:nvSpPr>
        <p:spPr>
          <a:xfrm rot="10800000" flipH="1">
            <a:off x="5278914" y="855278"/>
            <a:ext cx="944700" cy="818100"/>
          </a:xfrm>
          <a:prstGeom prst="hexagon">
            <a:avLst>
              <a:gd name="adj" fmla="val 28678"/>
              <a:gd name="vf" fmla="val 115470"/>
            </a:avLst>
          </a:prstGeom>
          <a:noFill/>
          <a:ln w="76200" cap="flat" cmpd="sng">
            <a:solidFill>
              <a:srgbClr val="184769"/>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1" name="Shape 61"/>
          <p:cNvSpPr/>
          <p:nvPr/>
        </p:nvSpPr>
        <p:spPr>
          <a:xfrm rot="10800000" flipH="1">
            <a:off x="5365798" y="352324"/>
            <a:ext cx="493799" cy="427199"/>
          </a:xfrm>
          <a:prstGeom prst="hexagon">
            <a:avLst>
              <a:gd name="adj" fmla="val 28678"/>
              <a:gd name="vf" fmla="val 115470"/>
            </a:avLst>
          </a:prstGeom>
          <a:solidFill>
            <a:srgbClr val="00E1C6"/>
          </a:solidFill>
          <a:ln>
            <a:noFill/>
          </a:ln>
        </p:spPr>
        <p:txBody>
          <a:bodyPr lIns="91425" tIns="91425" rIns="91425" bIns="91425" anchor="ctr" anchorCtr="0">
            <a:noAutofit/>
          </a:bodyPr>
          <a:lstStyle/>
          <a:p>
            <a:pPr lvl="0">
              <a:spcBef>
                <a:spcPts val="0"/>
              </a:spcBef>
              <a:buNone/>
            </a:pPr>
            <a:endParaRPr/>
          </a:p>
        </p:txBody>
      </p:sp>
      <p:grpSp>
        <p:nvGrpSpPr>
          <p:cNvPr id="62" name="Shape 62"/>
          <p:cNvGrpSpPr/>
          <p:nvPr/>
        </p:nvGrpSpPr>
        <p:grpSpPr>
          <a:xfrm>
            <a:off x="5549153" y="1029780"/>
            <a:ext cx="404640" cy="374058"/>
            <a:chOff x="5975075" y="2327500"/>
            <a:chExt cx="420100" cy="388350"/>
          </a:xfrm>
        </p:grpSpPr>
        <p:sp>
          <p:nvSpPr>
            <p:cNvPr id="63" name="Shape 63"/>
            <p:cNvSpPr/>
            <p:nvPr/>
          </p:nvSpPr>
          <p:spPr>
            <a:xfrm>
              <a:off x="5975075" y="2474650"/>
              <a:ext cx="98325" cy="220450"/>
            </a:xfrm>
            <a:custGeom>
              <a:avLst/>
              <a:gdLst/>
              <a:ahLst/>
              <a:cxnLst/>
              <a:rect l="0" t="0" r="0" b="0"/>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64" name="Shape 64"/>
            <p:cNvSpPr/>
            <p:nvPr/>
          </p:nvSpPr>
          <p:spPr>
            <a:xfrm>
              <a:off x="6088025" y="2327500"/>
              <a:ext cx="307150" cy="388350"/>
            </a:xfrm>
            <a:custGeom>
              <a:avLst/>
              <a:gdLst/>
              <a:ahLst/>
              <a:cxnLst/>
              <a:rect l="0" t="0" r="0" b="0"/>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sp>
        <p:nvSpPr>
          <p:cNvPr id="65" name="Shape 65"/>
          <p:cNvSpPr/>
          <p:nvPr/>
        </p:nvSpPr>
        <p:spPr>
          <a:xfrm>
            <a:off x="3253021" y="113273"/>
            <a:ext cx="225084" cy="389963"/>
          </a:xfrm>
          <a:custGeom>
            <a:avLst/>
            <a:gdLst/>
            <a:ahLst/>
            <a:cxnLst/>
            <a:rect l="0" t="0" r="0" b="0"/>
            <a:pathLst>
              <a:path w="11870" h="20565" extrusionOk="0">
                <a:moveTo>
                  <a:pt x="6301" y="977"/>
                </a:moveTo>
                <a:lnTo>
                  <a:pt x="6423" y="1002"/>
                </a:lnTo>
                <a:lnTo>
                  <a:pt x="6497" y="1075"/>
                </a:lnTo>
                <a:lnTo>
                  <a:pt x="6570" y="1148"/>
                </a:lnTo>
                <a:lnTo>
                  <a:pt x="6594" y="1270"/>
                </a:lnTo>
                <a:lnTo>
                  <a:pt x="6570" y="1368"/>
                </a:lnTo>
                <a:lnTo>
                  <a:pt x="6497" y="1466"/>
                </a:lnTo>
                <a:lnTo>
                  <a:pt x="6423" y="1515"/>
                </a:lnTo>
                <a:lnTo>
                  <a:pt x="6301" y="1539"/>
                </a:lnTo>
                <a:lnTo>
                  <a:pt x="5569" y="1539"/>
                </a:lnTo>
                <a:lnTo>
                  <a:pt x="5446" y="1515"/>
                </a:lnTo>
                <a:lnTo>
                  <a:pt x="5373" y="1466"/>
                </a:lnTo>
                <a:lnTo>
                  <a:pt x="5300" y="1368"/>
                </a:lnTo>
                <a:lnTo>
                  <a:pt x="5276" y="1270"/>
                </a:lnTo>
                <a:lnTo>
                  <a:pt x="5300" y="1148"/>
                </a:lnTo>
                <a:lnTo>
                  <a:pt x="5373" y="1075"/>
                </a:lnTo>
                <a:lnTo>
                  <a:pt x="5446" y="1002"/>
                </a:lnTo>
                <a:lnTo>
                  <a:pt x="5569" y="977"/>
                </a:lnTo>
                <a:close/>
                <a:moveTo>
                  <a:pt x="10575" y="2565"/>
                </a:moveTo>
                <a:lnTo>
                  <a:pt x="10575" y="16706"/>
                </a:lnTo>
                <a:lnTo>
                  <a:pt x="1295" y="16706"/>
                </a:lnTo>
                <a:lnTo>
                  <a:pt x="1295" y="2565"/>
                </a:lnTo>
                <a:close/>
                <a:moveTo>
                  <a:pt x="5935" y="17780"/>
                </a:moveTo>
                <a:lnTo>
                  <a:pt x="6106" y="17805"/>
                </a:lnTo>
                <a:lnTo>
                  <a:pt x="6277" y="17854"/>
                </a:lnTo>
                <a:lnTo>
                  <a:pt x="6423" y="17927"/>
                </a:lnTo>
                <a:lnTo>
                  <a:pt x="6545" y="18025"/>
                </a:lnTo>
                <a:lnTo>
                  <a:pt x="6643" y="18147"/>
                </a:lnTo>
                <a:lnTo>
                  <a:pt x="6716" y="18293"/>
                </a:lnTo>
                <a:lnTo>
                  <a:pt x="6765" y="18464"/>
                </a:lnTo>
                <a:lnTo>
                  <a:pt x="6790" y="18635"/>
                </a:lnTo>
                <a:lnTo>
                  <a:pt x="6765" y="18806"/>
                </a:lnTo>
                <a:lnTo>
                  <a:pt x="6716" y="18977"/>
                </a:lnTo>
                <a:lnTo>
                  <a:pt x="6643" y="19124"/>
                </a:lnTo>
                <a:lnTo>
                  <a:pt x="6545" y="19246"/>
                </a:lnTo>
                <a:lnTo>
                  <a:pt x="6423" y="19343"/>
                </a:lnTo>
                <a:lnTo>
                  <a:pt x="6277" y="19417"/>
                </a:lnTo>
                <a:lnTo>
                  <a:pt x="6106" y="19465"/>
                </a:lnTo>
                <a:lnTo>
                  <a:pt x="5935" y="19490"/>
                </a:lnTo>
                <a:lnTo>
                  <a:pt x="5764" y="19465"/>
                </a:lnTo>
                <a:lnTo>
                  <a:pt x="5593" y="19417"/>
                </a:lnTo>
                <a:lnTo>
                  <a:pt x="5446" y="19343"/>
                </a:lnTo>
                <a:lnTo>
                  <a:pt x="5324" y="19246"/>
                </a:lnTo>
                <a:lnTo>
                  <a:pt x="5227" y="19124"/>
                </a:lnTo>
                <a:lnTo>
                  <a:pt x="5153" y="18977"/>
                </a:lnTo>
                <a:lnTo>
                  <a:pt x="5105" y="18806"/>
                </a:lnTo>
                <a:lnTo>
                  <a:pt x="5080" y="18635"/>
                </a:lnTo>
                <a:lnTo>
                  <a:pt x="5105" y="18464"/>
                </a:lnTo>
                <a:lnTo>
                  <a:pt x="5153" y="18293"/>
                </a:lnTo>
                <a:lnTo>
                  <a:pt x="5227" y="18147"/>
                </a:lnTo>
                <a:lnTo>
                  <a:pt x="5324" y="18025"/>
                </a:lnTo>
                <a:lnTo>
                  <a:pt x="5446" y="17927"/>
                </a:lnTo>
                <a:lnTo>
                  <a:pt x="5593" y="17854"/>
                </a:lnTo>
                <a:lnTo>
                  <a:pt x="5764" y="17805"/>
                </a:lnTo>
                <a:lnTo>
                  <a:pt x="5935" y="17780"/>
                </a:lnTo>
                <a:close/>
                <a:moveTo>
                  <a:pt x="1295" y="0"/>
                </a:moveTo>
                <a:lnTo>
                  <a:pt x="1026" y="25"/>
                </a:lnTo>
                <a:lnTo>
                  <a:pt x="782" y="98"/>
                </a:lnTo>
                <a:lnTo>
                  <a:pt x="562" y="220"/>
                </a:lnTo>
                <a:lnTo>
                  <a:pt x="366" y="367"/>
                </a:lnTo>
                <a:lnTo>
                  <a:pt x="220" y="562"/>
                </a:lnTo>
                <a:lnTo>
                  <a:pt x="98" y="782"/>
                </a:lnTo>
                <a:lnTo>
                  <a:pt x="25" y="1026"/>
                </a:lnTo>
                <a:lnTo>
                  <a:pt x="0" y="1295"/>
                </a:lnTo>
                <a:lnTo>
                  <a:pt x="0" y="19270"/>
                </a:lnTo>
                <a:lnTo>
                  <a:pt x="25" y="19539"/>
                </a:lnTo>
                <a:lnTo>
                  <a:pt x="98" y="19783"/>
                </a:lnTo>
                <a:lnTo>
                  <a:pt x="220" y="20003"/>
                </a:lnTo>
                <a:lnTo>
                  <a:pt x="366" y="20198"/>
                </a:lnTo>
                <a:lnTo>
                  <a:pt x="562" y="20345"/>
                </a:lnTo>
                <a:lnTo>
                  <a:pt x="782" y="20467"/>
                </a:lnTo>
                <a:lnTo>
                  <a:pt x="1026" y="20540"/>
                </a:lnTo>
                <a:lnTo>
                  <a:pt x="1295" y="20565"/>
                </a:lnTo>
                <a:lnTo>
                  <a:pt x="10575" y="20565"/>
                </a:lnTo>
                <a:lnTo>
                  <a:pt x="10844" y="20540"/>
                </a:lnTo>
                <a:lnTo>
                  <a:pt x="11088" y="20467"/>
                </a:lnTo>
                <a:lnTo>
                  <a:pt x="11308" y="20345"/>
                </a:lnTo>
                <a:lnTo>
                  <a:pt x="11503" y="20198"/>
                </a:lnTo>
                <a:lnTo>
                  <a:pt x="11650" y="20003"/>
                </a:lnTo>
                <a:lnTo>
                  <a:pt x="11772" y="19783"/>
                </a:lnTo>
                <a:lnTo>
                  <a:pt x="11845" y="19539"/>
                </a:lnTo>
                <a:lnTo>
                  <a:pt x="11870" y="19270"/>
                </a:lnTo>
                <a:lnTo>
                  <a:pt x="11870" y="1295"/>
                </a:lnTo>
                <a:lnTo>
                  <a:pt x="11845" y="1026"/>
                </a:lnTo>
                <a:lnTo>
                  <a:pt x="11772" y="782"/>
                </a:lnTo>
                <a:lnTo>
                  <a:pt x="11650" y="562"/>
                </a:lnTo>
                <a:lnTo>
                  <a:pt x="11503" y="367"/>
                </a:lnTo>
                <a:lnTo>
                  <a:pt x="11308" y="220"/>
                </a:lnTo>
                <a:lnTo>
                  <a:pt x="11088" y="98"/>
                </a:lnTo>
                <a:lnTo>
                  <a:pt x="10844" y="25"/>
                </a:lnTo>
                <a:lnTo>
                  <a:pt x="10575" y="0"/>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grpSp>
        <p:nvGrpSpPr>
          <p:cNvPr id="66" name="Shape 66"/>
          <p:cNvGrpSpPr/>
          <p:nvPr/>
        </p:nvGrpSpPr>
        <p:grpSpPr>
          <a:xfrm>
            <a:off x="4380525" y="515192"/>
            <a:ext cx="382958" cy="607110"/>
            <a:chOff x="6718575" y="2318625"/>
            <a:chExt cx="256950" cy="407375"/>
          </a:xfrm>
        </p:grpSpPr>
        <p:sp>
          <p:nvSpPr>
            <p:cNvPr id="67" name="Shape 67"/>
            <p:cNvSpPr/>
            <p:nvPr/>
          </p:nvSpPr>
          <p:spPr>
            <a:xfrm>
              <a:off x="6795900" y="2673600"/>
              <a:ext cx="102300" cy="22550"/>
            </a:xfrm>
            <a:custGeom>
              <a:avLst/>
              <a:gdLst/>
              <a:ahLst/>
              <a:cxnLst/>
              <a:rect l="0" t="0" r="0" b="0"/>
              <a:pathLst>
                <a:path w="4092" h="902" fill="none" extrusionOk="0">
                  <a:moveTo>
                    <a:pt x="4092" y="902"/>
                  </a:moveTo>
                  <a:lnTo>
                    <a:pt x="4092" y="1"/>
                  </a:lnTo>
                  <a:lnTo>
                    <a:pt x="0" y="1"/>
                  </a:lnTo>
                  <a:lnTo>
                    <a:pt x="0" y="902"/>
                  </a:lnTo>
                  <a:lnTo>
                    <a:pt x="4092" y="902"/>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8" name="Shape 68"/>
            <p:cNvSpPr/>
            <p:nvPr/>
          </p:nvSpPr>
          <p:spPr>
            <a:xfrm>
              <a:off x="6795900" y="2650475"/>
              <a:ext cx="102300" cy="22550"/>
            </a:xfrm>
            <a:custGeom>
              <a:avLst/>
              <a:gdLst/>
              <a:ahLst/>
              <a:cxnLst/>
              <a:rect l="0" t="0" r="0" b="0"/>
              <a:pathLst>
                <a:path w="4092" h="902" fill="none" extrusionOk="0">
                  <a:moveTo>
                    <a:pt x="4092" y="901"/>
                  </a:moveTo>
                  <a:lnTo>
                    <a:pt x="4092" y="0"/>
                  </a:lnTo>
                  <a:lnTo>
                    <a:pt x="0" y="0"/>
                  </a:lnTo>
                  <a:lnTo>
                    <a:pt x="0" y="901"/>
                  </a:lnTo>
                  <a:lnTo>
                    <a:pt x="4092" y="901"/>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9" name="Shape 69"/>
            <p:cNvSpPr/>
            <p:nvPr/>
          </p:nvSpPr>
          <p:spPr>
            <a:xfrm>
              <a:off x="6795900" y="2696125"/>
              <a:ext cx="102300" cy="29875"/>
            </a:xfrm>
            <a:custGeom>
              <a:avLst/>
              <a:gdLst/>
              <a:ahLst/>
              <a:cxnLst/>
              <a:rect l="0" t="0" r="0" b="0"/>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0" name="Shape 70"/>
            <p:cNvSpPr/>
            <p:nvPr/>
          </p:nvSpPr>
          <p:spPr>
            <a:xfrm>
              <a:off x="6784925" y="2459275"/>
              <a:ext cx="35350" cy="166875"/>
            </a:xfrm>
            <a:custGeom>
              <a:avLst/>
              <a:gdLst/>
              <a:ahLst/>
              <a:cxnLst/>
              <a:rect l="0" t="0" r="0" b="0"/>
              <a:pathLst>
                <a:path w="1414" h="6675" fill="none" extrusionOk="0">
                  <a:moveTo>
                    <a:pt x="1413" y="6674"/>
                  </a:moveTo>
                  <a:lnTo>
                    <a:pt x="1413" y="6674"/>
                  </a:lnTo>
                  <a:lnTo>
                    <a:pt x="585" y="2850"/>
                  </a:lnTo>
                  <a:lnTo>
                    <a:pt x="1" y="1"/>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1" name="Shape 71"/>
            <p:cNvSpPr/>
            <p:nvPr/>
          </p:nvSpPr>
          <p:spPr>
            <a:xfrm>
              <a:off x="6718575" y="2318625"/>
              <a:ext cx="256950" cy="307525"/>
            </a:xfrm>
            <a:custGeom>
              <a:avLst/>
              <a:gdLst/>
              <a:ahLst/>
              <a:cxnLst/>
              <a:rect l="0" t="0" r="0" b="0"/>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2" name="Shape 72"/>
            <p:cNvSpPr/>
            <p:nvPr/>
          </p:nvSpPr>
          <p:spPr>
            <a:xfrm>
              <a:off x="6873825" y="2459275"/>
              <a:ext cx="35350" cy="166875"/>
            </a:xfrm>
            <a:custGeom>
              <a:avLst/>
              <a:gdLst/>
              <a:ahLst/>
              <a:cxnLst/>
              <a:rect l="0" t="0" r="0" b="0"/>
              <a:pathLst>
                <a:path w="1414" h="6675" fill="none" extrusionOk="0">
                  <a:moveTo>
                    <a:pt x="1413" y="1"/>
                  </a:moveTo>
                  <a:lnTo>
                    <a:pt x="1413" y="1"/>
                  </a:lnTo>
                  <a:lnTo>
                    <a:pt x="829" y="2850"/>
                  </a:lnTo>
                  <a:lnTo>
                    <a:pt x="1" y="6674"/>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3" name="Shape 73"/>
            <p:cNvSpPr/>
            <p:nvPr/>
          </p:nvSpPr>
          <p:spPr>
            <a:xfrm>
              <a:off x="6801975" y="2453200"/>
              <a:ext cx="90150" cy="19500"/>
            </a:xfrm>
            <a:custGeom>
              <a:avLst/>
              <a:gdLst/>
              <a:ahLst/>
              <a:cxnLst/>
              <a:rect l="0" t="0" r="0" b="0"/>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4" name="Shape 74"/>
            <p:cNvSpPr/>
            <p:nvPr/>
          </p:nvSpPr>
          <p:spPr>
            <a:xfrm>
              <a:off x="6795900" y="2628550"/>
              <a:ext cx="102300" cy="25"/>
            </a:xfrm>
            <a:custGeom>
              <a:avLst/>
              <a:gdLst/>
              <a:ahLst/>
              <a:cxnLst/>
              <a:rect l="0" t="0" r="0" b="0"/>
              <a:pathLst>
                <a:path w="4092" h="1" fill="none" extrusionOk="0">
                  <a:moveTo>
                    <a:pt x="0" y="1"/>
                  </a:moveTo>
                  <a:lnTo>
                    <a:pt x="4092" y="1"/>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grpSp>
        <p:nvGrpSpPr>
          <p:cNvPr id="75" name="Shape 75"/>
          <p:cNvGrpSpPr/>
          <p:nvPr/>
        </p:nvGrpSpPr>
        <p:grpSpPr>
          <a:xfrm>
            <a:off x="3199463" y="902958"/>
            <a:ext cx="395017" cy="403296"/>
            <a:chOff x="3951850" y="2985350"/>
            <a:chExt cx="407950" cy="416500"/>
          </a:xfrm>
        </p:grpSpPr>
        <p:sp>
          <p:nvSpPr>
            <p:cNvPr id="76" name="Shape 76"/>
            <p:cNvSpPr/>
            <p:nvPr/>
          </p:nvSpPr>
          <p:spPr>
            <a:xfrm>
              <a:off x="3951850" y="2985350"/>
              <a:ext cx="314800" cy="314825"/>
            </a:xfrm>
            <a:custGeom>
              <a:avLst/>
              <a:gdLst/>
              <a:ahLst/>
              <a:cxnLst/>
              <a:rect l="0" t="0" r="0" b="0"/>
              <a:pathLst>
                <a:path w="12592" h="12593" fill="none" extrusionOk="0">
                  <a:moveTo>
                    <a:pt x="6284" y="1"/>
                  </a:moveTo>
                  <a:lnTo>
                    <a:pt x="6284" y="1"/>
                  </a:lnTo>
                  <a:lnTo>
                    <a:pt x="5967" y="25"/>
                  </a:lnTo>
                  <a:lnTo>
                    <a:pt x="5651" y="49"/>
                  </a:lnTo>
                  <a:lnTo>
                    <a:pt x="5334" y="74"/>
                  </a:lnTo>
                  <a:lnTo>
                    <a:pt x="5017" y="147"/>
                  </a:lnTo>
                  <a:lnTo>
                    <a:pt x="4725" y="220"/>
                  </a:lnTo>
                  <a:lnTo>
                    <a:pt x="4433" y="293"/>
                  </a:lnTo>
                  <a:lnTo>
                    <a:pt x="4141" y="390"/>
                  </a:lnTo>
                  <a:lnTo>
                    <a:pt x="3848" y="512"/>
                  </a:lnTo>
                  <a:lnTo>
                    <a:pt x="3556" y="634"/>
                  </a:lnTo>
                  <a:lnTo>
                    <a:pt x="3288" y="780"/>
                  </a:lnTo>
                  <a:lnTo>
                    <a:pt x="3020" y="926"/>
                  </a:lnTo>
                  <a:lnTo>
                    <a:pt x="2777" y="1072"/>
                  </a:lnTo>
                  <a:lnTo>
                    <a:pt x="2290" y="1437"/>
                  </a:lnTo>
                  <a:lnTo>
                    <a:pt x="1851" y="1852"/>
                  </a:lnTo>
                  <a:lnTo>
                    <a:pt x="1437" y="2290"/>
                  </a:lnTo>
                  <a:lnTo>
                    <a:pt x="1072" y="2777"/>
                  </a:lnTo>
                  <a:lnTo>
                    <a:pt x="901" y="3045"/>
                  </a:lnTo>
                  <a:lnTo>
                    <a:pt x="755" y="3313"/>
                  </a:lnTo>
                  <a:lnTo>
                    <a:pt x="609" y="3581"/>
                  </a:lnTo>
                  <a:lnTo>
                    <a:pt x="487" y="3849"/>
                  </a:lnTo>
                  <a:lnTo>
                    <a:pt x="390" y="4141"/>
                  </a:lnTo>
                  <a:lnTo>
                    <a:pt x="292" y="4433"/>
                  </a:lnTo>
                  <a:lnTo>
                    <a:pt x="195" y="4725"/>
                  </a:lnTo>
                  <a:lnTo>
                    <a:pt x="122" y="5042"/>
                  </a:lnTo>
                  <a:lnTo>
                    <a:pt x="73" y="5334"/>
                  </a:lnTo>
                  <a:lnTo>
                    <a:pt x="25" y="5651"/>
                  </a:lnTo>
                  <a:lnTo>
                    <a:pt x="0" y="5968"/>
                  </a:lnTo>
                  <a:lnTo>
                    <a:pt x="0" y="6308"/>
                  </a:lnTo>
                  <a:lnTo>
                    <a:pt x="0" y="6308"/>
                  </a:lnTo>
                  <a:lnTo>
                    <a:pt x="0" y="6625"/>
                  </a:lnTo>
                  <a:lnTo>
                    <a:pt x="25" y="6942"/>
                  </a:lnTo>
                  <a:lnTo>
                    <a:pt x="73" y="7258"/>
                  </a:lnTo>
                  <a:lnTo>
                    <a:pt x="122" y="7575"/>
                  </a:lnTo>
                  <a:lnTo>
                    <a:pt x="195" y="7867"/>
                  </a:lnTo>
                  <a:lnTo>
                    <a:pt x="292" y="8184"/>
                  </a:lnTo>
                  <a:lnTo>
                    <a:pt x="390" y="8476"/>
                  </a:lnTo>
                  <a:lnTo>
                    <a:pt x="487" y="8744"/>
                  </a:lnTo>
                  <a:lnTo>
                    <a:pt x="609" y="9036"/>
                  </a:lnTo>
                  <a:lnTo>
                    <a:pt x="755" y="9304"/>
                  </a:lnTo>
                  <a:lnTo>
                    <a:pt x="901" y="9572"/>
                  </a:lnTo>
                  <a:lnTo>
                    <a:pt x="1072" y="9816"/>
                  </a:lnTo>
                  <a:lnTo>
                    <a:pt x="1437" y="10303"/>
                  </a:lnTo>
                  <a:lnTo>
                    <a:pt x="1851" y="10741"/>
                  </a:lnTo>
                  <a:lnTo>
                    <a:pt x="2290" y="11155"/>
                  </a:lnTo>
                  <a:lnTo>
                    <a:pt x="2777" y="11520"/>
                  </a:lnTo>
                  <a:lnTo>
                    <a:pt x="3020" y="11691"/>
                  </a:lnTo>
                  <a:lnTo>
                    <a:pt x="3288" y="11837"/>
                  </a:lnTo>
                  <a:lnTo>
                    <a:pt x="3556" y="11983"/>
                  </a:lnTo>
                  <a:lnTo>
                    <a:pt x="3848" y="12105"/>
                  </a:lnTo>
                  <a:lnTo>
                    <a:pt x="4141" y="12202"/>
                  </a:lnTo>
                  <a:lnTo>
                    <a:pt x="4433" y="12300"/>
                  </a:lnTo>
                  <a:lnTo>
                    <a:pt x="4725" y="12397"/>
                  </a:lnTo>
                  <a:lnTo>
                    <a:pt x="5017" y="12470"/>
                  </a:lnTo>
                  <a:lnTo>
                    <a:pt x="5334" y="12519"/>
                  </a:lnTo>
                  <a:lnTo>
                    <a:pt x="5651" y="12568"/>
                  </a:lnTo>
                  <a:lnTo>
                    <a:pt x="5967" y="12592"/>
                  </a:lnTo>
                  <a:lnTo>
                    <a:pt x="6284" y="12592"/>
                  </a:lnTo>
                  <a:lnTo>
                    <a:pt x="6284" y="12592"/>
                  </a:lnTo>
                  <a:lnTo>
                    <a:pt x="6625" y="12592"/>
                  </a:lnTo>
                  <a:lnTo>
                    <a:pt x="6941" y="12568"/>
                  </a:lnTo>
                  <a:lnTo>
                    <a:pt x="7258" y="12519"/>
                  </a:lnTo>
                  <a:lnTo>
                    <a:pt x="7550" y="12470"/>
                  </a:lnTo>
                  <a:lnTo>
                    <a:pt x="7867" y="12397"/>
                  </a:lnTo>
                  <a:lnTo>
                    <a:pt x="8159" y="12300"/>
                  </a:lnTo>
                  <a:lnTo>
                    <a:pt x="8451" y="12202"/>
                  </a:lnTo>
                  <a:lnTo>
                    <a:pt x="8744" y="12105"/>
                  </a:lnTo>
                  <a:lnTo>
                    <a:pt x="9012" y="11983"/>
                  </a:lnTo>
                  <a:lnTo>
                    <a:pt x="9279" y="11837"/>
                  </a:lnTo>
                  <a:lnTo>
                    <a:pt x="9547" y="11691"/>
                  </a:lnTo>
                  <a:lnTo>
                    <a:pt x="9815" y="11520"/>
                  </a:lnTo>
                  <a:lnTo>
                    <a:pt x="10302" y="11155"/>
                  </a:lnTo>
                  <a:lnTo>
                    <a:pt x="10741" y="10741"/>
                  </a:lnTo>
                  <a:lnTo>
                    <a:pt x="11155" y="10303"/>
                  </a:lnTo>
                  <a:lnTo>
                    <a:pt x="11520" y="9816"/>
                  </a:lnTo>
                  <a:lnTo>
                    <a:pt x="11666" y="9572"/>
                  </a:lnTo>
                  <a:lnTo>
                    <a:pt x="11812" y="9304"/>
                  </a:lnTo>
                  <a:lnTo>
                    <a:pt x="11958" y="9036"/>
                  </a:lnTo>
                  <a:lnTo>
                    <a:pt x="12080" y="8744"/>
                  </a:lnTo>
                  <a:lnTo>
                    <a:pt x="12202" y="8476"/>
                  </a:lnTo>
                  <a:lnTo>
                    <a:pt x="12299" y="8184"/>
                  </a:lnTo>
                  <a:lnTo>
                    <a:pt x="12397" y="7867"/>
                  </a:lnTo>
                  <a:lnTo>
                    <a:pt x="12446" y="7575"/>
                  </a:lnTo>
                  <a:lnTo>
                    <a:pt x="12519" y="7258"/>
                  </a:lnTo>
                  <a:lnTo>
                    <a:pt x="12543" y="6942"/>
                  </a:lnTo>
                  <a:lnTo>
                    <a:pt x="12567" y="6625"/>
                  </a:lnTo>
                  <a:lnTo>
                    <a:pt x="12592" y="6308"/>
                  </a:lnTo>
                  <a:lnTo>
                    <a:pt x="12592" y="6308"/>
                  </a:lnTo>
                  <a:lnTo>
                    <a:pt x="12567" y="5968"/>
                  </a:lnTo>
                  <a:lnTo>
                    <a:pt x="12543" y="5651"/>
                  </a:lnTo>
                  <a:lnTo>
                    <a:pt x="12519" y="5334"/>
                  </a:lnTo>
                  <a:lnTo>
                    <a:pt x="12446" y="5042"/>
                  </a:lnTo>
                  <a:lnTo>
                    <a:pt x="12397" y="4725"/>
                  </a:lnTo>
                  <a:lnTo>
                    <a:pt x="12299" y="4433"/>
                  </a:lnTo>
                  <a:lnTo>
                    <a:pt x="12202" y="4141"/>
                  </a:lnTo>
                  <a:lnTo>
                    <a:pt x="12080" y="3849"/>
                  </a:lnTo>
                  <a:lnTo>
                    <a:pt x="11958" y="3581"/>
                  </a:lnTo>
                  <a:lnTo>
                    <a:pt x="11812" y="3313"/>
                  </a:lnTo>
                  <a:lnTo>
                    <a:pt x="11666" y="3045"/>
                  </a:lnTo>
                  <a:lnTo>
                    <a:pt x="11520" y="2777"/>
                  </a:lnTo>
                  <a:lnTo>
                    <a:pt x="11155" y="2290"/>
                  </a:lnTo>
                  <a:lnTo>
                    <a:pt x="10741" y="1852"/>
                  </a:lnTo>
                  <a:lnTo>
                    <a:pt x="10302" y="1437"/>
                  </a:lnTo>
                  <a:lnTo>
                    <a:pt x="9815" y="1072"/>
                  </a:lnTo>
                  <a:lnTo>
                    <a:pt x="9547" y="926"/>
                  </a:lnTo>
                  <a:lnTo>
                    <a:pt x="9279" y="780"/>
                  </a:lnTo>
                  <a:lnTo>
                    <a:pt x="9012" y="634"/>
                  </a:lnTo>
                  <a:lnTo>
                    <a:pt x="8744" y="512"/>
                  </a:lnTo>
                  <a:lnTo>
                    <a:pt x="8451" y="390"/>
                  </a:lnTo>
                  <a:lnTo>
                    <a:pt x="8159" y="293"/>
                  </a:lnTo>
                  <a:lnTo>
                    <a:pt x="7867" y="220"/>
                  </a:lnTo>
                  <a:lnTo>
                    <a:pt x="7550" y="147"/>
                  </a:lnTo>
                  <a:lnTo>
                    <a:pt x="7258" y="74"/>
                  </a:lnTo>
                  <a:lnTo>
                    <a:pt x="6941" y="49"/>
                  </a:lnTo>
                  <a:lnTo>
                    <a:pt x="6625" y="25"/>
                  </a:lnTo>
                  <a:lnTo>
                    <a:pt x="6284" y="1"/>
                  </a:lnTo>
                  <a:lnTo>
                    <a:pt x="6284" y="1"/>
                  </a:lnTo>
                  <a:close/>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7" name="Shape 77"/>
            <p:cNvSpPr/>
            <p:nvPr/>
          </p:nvSpPr>
          <p:spPr>
            <a:xfrm>
              <a:off x="3988375" y="3021875"/>
              <a:ext cx="241750" cy="241750"/>
            </a:xfrm>
            <a:custGeom>
              <a:avLst/>
              <a:gdLst/>
              <a:ahLst/>
              <a:cxnLst/>
              <a:rect l="0" t="0" r="0" b="0"/>
              <a:pathLst>
                <a:path w="9670" h="9670" fill="none" extrusionOk="0">
                  <a:moveTo>
                    <a:pt x="4823" y="1"/>
                  </a:moveTo>
                  <a:lnTo>
                    <a:pt x="4823" y="1"/>
                  </a:lnTo>
                  <a:lnTo>
                    <a:pt x="4336" y="25"/>
                  </a:lnTo>
                  <a:lnTo>
                    <a:pt x="3849" y="98"/>
                  </a:lnTo>
                  <a:lnTo>
                    <a:pt x="3386" y="220"/>
                  </a:lnTo>
                  <a:lnTo>
                    <a:pt x="2947" y="391"/>
                  </a:lnTo>
                  <a:lnTo>
                    <a:pt x="2533" y="585"/>
                  </a:lnTo>
                  <a:lnTo>
                    <a:pt x="2144" y="829"/>
                  </a:lnTo>
                  <a:lnTo>
                    <a:pt x="1754" y="1121"/>
                  </a:lnTo>
                  <a:lnTo>
                    <a:pt x="1413" y="1438"/>
                  </a:lnTo>
                  <a:lnTo>
                    <a:pt x="1096" y="1779"/>
                  </a:lnTo>
                  <a:lnTo>
                    <a:pt x="829" y="2144"/>
                  </a:lnTo>
                  <a:lnTo>
                    <a:pt x="585" y="2534"/>
                  </a:lnTo>
                  <a:lnTo>
                    <a:pt x="390" y="2972"/>
                  </a:lnTo>
                  <a:lnTo>
                    <a:pt x="220" y="3411"/>
                  </a:lnTo>
                  <a:lnTo>
                    <a:pt x="98" y="3873"/>
                  </a:lnTo>
                  <a:lnTo>
                    <a:pt x="25" y="4336"/>
                  </a:lnTo>
                  <a:lnTo>
                    <a:pt x="1" y="4847"/>
                  </a:lnTo>
                  <a:lnTo>
                    <a:pt x="1" y="4847"/>
                  </a:lnTo>
                  <a:lnTo>
                    <a:pt x="25" y="5335"/>
                  </a:lnTo>
                  <a:lnTo>
                    <a:pt x="98" y="5822"/>
                  </a:lnTo>
                  <a:lnTo>
                    <a:pt x="220" y="6284"/>
                  </a:lnTo>
                  <a:lnTo>
                    <a:pt x="390" y="6723"/>
                  </a:lnTo>
                  <a:lnTo>
                    <a:pt x="585" y="7137"/>
                  </a:lnTo>
                  <a:lnTo>
                    <a:pt x="829" y="7527"/>
                  </a:lnTo>
                  <a:lnTo>
                    <a:pt x="1096" y="7916"/>
                  </a:lnTo>
                  <a:lnTo>
                    <a:pt x="1413" y="8257"/>
                  </a:lnTo>
                  <a:lnTo>
                    <a:pt x="1754" y="8574"/>
                  </a:lnTo>
                  <a:lnTo>
                    <a:pt x="2144" y="8842"/>
                  </a:lnTo>
                  <a:lnTo>
                    <a:pt x="2533" y="9085"/>
                  </a:lnTo>
                  <a:lnTo>
                    <a:pt x="2947" y="9280"/>
                  </a:lnTo>
                  <a:lnTo>
                    <a:pt x="3386" y="9451"/>
                  </a:lnTo>
                  <a:lnTo>
                    <a:pt x="3849" y="9572"/>
                  </a:lnTo>
                  <a:lnTo>
                    <a:pt x="4336" y="9645"/>
                  </a:lnTo>
                  <a:lnTo>
                    <a:pt x="4823" y="9670"/>
                  </a:lnTo>
                  <a:lnTo>
                    <a:pt x="4823" y="9670"/>
                  </a:lnTo>
                  <a:lnTo>
                    <a:pt x="5334" y="9645"/>
                  </a:lnTo>
                  <a:lnTo>
                    <a:pt x="5797" y="9572"/>
                  </a:lnTo>
                  <a:lnTo>
                    <a:pt x="6260" y="9451"/>
                  </a:lnTo>
                  <a:lnTo>
                    <a:pt x="6698" y="9280"/>
                  </a:lnTo>
                  <a:lnTo>
                    <a:pt x="7136" y="9085"/>
                  </a:lnTo>
                  <a:lnTo>
                    <a:pt x="7526" y="8842"/>
                  </a:lnTo>
                  <a:lnTo>
                    <a:pt x="7892" y="8574"/>
                  </a:lnTo>
                  <a:lnTo>
                    <a:pt x="8232" y="8257"/>
                  </a:lnTo>
                  <a:lnTo>
                    <a:pt x="8549" y="7916"/>
                  </a:lnTo>
                  <a:lnTo>
                    <a:pt x="8841" y="7527"/>
                  </a:lnTo>
                  <a:lnTo>
                    <a:pt x="9085" y="7137"/>
                  </a:lnTo>
                  <a:lnTo>
                    <a:pt x="9280" y="6723"/>
                  </a:lnTo>
                  <a:lnTo>
                    <a:pt x="9450" y="6284"/>
                  </a:lnTo>
                  <a:lnTo>
                    <a:pt x="9572" y="5822"/>
                  </a:lnTo>
                  <a:lnTo>
                    <a:pt x="9645" y="5335"/>
                  </a:lnTo>
                  <a:lnTo>
                    <a:pt x="9669" y="4847"/>
                  </a:lnTo>
                  <a:lnTo>
                    <a:pt x="9669" y="4847"/>
                  </a:lnTo>
                  <a:lnTo>
                    <a:pt x="9645" y="4336"/>
                  </a:lnTo>
                  <a:lnTo>
                    <a:pt x="9572" y="3873"/>
                  </a:lnTo>
                  <a:lnTo>
                    <a:pt x="9450" y="3411"/>
                  </a:lnTo>
                  <a:lnTo>
                    <a:pt x="9280" y="2972"/>
                  </a:lnTo>
                  <a:lnTo>
                    <a:pt x="9085" y="2534"/>
                  </a:lnTo>
                  <a:lnTo>
                    <a:pt x="8841" y="2144"/>
                  </a:lnTo>
                  <a:lnTo>
                    <a:pt x="8549" y="1779"/>
                  </a:lnTo>
                  <a:lnTo>
                    <a:pt x="8232" y="1438"/>
                  </a:lnTo>
                  <a:lnTo>
                    <a:pt x="7892" y="1121"/>
                  </a:lnTo>
                  <a:lnTo>
                    <a:pt x="7526" y="829"/>
                  </a:lnTo>
                  <a:lnTo>
                    <a:pt x="7136" y="585"/>
                  </a:lnTo>
                  <a:lnTo>
                    <a:pt x="6698" y="391"/>
                  </a:lnTo>
                  <a:lnTo>
                    <a:pt x="6260" y="220"/>
                  </a:lnTo>
                  <a:lnTo>
                    <a:pt x="5797" y="98"/>
                  </a:lnTo>
                  <a:lnTo>
                    <a:pt x="5334" y="25"/>
                  </a:lnTo>
                  <a:lnTo>
                    <a:pt x="4823" y="1"/>
                  </a:lnTo>
                  <a:lnTo>
                    <a:pt x="4823" y="1"/>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8" name="Shape 78"/>
            <p:cNvSpPr/>
            <p:nvPr/>
          </p:nvSpPr>
          <p:spPr>
            <a:xfrm>
              <a:off x="4024300" y="3058425"/>
              <a:ext cx="84650" cy="84650"/>
            </a:xfrm>
            <a:custGeom>
              <a:avLst/>
              <a:gdLst/>
              <a:ahLst/>
              <a:cxnLst/>
              <a:rect l="0" t="0" r="0" b="0"/>
              <a:pathLst>
                <a:path w="3386" h="3386" fill="none" extrusionOk="0">
                  <a:moveTo>
                    <a:pt x="0" y="3385"/>
                  </a:moveTo>
                  <a:lnTo>
                    <a:pt x="0" y="3385"/>
                  </a:lnTo>
                  <a:lnTo>
                    <a:pt x="25" y="3020"/>
                  </a:lnTo>
                  <a:lnTo>
                    <a:pt x="74" y="2704"/>
                  </a:lnTo>
                  <a:lnTo>
                    <a:pt x="147" y="2363"/>
                  </a:lnTo>
                  <a:lnTo>
                    <a:pt x="268" y="2070"/>
                  </a:lnTo>
                  <a:lnTo>
                    <a:pt x="414" y="1754"/>
                  </a:lnTo>
                  <a:lnTo>
                    <a:pt x="585" y="1486"/>
                  </a:lnTo>
                  <a:lnTo>
                    <a:pt x="780" y="1218"/>
                  </a:lnTo>
                  <a:lnTo>
                    <a:pt x="999" y="974"/>
                  </a:lnTo>
                  <a:lnTo>
                    <a:pt x="1243" y="755"/>
                  </a:lnTo>
                  <a:lnTo>
                    <a:pt x="1510" y="560"/>
                  </a:lnTo>
                  <a:lnTo>
                    <a:pt x="1778" y="390"/>
                  </a:lnTo>
                  <a:lnTo>
                    <a:pt x="2071" y="244"/>
                  </a:lnTo>
                  <a:lnTo>
                    <a:pt x="2387" y="146"/>
                  </a:lnTo>
                  <a:lnTo>
                    <a:pt x="2704" y="49"/>
                  </a:lnTo>
                  <a:lnTo>
                    <a:pt x="3045" y="0"/>
                  </a:lnTo>
                  <a:lnTo>
                    <a:pt x="3386" y="0"/>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9" name="Shape 79"/>
            <p:cNvSpPr/>
            <p:nvPr/>
          </p:nvSpPr>
          <p:spPr>
            <a:xfrm>
              <a:off x="4205750" y="3248375"/>
              <a:ext cx="154050" cy="153475"/>
            </a:xfrm>
            <a:custGeom>
              <a:avLst/>
              <a:gdLst/>
              <a:ahLst/>
              <a:cxnLst/>
              <a:rect l="0" t="0" r="0" b="0"/>
              <a:pathLst>
                <a:path w="6162" h="6139" fill="none" extrusionOk="0">
                  <a:moveTo>
                    <a:pt x="0" y="1024"/>
                  </a:moveTo>
                  <a:lnTo>
                    <a:pt x="4969" y="5992"/>
                  </a:lnTo>
                  <a:lnTo>
                    <a:pt x="4969" y="5992"/>
                  </a:lnTo>
                  <a:lnTo>
                    <a:pt x="5042" y="6041"/>
                  </a:lnTo>
                  <a:lnTo>
                    <a:pt x="5115" y="6090"/>
                  </a:lnTo>
                  <a:lnTo>
                    <a:pt x="5212" y="6114"/>
                  </a:lnTo>
                  <a:lnTo>
                    <a:pt x="5310" y="6138"/>
                  </a:lnTo>
                  <a:lnTo>
                    <a:pt x="5407" y="6114"/>
                  </a:lnTo>
                  <a:lnTo>
                    <a:pt x="5480" y="6090"/>
                  </a:lnTo>
                  <a:lnTo>
                    <a:pt x="5577" y="6041"/>
                  </a:lnTo>
                  <a:lnTo>
                    <a:pt x="5651" y="5992"/>
                  </a:lnTo>
                  <a:lnTo>
                    <a:pt x="6016" y="5627"/>
                  </a:lnTo>
                  <a:lnTo>
                    <a:pt x="6016" y="5627"/>
                  </a:lnTo>
                  <a:lnTo>
                    <a:pt x="6089" y="5554"/>
                  </a:lnTo>
                  <a:lnTo>
                    <a:pt x="6138" y="5456"/>
                  </a:lnTo>
                  <a:lnTo>
                    <a:pt x="6162" y="5359"/>
                  </a:lnTo>
                  <a:lnTo>
                    <a:pt x="6162" y="5286"/>
                  </a:lnTo>
                  <a:lnTo>
                    <a:pt x="6162" y="5188"/>
                  </a:lnTo>
                  <a:lnTo>
                    <a:pt x="6138" y="5091"/>
                  </a:lnTo>
                  <a:lnTo>
                    <a:pt x="6089" y="5018"/>
                  </a:lnTo>
                  <a:lnTo>
                    <a:pt x="6016" y="4921"/>
                  </a:lnTo>
                  <a:lnTo>
                    <a:pt x="1072" y="1"/>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grpSp>
        <p:nvGrpSpPr>
          <p:cNvPr id="80" name="Shape 80"/>
          <p:cNvGrpSpPr/>
          <p:nvPr/>
        </p:nvGrpSpPr>
        <p:grpSpPr>
          <a:xfrm rot="10800000" flipH="1">
            <a:off x="3920311" y="3981675"/>
            <a:ext cx="1303376" cy="1127987"/>
            <a:chOff x="238125" y="1431100"/>
            <a:chExt cx="3296350" cy="2852775"/>
          </a:xfrm>
        </p:grpSpPr>
        <p:sp>
          <p:nvSpPr>
            <p:cNvPr id="81" name="Shape 81"/>
            <p:cNvSpPr/>
            <p:nvPr/>
          </p:nvSpPr>
          <p:spPr>
            <a:xfrm>
              <a:off x="980725" y="4136025"/>
              <a:ext cx="157950" cy="147850"/>
            </a:xfrm>
            <a:custGeom>
              <a:avLst/>
              <a:gdLst/>
              <a:ahLst/>
              <a:cxnLst/>
              <a:rect l="0" t="0" r="0" b="0"/>
              <a:pathLst>
                <a:path w="6318" h="5914" extrusionOk="0">
                  <a:moveTo>
                    <a:pt x="403" y="0"/>
                  </a:moveTo>
                  <a:lnTo>
                    <a:pt x="0" y="269"/>
                  </a:lnTo>
                  <a:lnTo>
                    <a:pt x="3226" y="5914"/>
                  </a:lnTo>
                  <a:lnTo>
                    <a:pt x="6317" y="5914"/>
                  </a:lnTo>
                  <a:lnTo>
                    <a:pt x="403" y="0"/>
                  </a:lnTo>
                  <a:close/>
                </a:path>
              </a:pathLst>
            </a:custGeom>
            <a:solidFill>
              <a:srgbClr val="00E2C7"/>
            </a:solidFill>
            <a:ln>
              <a:noFill/>
            </a:ln>
          </p:spPr>
          <p:txBody>
            <a:bodyPr lIns="91425" tIns="91425" rIns="91425" bIns="91425" anchor="ctr" anchorCtr="0">
              <a:noAutofit/>
            </a:bodyPr>
            <a:lstStyle/>
            <a:p>
              <a:pPr lvl="0">
                <a:spcBef>
                  <a:spcPts val="0"/>
                </a:spcBef>
                <a:buNone/>
              </a:pPr>
              <a:endParaRPr/>
            </a:p>
          </p:txBody>
        </p:sp>
        <p:sp>
          <p:nvSpPr>
            <p:cNvPr id="82" name="Shape 82"/>
            <p:cNvSpPr/>
            <p:nvPr/>
          </p:nvSpPr>
          <p:spPr>
            <a:xfrm>
              <a:off x="849675" y="3907525"/>
              <a:ext cx="386425" cy="376350"/>
            </a:xfrm>
            <a:custGeom>
              <a:avLst/>
              <a:gdLst/>
              <a:ahLst/>
              <a:cxnLst/>
              <a:rect l="0" t="0" r="0" b="0"/>
              <a:pathLst>
                <a:path w="15457" h="15054" extrusionOk="0">
                  <a:moveTo>
                    <a:pt x="403" y="0"/>
                  </a:moveTo>
                  <a:lnTo>
                    <a:pt x="0" y="269"/>
                  </a:lnTo>
                  <a:lnTo>
                    <a:pt x="5242" y="9543"/>
                  </a:lnTo>
                  <a:lnTo>
                    <a:pt x="10887" y="15054"/>
                  </a:lnTo>
                  <a:lnTo>
                    <a:pt x="15457" y="15054"/>
                  </a:lnTo>
                  <a:lnTo>
                    <a:pt x="403" y="0"/>
                  </a:lnTo>
                  <a:close/>
                </a:path>
              </a:pathLst>
            </a:custGeom>
            <a:solidFill>
              <a:srgbClr val="01E0C8"/>
            </a:solidFill>
            <a:ln>
              <a:noFill/>
            </a:ln>
          </p:spPr>
          <p:txBody>
            <a:bodyPr lIns="91425" tIns="91425" rIns="91425" bIns="91425" anchor="ctr" anchorCtr="0">
              <a:noAutofit/>
            </a:bodyPr>
            <a:lstStyle/>
            <a:p>
              <a:pPr lvl="0">
                <a:spcBef>
                  <a:spcPts val="0"/>
                </a:spcBef>
                <a:buNone/>
              </a:pPr>
              <a:endParaRPr/>
            </a:p>
          </p:txBody>
        </p:sp>
        <p:sp>
          <p:nvSpPr>
            <p:cNvPr id="83" name="Shape 83"/>
            <p:cNvSpPr/>
            <p:nvPr/>
          </p:nvSpPr>
          <p:spPr>
            <a:xfrm>
              <a:off x="715250" y="3675675"/>
              <a:ext cx="618300" cy="608200"/>
            </a:xfrm>
            <a:custGeom>
              <a:avLst/>
              <a:gdLst/>
              <a:ahLst/>
              <a:cxnLst/>
              <a:rect l="0" t="0" r="0" b="0"/>
              <a:pathLst>
                <a:path w="24732" h="24328" extrusionOk="0">
                  <a:moveTo>
                    <a:pt x="404" y="0"/>
                  </a:moveTo>
                  <a:lnTo>
                    <a:pt x="1" y="404"/>
                  </a:lnTo>
                  <a:lnTo>
                    <a:pt x="5377" y="9543"/>
                  </a:lnTo>
                  <a:lnTo>
                    <a:pt x="20162" y="24328"/>
                  </a:lnTo>
                  <a:lnTo>
                    <a:pt x="24732" y="24328"/>
                  </a:lnTo>
                  <a:lnTo>
                    <a:pt x="404" y="0"/>
                  </a:lnTo>
                  <a:close/>
                </a:path>
              </a:pathLst>
            </a:custGeom>
            <a:solidFill>
              <a:srgbClr val="02DFC8"/>
            </a:solidFill>
            <a:ln>
              <a:noFill/>
            </a:ln>
          </p:spPr>
          <p:txBody>
            <a:bodyPr lIns="91425" tIns="91425" rIns="91425" bIns="91425" anchor="ctr" anchorCtr="0">
              <a:noAutofit/>
            </a:bodyPr>
            <a:lstStyle/>
            <a:p>
              <a:pPr lvl="0">
                <a:spcBef>
                  <a:spcPts val="0"/>
                </a:spcBef>
                <a:buNone/>
              </a:pPr>
              <a:endParaRPr/>
            </a:p>
          </p:txBody>
        </p:sp>
        <p:sp>
          <p:nvSpPr>
            <p:cNvPr id="84" name="Shape 84"/>
            <p:cNvSpPr/>
            <p:nvPr/>
          </p:nvSpPr>
          <p:spPr>
            <a:xfrm>
              <a:off x="584200" y="3447175"/>
              <a:ext cx="846800" cy="836700"/>
            </a:xfrm>
            <a:custGeom>
              <a:avLst/>
              <a:gdLst/>
              <a:ahLst/>
              <a:cxnLst/>
              <a:rect l="0" t="0" r="0" b="0"/>
              <a:pathLst>
                <a:path w="33872" h="33468" extrusionOk="0">
                  <a:moveTo>
                    <a:pt x="404" y="1"/>
                  </a:moveTo>
                  <a:lnTo>
                    <a:pt x="1" y="270"/>
                  </a:lnTo>
                  <a:lnTo>
                    <a:pt x="5243" y="9544"/>
                  </a:lnTo>
                  <a:lnTo>
                    <a:pt x="29167" y="33468"/>
                  </a:lnTo>
                  <a:lnTo>
                    <a:pt x="33872" y="33468"/>
                  </a:lnTo>
                  <a:lnTo>
                    <a:pt x="404" y="1"/>
                  </a:lnTo>
                  <a:close/>
                </a:path>
              </a:pathLst>
            </a:custGeom>
            <a:solidFill>
              <a:srgbClr val="03DDC9"/>
            </a:solidFill>
            <a:ln>
              <a:noFill/>
            </a:ln>
          </p:spPr>
          <p:txBody>
            <a:bodyPr lIns="91425" tIns="91425" rIns="91425" bIns="91425" anchor="ctr" anchorCtr="0">
              <a:noAutofit/>
            </a:bodyPr>
            <a:lstStyle/>
            <a:p>
              <a:pPr lvl="0">
                <a:spcBef>
                  <a:spcPts val="0"/>
                </a:spcBef>
                <a:buNone/>
              </a:pPr>
              <a:endParaRPr/>
            </a:p>
          </p:txBody>
        </p:sp>
        <p:sp>
          <p:nvSpPr>
            <p:cNvPr id="85" name="Shape 85"/>
            <p:cNvSpPr/>
            <p:nvPr/>
          </p:nvSpPr>
          <p:spPr>
            <a:xfrm>
              <a:off x="449800" y="3218700"/>
              <a:ext cx="1078650" cy="1065175"/>
            </a:xfrm>
            <a:custGeom>
              <a:avLst/>
              <a:gdLst/>
              <a:ahLst/>
              <a:cxnLst/>
              <a:rect l="0" t="0" r="0" b="0"/>
              <a:pathLst>
                <a:path w="43146" h="42607" extrusionOk="0">
                  <a:moveTo>
                    <a:pt x="404" y="0"/>
                  </a:moveTo>
                  <a:lnTo>
                    <a:pt x="1" y="269"/>
                  </a:lnTo>
                  <a:lnTo>
                    <a:pt x="5377" y="9543"/>
                  </a:lnTo>
                  <a:lnTo>
                    <a:pt x="38441" y="42607"/>
                  </a:lnTo>
                  <a:lnTo>
                    <a:pt x="43145" y="42607"/>
                  </a:lnTo>
                  <a:lnTo>
                    <a:pt x="404" y="0"/>
                  </a:lnTo>
                  <a:close/>
                </a:path>
              </a:pathLst>
            </a:custGeom>
            <a:solidFill>
              <a:srgbClr val="04DBC9"/>
            </a:solidFill>
            <a:ln>
              <a:noFill/>
            </a:ln>
          </p:spPr>
          <p:txBody>
            <a:bodyPr lIns="91425" tIns="91425" rIns="91425" bIns="91425" anchor="ctr" anchorCtr="0">
              <a:noAutofit/>
            </a:bodyPr>
            <a:lstStyle/>
            <a:p>
              <a:pPr lvl="0">
                <a:spcBef>
                  <a:spcPts val="0"/>
                </a:spcBef>
                <a:buNone/>
              </a:pPr>
              <a:endParaRPr/>
            </a:p>
          </p:txBody>
        </p:sp>
        <p:sp>
          <p:nvSpPr>
            <p:cNvPr id="86" name="Shape 86"/>
            <p:cNvSpPr/>
            <p:nvPr/>
          </p:nvSpPr>
          <p:spPr>
            <a:xfrm>
              <a:off x="318750" y="2990200"/>
              <a:ext cx="1307150" cy="1293675"/>
            </a:xfrm>
            <a:custGeom>
              <a:avLst/>
              <a:gdLst/>
              <a:ahLst/>
              <a:cxnLst/>
              <a:rect l="0" t="0" r="0" b="0"/>
              <a:pathLst>
                <a:path w="52286" h="51747" extrusionOk="0">
                  <a:moveTo>
                    <a:pt x="404" y="1"/>
                  </a:moveTo>
                  <a:lnTo>
                    <a:pt x="1" y="269"/>
                  </a:lnTo>
                  <a:lnTo>
                    <a:pt x="5243" y="9409"/>
                  </a:lnTo>
                  <a:lnTo>
                    <a:pt x="47581" y="51747"/>
                  </a:lnTo>
                  <a:lnTo>
                    <a:pt x="52285" y="51747"/>
                  </a:lnTo>
                  <a:lnTo>
                    <a:pt x="39517" y="38978"/>
                  </a:lnTo>
                  <a:lnTo>
                    <a:pt x="37097" y="38978"/>
                  </a:lnTo>
                  <a:lnTo>
                    <a:pt x="33737" y="33333"/>
                  </a:lnTo>
                  <a:lnTo>
                    <a:pt x="404" y="1"/>
                  </a:lnTo>
                  <a:close/>
                </a:path>
              </a:pathLst>
            </a:custGeom>
            <a:solidFill>
              <a:srgbClr val="06D9CA"/>
            </a:solidFill>
            <a:ln>
              <a:noFill/>
            </a:ln>
          </p:spPr>
          <p:txBody>
            <a:bodyPr lIns="91425" tIns="91425" rIns="91425" bIns="91425" anchor="ctr" anchorCtr="0">
              <a:noAutofit/>
            </a:bodyPr>
            <a:lstStyle/>
            <a:p>
              <a:pPr lvl="0">
                <a:spcBef>
                  <a:spcPts val="0"/>
                </a:spcBef>
                <a:buNone/>
              </a:pPr>
              <a:endParaRPr/>
            </a:p>
          </p:txBody>
        </p:sp>
        <p:sp>
          <p:nvSpPr>
            <p:cNvPr id="87" name="Shape 87"/>
            <p:cNvSpPr/>
            <p:nvPr/>
          </p:nvSpPr>
          <p:spPr>
            <a:xfrm>
              <a:off x="1286500" y="3964650"/>
              <a:ext cx="436850" cy="319225"/>
            </a:xfrm>
            <a:custGeom>
              <a:avLst/>
              <a:gdLst/>
              <a:ahLst/>
              <a:cxnLst/>
              <a:rect l="0" t="0" r="0" b="0"/>
              <a:pathLst>
                <a:path w="17474" h="12769" extrusionOk="0">
                  <a:moveTo>
                    <a:pt x="0" y="0"/>
                  </a:moveTo>
                  <a:lnTo>
                    <a:pt x="12769" y="12769"/>
                  </a:lnTo>
                  <a:lnTo>
                    <a:pt x="17473" y="12769"/>
                  </a:lnTo>
                  <a:lnTo>
                    <a:pt x="4704" y="0"/>
                  </a:lnTo>
                  <a:close/>
                </a:path>
              </a:pathLst>
            </a:custGeom>
            <a:solidFill>
              <a:srgbClr val="07D8CB"/>
            </a:solidFill>
            <a:ln>
              <a:noFill/>
            </a:ln>
          </p:spPr>
          <p:txBody>
            <a:bodyPr lIns="91425" tIns="91425" rIns="91425" bIns="91425" anchor="ctr" anchorCtr="0">
              <a:noAutofit/>
            </a:bodyPr>
            <a:lstStyle/>
            <a:p>
              <a:pPr lvl="0">
                <a:spcBef>
                  <a:spcPts val="0"/>
                </a:spcBef>
                <a:buNone/>
              </a:pPr>
              <a:endParaRPr/>
            </a:p>
          </p:txBody>
        </p:sp>
        <p:sp>
          <p:nvSpPr>
            <p:cNvPr id="88" name="Shape 88"/>
            <p:cNvSpPr/>
            <p:nvPr/>
          </p:nvSpPr>
          <p:spPr>
            <a:xfrm>
              <a:off x="238125" y="2822200"/>
              <a:ext cx="924075" cy="1008075"/>
            </a:xfrm>
            <a:custGeom>
              <a:avLst/>
              <a:gdLst/>
              <a:ahLst/>
              <a:cxnLst/>
              <a:rect l="0" t="0" r="0" b="0"/>
              <a:pathLst>
                <a:path w="36963" h="40323" extrusionOk="0">
                  <a:moveTo>
                    <a:pt x="806" y="0"/>
                  </a:moveTo>
                  <a:lnTo>
                    <a:pt x="0" y="1479"/>
                  </a:lnTo>
                  <a:lnTo>
                    <a:pt x="3226" y="6989"/>
                  </a:lnTo>
                  <a:lnTo>
                    <a:pt x="36559" y="40322"/>
                  </a:lnTo>
                  <a:lnTo>
                    <a:pt x="36962" y="40053"/>
                  </a:lnTo>
                  <a:lnTo>
                    <a:pt x="31720" y="30779"/>
                  </a:lnTo>
                  <a:lnTo>
                    <a:pt x="806" y="0"/>
                  </a:lnTo>
                  <a:close/>
                </a:path>
              </a:pathLst>
            </a:custGeom>
            <a:solidFill>
              <a:srgbClr val="07D8CB"/>
            </a:solidFill>
            <a:ln>
              <a:noFill/>
            </a:ln>
          </p:spPr>
          <p:txBody>
            <a:bodyPr lIns="91425" tIns="91425" rIns="91425" bIns="91425" anchor="ctr" anchorCtr="0">
              <a:noAutofit/>
            </a:bodyPr>
            <a:lstStyle/>
            <a:p>
              <a:pPr lvl="0">
                <a:spcBef>
                  <a:spcPts val="0"/>
                </a:spcBef>
                <a:buNone/>
              </a:pPr>
              <a:endParaRPr/>
            </a:p>
          </p:txBody>
        </p:sp>
        <p:sp>
          <p:nvSpPr>
            <p:cNvPr id="89" name="Shape 89"/>
            <p:cNvSpPr/>
            <p:nvPr/>
          </p:nvSpPr>
          <p:spPr>
            <a:xfrm>
              <a:off x="1383925" y="3964650"/>
              <a:ext cx="433500" cy="319225"/>
            </a:xfrm>
            <a:custGeom>
              <a:avLst/>
              <a:gdLst/>
              <a:ahLst/>
              <a:cxnLst/>
              <a:rect l="0" t="0" r="0" b="0"/>
              <a:pathLst>
                <a:path w="17340" h="12769" extrusionOk="0">
                  <a:moveTo>
                    <a:pt x="1" y="0"/>
                  </a:moveTo>
                  <a:lnTo>
                    <a:pt x="12770" y="12769"/>
                  </a:lnTo>
                  <a:lnTo>
                    <a:pt x="17339" y="12769"/>
                  </a:lnTo>
                  <a:lnTo>
                    <a:pt x="4705" y="0"/>
                  </a:lnTo>
                  <a:close/>
                </a:path>
              </a:pathLst>
            </a:custGeom>
            <a:solidFill>
              <a:srgbClr val="08D6CB"/>
            </a:solidFill>
            <a:ln>
              <a:noFill/>
            </a:ln>
          </p:spPr>
          <p:txBody>
            <a:bodyPr lIns="91425" tIns="91425" rIns="91425" bIns="91425" anchor="ctr" anchorCtr="0">
              <a:noAutofit/>
            </a:bodyPr>
            <a:lstStyle/>
            <a:p>
              <a:pPr lvl="0">
                <a:spcBef>
                  <a:spcPts val="0"/>
                </a:spcBef>
                <a:buNone/>
              </a:pPr>
              <a:endParaRPr/>
            </a:p>
          </p:txBody>
        </p:sp>
        <p:sp>
          <p:nvSpPr>
            <p:cNvPr id="90" name="Shape 90"/>
            <p:cNvSpPr/>
            <p:nvPr/>
          </p:nvSpPr>
          <p:spPr>
            <a:xfrm>
              <a:off x="251550" y="2761700"/>
              <a:ext cx="779600" cy="840075"/>
            </a:xfrm>
            <a:custGeom>
              <a:avLst/>
              <a:gdLst/>
              <a:ahLst/>
              <a:cxnLst/>
              <a:rect l="0" t="0" r="0" b="0"/>
              <a:pathLst>
                <a:path w="31184" h="33603" extrusionOk="0">
                  <a:moveTo>
                    <a:pt x="1748" y="1"/>
                  </a:moveTo>
                  <a:lnTo>
                    <a:pt x="1" y="2823"/>
                  </a:lnTo>
                  <a:lnTo>
                    <a:pt x="30780" y="33603"/>
                  </a:lnTo>
                  <a:lnTo>
                    <a:pt x="31183" y="33199"/>
                  </a:lnTo>
                  <a:lnTo>
                    <a:pt x="25807" y="24060"/>
                  </a:lnTo>
                  <a:lnTo>
                    <a:pt x="1748" y="1"/>
                  </a:lnTo>
                  <a:close/>
                </a:path>
              </a:pathLst>
            </a:custGeom>
            <a:solidFill>
              <a:srgbClr val="08D6CB"/>
            </a:solidFill>
            <a:ln>
              <a:noFill/>
            </a:ln>
          </p:spPr>
          <p:txBody>
            <a:bodyPr lIns="91425" tIns="91425" rIns="91425" bIns="91425" anchor="ctr" anchorCtr="0">
              <a:noAutofit/>
            </a:bodyPr>
            <a:lstStyle/>
            <a:p>
              <a:pPr lvl="0">
                <a:spcBef>
                  <a:spcPts val="0"/>
                </a:spcBef>
                <a:buNone/>
              </a:pPr>
              <a:endParaRPr/>
            </a:p>
          </p:txBody>
        </p:sp>
        <p:sp>
          <p:nvSpPr>
            <p:cNvPr id="91" name="Shape 91"/>
            <p:cNvSpPr/>
            <p:nvPr/>
          </p:nvSpPr>
          <p:spPr>
            <a:xfrm>
              <a:off x="288525" y="2697875"/>
              <a:ext cx="608200" cy="675400"/>
            </a:xfrm>
            <a:custGeom>
              <a:avLst/>
              <a:gdLst/>
              <a:ahLst/>
              <a:cxnLst/>
              <a:rect l="0" t="0" r="0" b="0"/>
              <a:pathLst>
                <a:path w="24328" h="27016" extrusionOk="0">
                  <a:moveTo>
                    <a:pt x="1613" y="0"/>
                  </a:moveTo>
                  <a:lnTo>
                    <a:pt x="0" y="2957"/>
                  </a:lnTo>
                  <a:lnTo>
                    <a:pt x="23925" y="27016"/>
                  </a:lnTo>
                  <a:lnTo>
                    <a:pt x="24328" y="26613"/>
                  </a:lnTo>
                  <a:lnTo>
                    <a:pt x="19086" y="17473"/>
                  </a:lnTo>
                  <a:lnTo>
                    <a:pt x="1613" y="0"/>
                  </a:lnTo>
                  <a:close/>
                </a:path>
              </a:pathLst>
            </a:custGeom>
            <a:solidFill>
              <a:srgbClr val="09D4CC"/>
            </a:solidFill>
            <a:ln>
              <a:noFill/>
            </a:ln>
          </p:spPr>
          <p:txBody>
            <a:bodyPr lIns="91425" tIns="91425" rIns="91425" bIns="91425" anchor="ctr" anchorCtr="0">
              <a:noAutofit/>
            </a:bodyPr>
            <a:lstStyle/>
            <a:p>
              <a:pPr lvl="0">
                <a:spcBef>
                  <a:spcPts val="0"/>
                </a:spcBef>
                <a:buNone/>
              </a:pPr>
              <a:endParaRPr/>
            </a:p>
          </p:txBody>
        </p:sp>
        <p:sp>
          <p:nvSpPr>
            <p:cNvPr id="92" name="Shape 92"/>
            <p:cNvSpPr/>
            <p:nvPr/>
          </p:nvSpPr>
          <p:spPr>
            <a:xfrm>
              <a:off x="1481375" y="3964650"/>
              <a:ext cx="433500" cy="319225"/>
            </a:xfrm>
            <a:custGeom>
              <a:avLst/>
              <a:gdLst/>
              <a:ahLst/>
              <a:cxnLst/>
              <a:rect l="0" t="0" r="0" b="0"/>
              <a:pathLst>
                <a:path w="17340" h="12769" extrusionOk="0">
                  <a:moveTo>
                    <a:pt x="1" y="0"/>
                  </a:moveTo>
                  <a:lnTo>
                    <a:pt x="12769" y="12769"/>
                  </a:lnTo>
                  <a:lnTo>
                    <a:pt x="17339" y="12769"/>
                  </a:lnTo>
                  <a:lnTo>
                    <a:pt x="4705" y="0"/>
                  </a:lnTo>
                  <a:close/>
                </a:path>
              </a:pathLst>
            </a:custGeom>
            <a:solidFill>
              <a:srgbClr val="09D4CC"/>
            </a:solidFill>
            <a:ln>
              <a:noFill/>
            </a:ln>
          </p:spPr>
          <p:txBody>
            <a:bodyPr lIns="91425" tIns="91425" rIns="91425" bIns="91425" anchor="ctr" anchorCtr="0">
              <a:noAutofit/>
            </a:bodyPr>
            <a:lstStyle/>
            <a:p>
              <a:pPr lvl="0">
                <a:spcBef>
                  <a:spcPts val="0"/>
                </a:spcBef>
                <a:buNone/>
              </a:pPr>
              <a:endParaRPr/>
            </a:p>
          </p:txBody>
        </p:sp>
        <p:sp>
          <p:nvSpPr>
            <p:cNvPr id="93" name="Shape 93"/>
            <p:cNvSpPr/>
            <p:nvPr/>
          </p:nvSpPr>
          <p:spPr>
            <a:xfrm>
              <a:off x="1578825" y="3964650"/>
              <a:ext cx="433500" cy="319225"/>
            </a:xfrm>
            <a:custGeom>
              <a:avLst/>
              <a:gdLst/>
              <a:ahLst/>
              <a:cxnLst/>
              <a:rect l="0" t="0" r="0" b="0"/>
              <a:pathLst>
                <a:path w="17340" h="12769" extrusionOk="0">
                  <a:moveTo>
                    <a:pt x="1" y="0"/>
                  </a:moveTo>
                  <a:lnTo>
                    <a:pt x="12769" y="12769"/>
                  </a:lnTo>
                  <a:lnTo>
                    <a:pt x="17339" y="12769"/>
                  </a:lnTo>
                  <a:lnTo>
                    <a:pt x="4570" y="0"/>
                  </a:lnTo>
                  <a:close/>
                </a:path>
              </a:pathLst>
            </a:custGeom>
            <a:solidFill>
              <a:srgbClr val="0AD3CC"/>
            </a:solidFill>
            <a:ln>
              <a:noFill/>
            </a:ln>
          </p:spPr>
          <p:txBody>
            <a:bodyPr lIns="91425" tIns="91425" rIns="91425" bIns="91425" anchor="ctr" anchorCtr="0">
              <a:noAutofit/>
            </a:bodyPr>
            <a:lstStyle/>
            <a:p>
              <a:pPr lvl="0">
                <a:spcBef>
                  <a:spcPts val="0"/>
                </a:spcBef>
                <a:buNone/>
              </a:pPr>
              <a:endParaRPr/>
            </a:p>
          </p:txBody>
        </p:sp>
        <p:sp>
          <p:nvSpPr>
            <p:cNvPr id="94" name="Shape 94"/>
            <p:cNvSpPr/>
            <p:nvPr/>
          </p:nvSpPr>
          <p:spPr>
            <a:xfrm>
              <a:off x="322125" y="2637375"/>
              <a:ext cx="443550" cy="504050"/>
            </a:xfrm>
            <a:custGeom>
              <a:avLst/>
              <a:gdLst/>
              <a:ahLst/>
              <a:cxnLst/>
              <a:rect l="0" t="0" r="0" b="0"/>
              <a:pathLst>
                <a:path w="17742" h="20162" extrusionOk="0">
                  <a:moveTo>
                    <a:pt x="1747" y="1"/>
                  </a:moveTo>
                  <a:lnTo>
                    <a:pt x="0" y="2958"/>
                  </a:lnTo>
                  <a:lnTo>
                    <a:pt x="17339" y="20162"/>
                  </a:lnTo>
                  <a:lnTo>
                    <a:pt x="17742" y="19893"/>
                  </a:lnTo>
                  <a:lnTo>
                    <a:pt x="12366" y="10619"/>
                  </a:lnTo>
                  <a:lnTo>
                    <a:pt x="1747" y="1"/>
                  </a:lnTo>
                  <a:close/>
                </a:path>
              </a:pathLst>
            </a:custGeom>
            <a:solidFill>
              <a:srgbClr val="0AD3CC"/>
            </a:solidFill>
            <a:ln>
              <a:noFill/>
            </a:ln>
          </p:spPr>
          <p:txBody>
            <a:bodyPr lIns="91425" tIns="91425" rIns="91425" bIns="91425" anchor="ctr" anchorCtr="0">
              <a:noAutofit/>
            </a:bodyPr>
            <a:lstStyle/>
            <a:p>
              <a:pPr lvl="0">
                <a:spcBef>
                  <a:spcPts val="0"/>
                </a:spcBef>
                <a:buNone/>
              </a:pPr>
              <a:endParaRPr/>
            </a:p>
          </p:txBody>
        </p:sp>
        <p:sp>
          <p:nvSpPr>
            <p:cNvPr id="95" name="Shape 95"/>
            <p:cNvSpPr/>
            <p:nvPr/>
          </p:nvSpPr>
          <p:spPr>
            <a:xfrm>
              <a:off x="359075" y="2576900"/>
              <a:ext cx="275575" cy="336050"/>
            </a:xfrm>
            <a:custGeom>
              <a:avLst/>
              <a:gdLst/>
              <a:ahLst/>
              <a:cxnLst/>
              <a:rect l="0" t="0" r="0" b="0"/>
              <a:pathLst>
                <a:path w="11023" h="13442" extrusionOk="0">
                  <a:moveTo>
                    <a:pt x="1614" y="1"/>
                  </a:moveTo>
                  <a:lnTo>
                    <a:pt x="1" y="2823"/>
                  </a:lnTo>
                  <a:lnTo>
                    <a:pt x="10484" y="13441"/>
                  </a:lnTo>
                  <a:lnTo>
                    <a:pt x="10888" y="13172"/>
                  </a:lnTo>
                  <a:lnTo>
                    <a:pt x="9812" y="11291"/>
                  </a:lnTo>
                  <a:lnTo>
                    <a:pt x="11022" y="9275"/>
                  </a:lnTo>
                  <a:lnTo>
                    <a:pt x="1614" y="1"/>
                  </a:lnTo>
                  <a:close/>
                </a:path>
              </a:pathLst>
            </a:custGeom>
            <a:solidFill>
              <a:srgbClr val="0BD1CD"/>
            </a:solidFill>
            <a:ln>
              <a:noFill/>
            </a:ln>
          </p:spPr>
          <p:txBody>
            <a:bodyPr lIns="91425" tIns="91425" rIns="91425" bIns="91425" anchor="ctr" anchorCtr="0">
              <a:noAutofit/>
            </a:bodyPr>
            <a:lstStyle/>
            <a:p>
              <a:pPr lvl="0">
                <a:spcBef>
                  <a:spcPts val="0"/>
                </a:spcBef>
                <a:buNone/>
              </a:pPr>
              <a:endParaRPr/>
            </a:p>
          </p:txBody>
        </p:sp>
        <p:sp>
          <p:nvSpPr>
            <p:cNvPr id="96" name="Shape 96"/>
            <p:cNvSpPr/>
            <p:nvPr/>
          </p:nvSpPr>
          <p:spPr>
            <a:xfrm>
              <a:off x="1676275" y="3964650"/>
              <a:ext cx="433475" cy="319225"/>
            </a:xfrm>
            <a:custGeom>
              <a:avLst/>
              <a:gdLst/>
              <a:ahLst/>
              <a:cxnLst/>
              <a:rect l="0" t="0" r="0" b="0"/>
              <a:pathLst>
                <a:path w="17339" h="12769" extrusionOk="0">
                  <a:moveTo>
                    <a:pt x="0" y="0"/>
                  </a:moveTo>
                  <a:lnTo>
                    <a:pt x="12769" y="12769"/>
                  </a:lnTo>
                  <a:lnTo>
                    <a:pt x="17339" y="12769"/>
                  </a:lnTo>
                  <a:lnTo>
                    <a:pt x="4570" y="0"/>
                  </a:lnTo>
                  <a:close/>
                </a:path>
              </a:pathLst>
            </a:custGeom>
            <a:solidFill>
              <a:srgbClr val="0BD1CD"/>
            </a:solidFill>
            <a:ln>
              <a:noFill/>
            </a:ln>
          </p:spPr>
          <p:txBody>
            <a:bodyPr lIns="91425" tIns="91425" rIns="91425" bIns="91425" anchor="ctr" anchorCtr="0">
              <a:noAutofit/>
            </a:bodyPr>
            <a:lstStyle/>
            <a:p>
              <a:pPr lvl="0">
                <a:spcBef>
                  <a:spcPts val="0"/>
                </a:spcBef>
                <a:buNone/>
              </a:pPr>
              <a:endParaRPr/>
            </a:p>
          </p:txBody>
        </p:sp>
        <p:sp>
          <p:nvSpPr>
            <p:cNvPr id="97" name="Shape 97"/>
            <p:cNvSpPr/>
            <p:nvPr/>
          </p:nvSpPr>
          <p:spPr>
            <a:xfrm>
              <a:off x="392675" y="2513050"/>
              <a:ext cx="275575" cy="309175"/>
            </a:xfrm>
            <a:custGeom>
              <a:avLst/>
              <a:gdLst/>
              <a:ahLst/>
              <a:cxnLst/>
              <a:rect l="0" t="0" r="0" b="0"/>
              <a:pathLst>
                <a:path w="11023" h="12367" extrusionOk="0">
                  <a:moveTo>
                    <a:pt x="1748" y="1"/>
                  </a:moveTo>
                  <a:lnTo>
                    <a:pt x="1" y="2958"/>
                  </a:lnTo>
                  <a:lnTo>
                    <a:pt x="9409" y="12366"/>
                  </a:lnTo>
                  <a:lnTo>
                    <a:pt x="11022" y="9409"/>
                  </a:lnTo>
                  <a:lnTo>
                    <a:pt x="1748" y="1"/>
                  </a:lnTo>
                  <a:close/>
                </a:path>
              </a:pathLst>
            </a:custGeom>
            <a:solidFill>
              <a:srgbClr val="0CCFCD"/>
            </a:solidFill>
            <a:ln>
              <a:noFill/>
            </a:ln>
          </p:spPr>
          <p:txBody>
            <a:bodyPr lIns="91425" tIns="91425" rIns="91425" bIns="91425" anchor="ctr" anchorCtr="0">
              <a:noAutofit/>
            </a:bodyPr>
            <a:lstStyle/>
            <a:p>
              <a:pPr lvl="0">
                <a:spcBef>
                  <a:spcPts val="0"/>
                </a:spcBef>
                <a:buNone/>
              </a:pPr>
              <a:endParaRPr/>
            </a:p>
          </p:txBody>
        </p:sp>
        <p:sp>
          <p:nvSpPr>
            <p:cNvPr id="98" name="Shape 98"/>
            <p:cNvSpPr/>
            <p:nvPr/>
          </p:nvSpPr>
          <p:spPr>
            <a:xfrm>
              <a:off x="1773725" y="3964650"/>
              <a:ext cx="433475" cy="319225"/>
            </a:xfrm>
            <a:custGeom>
              <a:avLst/>
              <a:gdLst/>
              <a:ahLst/>
              <a:cxnLst/>
              <a:rect l="0" t="0" r="0" b="0"/>
              <a:pathLst>
                <a:path w="17339" h="12769" extrusionOk="0">
                  <a:moveTo>
                    <a:pt x="0" y="0"/>
                  </a:moveTo>
                  <a:lnTo>
                    <a:pt x="12634" y="12769"/>
                  </a:lnTo>
                  <a:lnTo>
                    <a:pt x="17339" y="12769"/>
                  </a:lnTo>
                  <a:lnTo>
                    <a:pt x="4570" y="0"/>
                  </a:lnTo>
                  <a:close/>
                </a:path>
              </a:pathLst>
            </a:custGeom>
            <a:solidFill>
              <a:srgbClr val="0CCFCD"/>
            </a:solidFill>
            <a:ln>
              <a:noFill/>
            </a:ln>
          </p:spPr>
          <p:txBody>
            <a:bodyPr lIns="91425" tIns="91425" rIns="91425" bIns="91425" anchor="ctr" anchorCtr="0">
              <a:noAutofit/>
            </a:bodyPr>
            <a:lstStyle/>
            <a:p>
              <a:pPr lvl="0">
                <a:spcBef>
                  <a:spcPts val="0"/>
                </a:spcBef>
                <a:buNone/>
              </a:pPr>
              <a:endParaRPr/>
            </a:p>
          </p:txBody>
        </p:sp>
        <p:sp>
          <p:nvSpPr>
            <p:cNvPr id="99" name="Shape 99"/>
            <p:cNvSpPr/>
            <p:nvPr/>
          </p:nvSpPr>
          <p:spPr>
            <a:xfrm>
              <a:off x="429650" y="2452575"/>
              <a:ext cx="275550" cy="305800"/>
            </a:xfrm>
            <a:custGeom>
              <a:avLst/>
              <a:gdLst/>
              <a:ahLst/>
              <a:cxnLst/>
              <a:rect l="0" t="0" r="0" b="0"/>
              <a:pathLst>
                <a:path w="11022" h="12232" extrusionOk="0">
                  <a:moveTo>
                    <a:pt x="1748" y="1"/>
                  </a:moveTo>
                  <a:lnTo>
                    <a:pt x="0" y="2957"/>
                  </a:lnTo>
                  <a:lnTo>
                    <a:pt x="9274" y="12232"/>
                  </a:lnTo>
                  <a:lnTo>
                    <a:pt x="11022" y="9275"/>
                  </a:lnTo>
                  <a:lnTo>
                    <a:pt x="1748" y="1"/>
                  </a:lnTo>
                  <a:close/>
                </a:path>
              </a:pathLst>
            </a:custGeom>
            <a:solidFill>
              <a:srgbClr val="0DCDCE"/>
            </a:solidFill>
            <a:ln>
              <a:noFill/>
            </a:ln>
          </p:spPr>
          <p:txBody>
            <a:bodyPr lIns="91425" tIns="91425" rIns="91425" bIns="91425" anchor="ctr" anchorCtr="0">
              <a:noAutofit/>
            </a:bodyPr>
            <a:lstStyle/>
            <a:p>
              <a:pPr lvl="0">
                <a:spcBef>
                  <a:spcPts val="0"/>
                </a:spcBef>
                <a:buNone/>
              </a:pPr>
              <a:endParaRPr/>
            </a:p>
          </p:txBody>
        </p:sp>
        <p:sp>
          <p:nvSpPr>
            <p:cNvPr id="100" name="Shape 100"/>
            <p:cNvSpPr/>
            <p:nvPr/>
          </p:nvSpPr>
          <p:spPr>
            <a:xfrm>
              <a:off x="1871150" y="3964650"/>
              <a:ext cx="433500" cy="319225"/>
            </a:xfrm>
            <a:custGeom>
              <a:avLst/>
              <a:gdLst/>
              <a:ahLst/>
              <a:cxnLst/>
              <a:rect l="0" t="0" r="0" b="0"/>
              <a:pathLst>
                <a:path w="17340" h="12769" extrusionOk="0">
                  <a:moveTo>
                    <a:pt x="1" y="0"/>
                  </a:moveTo>
                  <a:lnTo>
                    <a:pt x="12635" y="12769"/>
                  </a:lnTo>
                  <a:lnTo>
                    <a:pt x="17340" y="12769"/>
                  </a:lnTo>
                  <a:lnTo>
                    <a:pt x="4571" y="0"/>
                  </a:lnTo>
                  <a:close/>
                </a:path>
              </a:pathLst>
            </a:custGeom>
            <a:solidFill>
              <a:srgbClr val="0DCDCE"/>
            </a:solidFill>
            <a:ln>
              <a:noFill/>
            </a:ln>
          </p:spPr>
          <p:txBody>
            <a:bodyPr lIns="91425" tIns="91425" rIns="91425" bIns="91425" anchor="ctr" anchorCtr="0">
              <a:noAutofit/>
            </a:bodyPr>
            <a:lstStyle/>
            <a:p>
              <a:pPr lvl="0">
                <a:spcBef>
                  <a:spcPts val="0"/>
                </a:spcBef>
                <a:buNone/>
              </a:pPr>
              <a:endParaRPr/>
            </a:p>
          </p:txBody>
        </p:sp>
        <p:sp>
          <p:nvSpPr>
            <p:cNvPr id="101" name="Shape 101"/>
            <p:cNvSpPr/>
            <p:nvPr/>
          </p:nvSpPr>
          <p:spPr>
            <a:xfrm>
              <a:off x="1965250" y="3964650"/>
              <a:ext cx="436850" cy="319225"/>
            </a:xfrm>
            <a:custGeom>
              <a:avLst/>
              <a:gdLst/>
              <a:ahLst/>
              <a:cxnLst/>
              <a:rect l="0" t="0" r="0" b="0"/>
              <a:pathLst>
                <a:path w="17474" h="12769" extrusionOk="0">
                  <a:moveTo>
                    <a:pt x="0" y="0"/>
                  </a:moveTo>
                  <a:lnTo>
                    <a:pt x="12769" y="12769"/>
                  </a:lnTo>
                  <a:lnTo>
                    <a:pt x="17473" y="12769"/>
                  </a:lnTo>
                  <a:lnTo>
                    <a:pt x="4705" y="0"/>
                  </a:lnTo>
                  <a:close/>
                </a:path>
              </a:pathLst>
            </a:custGeom>
            <a:solidFill>
              <a:srgbClr val="0ECCCF"/>
            </a:solidFill>
            <a:ln>
              <a:noFill/>
            </a:ln>
          </p:spPr>
          <p:txBody>
            <a:bodyPr lIns="91425" tIns="91425" rIns="91425" bIns="91425" anchor="ctr" anchorCtr="0">
              <a:noAutofit/>
            </a:bodyPr>
            <a:lstStyle/>
            <a:p>
              <a:pPr lvl="0">
                <a:spcBef>
                  <a:spcPts val="0"/>
                </a:spcBef>
                <a:buNone/>
              </a:pPr>
              <a:endParaRPr/>
            </a:p>
          </p:txBody>
        </p:sp>
        <p:sp>
          <p:nvSpPr>
            <p:cNvPr id="102" name="Shape 102"/>
            <p:cNvSpPr/>
            <p:nvPr/>
          </p:nvSpPr>
          <p:spPr>
            <a:xfrm>
              <a:off x="466600" y="2392100"/>
              <a:ext cx="272200" cy="305800"/>
            </a:xfrm>
            <a:custGeom>
              <a:avLst/>
              <a:gdLst/>
              <a:ahLst/>
              <a:cxnLst/>
              <a:rect l="0" t="0" r="0" b="0"/>
              <a:pathLst>
                <a:path w="10888" h="12232" extrusionOk="0">
                  <a:moveTo>
                    <a:pt x="1614" y="0"/>
                  </a:moveTo>
                  <a:lnTo>
                    <a:pt x="1" y="2957"/>
                  </a:lnTo>
                  <a:lnTo>
                    <a:pt x="9275" y="12231"/>
                  </a:lnTo>
                  <a:lnTo>
                    <a:pt x="10888" y="9274"/>
                  </a:lnTo>
                  <a:lnTo>
                    <a:pt x="1614" y="0"/>
                  </a:lnTo>
                  <a:close/>
                </a:path>
              </a:pathLst>
            </a:custGeom>
            <a:solidFill>
              <a:srgbClr val="0ECCCF"/>
            </a:solidFill>
            <a:ln>
              <a:noFill/>
            </a:ln>
          </p:spPr>
          <p:txBody>
            <a:bodyPr lIns="91425" tIns="91425" rIns="91425" bIns="91425" anchor="ctr" anchorCtr="0">
              <a:noAutofit/>
            </a:bodyPr>
            <a:lstStyle/>
            <a:p>
              <a:pPr lvl="0">
                <a:spcBef>
                  <a:spcPts val="0"/>
                </a:spcBef>
                <a:buNone/>
              </a:pPr>
              <a:endParaRPr/>
            </a:p>
          </p:txBody>
        </p:sp>
        <p:sp>
          <p:nvSpPr>
            <p:cNvPr id="103" name="Shape 103"/>
            <p:cNvSpPr/>
            <p:nvPr/>
          </p:nvSpPr>
          <p:spPr>
            <a:xfrm>
              <a:off x="2062700" y="3964650"/>
              <a:ext cx="433475" cy="319225"/>
            </a:xfrm>
            <a:custGeom>
              <a:avLst/>
              <a:gdLst/>
              <a:ahLst/>
              <a:cxnLst/>
              <a:rect l="0" t="0" r="0" b="0"/>
              <a:pathLst>
                <a:path w="17339" h="12769" extrusionOk="0">
                  <a:moveTo>
                    <a:pt x="0" y="0"/>
                  </a:moveTo>
                  <a:lnTo>
                    <a:pt x="12769" y="12769"/>
                  </a:lnTo>
                  <a:lnTo>
                    <a:pt x="17339" y="12769"/>
                  </a:lnTo>
                  <a:lnTo>
                    <a:pt x="4704" y="0"/>
                  </a:lnTo>
                  <a:close/>
                </a:path>
              </a:pathLst>
            </a:custGeom>
            <a:solidFill>
              <a:srgbClr val="10CACF"/>
            </a:solidFill>
            <a:ln>
              <a:noFill/>
            </a:ln>
          </p:spPr>
          <p:txBody>
            <a:bodyPr lIns="91425" tIns="91425" rIns="91425" bIns="91425" anchor="ctr" anchorCtr="0">
              <a:noAutofit/>
            </a:bodyPr>
            <a:lstStyle/>
            <a:p>
              <a:pPr lvl="0">
                <a:spcBef>
                  <a:spcPts val="0"/>
                </a:spcBef>
                <a:buNone/>
              </a:pPr>
              <a:endParaRPr/>
            </a:p>
          </p:txBody>
        </p:sp>
        <p:sp>
          <p:nvSpPr>
            <p:cNvPr id="104" name="Shape 104"/>
            <p:cNvSpPr/>
            <p:nvPr/>
          </p:nvSpPr>
          <p:spPr>
            <a:xfrm>
              <a:off x="500200" y="2328250"/>
              <a:ext cx="275575" cy="309150"/>
            </a:xfrm>
            <a:custGeom>
              <a:avLst/>
              <a:gdLst/>
              <a:ahLst/>
              <a:cxnLst/>
              <a:rect l="0" t="0" r="0" b="0"/>
              <a:pathLst>
                <a:path w="11023" h="12366" extrusionOk="0">
                  <a:moveTo>
                    <a:pt x="1748" y="1"/>
                  </a:moveTo>
                  <a:lnTo>
                    <a:pt x="1" y="2957"/>
                  </a:lnTo>
                  <a:lnTo>
                    <a:pt x="9275" y="12366"/>
                  </a:lnTo>
                  <a:lnTo>
                    <a:pt x="11022" y="9409"/>
                  </a:lnTo>
                  <a:lnTo>
                    <a:pt x="1748" y="1"/>
                  </a:lnTo>
                  <a:close/>
                </a:path>
              </a:pathLst>
            </a:custGeom>
            <a:solidFill>
              <a:srgbClr val="10CACF"/>
            </a:solidFill>
            <a:ln>
              <a:noFill/>
            </a:ln>
          </p:spPr>
          <p:txBody>
            <a:bodyPr lIns="91425" tIns="91425" rIns="91425" bIns="91425" anchor="ctr" anchorCtr="0">
              <a:noAutofit/>
            </a:bodyPr>
            <a:lstStyle/>
            <a:p>
              <a:pPr lvl="0">
                <a:spcBef>
                  <a:spcPts val="0"/>
                </a:spcBef>
                <a:buNone/>
              </a:pPr>
              <a:endParaRPr/>
            </a:p>
          </p:txBody>
        </p:sp>
        <p:sp>
          <p:nvSpPr>
            <p:cNvPr id="105" name="Shape 105"/>
            <p:cNvSpPr/>
            <p:nvPr/>
          </p:nvSpPr>
          <p:spPr>
            <a:xfrm>
              <a:off x="537175" y="2267775"/>
              <a:ext cx="275550" cy="305800"/>
            </a:xfrm>
            <a:custGeom>
              <a:avLst/>
              <a:gdLst/>
              <a:ahLst/>
              <a:cxnLst/>
              <a:rect l="0" t="0" r="0" b="0"/>
              <a:pathLst>
                <a:path w="11022" h="12232" extrusionOk="0">
                  <a:moveTo>
                    <a:pt x="1613" y="0"/>
                  </a:moveTo>
                  <a:lnTo>
                    <a:pt x="0" y="2957"/>
                  </a:lnTo>
                  <a:lnTo>
                    <a:pt x="9274" y="12231"/>
                  </a:lnTo>
                  <a:lnTo>
                    <a:pt x="11022" y="9274"/>
                  </a:lnTo>
                  <a:lnTo>
                    <a:pt x="1613" y="0"/>
                  </a:lnTo>
                  <a:close/>
                </a:path>
              </a:pathLst>
            </a:custGeom>
            <a:solidFill>
              <a:srgbClr val="11C8D0"/>
            </a:solidFill>
            <a:ln>
              <a:noFill/>
            </a:ln>
          </p:spPr>
          <p:txBody>
            <a:bodyPr lIns="91425" tIns="91425" rIns="91425" bIns="91425" anchor="ctr" anchorCtr="0">
              <a:noAutofit/>
            </a:bodyPr>
            <a:lstStyle/>
            <a:p>
              <a:pPr lvl="0">
                <a:spcBef>
                  <a:spcPts val="0"/>
                </a:spcBef>
                <a:buNone/>
              </a:pPr>
              <a:endParaRPr/>
            </a:p>
          </p:txBody>
        </p:sp>
        <p:sp>
          <p:nvSpPr>
            <p:cNvPr id="106" name="Shape 106"/>
            <p:cNvSpPr/>
            <p:nvPr/>
          </p:nvSpPr>
          <p:spPr>
            <a:xfrm>
              <a:off x="2160150" y="3964650"/>
              <a:ext cx="433475" cy="319225"/>
            </a:xfrm>
            <a:custGeom>
              <a:avLst/>
              <a:gdLst/>
              <a:ahLst/>
              <a:cxnLst/>
              <a:rect l="0" t="0" r="0" b="0"/>
              <a:pathLst>
                <a:path w="17339" h="12769" extrusionOk="0">
                  <a:moveTo>
                    <a:pt x="0" y="0"/>
                  </a:moveTo>
                  <a:lnTo>
                    <a:pt x="12769" y="12769"/>
                  </a:lnTo>
                  <a:lnTo>
                    <a:pt x="17339" y="12769"/>
                  </a:lnTo>
                  <a:lnTo>
                    <a:pt x="4704" y="0"/>
                  </a:lnTo>
                  <a:close/>
                </a:path>
              </a:pathLst>
            </a:custGeom>
            <a:solidFill>
              <a:srgbClr val="11C8D0"/>
            </a:solidFill>
            <a:ln>
              <a:noFill/>
            </a:ln>
          </p:spPr>
          <p:txBody>
            <a:bodyPr lIns="91425" tIns="91425" rIns="91425" bIns="91425" anchor="ctr" anchorCtr="0">
              <a:noAutofit/>
            </a:bodyPr>
            <a:lstStyle/>
            <a:p>
              <a:pPr lvl="0">
                <a:spcBef>
                  <a:spcPts val="0"/>
                </a:spcBef>
                <a:buNone/>
              </a:pPr>
              <a:endParaRPr/>
            </a:p>
          </p:txBody>
        </p:sp>
        <p:sp>
          <p:nvSpPr>
            <p:cNvPr id="107" name="Shape 107"/>
            <p:cNvSpPr/>
            <p:nvPr/>
          </p:nvSpPr>
          <p:spPr>
            <a:xfrm>
              <a:off x="570775" y="2207275"/>
              <a:ext cx="275550" cy="305800"/>
            </a:xfrm>
            <a:custGeom>
              <a:avLst/>
              <a:gdLst/>
              <a:ahLst/>
              <a:cxnLst/>
              <a:rect l="0" t="0" r="0" b="0"/>
              <a:pathLst>
                <a:path w="11022" h="12232" extrusionOk="0">
                  <a:moveTo>
                    <a:pt x="1748" y="1"/>
                  </a:moveTo>
                  <a:lnTo>
                    <a:pt x="0" y="2958"/>
                  </a:lnTo>
                  <a:lnTo>
                    <a:pt x="9409" y="12232"/>
                  </a:lnTo>
                  <a:lnTo>
                    <a:pt x="11022" y="9275"/>
                  </a:lnTo>
                  <a:lnTo>
                    <a:pt x="1748" y="1"/>
                  </a:lnTo>
                  <a:close/>
                </a:path>
              </a:pathLst>
            </a:custGeom>
            <a:solidFill>
              <a:srgbClr val="12C7D0"/>
            </a:solidFill>
            <a:ln>
              <a:noFill/>
            </a:ln>
          </p:spPr>
          <p:txBody>
            <a:bodyPr lIns="91425" tIns="91425" rIns="91425" bIns="91425" anchor="ctr" anchorCtr="0">
              <a:noAutofit/>
            </a:bodyPr>
            <a:lstStyle/>
            <a:p>
              <a:pPr lvl="0">
                <a:spcBef>
                  <a:spcPts val="0"/>
                </a:spcBef>
                <a:buNone/>
              </a:pPr>
              <a:endParaRPr/>
            </a:p>
          </p:txBody>
        </p:sp>
        <p:sp>
          <p:nvSpPr>
            <p:cNvPr id="108" name="Shape 108"/>
            <p:cNvSpPr/>
            <p:nvPr/>
          </p:nvSpPr>
          <p:spPr>
            <a:xfrm>
              <a:off x="2257575" y="3964650"/>
              <a:ext cx="433500" cy="319225"/>
            </a:xfrm>
            <a:custGeom>
              <a:avLst/>
              <a:gdLst/>
              <a:ahLst/>
              <a:cxnLst/>
              <a:rect l="0" t="0" r="0" b="0"/>
              <a:pathLst>
                <a:path w="17340" h="12769" extrusionOk="0">
                  <a:moveTo>
                    <a:pt x="1" y="0"/>
                  </a:moveTo>
                  <a:lnTo>
                    <a:pt x="12770" y="12769"/>
                  </a:lnTo>
                  <a:lnTo>
                    <a:pt x="17339" y="12769"/>
                  </a:lnTo>
                  <a:lnTo>
                    <a:pt x="4705" y="0"/>
                  </a:lnTo>
                  <a:close/>
                </a:path>
              </a:pathLst>
            </a:custGeom>
            <a:solidFill>
              <a:srgbClr val="12C7D0"/>
            </a:solidFill>
            <a:ln>
              <a:noFill/>
            </a:ln>
          </p:spPr>
          <p:txBody>
            <a:bodyPr lIns="91425" tIns="91425" rIns="91425" bIns="91425" anchor="ctr" anchorCtr="0">
              <a:noAutofit/>
            </a:bodyPr>
            <a:lstStyle/>
            <a:p>
              <a:pPr lvl="0">
                <a:spcBef>
                  <a:spcPts val="0"/>
                </a:spcBef>
                <a:buNone/>
              </a:pPr>
              <a:endParaRPr/>
            </a:p>
          </p:txBody>
        </p:sp>
        <p:sp>
          <p:nvSpPr>
            <p:cNvPr id="109" name="Shape 109"/>
            <p:cNvSpPr/>
            <p:nvPr/>
          </p:nvSpPr>
          <p:spPr>
            <a:xfrm>
              <a:off x="2355025" y="3964650"/>
              <a:ext cx="383100" cy="319225"/>
            </a:xfrm>
            <a:custGeom>
              <a:avLst/>
              <a:gdLst/>
              <a:ahLst/>
              <a:cxnLst/>
              <a:rect l="0" t="0" r="0" b="0"/>
              <a:pathLst>
                <a:path w="15324" h="12769" extrusionOk="0">
                  <a:moveTo>
                    <a:pt x="1" y="0"/>
                  </a:moveTo>
                  <a:lnTo>
                    <a:pt x="12769" y="12769"/>
                  </a:lnTo>
                  <a:lnTo>
                    <a:pt x="14248" y="12769"/>
                  </a:lnTo>
                  <a:lnTo>
                    <a:pt x="15323" y="10753"/>
                  </a:lnTo>
                  <a:lnTo>
                    <a:pt x="4570" y="0"/>
                  </a:lnTo>
                  <a:close/>
                </a:path>
              </a:pathLst>
            </a:custGeom>
            <a:solidFill>
              <a:srgbClr val="13C5D1"/>
            </a:solidFill>
            <a:ln>
              <a:noFill/>
            </a:ln>
          </p:spPr>
          <p:txBody>
            <a:bodyPr lIns="91425" tIns="91425" rIns="91425" bIns="91425" anchor="ctr" anchorCtr="0">
              <a:noAutofit/>
            </a:bodyPr>
            <a:lstStyle/>
            <a:p>
              <a:pPr lvl="0">
                <a:spcBef>
                  <a:spcPts val="0"/>
                </a:spcBef>
                <a:buNone/>
              </a:pPr>
              <a:endParaRPr/>
            </a:p>
          </p:txBody>
        </p:sp>
        <p:sp>
          <p:nvSpPr>
            <p:cNvPr id="110" name="Shape 110"/>
            <p:cNvSpPr/>
            <p:nvPr/>
          </p:nvSpPr>
          <p:spPr>
            <a:xfrm>
              <a:off x="607725" y="2146800"/>
              <a:ext cx="275575" cy="305800"/>
            </a:xfrm>
            <a:custGeom>
              <a:avLst/>
              <a:gdLst/>
              <a:ahLst/>
              <a:cxnLst/>
              <a:rect l="0" t="0" r="0" b="0"/>
              <a:pathLst>
                <a:path w="11023" h="12232" extrusionOk="0">
                  <a:moveTo>
                    <a:pt x="1614" y="1"/>
                  </a:moveTo>
                  <a:lnTo>
                    <a:pt x="1" y="2823"/>
                  </a:lnTo>
                  <a:lnTo>
                    <a:pt x="9275" y="12232"/>
                  </a:lnTo>
                  <a:lnTo>
                    <a:pt x="11022" y="9275"/>
                  </a:lnTo>
                  <a:lnTo>
                    <a:pt x="1614" y="1"/>
                  </a:lnTo>
                  <a:close/>
                </a:path>
              </a:pathLst>
            </a:custGeom>
            <a:solidFill>
              <a:srgbClr val="13C5D1"/>
            </a:solidFill>
            <a:ln>
              <a:noFill/>
            </a:ln>
          </p:spPr>
          <p:txBody>
            <a:bodyPr lIns="91425" tIns="91425" rIns="91425" bIns="91425" anchor="ctr" anchorCtr="0">
              <a:noAutofit/>
            </a:bodyPr>
            <a:lstStyle/>
            <a:p>
              <a:pPr lvl="0">
                <a:spcBef>
                  <a:spcPts val="0"/>
                </a:spcBef>
                <a:buNone/>
              </a:pPr>
              <a:endParaRPr/>
            </a:p>
          </p:txBody>
        </p:sp>
        <p:sp>
          <p:nvSpPr>
            <p:cNvPr id="111" name="Shape 111"/>
            <p:cNvSpPr/>
            <p:nvPr/>
          </p:nvSpPr>
          <p:spPr>
            <a:xfrm>
              <a:off x="2452475" y="3941125"/>
              <a:ext cx="322600" cy="305800"/>
            </a:xfrm>
            <a:custGeom>
              <a:avLst/>
              <a:gdLst/>
              <a:ahLst/>
              <a:cxnLst/>
              <a:rect l="0" t="0" r="0" b="0"/>
              <a:pathLst>
                <a:path w="12904" h="12232" extrusionOk="0">
                  <a:moveTo>
                    <a:pt x="3495" y="1"/>
                  </a:moveTo>
                  <a:lnTo>
                    <a:pt x="2957" y="941"/>
                  </a:lnTo>
                  <a:lnTo>
                    <a:pt x="0" y="941"/>
                  </a:lnTo>
                  <a:lnTo>
                    <a:pt x="11156" y="12232"/>
                  </a:lnTo>
                  <a:lnTo>
                    <a:pt x="12904" y="9275"/>
                  </a:lnTo>
                  <a:lnTo>
                    <a:pt x="3495" y="1"/>
                  </a:lnTo>
                  <a:close/>
                </a:path>
              </a:pathLst>
            </a:custGeom>
            <a:solidFill>
              <a:srgbClr val="14C3D2"/>
            </a:solidFill>
            <a:ln>
              <a:noFill/>
            </a:ln>
          </p:spPr>
          <p:txBody>
            <a:bodyPr lIns="91425" tIns="91425" rIns="91425" bIns="91425" anchor="ctr" anchorCtr="0">
              <a:noAutofit/>
            </a:bodyPr>
            <a:lstStyle/>
            <a:p>
              <a:pPr lvl="0">
                <a:spcBef>
                  <a:spcPts val="0"/>
                </a:spcBef>
                <a:buNone/>
              </a:pPr>
              <a:endParaRPr/>
            </a:p>
          </p:txBody>
        </p:sp>
        <p:sp>
          <p:nvSpPr>
            <p:cNvPr id="112" name="Shape 112"/>
            <p:cNvSpPr/>
            <p:nvPr/>
          </p:nvSpPr>
          <p:spPr>
            <a:xfrm>
              <a:off x="641325" y="2082950"/>
              <a:ext cx="275575" cy="305800"/>
            </a:xfrm>
            <a:custGeom>
              <a:avLst/>
              <a:gdLst/>
              <a:ahLst/>
              <a:cxnLst/>
              <a:rect l="0" t="0" r="0" b="0"/>
              <a:pathLst>
                <a:path w="11023" h="12232" extrusionOk="0">
                  <a:moveTo>
                    <a:pt x="1748" y="1"/>
                  </a:moveTo>
                  <a:lnTo>
                    <a:pt x="1" y="2958"/>
                  </a:lnTo>
                  <a:lnTo>
                    <a:pt x="9409" y="12232"/>
                  </a:lnTo>
                  <a:lnTo>
                    <a:pt x="11022" y="9409"/>
                  </a:lnTo>
                  <a:lnTo>
                    <a:pt x="1748" y="1"/>
                  </a:lnTo>
                  <a:close/>
                </a:path>
              </a:pathLst>
            </a:custGeom>
            <a:solidFill>
              <a:srgbClr val="14C3D2"/>
            </a:solidFill>
            <a:ln>
              <a:noFill/>
            </a:ln>
          </p:spPr>
          <p:txBody>
            <a:bodyPr lIns="91425" tIns="91425" rIns="91425" bIns="91425" anchor="ctr" anchorCtr="0">
              <a:noAutofit/>
            </a:bodyPr>
            <a:lstStyle/>
            <a:p>
              <a:pPr lvl="0">
                <a:spcBef>
                  <a:spcPts val="0"/>
                </a:spcBef>
                <a:buNone/>
              </a:pPr>
              <a:endParaRPr/>
            </a:p>
          </p:txBody>
        </p:sp>
        <p:sp>
          <p:nvSpPr>
            <p:cNvPr id="113" name="Shape 113"/>
            <p:cNvSpPr/>
            <p:nvPr/>
          </p:nvSpPr>
          <p:spPr>
            <a:xfrm>
              <a:off x="678300" y="2022475"/>
              <a:ext cx="275550" cy="305800"/>
            </a:xfrm>
            <a:custGeom>
              <a:avLst/>
              <a:gdLst/>
              <a:ahLst/>
              <a:cxnLst/>
              <a:rect l="0" t="0" r="0" b="0"/>
              <a:pathLst>
                <a:path w="11022" h="12232" extrusionOk="0">
                  <a:moveTo>
                    <a:pt x="1748" y="1"/>
                  </a:moveTo>
                  <a:lnTo>
                    <a:pt x="0" y="2957"/>
                  </a:lnTo>
                  <a:lnTo>
                    <a:pt x="9274" y="12232"/>
                  </a:lnTo>
                  <a:lnTo>
                    <a:pt x="11022" y="9275"/>
                  </a:lnTo>
                  <a:lnTo>
                    <a:pt x="1748" y="1"/>
                  </a:lnTo>
                  <a:close/>
                </a:path>
              </a:pathLst>
            </a:custGeom>
            <a:solidFill>
              <a:srgbClr val="15C1D2"/>
            </a:solidFill>
            <a:ln>
              <a:noFill/>
            </a:ln>
          </p:spPr>
          <p:txBody>
            <a:bodyPr lIns="91425" tIns="91425" rIns="91425" bIns="91425" anchor="ctr" anchorCtr="0">
              <a:noAutofit/>
            </a:bodyPr>
            <a:lstStyle/>
            <a:p>
              <a:pPr lvl="0">
                <a:spcBef>
                  <a:spcPts val="0"/>
                </a:spcBef>
                <a:buNone/>
              </a:pPr>
              <a:endParaRPr/>
            </a:p>
          </p:txBody>
        </p:sp>
        <p:sp>
          <p:nvSpPr>
            <p:cNvPr id="114" name="Shape 114"/>
            <p:cNvSpPr/>
            <p:nvPr/>
          </p:nvSpPr>
          <p:spPr>
            <a:xfrm>
              <a:off x="2533125" y="3877275"/>
              <a:ext cx="275550" cy="309175"/>
            </a:xfrm>
            <a:custGeom>
              <a:avLst/>
              <a:gdLst/>
              <a:ahLst/>
              <a:cxnLst/>
              <a:rect l="0" t="0" r="0" b="0"/>
              <a:pathLst>
                <a:path w="11022" h="12367" extrusionOk="0">
                  <a:moveTo>
                    <a:pt x="1748" y="1"/>
                  </a:moveTo>
                  <a:lnTo>
                    <a:pt x="0" y="2958"/>
                  </a:lnTo>
                  <a:lnTo>
                    <a:pt x="9409" y="12366"/>
                  </a:lnTo>
                  <a:lnTo>
                    <a:pt x="11022" y="9409"/>
                  </a:lnTo>
                  <a:lnTo>
                    <a:pt x="1748" y="1"/>
                  </a:lnTo>
                  <a:close/>
                </a:path>
              </a:pathLst>
            </a:custGeom>
            <a:solidFill>
              <a:srgbClr val="15C1D2"/>
            </a:solidFill>
            <a:ln>
              <a:noFill/>
            </a:ln>
          </p:spPr>
          <p:txBody>
            <a:bodyPr lIns="91425" tIns="91425" rIns="91425" bIns="91425" anchor="ctr" anchorCtr="0">
              <a:noAutofit/>
            </a:bodyPr>
            <a:lstStyle/>
            <a:p>
              <a:pPr lvl="0">
                <a:spcBef>
                  <a:spcPts val="0"/>
                </a:spcBef>
                <a:buNone/>
              </a:pPr>
              <a:endParaRPr/>
            </a:p>
          </p:txBody>
        </p:sp>
        <p:sp>
          <p:nvSpPr>
            <p:cNvPr id="115" name="Shape 115"/>
            <p:cNvSpPr/>
            <p:nvPr/>
          </p:nvSpPr>
          <p:spPr>
            <a:xfrm>
              <a:off x="2570075" y="3816800"/>
              <a:ext cx="275575" cy="305800"/>
            </a:xfrm>
            <a:custGeom>
              <a:avLst/>
              <a:gdLst/>
              <a:ahLst/>
              <a:cxnLst/>
              <a:rect l="0" t="0" r="0" b="0"/>
              <a:pathLst>
                <a:path w="11023" h="12232" extrusionOk="0">
                  <a:moveTo>
                    <a:pt x="1614" y="1"/>
                  </a:moveTo>
                  <a:lnTo>
                    <a:pt x="1" y="2957"/>
                  </a:lnTo>
                  <a:lnTo>
                    <a:pt x="9275" y="12232"/>
                  </a:lnTo>
                  <a:lnTo>
                    <a:pt x="11022" y="9275"/>
                  </a:lnTo>
                  <a:lnTo>
                    <a:pt x="1614" y="1"/>
                  </a:lnTo>
                  <a:close/>
                </a:path>
              </a:pathLst>
            </a:custGeom>
            <a:solidFill>
              <a:srgbClr val="16C0D3"/>
            </a:solidFill>
            <a:ln>
              <a:noFill/>
            </a:ln>
          </p:spPr>
          <p:txBody>
            <a:bodyPr lIns="91425" tIns="91425" rIns="91425" bIns="91425" anchor="ctr" anchorCtr="0">
              <a:noAutofit/>
            </a:bodyPr>
            <a:lstStyle/>
            <a:p>
              <a:pPr lvl="0">
                <a:spcBef>
                  <a:spcPts val="0"/>
                </a:spcBef>
                <a:buNone/>
              </a:pPr>
              <a:endParaRPr/>
            </a:p>
          </p:txBody>
        </p:sp>
        <p:sp>
          <p:nvSpPr>
            <p:cNvPr id="116" name="Shape 116"/>
            <p:cNvSpPr/>
            <p:nvPr/>
          </p:nvSpPr>
          <p:spPr>
            <a:xfrm>
              <a:off x="711900" y="1962000"/>
              <a:ext cx="275550" cy="305800"/>
            </a:xfrm>
            <a:custGeom>
              <a:avLst/>
              <a:gdLst/>
              <a:ahLst/>
              <a:cxnLst/>
              <a:rect l="0" t="0" r="0" b="0"/>
              <a:pathLst>
                <a:path w="11022" h="12232" extrusionOk="0">
                  <a:moveTo>
                    <a:pt x="1748" y="0"/>
                  </a:moveTo>
                  <a:lnTo>
                    <a:pt x="0" y="2957"/>
                  </a:lnTo>
                  <a:lnTo>
                    <a:pt x="9409" y="12231"/>
                  </a:lnTo>
                  <a:lnTo>
                    <a:pt x="11022" y="9274"/>
                  </a:lnTo>
                  <a:lnTo>
                    <a:pt x="1748" y="0"/>
                  </a:lnTo>
                  <a:close/>
                </a:path>
              </a:pathLst>
            </a:custGeom>
            <a:solidFill>
              <a:srgbClr val="16C0D3"/>
            </a:solidFill>
            <a:ln>
              <a:noFill/>
            </a:ln>
          </p:spPr>
          <p:txBody>
            <a:bodyPr lIns="91425" tIns="91425" rIns="91425" bIns="91425" anchor="ctr" anchorCtr="0">
              <a:noAutofit/>
            </a:bodyPr>
            <a:lstStyle/>
            <a:p>
              <a:pPr lvl="0">
                <a:spcBef>
                  <a:spcPts val="0"/>
                </a:spcBef>
                <a:buNone/>
              </a:pPr>
              <a:endParaRPr/>
            </a:p>
          </p:txBody>
        </p:sp>
        <p:sp>
          <p:nvSpPr>
            <p:cNvPr id="117" name="Shape 117"/>
            <p:cNvSpPr/>
            <p:nvPr/>
          </p:nvSpPr>
          <p:spPr>
            <a:xfrm>
              <a:off x="2603675" y="3756325"/>
              <a:ext cx="275575" cy="305800"/>
            </a:xfrm>
            <a:custGeom>
              <a:avLst/>
              <a:gdLst/>
              <a:ahLst/>
              <a:cxnLst/>
              <a:rect l="0" t="0" r="0" b="0"/>
              <a:pathLst>
                <a:path w="11023" h="12232" extrusionOk="0">
                  <a:moveTo>
                    <a:pt x="1748" y="0"/>
                  </a:moveTo>
                  <a:lnTo>
                    <a:pt x="1" y="2957"/>
                  </a:lnTo>
                  <a:lnTo>
                    <a:pt x="9409" y="12231"/>
                  </a:lnTo>
                  <a:lnTo>
                    <a:pt x="11022" y="9274"/>
                  </a:lnTo>
                  <a:lnTo>
                    <a:pt x="1748" y="0"/>
                  </a:lnTo>
                  <a:close/>
                </a:path>
              </a:pathLst>
            </a:custGeom>
            <a:solidFill>
              <a:srgbClr val="17BED3"/>
            </a:solidFill>
            <a:ln>
              <a:noFill/>
            </a:ln>
          </p:spPr>
          <p:txBody>
            <a:bodyPr lIns="91425" tIns="91425" rIns="91425" bIns="91425" anchor="ctr" anchorCtr="0">
              <a:noAutofit/>
            </a:bodyPr>
            <a:lstStyle/>
            <a:p>
              <a:pPr lvl="0">
                <a:spcBef>
                  <a:spcPts val="0"/>
                </a:spcBef>
                <a:buNone/>
              </a:pPr>
              <a:endParaRPr/>
            </a:p>
          </p:txBody>
        </p:sp>
        <p:sp>
          <p:nvSpPr>
            <p:cNvPr id="118" name="Shape 118"/>
            <p:cNvSpPr/>
            <p:nvPr/>
          </p:nvSpPr>
          <p:spPr>
            <a:xfrm>
              <a:off x="748850" y="1898150"/>
              <a:ext cx="275575" cy="309150"/>
            </a:xfrm>
            <a:custGeom>
              <a:avLst/>
              <a:gdLst/>
              <a:ahLst/>
              <a:cxnLst/>
              <a:rect l="0" t="0" r="0" b="0"/>
              <a:pathLst>
                <a:path w="11023" h="12366" extrusionOk="0">
                  <a:moveTo>
                    <a:pt x="1748" y="0"/>
                  </a:moveTo>
                  <a:lnTo>
                    <a:pt x="1" y="2957"/>
                  </a:lnTo>
                  <a:lnTo>
                    <a:pt x="9275" y="12366"/>
                  </a:lnTo>
                  <a:lnTo>
                    <a:pt x="11022" y="9409"/>
                  </a:lnTo>
                  <a:lnTo>
                    <a:pt x="1748" y="0"/>
                  </a:lnTo>
                  <a:close/>
                </a:path>
              </a:pathLst>
            </a:custGeom>
            <a:solidFill>
              <a:srgbClr val="17BED3"/>
            </a:solidFill>
            <a:ln>
              <a:noFill/>
            </a:ln>
          </p:spPr>
          <p:txBody>
            <a:bodyPr lIns="91425" tIns="91425" rIns="91425" bIns="91425" anchor="ctr" anchorCtr="0">
              <a:noAutofit/>
            </a:bodyPr>
            <a:lstStyle/>
            <a:p>
              <a:pPr lvl="0">
                <a:spcBef>
                  <a:spcPts val="0"/>
                </a:spcBef>
                <a:buNone/>
              </a:pPr>
              <a:endParaRPr/>
            </a:p>
          </p:txBody>
        </p:sp>
        <p:sp>
          <p:nvSpPr>
            <p:cNvPr id="119" name="Shape 119"/>
            <p:cNvSpPr/>
            <p:nvPr/>
          </p:nvSpPr>
          <p:spPr>
            <a:xfrm>
              <a:off x="2640650" y="3692475"/>
              <a:ext cx="275550" cy="309150"/>
            </a:xfrm>
            <a:custGeom>
              <a:avLst/>
              <a:gdLst/>
              <a:ahLst/>
              <a:cxnLst/>
              <a:rect l="0" t="0" r="0" b="0"/>
              <a:pathLst>
                <a:path w="11022" h="12366" extrusionOk="0">
                  <a:moveTo>
                    <a:pt x="1748" y="0"/>
                  </a:moveTo>
                  <a:lnTo>
                    <a:pt x="0" y="2957"/>
                  </a:lnTo>
                  <a:lnTo>
                    <a:pt x="9274" y="12366"/>
                  </a:lnTo>
                  <a:lnTo>
                    <a:pt x="11022" y="9409"/>
                  </a:lnTo>
                  <a:lnTo>
                    <a:pt x="1748" y="0"/>
                  </a:lnTo>
                  <a:close/>
                </a:path>
              </a:pathLst>
            </a:custGeom>
            <a:solidFill>
              <a:srgbClr val="18BCD4"/>
            </a:solidFill>
            <a:ln>
              <a:noFill/>
            </a:ln>
          </p:spPr>
          <p:txBody>
            <a:bodyPr lIns="91425" tIns="91425" rIns="91425" bIns="91425" anchor="ctr" anchorCtr="0">
              <a:noAutofit/>
            </a:bodyPr>
            <a:lstStyle/>
            <a:p>
              <a:pPr lvl="0">
                <a:spcBef>
                  <a:spcPts val="0"/>
                </a:spcBef>
                <a:buNone/>
              </a:pPr>
              <a:endParaRPr/>
            </a:p>
          </p:txBody>
        </p:sp>
        <p:sp>
          <p:nvSpPr>
            <p:cNvPr id="120" name="Shape 120"/>
            <p:cNvSpPr/>
            <p:nvPr/>
          </p:nvSpPr>
          <p:spPr>
            <a:xfrm>
              <a:off x="785825" y="1837675"/>
              <a:ext cx="275550" cy="305800"/>
            </a:xfrm>
            <a:custGeom>
              <a:avLst/>
              <a:gdLst/>
              <a:ahLst/>
              <a:cxnLst/>
              <a:rect l="0" t="0" r="0" b="0"/>
              <a:pathLst>
                <a:path w="11022" h="12232" extrusionOk="0">
                  <a:moveTo>
                    <a:pt x="1613" y="0"/>
                  </a:moveTo>
                  <a:lnTo>
                    <a:pt x="0" y="2957"/>
                  </a:lnTo>
                  <a:lnTo>
                    <a:pt x="9275" y="12231"/>
                  </a:lnTo>
                  <a:lnTo>
                    <a:pt x="11022" y="9274"/>
                  </a:lnTo>
                  <a:lnTo>
                    <a:pt x="1613" y="0"/>
                  </a:lnTo>
                  <a:close/>
                </a:path>
              </a:pathLst>
            </a:custGeom>
            <a:solidFill>
              <a:srgbClr val="18BCD4"/>
            </a:solidFill>
            <a:ln>
              <a:noFill/>
            </a:ln>
          </p:spPr>
          <p:txBody>
            <a:bodyPr lIns="91425" tIns="91425" rIns="91425" bIns="91425" anchor="ctr" anchorCtr="0">
              <a:noAutofit/>
            </a:bodyPr>
            <a:lstStyle/>
            <a:p>
              <a:pPr lvl="0">
                <a:spcBef>
                  <a:spcPts val="0"/>
                </a:spcBef>
                <a:buNone/>
              </a:pPr>
              <a:endParaRPr/>
            </a:p>
          </p:txBody>
        </p:sp>
        <p:sp>
          <p:nvSpPr>
            <p:cNvPr id="121" name="Shape 121"/>
            <p:cNvSpPr/>
            <p:nvPr/>
          </p:nvSpPr>
          <p:spPr>
            <a:xfrm>
              <a:off x="2677600" y="3632000"/>
              <a:ext cx="275575" cy="305800"/>
            </a:xfrm>
            <a:custGeom>
              <a:avLst/>
              <a:gdLst/>
              <a:ahLst/>
              <a:cxnLst/>
              <a:rect l="0" t="0" r="0" b="0"/>
              <a:pathLst>
                <a:path w="11023" h="12232" extrusionOk="0">
                  <a:moveTo>
                    <a:pt x="1614" y="0"/>
                  </a:moveTo>
                  <a:lnTo>
                    <a:pt x="1" y="2957"/>
                  </a:lnTo>
                  <a:lnTo>
                    <a:pt x="9275" y="12231"/>
                  </a:lnTo>
                  <a:lnTo>
                    <a:pt x="11022" y="9274"/>
                  </a:lnTo>
                  <a:lnTo>
                    <a:pt x="1614" y="0"/>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sp>
          <p:nvSpPr>
            <p:cNvPr id="122" name="Shape 122"/>
            <p:cNvSpPr/>
            <p:nvPr/>
          </p:nvSpPr>
          <p:spPr>
            <a:xfrm>
              <a:off x="819425" y="1777175"/>
              <a:ext cx="275550" cy="305800"/>
            </a:xfrm>
            <a:custGeom>
              <a:avLst/>
              <a:gdLst/>
              <a:ahLst/>
              <a:cxnLst/>
              <a:rect l="0" t="0" r="0" b="0"/>
              <a:pathLst>
                <a:path w="11022" h="12232" extrusionOk="0">
                  <a:moveTo>
                    <a:pt x="1748" y="1"/>
                  </a:moveTo>
                  <a:lnTo>
                    <a:pt x="0" y="2958"/>
                  </a:lnTo>
                  <a:lnTo>
                    <a:pt x="9275" y="12232"/>
                  </a:lnTo>
                  <a:lnTo>
                    <a:pt x="11022" y="9275"/>
                  </a:lnTo>
                  <a:lnTo>
                    <a:pt x="1748" y="1"/>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sp>
          <p:nvSpPr>
            <p:cNvPr id="123" name="Shape 123"/>
            <p:cNvSpPr/>
            <p:nvPr/>
          </p:nvSpPr>
          <p:spPr>
            <a:xfrm>
              <a:off x="2711200" y="3571500"/>
              <a:ext cx="275575" cy="305800"/>
            </a:xfrm>
            <a:custGeom>
              <a:avLst/>
              <a:gdLst/>
              <a:ahLst/>
              <a:cxnLst/>
              <a:rect l="0" t="0" r="0" b="0"/>
              <a:pathLst>
                <a:path w="11023" h="12232" extrusionOk="0">
                  <a:moveTo>
                    <a:pt x="1748" y="1"/>
                  </a:moveTo>
                  <a:lnTo>
                    <a:pt x="1" y="2958"/>
                  </a:lnTo>
                  <a:lnTo>
                    <a:pt x="9275" y="12232"/>
                  </a:lnTo>
                  <a:lnTo>
                    <a:pt x="11022" y="9275"/>
                  </a:lnTo>
                  <a:lnTo>
                    <a:pt x="1748" y="1"/>
                  </a:lnTo>
                  <a:close/>
                </a:path>
              </a:pathLst>
            </a:custGeom>
            <a:solidFill>
              <a:srgbClr val="1BB9D5"/>
            </a:solidFill>
            <a:ln>
              <a:noFill/>
            </a:ln>
          </p:spPr>
          <p:txBody>
            <a:bodyPr lIns="91425" tIns="91425" rIns="91425" bIns="91425" anchor="ctr" anchorCtr="0">
              <a:noAutofit/>
            </a:bodyPr>
            <a:lstStyle/>
            <a:p>
              <a:pPr lvl="0">
                <a:spcBef>
                  <a:spcPts val="0"/>
                </a:spcBef>
                <a:buNone/>
              </a:pPr>
              <a:endParaRPr/>
            </a:p>
          </p:txBody>
        </p:sp>
        <p:sp>
          <p:nvSpPr>
            <p:cNvPr id="124" name="Shape 124"/>
            <p:cNvSpPr/>
            <p:nvPr/>
          </p:nvSpPr>
          <p:spPr>
            <a:xfrm>
              <a:off x="856375" y="1713350"/>
              <a:ext cx="275575" cy="309150"/>
            </a:xfrm>
            <a:custGeom>
              <a:avLst/>
              <a:gdLst/>
              <a:ahLst/>
              <a:cxnLst/>
              <a:rect l="0" t="0" r="0" b="0"/>
              <a:pathLst>
                <a:path w="11023" h="12366" extrusionOk="0">
                  <a:moveTo>
                    <a:pt x="1614" y="0"/>
                  </a:moveTo>
                  <a:lnTo>
                    <a:pt x="1" y="2957"/>
                  </a:lnTo>
                  <a:lnTo>
                    <a:pt x="9275" y="12366"/>
                  </a:lnTo>
                  <a:lnTo>
                    <a:pt x="11022" y="9409"/>
                  </a:lnTo>
                  <a:lnTo>
                    <a:pt x="1614" y="0"/>
                  </a:lnTo>
                  <a:close/>
                </a:path>
              </a:pathLst>
            </a:custGeom>
            <a:solidFill>
              <a:srgbClr val="1BB9D5"/>
            </a:solidFill>
            <a:ln>
              <a:noFill/>
            </a:ln>
          </p:spPr>
          <p:txBody>
            <a:bodyPr lIns="91425" tIns="91425" rIns="91425" bIns="91425" anchor="ctr" anchorCtr="0">
              <a:noAutofit/>
            </a:bodyPr>
            <a:lstStyle/>
            <a:p>
              <a:pPr lvl="0">
                <a:spcBef>
                  <a:spcPts val="0"/>
                </a:spcBef>
                <a:buNone/>
              </a:pPr>
              <a:endParaRPr/>
            </a:p>
          </p:txBody>
        </p:sp>
        <p:sp>
          <p:nvSpPr>
            <p:cNvPr id="125" name="Shape 125"/>
            <p:cNvSpPr/>
            <p:nvPr/>
          </p:nvSpPr>
          <p:spPr>
            <a:xfrm>
              <a:off x="890000" y="1652850"/>
              <a:ext cx="275550" cy="305800"/>
            </a:xfrm>
            <a:custGeom>
              <a:avLst/>
              <a:gdLst/>
              <a:ahLst/>
              <a:cxnLst/>
              <a:rect l="0" t="0" r="0" b="0"/>
              <a:pathLst>
                <a:path w="11022" h="12232" extrusionOk="0">
                  <a:moveTo>
                    <a:pt x="1747" y="1"/>
                  </a:moveTo>
                  <a:lnTo>
                    <a:pt x="0" y="2958"/>
                  </a:lnTo>
                  <a:lnTo>
                    <a:pt x="9409" y="12232"/>
                  </a:lnTo>
                  <a:lnTo>
                    <a:pt x="11021" y="9275"/>
                  </a:lnTo>
                  <a:lnTo>
                    <a:pt x="1747" y="1"/>
                  </a:lnTo>
                  <a:close/>
                </a:path>
              </a:pathLst>
            </a:custGeom>
            <a:solidFill>
              <a:srgbClr val="1CB7D6"/>
            </a:solidFill>
            <a:ln>
              <a:noFill/>
            </a:ln>
          </p:spPr>
          <p:txBody>
            <a:bodyPr lIns="91425" tIns="91425" rIns="91425" bIns="91425" anchor="ctr" anchorCtr="0">
              <a:noAutofit/>
            </a:bodyPr>
            <a:lstStyle/>
            <a:p>
              <a:pPr lvl="0">
                <a:spcBef>
                  <a:spcPts val="0"/>
                </a:spcBef>
                <a:buNone/>
              </a:pPr>
              <a:endParaRPr/>
            </a:p>
          </p:txBody>
        </p:sp>
        <p:sp>
          <p:nvSpPr>
            <p:cNvPr id="126" name="Shape 126"/>
            <p:cNvSpPr/>
            <p:nvPr/>
          </p:nvSpPr>
          <p:spPr>
            <a:xfrm>
              <a:off x="2748175" y="3511025"/>
              <a:ext cx="275550" cy="305800"/>
            </a:xfrm>
            <a:custGeom>
              <a:avLst/>
              <a:gdLst/>
              <a:ahLst/>
              <a:cxnLst/>
              <a:rect l="0" t="0" r="0" b="0"/>
              <a:pathLst>
                <a:path w="11022" h="12232" extrusionOk="0">
                  <a:moveTo>
                    <a:pt x="1613" y="1"/>
                  </a:moveTo>
                  <a:lnTo>
                    <a:pt x="0" y="2823"/>
                  </a:lnTo>
                  <a:lnTo>
                    <a:pt x="9274" y="12232"/>
                  </a:lnTo>
                  <a:lnTo>
                    <a:pt x="11022" y="9275"/>
                  </a:lnTo>
                  <a:lnTo>
                    <a:pt x="1613" y="1"/>
                  </a:lnTo>
                  <a:close/>
                </a:path>
              </a:pathLst>
            </a:custGeom>
            <a:solidFill>
              <a:srgbClr val="1CB7D6"/>
            </a:solidFill>
            <a:ln>
              <a:noFill/>
            </a:ln>
          </p:spPr>
          <p:txBody>
            <a:bodyPr lIns="91425" tIns="91425" rIns="91425" bIns="91425" anchor="ctr" anchorCtr="0">
              <a:noAutofit/>
            </a:bodyPr>
            <a:lstStyle/>
            <a:p>
              <a:pPr lvl="0">
                <a:spcBef>
                  <a:spcPts val="0"/>
                </a:spcBef>
                <a:buNone/>
              </a:pPr>
              <a:endParaRPr/>
            </a:p>
          </p:txBody>
        </p:sp>
        <p:sp>
          <p:nvSpPr>
            <p:cNvPr id="127" name="Shape 127"/>
            <p:cNvSpPr/>
            <p:nvPr/>
          </p:nvSpPr>
          <p:spPr>
            <a:xfrm>
              <a:off x="2781775" y="3447175"/>
              <a:ext cx="275550" cy="305800"/>
            </a:xfrm>
            <a:custGeom>
              <a:avLst/>
              <a:gdLst/>
              <a:ahLst/>
              <a:cxnLst/>
              <a:rect l="0" t="0" r="0" b="0"/>
              <a:pathLst>
                <a:path w="11022" h="12232" extrusionOk="0">
                  <a:moveTo>
                    <a:pt x="1748" y="1"/>
                  </a:moveTo>
                  <a:lnTo>
                    <a:pt x="0" y="2958"/>
                  </a:lnTo>
                  <a:lnTo>
                    <a:pt x="9409" y="12232"/>
                  </a:lnTo>
                  <a:lnTo>
                    <a:pt x="11022" y="9409"/>
                  </a:lnTo>
                  <a:lnTo>
                    <a:pt x="1748" y="1"/>
                  </a:lnTo>
                  <a:close/>
                </a:path>
              </a:pathLst>
            </a:custGeom>
            <a:solidFill>
              <a:srgbClr val="1DB5D6"/>
            </a:solidFill>
            <a:ln>
              <a:noFill/>
            </a:ln>
          </p:spPr>
          <p:txBody>
            <a:bodyPr lIns="91425" tIns="91425" rIns="91425" bIns="91425" anchor="ctr" anchorCtr="0">
              <a:noAutofit/>
            </a:bodyPr>
            <a:lstStyle/>
            <a:p>
              <a:pPr lvl="0">
                <a:spcBef>
                  <a:spcPts val="0"/>
                </a:spcBef>
                <a:buNone/>
              </a:pPr>
              <a:endParaRPr/>
            </a:p>
          </p:txBody>
        </p:sp>
        <p:sp>
          <p:nvSpPr>
            <p:cNvPr id="128" name="Shape 128"/>
            <p:cNvSpPr/>
            <p:nvPr/>
          </p:nvSpPr>
          <p:spPr>
            <a:xfrm>
              <a:off x="926950" y="1592375"/>
              <a:ext cx="275550" cy="305800"/>
            </a:xfrm>
            <a:custGeom>
              <a:avLst/>
              <a:gdLst/>
              <a:ahLst/>
              <a:cxnLst/>
              <a:rect l="0" t="0" r="0" b="0"/>
              <a:pathLst>
                <a:path w="11022" h="12232" extrusionOk="0">
                  <a:moveTo>
                    <a:pt x="1613" y="1"/>
                  </a:moveTo>
                  <a:lnTo>
                    <a:pt x="1" y="2957"/>
                  </a:lnTo>
                  <a:lnTo>
                    <a:pt x="9275" y="12231"/>
                  </a:lnTo>
                  <a:lnTo>
                    <a:pt x="11022" y="9275"/>
                  </a:lnTo>
                  <a:lnTo>
                    <a:pt x="1613" y="1"/>
                  </a:lnTo>
                  <a:close/>
                </a:path>
              </a:pathLst>
            </a:custGeom>
            <a:solidFill>
              <a:srgbClr val="1DB5D6"/>
            </a:solidFill>
            <a:ln>
              <a:noFill/>
            </a:ln>
          </p:spPr>
          <p:txBody>
            <a:bodyPr lIns="91425" tIns="91425" rIns="91425" bIns="91425" anchor="ctr" anchorCtr="0">
              <a:noAutofit/>
            </a:bodyPr>
            <a:lstStyle/>
            <a:p>
              <a:pPr lvl="0">
                <a:spcBef>
                  <a:spcPts val="0"/>
                </a:spcBef>
                <a:buNone/>
              </a:pPr>
              <a:endParaRPr/>
            </a:p>
          </p:txBody>
        </p:sp>
        <p:sp>
          <p:nvSpPr>
            <p:cNvPr id="129" name="Shape 129"/>
            <p:cNvSpPr/>
            <p:nvPr/>
          </p:nvSpPr>
          <p:spPr>
            <a:xfrm>
              <a:off x="960550" y="1531900"/>
              <a:ext cx="275550" cy="305800"/>
            </a:xfrm>
            <a:custGeom>
              <a:avLst/>
              <a:gdLst/>
              <a:ahLst/>
              <a:cxnLst/>
              <a:rect l="0" t="0" r="0" b="0"/>
              <a:pathLst>
                <a:path w="11022" h="12232" extrusionOk="0">
                  <a:moveTo>
                    <a:pt x="1748" y="0"/>
                  </a:moveTo>
                  <a:lnTo>
                    <a:pt x="1" y="2823"/>
                  </a:lnTo>
                  <a:lnTo>
                    <a:pt x="9409" y="12231"/>
                  </a:lnTo>
                  <a:lnTo>
                    <a:pt x="11022" y="9274"/>
                  </a:lnTo>
                  <a:lnTo>
                    <a:pt x="1748" y="0"/>
                  </a:lnTo>
                  <a:close/>
                </a:path>
              </a:pathLst>
            </a:custGeom>
            <a:solidFill>
              <a:srgbClr val="1EB4D7"/>
            </a:solidFill>
            <a:ln>
              <a:noFill/>
            </a:ln>
          </p:spPr>
          <p:txBody>
            <a:bodyPr lIns="91425" tIns="91425" rIns="91425" bIns="91425" anchor="ctr" anchorCtr="0">
              <a:noAutofit/>
            </a:bodyPr>
            <a:lstStyle/>
            <a:p>
              <a:pPr lvl="0">
                <a:spcBef>
                  <a:spcPts val="0"/>
                </a:spcBef>
                <a:buNone/>
              </a:pPr>
              <a:endParaRPr/>
            </a:p>
          </p:txBody>
        </p:sp>
        <p:sp>
          <p:nvSpPr>
            <p:cNvPr id="130" name="Shape 130"/>
            <p:cNvSpPr/>
            <p:nvPr/>
          </p:nvSpPr>
          <p:spPr>
            <a:xfrm>
              <a:off x="2818725" y="3386700"/>
              <a:ext cx="275575" cy="305800"/>
            </a:xfrm>
            <a:custGeom>
              <a:avLst/>
              <a:gdLst/>
              <a:ahLst/>
              <a:cxnLst/>
              <a:rect l="0" t="0" r="0" b="0"/>
              <a:pathLst>
                <a:path w="11023" h="12232" extrusionOk="0">
                  <a:moveTo>
                    <a:pt x="1614" y="1"/>
                  </a:moveTo>
                  <a:lnTo>
                    <a:pt x="1" y="2957"/>
                  </a:lnTo>
                  <a:lnTo>
                    <a:pt x="9275" y="12231"/>
                  </a:lnTo>
                  <a:lnTo>
                    <a:pt x="11022" y="9275"/>
                  </a:lnTo>
                  <a:lnTo>
                    <a:pt x="1614" y="1"/>
                  </a:lnTo>
                  <a:close/>
                </a:path>
              </a:pathLst>
            </a:custGeom>
            <a:solidFill>
              <a:srgbClr val="1EB4D7"/>
            </a:solidFill>
            <a:ln>
              <a:noFill/>
            </a:ln>
          </p:spPr>
          <p:txBody>
            <a:bodyPr lIns="91425" tIns="91425" rIns="91425" bIns="91425" anchor="ctr" anchorCtr="0">
              <a:noAutofit/>
            </a:bodyPr>
            <a:lstStyle/>
            <a:p>
              <a:pPr lvl="0">
                <a:spcBef>
                  <a:spcPts val="0"/>
                </a:spcBef>
                <a:buNone/>
              </a:pPr>
              <a:endParaRPr/>
            </a:p>
          </p:txBody>
        </p:sp>
        <p:sp>
          <p:nvSpPr>
            <p:cNvPr id="131" name="Shape 131"/>
            <p:cNvSpPr/>
            <p:nvPr/>
          </p:nvSpPr>
          <p:spPr>
            <a:xfrm>
              <a:off x="997525" y="1468050"/>
              <a:ext cx="322600" cy="305800"/>
            </a:xfrm>
            <a:custGeom>
              <a:avLst/>
              <a:gdLst/>
              <a:ahLst/>
              <a:cxnLst/>
              <a:rect l="0" t="0" r="0" b="0"/>
              <a:pathLst>
                <a:path w="12904" h="12232" extrusionOk="0">
                  <a:moveTo>
                    <a:pt x="1747" y="0"/>
                  </a:moveTo>
                  <a:lnTo>
                    <a:pt x="0" y="2957"/>
                  </a:lnTo>
                  <a:lnTo>
                    <a:pt x="9274" y="12231"/>
                  </a:lnTo>
                  <a:lnTo>
                    <a:pt x="9946" y="11291"/>
                  </a:lnTo>
                  <a:lnTo>
                    <a:pt x="12903" y="11291"/>
                  </a:lnTo>
                  <a:lnTo>
                    <a:pt x="1747" y="0"/>
                  </a:lnTo>
                  <a:close/>
                </a:path>
              </a:pathLst>
            </a:custGeom>
            <a:solidFill>
              <a:srgbClr val="1FB2D7"/>
            </a:solidFill>
            <a:ln>
              <a:noFill/>
            </a:ln>
          </p:spPr>
          <p:txBody>
            <a:bodyPr lIns="91425" tIns="91425" rIns="91425" bIns="91425" anchor="ctr" anchorCtr="0">
              <a:noAutofit/>
            </a:bodyPr>
            <a:lstStyle/>
            <a:p>
              <a:pPr lvl="0">
                <a:spcBef>
                  <a:spcPts val="0"/>
                </a:spcBef>
                <a:buNone/>
              </a:pPr>
              <a:endParaRPr/>
            </a:p>
          </p:txBody>
        </p:sp>
        <p:sp>
          <p:nvSpPr>
            <p:cNvPr id="132" name="Shape 132"/>
            <p:cNvSpPr/>
            <p:nvPr/>
          </p:nvSpPr>
          <p:spPr>
            <a:xfrm>
              <a:off x="2852325" y="3326225"/>
              <a:ext cx="275575" cy="305800"/>
            </a:xfrm>
            <a:custGeom>
              <a:avLst/>
              <a:gdLst/>
              <a:ahLst/>
              <a:cxnLst/>
              <a:rect l="0" t="0" r="0" b="0"/>
              <a:pathLst>
                <a:path w="11023" h="12232" extrusionOk="0">
                  <a:moveTo>
                    <a:pt x="1748" y="0"/>
                  </a:moveTo>
                  <a:lnTo>
                    <a:pt x="1" y="2957"/>
                  </a:lnTo>
                  <a:lnTo>
                    <a:pt x="9409" y="12231"/>
                  </a:lnTo>
                  <a:lnTo>
                    <a:pt x="11022" y="9274"/>
                  </a:lnTo>
                  <a:lnTo>
                    <a:pt x="1748" y="0"/>
                  </a:lnTo>
                  <a:close/>
                </a:path>
              </a:pathLst>
            </a:custGeom>
            <a:solidFill>
              <a:srgbClr val="1FB2D7"/>
            </a:solidFill>
            <a:ln>
              <a:noFill/>
            </a:ln>
          </p:spPr>
          <p:txBody>
            <a:bodyPr lIns="91425" tIns="91425" rIns="91425" bIns="91425" anchor="ctr" anchorCtr="0">
              <a:noAutofit/>
            </a:bodyPr>
            <a:lstStyle/>
            <a:p>
              <a:pPr lvl="0">
                <a:spcBef>
                  <a:spcPts val="0"/>
                </a:spcBef>
                <a:buNone/>
              </a:pPr>
              <a:endParaRPr/>
            </a:p>
          </p:txBody>
        </p:sp>
        <p:sp>
          <p:nvSpPr>
            <p:cNvPr id="133" name="Shape 133"/>
            <p:cNvSpPr/>
            <p:nvPr/>
          </p:nvSpPr>
          <p:spPr>
            <a:xfrm>
              <a:off x="1034475" y="1431100"/>
              <a:ext cx="383075" cy="319225"/>
            </a:xfrm>
            <a:custGeom>
              <a:avLst/>
              <a:gdLst/>
              <a:ahLst/>
              <a:cxnLst/>
              <a:rect l="0" t="0" r="0" b="0"/>
              <a:pathLst>
                <a:path w="15323" h="12769" extrusionOk="0">
                  <a:moveTo>
                    <a:pt x="1076" y="0"/>
                  </a:moveTo>
                  <a:lnTo>
                    <a:pt x="1" y="2016"/>
                  </a:lnTo>
                  <a:lnTo>
                    <a:pt x="10619" y="12769"/>
                  </a:lnTo>
                  <a:lnTo>
                    <a:pt x="15323" y="12769"/>
                  </a:lnTo>
                  <a:lnTo>
                    <a:pt x="2554" y="0"/>
                  </a:lnTo>
                  <a:close/>
                </a:path>
              </a:pathLst>
            </a:custGeom>
            <a:solidFill>
              <a:srgbClr val="20B0D8"/>
            </a:solidFill>
            <a:ln>
              <a:noFill/>
            </a:ln>
          </p:spPr>
          <p:txBody>
            <a:bodyPr lIns="91425" tIns="91425" rIns="91425" bIns="91425" anchor="ctr" anchorCtr="0">
              <a:noAutofit/>
            </a:bodyPr>
            <a:lstStyle/>
            <a:p>
              <a:pPr lvl="0">
                <a:spcBef>
                  <a:spcPts val="0"/>
                </a:spcBef>
                <a:buNone/>
              </a:pPr>
              <a:endParaRPr/>
            </a:p>
          </p:txBody>
        </p:sp>
        <p:sp>
          <p:nvSpPr>
            <p:cNvPr id="134" name="Shape 134"/>
            <p:cNvSpPr/>
            <p:nvPr/>
          </p:nvSpPr>
          <p:spPr>
            <a:xfrm>
              <a:off x="2889300" y="3262375"/>
              <a:ext cx="275550" cy="309150"/>
            </a:xfrm>
            <a:custGeom>
              <a:avLst/>
              <a:gdLst/>
              <a:ahLst/>
              <a:cxnLst/>
              <a:rect l="0" t="0" r="0" b="0"/>
              <a:pathLst>
                <a:path w="11022" h="12366" extrusionOk="0">
                  <a:moveTo>
                    <a:pt x="1748" y="0"/>
                  </a:moveTo>
                  <a:lnTo>
                    <a:pt x="0" y="2957"/>
                  </a:lnTo>
                  <a:lnTo>
                    <a:pt x="9274" y="12366"/>
                  </a:lnTo>
                  <a:lnTo>
                    <a:pt x="11022" y="9409"/>
                  </a:lnTo>
                  <a:lnTo>
                    <a:pt x="1748" y="0"/>
                  </a:lnTo>
                  <a:close/>
                </a:path>
              </a:pathLst>
            </a:custGeom>
            <a:solidFill>
              <a:srgbClr val="20B0D8"/>
            </a:solidFill>
            <a:ln>
              <a:noFill/>
            </a:ln>
          </p:spPr>
          <p:txBody>
            <a:bodyPr lIns="91425" tIns="91425" rIns="91425" bIns="91425" anchor="ctr" anchorCtr="0">
              <a:noAutofit/>
            </a:bodyPr>
            <a:lstStyle/>
            <a:p>
              <a:pPr lvl="0">
                <a:spcBef>
                  <a:spcPts val="0"/>
                </a:spcBef>
                <a:buNone/>
              </a:pPr>
              <a:endParaRPr/>
            </a:p>
          </p:txBody>
        </p:sp>
        <p:sp>
          <p:nvSpPr>
            <p:cNvPr id="135" name="Shape 135"/>
            <p:cNvSpPr/>
            <p:nvPr/>
          </p:nvSpPr>
          <p:spPr>
            <a:xfrm>
              <a:off x="1078150" y="1431100"/>
              <a:ext cx="436850" cy="319225"/>
            </a:xfrm>
            <a:custGeom>
              <a:avLst/>
              <a:gdLst/>
              <a:ahLst/>
              <a:cxnLst/>
              <a:rect l="0" t="0" r="0" b="0"/>
              <a:pathLst>
                <a:path w="17474" h="12769" extrusionOk="0">
                  <a:moveTo>
                    <a:pt x="1" y="0"/>
                  </a:moveTo>
                  <a:lnTo>
                    <a:pt x="12770" y="12769"/>
                  </a:lnTo>
                  <a:lnTo>
                    <a:pt x="17474" y="12769"/>
                  </a:lnTo>
                  <a:lnTo>
                    <a:pt x="4705" y="0"/>
                  </a:lnTo>
                  <a:close/>
                </a:path>
              </a:pathLst>
            </a:custGeom>
            <a:solidFill>
              <a:srgbClr val="21AED9"/>
            </a:solidFill>
            <a:ln>
              <a:noFill/>
            </a:ln>
          </p:spPr>
          <p:txBody>
            <a:bodyPr lIns="91425" tIns="91425" rIns="91425" bIns="91425" anchor="ctr" anchorCtr="0">
              <a:noAutofit/>
            </a:bodyPr>
            <a:lstStyle/>
            <a:p>
              <a:pPr lvl="0">
                <a:spcBef>
                  <a:spcPts val="0"/>
                </a:spcBef>
                <a:buNone/>
              </a:pPr>
              <a:endParaRPr/>
            </a:p>
          </p:txBody>
        </p:sp>
        <p:sp>
          <p:nvSpPr>
            <p:cNvPr id="136" name="Shape 136"/>
            <p:cNvSpPr/>
            <p:nvPr/>
          </p:nvSpPr>
          <p:spPr>
            <a:xfrm>
              <a:off x="2926250" y="3201900"/>
              <a:ext cx="272200" cy="305800"/>
            </a:xfrm>
            <a:custGeom>
              <a:avLst/>
              <a:gdLst/>
              <a:ahLst/>
              <a:cxnLst/>
              <a:rect l="0" t="0" r="0" b="0"/>
              <a:pathLst>
                <a:path w="10888" h="12232" extrusionOk="0">
                  <a:moveTo>
                    <a:pt x="1614" y="0"/>
                  </a:moveTo>
                  <a:lnTo>
                    <a:pt x="1" y="2957"/>
                  </a:lnTo>
                  <a:lnTo>
                    <a:pt x="9275" y="12231"/>
                  </a:lnTo>
                  <a:lnTo>
                    <a:pt x="10888" y="9274"/>
                  </a:lnTo>
                  <a:lnTo>
                    <a:pt x="1614" y="0"/>
                  </a:lnTo>
                  <a:close/>
                </a:path>
              </a:pathLst>
            </a:custGeom>
            <a:solidFill>
              <a:srgbClr val="21AED9"/>
            </a:solidFill>
            <a:ln>
              <a:noFill/>
            </a:ln>
          </p:spPr>
          <p:txBody>
            <a:bodyPr lIns="91425" tIns="91425" rIns="91425" bIns="91425" anchor="ctr" anchorCtr="0">
              <a:noAutofit/>
            </a:bodyPr>
            <a:lstStyle/>
            <a:p>
              <a:pPr lvl="0">
                <a:spcBef>
                  <a:spcPts val="0"/>
                </a:spcBef>
                <a:buNone/>
              </a:pPr>
              <a:endParaRPr/>
            </a:p>
          </p:txBody>
        </p:sp>
        <p:sp>
          <p:nvSpPr>
            <p:cNvPr id="137" name="Shape 137"/>
            <p:cNvSpPr/>
            <p:nvPr/>
          </p:nvSpPr>
          <p:spPr>
            <a:xfrm>
              <a:off x="1175600" y="1431100"/>
              <a:ext cx="436850" cy="319225"/>
            </a:xfrm>
            <a:custGeom>
              <a:avLst/>
              <a:gdLst/>
              <a:ahLst/>
              <a:cxnLst/>
              <a:rect l="0" t="0" r="0" b="0"/>
              <a:pathLst>
                <a:path w="17474" h="12769" extrusionOk="0">
                  <a:moveTo>
                    <a:pt x="1" y="0"/>
                  </a:moveTo>
                  <a:lnTo>
                    <a:pt x="12769" y="12769"/>
                  </a:lnTo>
                  <a:lnTo>
                    <a:pt x="17474" y="12769"/>
                  </a:lnTo>
                  <a:lnTo>
                    <a:pt x="4705" y="0"/>
                  </a:lnTo>
                  <a:close/>
                </a:path>
              </a:pathLst>
            </a:custGeom>
            <a:solidFill>
              <a:srgbClr val="22ADD9"/>
            </a:solidFill>
            <a:ln>
              <a:noFill/>
            </a:ln>
          </p:spPr>
          <p:txBody>
            <a:bodyPr lIns="91425" tIns="91425" rIns="91425" bIns="91425" anchor="ctr" anchorCtr="0">
              <a:noAutofit/>
            </a:bodyPr>
            <a:lstStyle/>
            <a:p>
              <a:pPr lvl="0">
                <a:spcBef>
                  <a:spcPts val="0"/>
                </a:spcBef>
                <a:buNone/>
              </a:pPr>
              <a:endParaRPr/>
            </a:p>
          </p:txBody>
        </p:sp>
        <p:sp>
          <p:nvSpPr>
            <p:cNvPr id="138" name="Shape 138"/>
            <p:cNvSpPr/>
            <p:nvPr/>
          </p:nvSpPr>
          <p:spPr>
            <a:xfrm>
              <a:off x="2959850" y="3141400"/>
              <a:ext cx="275575" cy="305800"/>
            </a:xfrm>
            <a:custGeom>
              <a:avLst/>
              <a:gdLst/>
              <a:ahLst/>
              <a:cxnLst/>
              <a:rect l="0" t="0" r="0" b="0"/>
              <a:pathLst>
                <a:path w="11023" h="12232" extrusionOk="0">
                  <a:moveTo>
                    <a:pt x="1748" y="1"/>
                  </a:moveTo>
                  <a:lnTo>
                    <a:pt x="1" y="2958"/>
                  </a:lnTo>
                  <a:lnTo>
                    <a:pt x="9275" y="12232"/>
                  </a:lnTo>
                  <a:lnTo>
                    <a:pt x="11022" y="9275"/>
                  </a:lnTo>
                  <a:lnTo>
                    <a:pt x="1748" y="1"/>
                  </a:lnTo>
                  <a:close/>
                </a:path>
              </a:pathLst>
            </a:custGeom>
            <a:solidFill>
              <a:srgbClr val="22ADD9"/>
            </a:solidFill>
            <a:ln>
              <a:noFill/>
            </a:ln>
          </p:spPr>
          <p:txBody>
            <a:bodyPr lIns="91425" tIns="91425" rIns="91425" bIns="91425" anchor="ctr" anchorCtr="0">
              <a:noAutofit/>
            </a:bodyPr>
            <a:lstStyle/>
            <a:p>
              <a:pPr lvl="0">
                <a:spcBef>
                  <a:spcPts val="0"/>
                </a:spcBef>
                <a:buNone/>
              </a:pPr>
              <a:endParaRPr/>
            </a:p>
          </p:txBody>
        </p:sp>
        <p:sp>
          <p:nvSpPr>
            <p:cNvPr id="139" name="Shape 139"/>
            <p:cNvSpPr/>
            <p:nvPr/>
          </p:nvSpPr>
          <p:spPr>
            <a:xfrm>
              <a:off x="2996825" y="3077575"/>
              <a:ext cx="275550" cy="309150"/>
            </a:xfrm>
            <a:custGeom>
              <a:avLst/>
              <a:gdLst/>
              <a:ahLst/>
              <a:cxnLst/>
              <a:rect l="0" t="0" r="0" b="0"/>
              <a:pathLst>
                <a:path w="11022" h="12366" extrusionOk="0">
                  <a:moveTo>
                    <a:pt x="1613" y="0"/>
                  </a:moveTo>
                  <a:lnTo>
                    <a:pt x="0" y="2957"/>
                  </a:lnTo>
                  <a:lnTo>
                    <a:pt x="9275" y="12366"/>
                  </a:lnTo>
                  <a:lnTo>
                    <a:pt x="11022" y="9409"/>
                  </a:lnTo>
                  <a:lnTo>
                    <a:pt x="1613" y="0"/>
                  </a:lnTo>
                  <a:close/>
                </a:path>
              </a:pathLst>
            </a:custGeom>
            <a:solidFill>
              <a:srgbClr val="23ABDA"/>
            </a:solidFill>
            <a:ln>
              <a:noFill/>
            </a:ln>
          </p:spPr>
          <p:txBody>
            <a:bodyPr lIns="91425" tIns="91425" rIns="91425" bIns="91425" anchor="ctr" anchorCtr="0">
              <a:noAutofit/>
            </a:bodyPr>
            <a:lstStyle/>
            <a:p>
              <a:pPr lvl="0">
                <a:spcBef>
                  <a:spcPts val="0"/>
                </a:spcBef>
                <a:buNone/>
              </a:pPr>
              <a:endParaRPr/>
            </a:p>
          </p:txBody>
        </p:sp>
        <p:sp>
          <p:nvSpPr>
            <p:cNvPr id="140" name="Shape 140"/>
            <p:cNvSpPr/>
            <p:nvPr/>
          </p:nvSpPr>
          <p:spPr>
            <a:xfrm>
              <a:off x="1273050" y="1431100"/>
              <a:ext cx="433500" cy="319225"/>
            </a:xfrm>
            <a:custGeom>
              <a:avLst/>
              <a:gdLst/>
              <a:ahLst/>
              <a:cxnLst/>
              <a:rect l="0" t="0" r="0" b="0"/>
              <a:pathLst>
                <a:path w="17340" h="12769" extrusionOk="0">
                  <a:moveTo>
                    <a:pt x="0" y="0"/>
                  </a:moveTo>
                  <a:lnTo>
                    <a:pt x="12769" y="12769"/>
                  </a:lnTo>
                  <a:lnTo>
                    <a:pt x="17339" y="12769"/>
                  </a:lnTo>
                  <a:lnTo>
                    <a:pt x="4705" y="0"/>
                  </a:lnTo>
                  <a:close/>
                </a:path>
              </a:pathLst>
            </a:custGeom>
            <a:solidFill>
              <a:srgbClr val="23ABDA"/>
            </a:solidFill>
            <a:ln>
              <a:noFill/>
            </a:ln>
          </p:spPr>
          <p:txBody>
            <a:bodyPr lIns="91425" tIns="91425" rIns="91425" bIns="91425" anchor="ctr" anchorCtr="0">
              <a:noAutofit/>
            </a:bodyPr>
            <a:lstStyle/>
            <a:p>
              <a:pPr lvl="0">
                <a:spcBef>
                  <a:spcPts val="0"/>
                </a:spcBef>
                <a:buNone/>
              </a:pPr>
              <a:endParaRPr/>
            </a:p>
          </p:txBody>
        </p:sp>
        <p:sp>
          <p:nvSpPr>
            <p:cNvPr id="141" name="Shape 141"/>
            <p:cNvSpPr/>
            <p:nvPr/>
          </p:nvSpPr>
          <p:spPr>
            <a:xfrm>
              <a:off x="1370500" y="1431100"/>
              <a:ext cx="433475" cy="319225"/>
            </a:xfrm>
            <a:custGeom>
              <a:avLst/>
              <a:gdLst/>
              <a:ahLst/>
              <a:cxnLst/>
              <a:rect l="0" t="0" r="0" b="0"/>
              <a:pathLst>
                <a:path w="17339" h="12769" extrusionOk="0">
                  <a:moveTo>
                    <a:pt x="0" y="0"/>
                  </a:moveTo>
                  <a:lnTo>
                    <a:pt x="12769" y="12769"/>
                  </a:lnTo>
                  <a:lnTo>
                    <a:pt x="17339" y="12769"/>
                  </a:lnTo>
                  <a:lnTo>
                    <a:pt x="4705" y="0"/>
                  </a:lnTo>
                  <a:close/>
                </a:path>
              </a:pathLst>
            </a:custGeom>
            <a:solidFill>
              <a:srgbClr val="25A9DA"/>
            </a:solidFill>
            <a:ln>
              <a:noFill/>
            </a:ln>
          </p:spPr>
          <p:txBody>
            <a:bodyPr lIns="91425" tIns="91425" rIns="91425" bIns="91425" anchor="ctr" anchorCtr="0">
              <a:noAutofit/>
            </a:bodyPr>
            <a:lstStyle/>
            <a:p>
              <a:pPr lvl="0">
                <a:spcBef>
                  <a:spcPts val="0"/>
                </a:spcBef>
                <a:buNone/>
              </a:pPr>
              <a:endParaRPr/>
            </a:p>
          </p:txBody>
        </p:sp>
        <p:sp>
          <p:nvSpPr>
            <p:cNvPr id="142" name="Shape 142"/>
            <p:cNvSpPr/>
            <p:nvPr/>
          </p:nvSpPr>
          <p:spPr>
            <a:xfrm>
              <a:off x="3030425" y="3017075"/>
              <a:ext cx="275550" cy="305800"/>
            </a:xfrm>
            <a:custGeom>
              <a:avLst/>
              <a:gdLst/>
              <a:ahLst/>
              <a:cxnLst/>
              <a:rect l="0" t="0" r="0" b="0"/>
              <a:pathLst>
                <a:path w="11022" h="12232" extrusionOk="0">
                  <a:moveTo>
                    <a:pt x="1748" y="1"/>
                  </a:moveTo>
                  <a:lnTo>
                    <a:pt x="1" y="2958"/>
                  </a:lnTo>
                  <a:lnTo>
                    <a:pt x="9409" y="12232"/>
                  </a:lnTo>
                  <a:lnTo>
                    <a:pt x="11022" y="9275"/>
                  </a:lnTo>
                  <a:lnTo>
                    <a:pt x="1748" y="1"/>
                  </a:lnTo>
                  <a:close/>
                </a:path>
              </a:pathLst>
            </a:custGeom>
            <a:solidFill>
              <a:srgbClr val="25A9DA"/>
            </a:solidFill>
            <a:ln>
              <a:noFill/>
            </a:ln>
          </p:spPr>
          <p:txBody>
            <a:bodyPr lIns="91425" tIns="91425" rIns="91425" bIns="91425" anchor="ctr" anchorCtr="0">
              <a:noAutofit/>
            </a:bodyPr>
            <a:lstStyle/>
            <a:p>
              <a:pPr lvl="0">
                <a:spcBef>
                  <a:spcPts val="0"/>
                </a:spcBef>
                <a:buNone/>
              </a:pPr>
              <a:endParaRPr/>
            </a:p>
          </p:txBody>
        </p:sp>
        <p:sp>
          <p:nvSpPr>
            <p:cNvPr id="143" name="Shape 143"/>
            <p:cNvSpPr/>
            <p:nvPr/>
          </p:nvSpPr>
          <p:spPr>
            <a:xfrm>
              <a:off x="1467950" y="1431100"/>
              <a:ext cx="433475" cy="319225"/>
            </a:xfrm>
            <a:custGeom>
              <a:avLst/>
              <a:gdLst/>
              <a:ahLst/>
              <a:cxnLst/>
              <a:rect l="0" t="0" r="0" b="0"/>
              <a:pathLst>
                <a:path w="17339" h="12769" extrusionOk="0">
                  <a:moveTo>
                    <a:pt x="0" y="0"/>
                  </a:moveTo>
                  <a:lnTo>
                    <a:pt x="12769" y="12769"/>
                  </a:lnTo>
                  <a:lnTo>
                    <a:pt x="17339" y="12769"/>
                  </a:lnTo>
                  <a:lnTo>
                    <a:pt x="4570" y="0"/>
                  </a:lnTo>
                  <a:close/>
                </a:path>
              </a:pathLst>
            </a:custGeom>
            <a:solidFill>
              <a:srgbClr val="26A8DB"/>
            </a:solidFill>
            <a:ln>
              <a:noFill/>
            </a:ln>
          </p:spPr>
          <p:txBody>
            <a:bodyPr lIns="91425" tIns="91425" rIns="91425" bIns="91425" anchor="ctr" anchorCtr="0">
              <a:noAutofit/>
            </a:bodyPr>
            <a:lstStyle/>
            <a:p>
              <a:pPr lvl="0">
                <a:spcBef>
                  <a:spcPts val="0"/>
                </a:spcBef>
                <a:buNone/>
              </a:pPr>
              <a:endParaRPr/>
            </a:p>
          </p:txBody>
        </p:sp>
        <p:sp>
          <p:nvSpPr>
            <p:cNvPr id="144" name="Shape 144"/>
            <p:cNvSpPr/>
            <p:nvPr/>
          </p:nvSpPr>
          <p:spPr>
            <a:xfrm>
              <a:off x="3067375" y="2956600"/>
              <a:ext cx="275575" cy="305800"/>
            </a:xfrm>
            <a:custGeom>
              <a:avLst/>
              <a:gdLst/>
              <a:ahLst/>
              <a:cxnLst/>
              <a:rect l="0" t="0" r="0" b="0"/>
              <a:pathLst>
                <a:path w="11023" h="12232" extrusionOk="0">
                  <a:moveTo>
                    <a:pt x="1614" y="0"/>
                  </a:moveTo>
                  <a:lnTo>
                    <a:pt x="1" y="2957"/>
                  </a:lnTo>
                  <a:lnTo>
                    <a:pt x="9275" y="12231"/>
                  </a:lnTo>
                  <a:lnTo>
                    <a:pt x="11022" y="9275"/>
                  </a:lnTo>
                  <a:lnTo>
                    <a:pt x="1614" y="0"/>
                  </a:lnTo>
                  <a:close/>
                </a:path>
              </a:pathLst>
            </a:custGeom>
            <a:solidFill>
              <a:srgbClr val="26A8DB"/>
            </a:solidFill>
            <a:ln>
              <a:noFill/>
            </a:ln>
          </p:spPr>
          <p:txBody>
            <a:bodyPr lIns="91425" tIns="91425" rIns="91425" bIns="91425" anchor="ctr" anchorCtr="0">
              <a:noAutofit/>
            </a:bodyPr>
            <a:lstStyle/>
            <a:p>
              <a:pPr lvl="0">
                <a:spcBef>
                  <a:spcPts val="0"/>
                </a:spcBef>
                <a:buNone/>
              </a:pPr>
              <a:endParaRPr/>
            </a:p>
          </p:txBody>
        </p:sp>
        <p:sp>
          <p:nvSpPr>
            <p:cNvPr id="145" name="Shape 145"/>
            <p:cNvSpPr/>
            <p:nvPr/>
          </p:nvSpPr>
          <p:spPr>
            <a:xfrm>
              <a:off x="1565375" y="1431100"/>
              <a:ext cx="433500" cy="319225"/>
            </a:xfrm>
            <a:custGeom>
              <a:avLst/>
              <a:gdLst/>
              <a:ahLst/>
              <a:cxnLst/>
              <a:rect l="0" t="0" r="0" b="0"/>
              <a:pathLst>
                <a:path w="17340" h="12769" extrusionOk="0">
                  <a:moveTo>
                    <a:pt x="1" y="0"/>
                  </a:moveTo>
                  <a:lnTo>
                    <a:pt x="12635" y="12769"/>
                  </a:lnTo>
                  <a:lnTo>
                    <a:pt x="17339" y="12769"/>
                  </a:lnTo>
                  <a:lnTo>
                    <a:pt x="4571" y="0"/>
                  </a:lnTo>
                  <a:close/>
                </a:path>
              </a:pathLst>
            </a:custGeom>
            <a:solidFill>
              <a:srgbClr val="27A6DC"/>
            </a:solidFill>
            <a:ln>
              <a:noFill/>
            </a:ln>
          </p:spPr>
          <p:txBody>
            <a:bodyPr lIns="91425" tIns="91425" rIns="91425" bIns="91425" anchor="ctr" anchorCtr="0">
              <a:noAutofit/>
            </a:bodyPr>
            <a:lstStyle/>
            <a:p>
              <a:pPr lvl="0">
                <a:spcBef>
                  <a:spcPts val="0"/>
                </a:spcBef>
                <a:buNone/>
              </a:pPr>
              <a:endParaRPr/>
            </a:p>
          </p:txBody>
        </p:sp>
        <p:sp>
          <p:nvSpPr>
            <p:cNvPr id="146" name="Shape 146"/>
            <p:cNvSpPr/>
            <p:nvPr/>
          </p:nvSpPr>
          <p:spPr>
            <a:xfrm>
              <a:off x="3101000" y="2896125"/>
              <a:ext cx="275550" cy="305800"/>
            </a:xfrm>
            <a:custGeom>
              <a:avLst/>
              <a:gdLst/>
              <a:ahLst/>
              <a:cxnLst/>
              <a:rect l="0" t="0" r="0" b="0"/>
              <a:pathLst>
                <a:path w="11022" h="12232" extrusionOk="0">
                  <a:moveTo>
                    <a:pt x="1747" y="0"/>
                  </a:moveTo>
                  <a:lnTo>
                    <a:pt x="0" y="2823"/>
                  </a:lnTo>
                  <a:lnTo>
                    <a:pt x="9409" y="12231"/>
                  </a:lnTo>
                  <a:lnTo>
                    <a:pt x="11021" y="9274"/>
                  </a:lnTo>
                  <a:lnTo>
                    <a:pt x="1747" y="0"/>
                  </a:lnTo>
                  <a:close/>
                </a:path>
              </a:pathLst>
            </a:custGeom>
            <a:solidFill>
              <a:srgbClr val="27A6DC"/>
            </a:solidFill>
            <a:ln>
              <a:noFill/>
            </a:ln>
          </p:spPr>
          <p:txBody>
            <a:bodyPr lIns="91425" tIns="91425" rIns="91425" bIns="91425" anchor="ctr" anchorCtr="0">
              <a:noAutofit/>
            </a:bodyPr>
            <a:lstStyle/>
            <a:p>
              <a:pPr lvl="0">
                <a:spcBef>
                  <a:spcPts val="0"/>
                </a:spcBef>
                <a:buNone/>
              </a:pPr>
              <a:endParaRPr/>
            </a:p>
          </p:txBody>
        </p:sp>
        <p:sp>
          <p:nvSpPr>
            <p:cNvPr id="147" name="Shape 147"/>
            <p:cNvSpPr/>
            <p:nvPr/>
          </p:nvSpPr>
          <p:spPr>
            <a:xfrm>
              <a:off x="3137950" y="2802025"/>
              <a:ext cx="275550" cy="336050"/>
            </a:xfrm>
            <a:custGeom>
              <a:avLst/>
              <a:gdLst/>
              <a:ahLst/>
              <a:cxnLst/>
              <a:rect l="0" t="0" r="0" b="0"/>
              <a:pathLst>
                <a:path w="11022" h="13442" extrusionOk="0">
                  <a:moveTo>
                    <a:pt x="404" y="1"/>
                  </a:moveTo>
                  <a:lnTo>
                    <a:pt x="1" y="404"/>
                  </a:lnTo>
                  <a:lnTo>
                    <a:pt x="1076" y="2286"/>
                  </a:lnTo>
                  <a:lnTo>
                    <a:pt x="1" y="4167"/>
                  </a:lnTo>
                  <a:lnTo>
                    <a:pt x="9275" y="13441"/>
                  </a:lnTo>
                  <a:lnTo>
                    <a:pt x="11022" y="10619"/>
                  </a:lnTo>
                  <a:lnTo>
                    <a:pt x="404" y="1"/>
                  </a:lnTo>
                  <a:close/>
                </a:path>
              </a:pathLst>
            </a:custGeom>
            <a:solidFill>
              <a:srgbClr val="28A4DC"/>
            </a:solidFill>
            <a:ln>
              <a:noFill/>
            </a:ln>
          </p:spPr>
          <p:txBody>
            <a:bodyPr lIns="91425" tIns="91425" rIns="91425" bIns="91425" anchor="ctr" anchorCtr="0">
              <a:noAutofit/>
            </a:bodyPr>
            <a:lstStyle/>
            <a:p>
              <a:pPr lvl="0">
                <a:spcBef>
                  <a:spcPts val="0"/>
                </a:spcBef>
                <a:buNone/>
              </a:pPr>
              <a:endParaRPr/>
            </a:p>
          </p:txBody>
        </p:sp>
        <p:sp>
          <p:nvSpPr>
            <p:cNvPr id="148" name="Shape 148"/>
            <p:cNvSpPr/>
            <p:nvPr/>
          </p:nvSpPr>
          <p:spPr>
            <a:xfrm>
              <a:off x="1662825" y="1431100"/>
              <a:ext cx="433500" cy="319225"/>
            </a:xfrm>
            <a:custGeom>
              <a:avLst/>
              <a:gdLst/>
              <a:ahLst/>
              <a:cxnLst/>
              <a:rect l="0" t="0" r="0" b="0"/>
              <a:pathLst>
                <a:path w="17340" h="12769" extrusionOk="0">
                  <a:moveTo>
                    <a:pt x="1" y="0"/>
                  </a:moveTo>
                  <a:lnTo>
                    <a:pt x="12635" y="12769"/>
                  </a:lnTo>
                  <a:lnTo>
                    <a:pt x="17339" y="12769"/>
                  </a:lnTo>
                  <a:lnTo>
                    <a:pt x="4571" y="0"/>
                  </a:lnTo>
                  <a:close/>
                </a:path>
              </a:pathLst>
            </a:custGeom>
            <a:solidFill>
              <a:srgbClr val="28A4DC"/>
            </a:solidFill>
            <a:ln>
              <a:noFill/>
            </a:ln>
          </p:spPr>
          <p:txBody>
            <a:bodyPr lIns="91425" tIns="91425" rIns="91425" bIns="91425" anchor="ctr" anchorCtr="0">
              <a:noAutofit/>
            </a:bodyPr>
            <a:lstStyle/>
            <a:p>
              <a:pPr lvl="0">
                <a:spcBef>
                  <a:spcPts val="0"/>
                </a:spcBef>
                <a:buNone/>
              </a:pPr>
              <a:endParaRPr/>
            </a:p>
          </p:txBody>
        </p:sp>
        <p:sp>
          <p:nvSpPr>
            <p:cNvPr id="149" name="Shape 149"/>
            <p:cNvSpPr/>
            <p:nvPr/>
          </p:nvSpPr>
          <p:spPr>
            <a:xfrm>
              <a:off x="3006900" y="2573550"/>
              <a:ext cx="440200" cy="504050"/>
            </a:xfrm>
            <a:custGeom>
              <a:avLst/>
              <a:gdLst/>
              <a:ahLst/>
              <a:cxnLst/>
              <a:rect l="0" t="0" r="0" b="0"/>
              <a:pathLst>
                <a:path w="17608" h="20162" extrusionOk="0">
                  <a:moveTo>
                    <a:pt x="404" y="0"/>
                  </a:moveTo>
                  <a:lnTo>
                    <a:pt x="1" y="269"/>
                  </a:lnTo>
                  <a:lnTo>
                    <a:pt x="5243" y="9543"/>
                  </a:lnTo>
                  <a:lnTo>
                    <a:pt x="15995" y="20161"/>
                  </a:lnTo>
                  <a:lnTo>
                    <a:pt x="17608" y="17204"/>
                  </a:lnTo>
                  <a:lnTo>
                    <a:pt x="404" y="0"/>
                  </a:lnTo>
                  <a:close/>
                </a:path>
              </a:pathLst>
            </a:custGeom>
            <a:solidFill>
              <a:srgbClr val="29A2DD"/>
            </a:solidFill>
            <a:ln>
              <a:noFill/>
            </a:ln>
          </p:spPr>
          <p:txBody>
            <a:bodyPr lIns="91425" tIns="91425" rIns="91425" bIns="91425" anchor="ctr" anchorCtr="0">
              <a:noAutofit/>
            </a:bodyPr>
            <a:lstStyle/>
            <a:p>
              <a:pPr lvl="0">
                <a:spcBef>
                  <a:spcPts val="0"/>
                </a:spcBef>
                <a:buNone/>
              </a:pPr>
              <a:endParaRPr/>
            </a:p>
          </p:txBody>
        </p:sp>
        <p:sp>
          <p:nvSpPr>
            <p:cNvPr id="150" name="Shape 150"/>
            <p:cNvSpPr/>
            <p:nvPr/>
          </p:nvSpPr>
          <p:spPr>
            <a:xfrm>
              <a:off x="1760275" y="1431100"/>
              <a:ext cx="433500" cy="319225"/>
            </a:xfrm>
            <a:custGeom>
              <a:avLst/>
              <a:gdLst/>
              <a:ahLst/>
              <a:cxnLst/>
              <a:rect l="0" t="0" r="0" b="0"/>
              <a:pathLst>
                <a:path w="17340" h="12769" extrusionOk="0">
                  <a:moveTo>
                    <a:pt x="1" y="0"/>
                  </a:moveTo>
                  <a:lnTo>
                    <a:pt x="12635" y="12769"/>
                  </a:lnTo>
                  <a:lnTo>
                    <a:pt x="17339" y="12769"/>
                  </a:lnTo>
                  <a:lnTo>
                    <a:pt x="4570" y="0"/>
                  </a:lnTo>
                  <a:close/>
                </a:path>
              </a:pathLst>
            </a:custGeom>
            <a:solidFill>
              <a:srgbClr val="29A2DD"/>
            </a:solidFill>
            <a:ln>
              <a:noFill/>
            </a:ln>
          </p:spPr>
          <p:txBody>
            <a:bodyPr lIns="91425" tIns="91425" rIns="91425" bIns="91425" anchor="ctr" anchorCtr="0">
              <a:noAutofit/>
            </a:bodyPr>
            <a:lstStyle/>
            <a:p>
              <a:pPr lvl="0">
                <a:spcBef>
                  <a:spcPts val="0"/>
                </a:spcBef>
                <a:buNone/>
              </a:pPr>
              <a:endParaRPr/>
            </a:p>
          </p:txBody>
        </p:sp>
        <p:sp>
          <p:nvSpPr>
            <p:cNvPr id="151" name="Shape 151"/>
            <p:cNvSpPr/>
            <p:nvPr/>
          </p:nvSpPr>
          <p:spPr>
            <a:xfrm>
              <a:off x="1854350" y="1431100"/>
              <a:ext cx="436850" cy="319225"/>
            </a:xfrm>
            <a:custGeom>
              <a:avLst/>
              <a:gdLst/>
              <a:ahLst/>
              <a:cxnLst/>
              <a:rect l="0" t="0" r="0" b="0"/>
              <a:pathLst>
                <a:path w="17474" h="12769" extrusionOk="0">
                  <a:moveTo>
                    <a:pt x="1" y="0"/>
                  </a:moveTo>
                  <a:lnTo>
                    <a:pt x="12770" y="12769"/>
                  </a:lnTo>
                  <a:lnTo>
                    <a:pt x="17474" y="12769"/>
                  </a:lnTo>
                  <a:lnTo>
                    <a:pt x="4705" y="0"/>
                  </a:lnTo>
                  <a:close/>
                </a:path>
              </a:pathLst>
            </a:custGeom>
            <a:solidFill>
              <a:srgbClr val="2AA1DD"/>
            </a:solidFill>
            <a:ln>
              <a:noFill/>
            </a:ln>
          </p:spPr>
          <p:txBody>
            <a:bodyPr lIns="91425" tIns="91425" rIns="91425" bIns="91425" anchor="ctr" anchorCtr="0">
              <a:noAutofit/>
            </a:bodyPr>
            <a:lstStyle/>
            <a:p>
              <a:pPr lvl="0">
                <a:spcBef>
                  <a:spcPts val="0"/>
                </a:spcBef>
                <a:buNone/>
              </a:pPr>
              <a:endParaRPr/>
            </a:p>
          </p:txBody>
        </p:sp>
        <p:sp>
          <p:nvSpPr>
            <p:cNvPr id="152" name="Shape 152"/>
            <p:cNvSpPr/>
            <p:nvPr/>
          </p:nvSpPr>
          <p:spPr>
            <a:xfrm>
              <a:off x="2872500" y="2345050"/>
              <a:ext cx="611575" cy="672050"/>
            </a:xfrm>
            <a:custGeom>
              <a:avLst/>
              <a:gdLst/>
              <a:ahLst/>
              <a:cxnLst/>
              <a:rect l="0" t="0" r="0" b="0"/>
              <a:pathLst>
                <a:path w="24463" h="26882" extrusionOk="0">
                  <a:moveTo>
                    <a:pt x="538" y="1"/>
                  </a:moveTo>
                  <a:lnTo>
                    <a:pt x="0" y="269"/>
                  </a:lnTo>
                  <a:lnTo>
                    <a:pt x="5377" y="9409"/>
                  </a:lnTo>
                  <a:lnTo>
                    <a:pt x="22715" y="26882"/>
                  </a:lnTo>
                  <a:lnTo>
                    <a:pt x="24462" y="23925"/>
                  </a:lnTo>
                  <a:lnTo>
                    <a:pt x="538" y="1"/>
                  </a:lnTo>
                  <a:close/>
                </a:path>
              </a:pathLst>
            </a:custGeom>
            <a:solidFill>
              <a:srgbClr val="2AA1DD"/>
            </a:solidFill>
            <a:ln>
              <a:noFill/>
            </a:ln>
          </p:spPr>
          <p:txBody>
            <a:bodyPr lIns="91425" tIns="91425" rIns="91425" bIns="91425" anchor="ctr" anchorCtr="0">
              <a:noAutofit/>
            </a:bodyPr>
            <a:lstStyle/>
            <a:p>
              <a:pPr lvl="0">
                <a:spcBef>
                  <a:spcPts val="0"/>
                </a:spcBef>
                <a:buNone/>
              </a:pPr>
              <a:endParaRPr/>
            </a:p>
          </p:txBody>
        </p:sp>
        <p:sp>
          <p:nvSpPr>
            <p:cNvPr id="153" name="Shape 153"/>
            <p:cNvSpPr/>
            <p:nvPr/>
          </p:nvSpPr>
          <p:spPr>
            <a:xfrm>
              <a:off x="2741450" y="2113200"/>
              <a:ext cx="779575" cy="843425"/>
            </a:xfrm>
            <a:custGeom>
              <a:avLst/>
              <a:gdLst/>
              <a:ahLst/>
              <a:cxnLst/>
              <a:rect l="0" t="0" r="0" b="0"/>
              <a:pathLst>
                <a:path w="31183" h="33737" extrusionOk="0">
                  <a:moveTo>
                    <a:pt x="404" y="0"/>
                  </a:moveTo>
                  <a:lnTo>
                    <a:pt x="0" y="404"/>
                  </a:lnTo>
                  <a:lnTo>
                    <a:pt x="5242" y="9543"/>
                  </a:lnTo>
                  <a:lnTo>
                    <a:pt x="29436" y="33736"/>
                  </a:lnTo>
                  <a:lnTo>
                    <a:pt x="31183" y="30780"/>
                  </a:lnTo>
                  <a:lnTo>
                    <a:pt x="404" y="0"/>
                  </a:lnTo>
                  <a:close/>
                </a:path>
              </a:pathLst>
            </a:custGeom>
            <a:solidFill>
              <a:srgbClr val="2B9FDE"/>
            </a:solidFill>
            <a:ln>
              <a:noFill/>
            </a:ln>
          </p:spPr>
          <p:txBody>
            <a:bodyPr lIns="91425" tIns="91425" rIns="91425" bIns="91425" anchor="ctr" anchorCtr="0">
              <a:noAutofit/>
            </a:bodyPr>
            <a:lstStyle/>
            <a:p>
              <a:pPr lvl="0">
                <a:spcBef>
                  <a:spcPts val="0"/>
                </a:spcBef>
                <a:buNone/>
              </a:pPr>
              <a:endParaRPr/>
            </a:p>
          </p:txBody>
        </p:sp>
        <p:sp>
          <p:nvSpPr>
            <p:cNvPr id="154" name="Shape 154"/>
            <p:cNvSpPr/>
            <p:nvPr/>
          </p:nvSpPr>
          <p:spPr>
            <a:xfrm>
              <a:off x="1951800" y="1431100"/>
              <a:ext cx="433500" cy="319225"/>
            </a:xfrm>
            <a:custGeom>
              <a:avLst/>
              <a:gdLst/>
              <a:ahLst/>
              <a:cxnLst/>
              <a:rect l="0" t="0" r="0" b="0"/>
              <a:pathLst>
                <a:path w="17340" h="12769" extrusionOk="0">
                  <a:moveTo>
                    <a:pt x="1" y="0"/>
                  </a:moveTo>
                  <a:lnTo>
                    <a:pt x="12769" y="12769"/>
                  </a:lnTo>
                  <a:lnTo>
                    <a:pt x="17339" y="12769"/>
                  </a:lnTo>
                  <a:lnTo>
                    <a:pt x="4705" y="0"/>
                  </a:lnTo>
                  <a:close/>
                </a:path>
              </a:pathLst>
            </a:custGeom>
            <a:solidFill>
              <a:srgbClr val="2B9FDE"/>
            </a:solidFill>
            <a:ln>
              <a:noFill/>
            </a:ln>
          </p:spPr>
          <p:txBody>
            <a:bodyPr lIns="91425" tIns="91425" rIns="91425" bIns="91425" anchor="ctr" anchorCtr="0">
              <a:noAutofit/>
            </a:bodyPr>
            <a:lstStyle/>
            <a:p>
              <a:pPr lvl="0">
                <a:spcBef>
                  <a:spcPts val="0"/>
                </a:spcBef>
                <a:buNone/>
              </a:pPr>
              <a:endParaRPr/>
            </a:p>
          </p:txBody>
        </p:sp>
        <p:sp>
          <p:nvSpPr>
            <p:cNvPr id="155" name="Shape 155"/>
            <p:cNvSpPr/>
            <p:nvPr/>
          </p:nvSpPr>
          <p:spPr>
            <a:xfrm>
              <a:off x="2049250" y="1431100"/>
              <a:ext cx="433500" cy="319225"/>
            </a:xfrm>
            <a:custGeom>
              <a:avLst/>
              <a:gdLst/>
              <a:ahLst/>
              <a:cxnLst/>
              <a:rect l="0" t="0" r="0" b="0"/>
              <a:pathLst>
                <a:path w="17340" h="12769" extrusionOk="0">
                  <a:moveTo>
                    <a:pt x="1" y="0"/>
                  </a:moveTo>
                  <a:lnTo>
                    <a:pt x="12769" y="12769"/>
                  </a:lnTo>
                  <a:lnTo>
                    <a:pt x="17339" y="12769"/>
                  </a:lnTo>
                  <a:lnTo>
                    <a:pt x="4705" y="0"/>
                  </a:lnTo>
                  <a:close/>
                </a:path>
              </a:pathLst>
            </a:custGeom>
            <a:solidFill>
              <a:srgbClr val="2C9DDE"/>
            </a:solidFill>
            <a:ln>
              <a:noFill/>
            </a:ln>
          </p:spPr>
          <p:txBody>
            <a:bodyPr lIns="91425" tIns="91425" rIns="91425" bIns="91425" anchor="ctr" anchorCtr="0">
              <a:noAutofit/>
            </a:bodyPr>
            <a:lstStyle/>
            <a:p>
              <a:pPr lvl="0">
                <a:spcBef>
                  <a:spcPts val="0"/>
                </a:spcBef>
                <a:buNone/>
              </a:pPr>
              <a:endParaRPr/>
            </a:p>
          </p:txBody>
        </p:sp>
        <p:sp>
          <p:nvSpPr>
            <p:cNvPr id="156" name="Shape 156"/>
            <p:cNvSpPr/>
            <p:nvPr/>
          </p:nvSpPr>
          <p:spPr>
            <a:xfrm>
              <a:off x="2610400" y="1884700"/>
              <a:ext cx="924075" cy="1008075"/>
            </a:xfrm>
            <a:custGeom>
              <a:avLst/>
              <a:gdLst/>
              <a:ahLst/>
              <a:cxnLst/>
              <a:rect l="0" t="0" r="0" b="0"/>
              <a:pathLst>
                <a:path w="36963" h="40323" extrusionOk="0">
                  <a:moveTo>
                    <a:pt x="404" y="1"/>
                  </a:moveTo>
                  <a:lnTo>
                    <a:pt x="1" y="270"/>
                  </a:lnTo>
                  <a:lnTo>
                    <a:pt x="5242" y="9544"/>
                  </a:lnTo>
                  <a:lnTo>
                    <a:pt x="36022" y="40323"/>
                  </a:lnTo>
                  <a:lnTo>
                    <a:pt x="36963" y="38979"/>
                  </a:lnTo>
                  <a:lnTo>
                    <a:pt x="33737" y="33334"/>
                  </a:lnTo>
                  <a:lnTo>
                    <a:pt x="404" y="1"/>
                  </a:lnTo>
                  <a:close/>
                </a:path>
              </a:pathLst>
            </a:custGeom>
            <a:solidFill>
              <a:srgbClr val="2C9DDE"/>
            </a:solidFill>
            <a:ln>
              <a:noFill/>
            </a:ln>
          </p:spPr>
          <p:txBody>
            <a:bodyPr lIns="91425" tIns="91425" rIns="91425" bIns="91425" anchor="ctr" anchorCtr="0">
              <a:noAutofit/>
            </a:bodyPr>
            <a:lstStyle/>
            <a:p>
              <a:pPr lvl="0">
                <a:spcBef>
                  <a:spcPts val="0"/>
                </a:spcBef>
                <a:buNone/>
              </a:pPr>
              <a:endParaRPr/>
            </a:p>
          </p:txBody>
        </p:sp>
        <p:sp>
          <p:nvSpPr>
            <p:cNvPr id="157" name="Shape 157"/>
            <p:cNvSpPr/>
            <p:nvPr/>
          </p:nvSpPr>
          <p:spPr>
            <a:xfrm>
              <a:off x="2146700" y="1431100"/>
              <a:ext cx="1307125" cy="1297025"/>
            </a:xfrm>
            <a:custGeom>
              <a:avLst/>
              <a:gdLst/>
              <a:ahLst/>
              <a:cxnLst/>
              <a:rect l="0" t="0" r="0" b="0"/>
              <a:pathLst>
                <a:path w="52285" h="51881" extrusionOk="0">
                  <a:moveTo>
                    <a:pt x="0" y="0"/>
                  </a:moveTo>
                  <a:lnTo>
                    <a:pt x="12769" y="12769"/>
                  </a:lnTo>
                  <a:lnTo>
                    <a:pt x="15188" y="12769"/>
                  </a:lnTo>
                  <a:lnTo>
                    <a:pt x="18549" y="18548"/>
                  </a:lnTo>
                  <a:lnTo>
                    <a:pt x="51882" y="51881"/>
                  </a:lnTo>
                  <a:lnTo>
                    <a:pt x="52285" y="51478"/>
                  </a:lnTo>
                  <a:lnTo>
                    <a:pt x="46909" y="42338"/>
                  </a:lnTo>
                  <a:lnTo>
                    <a:pt x="4570" y="0"/>
                  </a:lnTo>
                  <a:close/>
                </a:path>
              </a:pathLst>
            </a:custGeom>
            <a:solidFill>
              <a:srgbClr val="2D9CDF"/>
            </a:solidFill>
            <a:ln>
              <a:noFill/>
            </a:ln>
          </p:spPr>
          <p:txBody>
            <a:bodyPr lIns="91425" tIns="91425" rIns="91425" bIns="91425" anchor="ctr" anchorCtr="0">
              <a:noAutofit/>
            </a:bodyPr>
            <a:lstStyle/>
            <a:p>
              <a:pPr lvl="0">
                <a:spcBef>
                  <a:spcPts val="0"/>
                </a:spcBef>
                <a:buNone/>
              </a:pPr>
              <a:endParaRPr/>
            </a:p>
          </p:txBody>
        </p:sp>
        <p:sp>
          <p:nvSpPr>
            <p:cNvPr id="158" name="Shape 158"/>
            <p:cNvSpPr/>
            <p:nvPr/>
          </p:nvSpPr>
          <p:spPr>
            <a:xfrm>
              <a:off x="2244150" y="1431100"/>
              <a:ext cx="1075275" cy="1065175"/>
            </a:xfrm>
            <a:custGeom>
              <a:avLst/>
              <a:gdLst/>
              <a:ahLst/>
              <a:cxnLst/>
              <a:rect l="0" t="0" r="0" b="0"/>
              <a:pathLst>
                <a:path w="43011" h="42607" extrusionOk="0">
                  <a:moveTo>
                    <a:pt x="0" y="0"/>
                  </a:moveTo>
                  <a:lnTo>
                    <a:pt x="42607" y="42607"/>
                  </a:lnTo>
                  <a:lnTo>
                    <a:pt x="43011" y="42338"/>
                  </a:lnTo>
                  <a:lnTo>
                    <a:pt x="37769" y="33064"/>
                  </a:lnTo>
                  <a:lnTo>
                    <a:pt x="4570" y="0"/>
                  </a:lnTo>
                  <a:close/>
                </a:path>
              </a:pathLst>
            </a:custGeom>
            <a:solidFill>
              <a:srgbClr val="2F9AE0"/>
            </a:solidFill>
            <a:ln>
              <a:noFill/>
            </a:ln>
          </p:spPr>
          <p:txBody>
            <a:bodyPr lIns="91425" tIns="91425" rIns="91425" bIns="91425" anchor="ctr" anchorCtr="0">
              <a:noAutofit/>
            </a:bodyPr>
            <a:lstStyle/>
            <a:p>
              <a:pPr lvl="0">
                <a:spcBef>
                  <a:spcPts val="0"/>
                </a:spcBef>
                <a:buNone/>
              </a:pPr>
              <a:endParaRPr/>
            </a:p>
          </p:txBody>
        </p:sp>
        <p:sp>
          <p:nvSpPr>
            <p:cNvPr id="159" name="Shape 159"/>
            <p:cNvSpPr/>
            <p:nvPr/>
          </p:nvSpPr>
          <p:spPr>
            <a:xfrm>
              <a:off x="2341575" y="1431100"/>
              <a:ext cx="846800" cy="836700"/>
            </a:xfrm>
            <a:custGeom>
              <a:avLst/>
              <a:gdLst/>
              <a:ahLst/>
              <a:cxnLst/>
              <a:rect l="0" t="0" r="0" b="0"/>
              <a:pathLst>
                <a:path w="33872" h="33468" extrusionOk="0">
                  <a:moveTo>
                    <a:pt x="1" y="0"/>
                  </a:moveTo>
                  <a:lnTo>
                    <a:pt x="33468" y="33467"/>
                  </a:lnTo>
                  <a:lnTo>
                    <a:pt x="33872" y="33198"/>
                  </a:lnTo>
                  <a:lnTo>
                    <a:pt x="28495" y="23924"/>
                  </a:lnTo>
                  <a:lnTo>
                    <a:pt x="4571" y="0"/>
                  </a:lnTo>
                  <a:close/>
                </a:path>
              </a:pathLst>
            </a:custGeom>
            <a:solidFill>
              <a:srgbClr val="3098E0"/>
            </a:solidFill>
            <a:ln>
              <a:noFill/>
            </a:ln>
          </p:spPr>
          <p:txBody>
            <a:bodyPr lIns="91425" tIns="91425" rIns="91425" bIns="91425" anchor="ctr" anchorCtr="0">
              <a:noAutofit/>
            </a:bodyPr>
            <a:lstStyle/>
            <a:p>
              <a:pPr lvl="0">
                <a:spcBef>
                  <a:spcPts val="0"/>
                </a:spcBef>
                <a:buNone/>
              </a:pPr>
              <a:endParaRPr/>
            </a:p>
          </p:txBody>
        </p:sp>
        <p:sp>
          <p:nvSpPr>
            <p:cNvPr id="160" name="Shape 160"/>
            <p:cNvSpPr/>
            <p:nvPr/>
          </p:nvSpPr>
          <p:spPr>
            <a:xfrm>
              <a:off x="2439025" y="1431100"/>
              <a:ext cx="618300" cy="608200"/>
            </a:xfrm>
            <a:custGeom>
              <a:avLst/>
              <a:gdLst/>
              <a:ahLst/>
              <a:cxnLst/>
              <a:rect l="0" t="0" r="0" b="0"/>
              <a:pathLst>
                <a:path w="24732" h="24328" extrusionOk="0">
                  <a:moveTo>
                    <a:pt x="1" y="0"/>
                  </a:moveTo>
                  <a:lnTo>
                    <a:pt x="24194" y="24328"/>
                  </a:lnTo>
                  <a:lnTo>
                    <a:pt x="24732" y="23924"/>
                  </a:lnTo>
                  <a:lnTo>
                    <a:pt x="19355" y="14785"/>
                  </a:lnTo>
                  <a:lnTo>
                    <a:pt x="4571" y="0"/>
                  </a:lnTo>
                  <a:close/>
                </a:path>
              </a:pathLst>
            </a:custGeom>
            <a:solidFill>
              <a:srgbClr val="3196E1"/>
            </a:solidFill>
            <a:ln>
              <a:noFill/>
            </a:ln>
          </p:spPr>
          <p:txBody>
            <a:bodyPr lIns="91425" tIns="91425" rIns="91425" bIns="91425" anchor="ctr" anchorCtr="0">
              <a:noAutofit/>
            </a:bodyPr>
            <a:lstStyle/>
            <a:p>
              <a:pPr lvl="0">
                <a:spcBef>
                  <a:spcPts val="0"/>
                </a:spcBef>
                <a:buNone/>
              </a:pPr>
              <a:endParaRPr/>
            </a:p>
          </p:txBody>
        </p:sp>
        <p:sp>
          <p:nvSpPr>
            <p:cNvPr id="161" name="Shape 161"/>
            <p:cNvSpPr/>
            <p:nvPr/>
          </p:nvSpPr>
          <p:spPr>
            <a:xfrm>
              <a:off x="2533125" y="1431100"/>
              <a:ext cx="389800" cy="376350"/>
            </a:xfrm>
            <a:custGeom>
              <a:avLst/>
              <a:gdLst/>
              <a:ahLst/>
              <a:cxnLst/>
              <a:rect l="0" t="0" r="0" b="0"/>
              <a:pathLst>
                <a:path w="15592" h="15054" extrusionOk="0">
                  <a:moveTo>
                    <a:pt x="0" y="0"/>
                  </a:moveTo>
                  <a:lnTo>
                    <a:pt x="15188" y="15054"/>
                  </a:lnTo>
                  <a:lnTo>
                    <a:pt x="15591" y="14785"/>
                  </a:lnTo>
                  <a:lnTo>
                    <a:pt x="10350" y="5645"/>
                  </a:lnTo>
                  <a:lnTo>
                    <a:pt x="4704" y="0"/>
                  </a:lnTo>
                  <a:close/>
                </a:path>
              </a:pathLst>
            </a:custGeom>
            <a:solidFill>
              <a:srgbClr val="3295E1"/>
            </a:solidFill>
            <a:ln>
              <a:noFill/>
            </a:ln>
          </p:spPr>
          <p:txBody>
            <a:bodyPr lIns="91425" tIns="91425" rIns="91425" bIns="91425" anchor="ctr" anchorCtr="0">
              <a:noAutofit/>
            </a:bodyPr>
            <a:lstStyle/>
            <a:p>
              <a:pPr lvl="0">
                <a:spcBef>
                  <a:spcPts val="0"/>
                </a:spcBef>
                <a:buNone/>
              </a:pPr>
              <a:endParaRPr/>
            </a:p>
          </p:txBody>
        </p:sp>
        <p:sp>
          <p:nvSpPr>
            <p:cNvPr id="162" name="Shape 162"/>
            <p:cNvSpPr/>
            <p:nvPr/>
          </p:nvSpPr>
          <p:spPr>
            <a:xfrm>
              <a:off x="2630575" y="1431100"/>
              <a:ext cx="161300" cy="147850"/>
            </a:xfrm>
            <a:custGeom>
              <a:avLst/>
              <a:gdLst/>
              <a:ahLst/>
              <a:cxnLst/>
              <a:rect l="0" t="0" r="0" b="0"/>
              <a:pathLst>
                <a:path w="6452" h="5914" extrusionOk="0">
                  <a:moveTo>
                    <a:pt x="0" y="0"/>
                  </a:moveTo>
                  <a:lnTo>
                    <a:pt x="6048" y="5914"/>
                  </a:lnTo>
                  <a:lnTo>
                    <a:pt x="6452" y="5645"/>
                  </a:lnTo>
                  <a:lnTo>
                    <a:pt x="3226" y="0"/>
                  </a:lnTo>
                  <a:close/>
                </a:path>
              </a:pathLst>
            </a:custGeom>
            <a:solidFill>
              <a:srgbClr val="3393E2"/>
            </a:solidFill>
            <a:ln>
              <a:noFill/>
            </a:ln>
          </p:spPr>
          <p:txBody>
            <a:bodyPr lIns="91425" tIns="91425" rIns="91425" bIns="91425" anchor="ctr" anchorCtr="0">
              <a:noAutofit/>
            </a:bodyPr>
            <a:lstStyle/>
            <a:p>
              <a:pPr lvl="0">
                <a:spcBef>
                  <a:spcPts val="0"/>
                </a:spcBef>
                <a:buNone/>
              </a:pPr>
              <a:endParaRPr/>
            </a:p>
          </p:txBody>
        </p:sp>
      </p:grpSp>
      <p:sp>
        <p:nvSpPr>
          <p:cNvPr id="163" name="Shape 163"/>
          <p:cNvSpPr/>
          <p:nvPr/>
        </p:nvSpPr>
        <p:spPr>
          <a:xfrm rot="10800000" flipH="1">
            <a:off x="5010533" y="4576647"/>
            <a:ext cx="1032900" cy="894600"/>
          </a:xfrm>
          <a:prstGeom prst="hexagon">
            <a:avLst>
              <a:gd name="adj" fmla="val 28678"/>
              <a:gd name="vf" fmla="val 115470"/>
            </a:avLst>
          </a:prstGeom>
          <a:noFill/>
          <a:ln w="19050" cap="flat"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64" name="Shape 164"/>
          <p:cNvSpPr/>
          <p:nvPr/>
        </p:nvSpPr>
        <p:spPr>
          <a:xfrm rot="10800000" flipH="1">
            <a:off x="5133679" y="4056450"/>
            <a:ext cx="540000" cy="467399"/>
          </a:xfrm>
          <a:prstGeom prst="hexagon">
            <a:avLst>
              <a:gd name="adj" fmla="val 28678"/>
              <a:gd name="vf" fmla="val 115470"/>
            </a:avLst>
          </a:prstGeom>
          <a:solidFill>
            <a:srgbClr val="3292E1"/>
          </a:solidFill>
          <a:ln>
            <a:noFill/>
          </a:ln>
        </p:spPr>
        <p:txBody>
          <a:bodyPr lIns="91425" tIns="91425" rIns="91425" bIns="91425" anchor="ctr" anchorCtr="0">
            <a:noAutofit/>
          </a:bodyPr>
          <a:lstStyle/>
          <a:p>
            <a:pPr lvl="0">
              <a:spcBef>
                <a:spcPts val="0"/>
              </a:spcBef>
              <a:buNone/>
            </a:pPr>
            <a:endParaRPr/>
          </a:p>
        </p:txBody>
      </p:sp>
      <p:sp>
        <p:nvSpPr>
          <p:cNvPr id="165" name="Shape 165"/>
          <p:cNvSpPr/>
          <p:nvPr/>
        </p:nvSpPr>
        <p:spPr>
          <a:xfrm rot="10800000" flipH="1">
            <a:off x="3101709" y="3629719"/>
            <a:ext cx="1032900" cy="894000"/>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66" name="Shape 166"/>
          <p:cNvSpPr/>
          <p:nvPr/>
        </p:nvSpPr>
        <p:spPr>
          <a:xfrm rot="10800000" flipH="1">
            <a:off x="3530384" y="4576661"/>
            <a:ext cx="452100" cy="391200"/>
          </a:xfrm>
          <a:prstGeom prst="hexagon">
            <a:avLst>
              <a:gd name="adj" fmla="val 28678"/>
              <a:gd name="vf" fmla="val 115470"/>
            </a:avLst>
          </a:prstGeom>
          <a:noFill/>
          <a:ln w="19050" cap="flat" cmpd="sng">
            <a:solidFill>
              <a:srgbClr val="00E1C6"/>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67" name="Shape 167"/>
          <p:cNvSpPr/>
          <p:nvPr/>
        </p:nvSpPr>
        <p:spPr>
          <a:xfrm>
            <a:off x="5370704" y="4867760"/>
            <a:ext cx="312502" cy="312484"/>
          </a:xfrm>
          <a:custGeom>
            <a:avLst/>
            <a:gdLst/>
            <a:ahLst/>
            <a:cxnLst/>
            <a:rect l="0" t="0" r="0" b="0"/>
            <a:pathLst>
              <a:path w="17000" h="16999" extrusionOk="0">
                <a:moveTo>
                  <a:pt x="8769" y="5740"/>
                </a:moveTo>
                <a:lnTo>
                  <a:pt x="9037" y="5788"/>
                </a:lnTo>
                <a:lnTo>
                  <a:pt x="9282" y="5862"/>
                </a:lnTo>
                <a:lnTo>
                  <a:pt x="9550" y="5935"/>
                </a:lnTo>
                <a:lnTo>
                  <a:pt x="9794" y="6057"/>
                </a:lnTo>
                <a:lnTo>
                  <a:pt x="10014" y="6204"/>
                </a:lnTo>
                <a:lnTo>
                  <a:pt x="10234" y="6350"/>
                </a:lnTo>
                <a:lnTo>
                  <a:pt x="10454" y="6546"/>
                </a:lnTo>
                <a:lnTo>
                  <a:pt x="10649" y="6765"/>
                </a:lnTo>
                <a:lnTo>
                  <a:pt x="10796" y="6985"/>
                </a:lnTo>
                <a:lnTo>
                  <a:pt x="10942" y="7205"/>
                </a:lnTo>
                <a:lnTo>
                  <a:pt x="11064" y="7449"/>
                </a:lnTo>
                <a:lnTo>
                  <a:pt x="11138" y="7718"/>
                </a:lnTo>
                <a:lnTo>
                  <a:pt x="11211" y="7962"/>
                </a:lnTo>
                <a:lnTo>
                  <a:pt x="11260" y="8231"/>
                </a:lnTo>
                <a:lnTo>
                  <a:pt x="11260" y="8499"/>
                </a:lnTo>
                <a:lnTo>
                  <a:pt x="11260" y="8768"/>
                </a:lnTo>
                <a:lnTo>
                  <a:pt x="11211" y="9037"/>
                </a:lnTo>
                <a:lnTo>
                  <a:pt x="11138" y="9281"/>
                </a:lnTo>
                <a:lnTo>
                  <a:pt x="11064" y="9550"/>
                </a:lnTo>
                <a:lnTo>
                  <a:pt x="10942" y="9794"/>
                </a:lnTo>
                <a:lnTo>
                  <a:pt x="10796" y="10014"/>
                </a:lnTo>
                <a:lnTo>
                  <a:pt x="10649" y="10233"/>
                </a:lnTo>
                <a:lnTo>
                  <a:pt x="10454" y="10453"/>
                </a:lnTo>
                <a:lnTo>
                  <a:pt x="10234" y="10649"/>
                </a:lnTo>
                <a:lnTo>
                  <a:pt x="10014" y="10795"/>
                </a:lnTo>
                <a:lnTo>
                  <a:pt x="9794" y="10942"/>
                </a:lnTo>
                <a:lnTo>
                  <a:pt x="9550" y="11064"/>
                </a:lnTo>
                <a:lnTo>
                  <a:pt x="9282" y="11137"/>
                </a:lnTo>
                <a:lnTo>
                  <a:pt x="9037" y="11210"/>
                </a:lnTo>
                <a:lnTo>
                  <a:pt x="8769" y="11259"/>
                </a:lnTo>
                <a:lnTo>
                  <a:pt x="8231" y="11259"/>
                </a:lnTo>
                <a:lnTo>
                  <a:pt x="7963" y="11210"/>
                </a:lnTo>
                <a:lnTo>
                  <a:pt x="7719" y="11137"/>
                </a:lnTo>
                <a:lnTo>
                  <a:pt x="7450" y="11064"/>
                </a:lnTo>
                <a:lnTo>
                  <a:pt x="7206" y="10942"/>
                </a:lnTo>
                <a:lnTo>
                  <a:pt x="6986" y="10795"/>
                </a:lnTo>
                <a:lnTo>
                  <a:pt x="6766" y="10649"/>
                </a:lnTo>
                <a:lnTo>
                  <a:pt x="6546" y="10453"/>
                </a:lnTo>
                <a:lnTo>
                  <a:pt x="6351" y="10233"/>
                </a:lnTo>
                <a:lnTo>
                  <a:pt x="6204" y="10014"/>
                </a:lnTo>
                <a:lnTo>
                  <a:pt x="6058" y="9794"/>
                </a:lnTo>
                <a:lnTo>
                  <a:pt x="5936" y="9550"/>
                </a:lnTo>
                <a:lnTo>
                  <a:pt x="5862" y="9281"/>
                </a:lnTo>
                <a:lnTo>
                  <a:pt x="5789" y="9037"/>
                </a:lnTo>
                <a:lnTo>
                  <a:pt x="5740" y="8768"/>
                </a:lnTo>
                <a:lnTo>
                  <a:pt x="5740" y="8499"/>
                </a:lnTo>
                <a:lnTo>
                  <a:pt x="5740" y="8231"/>
                </a:lnTo>
                <a:lnTo>
                  <a:pt x="5789" y="7962"/>
                </a:lnTo>
                <a:lnTo>
                  <a:pt x="5862" y="7718"/>
                </a:lnTo>
                <a:lnTo>
                  <a:pt x="5936" y="7449"/>
                </a:lnTo>
                <a:lnTo>
                  <a:pt x="6058" y="7205"/>
                </a:lnTo>
                <a:lnTo>
                  <a:pt x="6204" y="6985"/>
                </a:lnTo>
                <a:lnTo>
                  <a:pt x="6351" y="6765"/>
                </a:lnTo>
                <a:lnTo>
                  <a:pt x="6546" y="6546"/>
                </a:lnTo>
                <a:lnTo>
                  <a:pt x="6766" y="6350"/>
                </a:lnTo>
                <a:lnTo>
                  <a:pt x="6986" y="6204"/>
                </a:lnTo>
                <a:lnTo>
                  <a:pt x="7206" y="6057"/>
                </a:lnTo>
                <a:lnTo>
                  <a:pt x="7450" y="5935"/>
                </a:lnTo>
                <a:lnTo>
                  <a:pt x="7719" y="5862"/>
                </a:lnTo>
                <a:lnTo>
                  <a:pt x="7963" y="5788"/>
                </a:lnTo>
                <a:lnTo>
                  <a:pt x="8231" y="5740"/>
                </a:lnTo>
                <a:close/>
                <a:moveTo>
                  <a:pt x="7914" y="0"/>
                </a:moveTo>
                <a:lnTo>
                  <a:pt x="7743" y="25"/>
                </a:lnTo>
                <a:lnTo>
                  <a:pt x="7596" y="73"/>
                </a:lnTo>
                <a:lnTo>
                  <a:pt x="7474" y="147"/>
                </a:lnTo>
                <a:lnTo>
                  <a:pt x="7328" y="244"/>
                </a:lnTo>
                <a:lnTo>
                  <a:pt x="7230" y="342"/>
                </a:lnTo>
                <a:lnTo>
                  <a:pt x="7132" y="489"/>
                </a:lnTo>
                <a:lnTo>
                  <a:pt x="7084" y="635"/>
                </a:lnTo>
                <a:lnTo>
                  <a:pt x="7035" y="782"/>
                </a:lnTo>
                <a:lnTo>
                  <a:pt x="6839" y="2540"/>
                </a:lnTo>
                <a:lnTo>
                  <a:pt x="6497" y="2638"/>
                </a:lnTo>
                <a:lnTo>
                  <a:pt x="6131" y="2784"/>
                </a:lnTo>
                <a:lnTo>
                  <a:pt x="5789" y="2931"/>
                </a:lnTo>
                <a:lnTo>
                  <a:pt x="5447" y="3102"/>
                </a:lnTo>
                <a:lnTo>
                  <a:pt x="4079" y="2027"/>
                </a:lnTo>
                <a:lnTo>
                  <a:pt x="3933" y="1930"/>
                </a:lnTo>
                <a:lnTo>
                  <a:pt x="3786" y="1881"/>
                </a:lnTo>
                <a:lnTo>
                  <a:pt x="3640" y="1832"/>
                </a:lnTo>
                <a:lnTo>
                  <a:pt x="3493" y="1832"/>
                </a:lnTo>
                <a:lnTo>
                  <a:pt x="3322" y="1856"/>
                </a:lnTo>
                <a:lnTo>
                  <a:pt x="3176" y="1905"/>
                </a:lnTo>
                <a:lnTo>
                  <a:pt x="3029" y="1978"/>
                </a:lnTo>
                <a:lnTo>
                  <a:pt x="2907" y="2076"/>
                </a:lnTo>
                <a:lnTo>
                  <a:pt x="2077" y="2907"/>
                </a:lnTo>
                <a:lnTo>
                  <a:pt x="1979" y="3029"/>
                </a:lnTo>
                <a:lnTo>
                  <a:pt x="1906" y="3175"/>
                </a:lnTo>
                <a:lnTo>
                  <a:pt x="1857" y="3322"/>
                </a:lnTo>
                <a:lnTo>
                  <a:pt x="1833" y="3493"/>
                </a:lnTo>
                <a:lnTo>
                  <a:pt x="1833" y="3639"/>
                </a:lnTo>
                <a:lnTo>
                  <a:pt x="1881" y="3786"/>
                </a:lnTo>
                <a:lnTo>
                  <a:pt x="1930" y="3932"/>
                </a:lnTo>
                <a:lnTo>
                  <a:pt x="2028" y="4079"/>
                </a:lnTo>
                <a:lnTo>
                  <a:pt x="3103" y="5447"/>
                </a:lnTo>
                <a:lnTo>
                  <a:pt x="2932" y="5788"/>
                </a:lnTo>
                <a:lnTo>
                  <a:pt x="2785" y="6130"/>
                </a:lnTo>
                <a:lnTo>
                  <a:pt x="2639" y="6497"/>
                </a:lnTo>
                <a:lnTo>
                  <a:pt x="2541" y="6839"/>
                </a:lnTo>
                <a:lnTo>
                  <a:pt x="782" y="7034"/>
                </a:lnTo>
                <a:lnTo>
                  <a:pt x="636" y="7083"/>
                </a:lnTo>
                <a:lnTo>
                  <a:pt x="489" y="7132"/>
                </a:lnTo>
                <a:lnTo>
                  <a:pt x="343" y="7229"/>
                </a:lnTo>
                <a:lnTo>
                  <a:pt x="245" y="7327"/>
                </a:lnTo>
                <a:lnTo>
                  <a:pt x="147" y="7474"/>
                </a:lnTo>
                <a:lnTo>
                  <a:pt x="74" y="7596"/>
                </a:lnTo>
                <a:lnTo>
                  <a:pt x="25" y="7742"/>
                </a:lnTo>
                <a:lnTo>
                  <a:pt x="1" y="7913"/>
                </a:lnTo>
                <a:lnTo>
                  <a:pt x="1" y="9086"/>
                </a:lnTo>
                <a:lnTo>
                  <a:pt x="25" y="9257"/>
                </a:lnTo>
                <a:lnTo>
                  <a:pt x="74" y="9403"/>
                </a:lnTo>
                <a:lnTo>
                  <a:pt x="147" y="9525"/>
                </a:lnTo>
                <a:lnTo>
                  <a:pt x="245" y="9672"/>
                </a:lnTo>
                <a:lnTo>
                  <a:pt x="343" y="9769"/>
                </a:lnTo>
                <a:lnTo>
                  <a:pt x="489" y="9867"/>
                </a:lnTo>
                <a:lnTo>
                  <a:pt x="636" y="9916"/>
                </a:lnTo>
                <a:lnTo>
                  <a:pt x="782" y="9965"/>
                </a:lnTo>
                <a:lnTo>
                  <a:pt x="2541" y="10160"/>
                </a:lnTo>
                <a:lnTo>
                  <a:pt x="2639" y="10502"/>
                </a:lnTo>
                <a:lnTo>
                  <a:pt x="2785" y="10868"/>
                </a:lnTo>
                <a:lnTo>
                  <a:pt x="2932" y="11210"/>
                </a:lnTo>
                <a:lnTo>
                  <a:pt x="3103" y="11552"/>
                </a:lnTo>
                <a:lnTo>
                  <a:pt x="2028" y="12920"/>
                </a:lnTo>
                <a:lnTo>
                  <a:pt x="1930" y="13067"/>
                </a:lnTo>
                <a:lnTo>
                  <a:pt x="1881" y="13213"/>
                </a:lnTo>
                <a:lnTo>
                  <a:pt x="1833" y="13360"/>
                </a:lnTo>
                <a:lnTo>
                  <a:pt x="1833" y="13506"/>
                </a:lnTo>
                <a:lnTo>
                  <a:pt x="1857" y="13677"/>
                </a:lnTo>
                <a:lnTo>
                  <a:pt x="1906" y="13824"/>
                </a:lnTo>
                <a:lnTo>
                  <a:pt x="1979" y="13970"/>
                </a:lnTo>
                <a:lnTo>
                  <a:pt x="2077" y="14092"/>
                </a:lnTo>
                <a:lnTo>
                  <a:pt x="2907" y="14923"/>
                </a:lnTo>
                <a:lnTo>
                  <a:pt x="3029" y="15020"/>
                </a:lnTo>
                <a:lnTo>
                  <a:pt x="3176" y="15094"/>
                </a:lnTo>
                <a:lnTo>
                  <a:pt x="3322" y="15142"/>
                </a:lnTo>
                <a:lnTo>
                  <a:pt x="3493" y="15167"/>
                </a:lnTo>
                <a:lnTo>
                  <a:pt x="3640" y="15167"/>
                </a:lnTo>
                <a:lnTo>
                  <a:pt x="3786" y="15118"/>
                </a:lnTo>
                <a:lnTo>
                  <a:pt x="3933" y="15069"/>
                </a:lnTo>
                <a:lnTo>
                  <a:pt x="4079" y="14996"/>
                </a:lnTo>
                <a:lnTo>
                  <a:pt x="5447" y="13897"/>
                </a:lnTo>
                <a:lnTo>
                  <a:pt x="5789" y="14068"/>
                </a:lnTo>
                <a:lnTo>
                  <a:pt x="6131" y="14214"/>
                </a:lnTo>
                <a:lnTo>
                  <a:pt x="6497" y="14361"/>
                </a:lnTo>
                <a:lnTo>
                  <a:pt x="6839" y="14459"/>
                </a:lnTo>
                <a:lnTo>
                  <a:pt x="7035" y="16217"/>
                </a:lnTo>
                <a:lnTo>
                  <a:pt x="7084" y="16364"/>
                </a:lnTo>
                <a:lnTo>
                  <a:pt x="7132" y="16510"/>
                </a:lnTo>
                <a:lnTo>
                  <a:pt x="7230" y="16657"/>
                </a:lnTo>
                <a:lnTo>
                  <a:pt x="7328" y="16754"/>
                </a:lnTo>
                <a:lnTo>
                  <a:pt x="7474" y="16852"/>
                </a:lnTo>
                <a:lnTo>
                  <a:pt x="7596" y="16925"/>
                </a:lnTo>
                <a:lnTo>
                  <a:pt x="7743" y="16974"/>
                </a:lnTo>
                <a:lnTo>
                  <a:pt x="7914" y="16999"/>
                </a:lnTo>
                <a:lnTo>
                  <a:pt x="9086" y="16999"/>
                </a:lnTo>
                <a:lnTo>
                  <a:pt x="9257" y="16974"/>
                </a:lnTo>
                <a:lnTo>
                  <a:pt x="9404" y="16925"/>
                </a:lnTo>
                <a:lnTo>
                  <a:pt x="9526" y="16852"/>
                </a:lnTo>
                <a:lnTo>
                  <a:pt x="9672" y="16754"/>
                </a:lnTo>
                <a:lnTo>
                  <a:pt x="9770" y="16657"/>
                </a:lnTo>
                <a:lnTo>
                  <a:pt x="9868" y="16510"/>
                </a:lnTo>
                <a:lnTo>
                  <a:pt x="9917" y="16364"/>
                </a:lnTo>
                <a:lnTo>
                  <a:pt x="9965" y="16217"/>
                </a:lnTo>
                <a:lnTo>
                  <a:pt x="10161" y="14459"/>
                </a:lnTo>
                <a:lnTo>
                  <a:pt x="10503" y="14361"/>
                </a:lnTo>
                <a:lnTo>
                  <a:pt x="10869" y="14214"/>
                </a:lnTo>
                <a:lnTo>
                  <a:pt x="11211" y="14068"/>
                </a:lnTo>
                <a:lnTo>
                  <a:pt x="11553" y="13897"/>
                </a:lnTo>
                <a:lnTo>
                  <a:pt x="12921" y="14996"/>
                </a:lnTo>
                <a:lnTo>
                  <a:pt x="13067" y="15069"/>
                </a:lnTo>
                <a:lnTo>
                  <a:pt x="13214" y="15118"/>
                </a:lnTo>
                <a:lnTo>
                  <a:pt x="13360" y="15167"/>
                </a:lnTo>
                <a:lnTo>
                  <a:pt x="13507" y="15167"/>
                </a:lnTo>
                <a:lnTo>
                  <a:pt x="13678" y="15142"/>
                </a:lnTo>
                <a:lnTo>
                  <a:pt x="13824" y="15094"/>
                </a:lnTo>
                <a:lnTo>
                  <a:pt x="13971" y="15020"/>
                </a:lnTo>
                <a:lnTo>
                  <a:pt x="14093" y="14923"/>
                </a:lnTo>
                <a:lnTo>
                  <a:pt x="14923" y="14092"/>
                </a:lnTo>
                <a:lnTo>
                  <a:pt x="15021" y="13970"/>
                </a:lnTo>
                <a:lnTo>
                  <a:pt x="15094" y="13824"/>
                </a:lnTo>
                <a:lnTo>
                  <a:pt x="15143" y="13677"/>
                </a:lnTo>
                <a:lnTo>
                  <a:pt x="15168" y="13506"/>
                </a:lnTo>
                <a:lnTo>
                  <a:pt x="15168" y="13360"/>
                </a:lnTo>
                <a:lnTo>
                  <a:pt x="15119" y="13213"/>
                </a:lnTo>
                <a:lnTo>
                  <a:pt x="15070" y="13067"/>
                </a:lnTo>
                <a:lnTo>
                  <a:pt x="14997" y="12920"/>
                </a:lnTo>
                <a:lnTo>
                  <a:pt x="13898" y="11552"/>
                </a:lnTo>
                <a:lnTo>
                  <a:pt x="14068" y="11210"/>
                </a:lnTo>
                <a:lnTo>
                  <a:pt x="14215" y="10868"/>
                </a:lnTo>
                <a:lnTo>
                  <a:pt x="14362" y="10502"/>
                </a:lnTo>
                <a:lnTo>
                  <a:pt x="14459" y="10160"/>
                </a:lnTo>
                <a:lnTo>
                  <a:pt x="16218" y="9965"/>
                </a:lnTo>
                <a:lnTo>
                  <a:pt x="16364" y="9916"/>
                </a:lnTo>
                <a:lnTo>
                  <a:pt x="16511" y="9867"/>
                </a:lnTo>
                <a:lnTo>
                  <a:pt x="16657" y="9769"/>
                </a:lnTo>
                <a:lnTo>
                  <a:pt x="16755" y="9672"/>
                </a:lnTo>
                <a:lnTo>
                  <a:pt x="16853" y="9525"/>
                </a:lnTo>
                <a:lnTo>
                  <a:pt x="16926" y="9403"/>
                </a:lnTo>
                <a:lnTo>
                  <a:pt x="16975" y="9257"/>
                </a:lnTo>
                <a:lnTo>
                  <a:pt x="16999" y="9086"/>
                </a:lnTo>
                <a:lnTo>
                  <a:pt x="16999" y="7913"/>
                </a:lnTo>
                <a:lnTo>
                  <a:pt x="16975" y="7742"/>
                </a:lnTo>
                <a:lnTo>
                  <a:pt x="16926" y="7596"/>
                </a:lnTo>
                <a:lnTo>
                  <a:pt x="16853" y="7474"/>
                </a:lnTo>
                <a:lnTo>
                  <a:pt x="16755" y="7327"/>
                </a:lnTo>
                <a:lnTo>
                  <a:pt x="16657" y="7229"/>
                </a:lnTo>
                <a:lnTo>
                  <a:pt x="16511" y="7132"/>
                </a:lnTo>
                <a:lnTo>
                  <a:pt x="16364" y="7083"/>
                </a:lnTo>
                <a:lnTo>
                  <a:pt x="16218" y="7034"/>
                </a:lnTo>
                <a:lnTo>
                  <a:pt x="14459" y="6839"/>
                </a:lnTo>
                <a:lnTo>
                  <a:pt x="14362" y="6497"/>
                </a:lnTo>
                <a:lnTo>
                  <a:pt x="14215" y="6130"/>
                </a:lnTo>
                <a:lnTo>
                  <a:pt x="14068" y="5788"/>
                </a:lnTo>
                <a:lnTo>
                  <a:pt x="13898" y="5447"/>
                </a:lnTo>
                <a:lnTo>
                  <a:pt x="14997" y="4079"/>
                </a:lnTo>
                <a:lnTo>
                  <a:pt x="15070" y="3932"/>
                </a:lnTo>
                <a:lnTo>
                  <a:pt x="15119" y="3786"/>
                </a:lnTo>
                <a:lnTo>
                  <a:pt x="15168" y="3639"/>
                </a:lnTo>
                <a:lnTo>
                  <a:pt x="15168" y="3493"/>
                </a:lnTo>
                <a:lnTo>
                  <a:pt x="15143" y="3322"/>
                </a:lnTo>
                <a:lnTo>
                  <a:pt x="15094" y="3175"/>
                </a:lnTo>
                <a:lnTo>
                  <a:pt x="15021" y="3029"/>
                </a:lnTo>
                <a:lnTo>
                  <a:pt x="14923" y="2907"/>
                </a:lnTo>
                <a:lnTo>
                  <a:pt x="14093" y="2076"/>
                </a:lnTo>
                <a:lnTo>
                  <a:pt x="13971" y="1978"/>
                </a:lnTo>
                <a:lnTo>
                  <a:pt x="13824" y="1905"/>
                </a:lnTo>
                <a:lnTo>
                  <a:pt x="13678" y="1856"/>
                </a:lnTo>
                <a:lnTo>
                  <a:pt x="13507" y="1832"/>
                </a:lnTo>
                <a:lnTo>
                  <a:pt x="13360" y="1832"/>
                </a:lnTo>
                <a:lnTo>
                  <a:pt x="13214" y="1881"/>
                </a:lnTo>
                <a:lnTo>
                  <a:pt x="13067" y="1930"/>
                </a:lnTo>
                <a:lnTo>
                  <a:pt x="12921" y="2027"/>
                </a:lnTo>
                <a:lnTo>
                  <a:pt x="11553" y="3102"/>
                </a:lnTo>
                <a:lnTo>
                  <a:pt x="11211" y="2931"/>
                </a:lnTo>
                <a:lnTo>
                  <a:pt x="10869" y="2784"/>
                </a:lnTo>
                <a:lnTo>
                  <a:pt x="10503" y="2638"/>
                </a:lnTo>
                <a:lnTo>
                  <a:pt x="10161" y="2540"/>
                </a:lnTo>
                <a:lnTo>
                  <a:pt x="9965" y="782"/>
                </a:lnTo>
                <a:lnTo>
                  <a:pt x="9917" y="635"/>
                </a:lnTo>
                <a:lnTo>
                  <a:pt x="9868" y="489"/>
                </a:lnTo>
                <a:lnTo>
                  <a:pt x="9770" y="342"/>
                </a:lnTo>
                <a:lnTo>
                  <a:pt x="9672" y="244"/>
                </a:lnTo>
                <a:lnTo>
                  <a:pt x="9526" y="147"/>
                </a:lnTo>
                <a:lnTo>
                  <a:pt x="9404" y="73"/>
                </a:lnTo>
                <a:lnTo>
                  <a:pt x="9257" y="25"/>
                </a:lnTo>
                <a:lnTo>
                  <a:pt x="9086"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nvGrpSpPr>
          <p:cNvPr id="168" name="Shape 168"/>
          <p:cNvGrpSpPr/>
          <p:nvPr/>
        </p:nvGrpSpPr>
        <p:grpSpPr>
          <a:xfrm>
            <a:off x="5772008" y="4056440"/>
            <a:ext cx="573942" cy="550550"/>
            <a:chOff x="5241175" y="4959100"/>
            <a:chExt cx="539775" cy="517775"/>
          </a:xfrm>
        </p:grpSpPr>
        <p:sp>
          <p:nvSpPr>
            <p:cNvPr id="169" name="Shape 169"/>
            <p:cNvSpPr/>
            <p:nvPr/>
          </p:nvSpPr>
          <p:spPr>
            <a:xfrm>
              <a:off x="5575150" y="4959100"/>
              <a:ext cx="161225" cy="178300"/>
            </a:xfrm>
            <a:custGeom>
              <a:avLst/>
              <a:gdLst/>
              <a:ahLst/>
              <a:cxnLst/>
              <a:rect l="0" t="0" r="0" b="0"/>
              <a:pathLst>
                <a:path w="6449" h="7132" extrusionOk="0">
                  <a:moveTo>
                    <a:pt x="4641" y="0"/>
                  </a:moveTo>
                  <a:lnTo>
                    <a:pt x="4470" y="25"/>
                  </a:lnTo>
                  <a:lnTo>
                    <a:pt x="4299" y="49"/>
                  </a:lnTo>
                  <a:lnTo>
                    <a:pt x="4128" y="98"/>
                  </a:lnTo>
                  <a:lnTo>
                    <a:pt x="3957" y="147"/>
                  </a:lnTo>
                  <a:lnTo>
                    <a:pt x="3786" y="220"/>
                  </a:lnTo>
                  <a:lnTo>
                    <a:pt x="3640" y="318"/>
                  </a:lnTo>
                  <a:lnTo>
                    <a:pt x="3517" y="415"/>
                  </a:lnTo>
                  <a:lnTo>
                    <a:pt x="3395" y="538"/>
                  </a:lnTo>
                  <a:lnTo>
                    <a:pt x="3273" y="660"/>
                  </a:lnTo>
                  <a:lnTo>
                    <a:pt x="3175" y="806"/>
                  </a:lnTo>
                  <a:lnTo>
                    <a:pt x="3078" y="953"/>
                  </a:lnTo>
                  <a:lnTo>
                    <a:pt x="3005" y="1099"/>
                  </a:lnTo>
                  <a:lnTo>
                    <a:pt x="2931" y="1270"/>
                  </a:lnTo>
                  <a:lnTo>
                    <a:pt x="2907" y="1441"/>
                  </a:lnTo>
                  <a:lnTo>
                    <a:pt x="2882" y="1612"/>
                  </a:lnTo>
                  <a:lnTo>
                    <a:pt x="2858" y="1808"/>
                  </a:lnTo>
                  <a:lnTo>
                    <a:pt x="2882" y="2076"/>
                  </a:lnTo>
                  <a:lnTo>
                    <a:pt x="2956" y="2345"/>
                  </a:lnTo>
                  <a:lnTo>
                    <a:pt x="3053" y="2589"/>
                  </a:lnTo>
                  <a:lnTo>
                    <a:pt x="3175" y="2809"/>
                  </a:lnTo>
                  <a:lnTo>
                    <a:pt x="0" y="6546"/>
                  </a:lnTo>
                  <a:lnTo>
                    <a:pt x="367" y="6814"/>
                  </a:lnTo>
                  <a:lnTo>
                    <a:pt x="709" y="7132"/>
                  </a:lnTo>
                  <a:lnTo>
                    <a:pt x="3884" y="3419"/>
                  </a:lnTo>
                  <a:lnTo>
                    <a:pt x="4055" y="3493"/>
                  </a:lnTo>
                  <a:lnTo>
                    <a:pt x="4250" y="3542"/>
                  </a:lnTo>
                  <a:lnTo>
                    <a:pt x="4445" y="3566"/>
                  </a:lnTo>
                  <a:lnTo>
                    <a:pt x="4641" y="3590"/>
                  </a:lnTo>
                  <a:lnTo>
                    <a:pt x="4836" y="3566"/>
                  </a:lnTo>
                  <a:lnTo>
                    <a:pt x="5007" y="3542"/>
                  </a:lnTo>
                  <a:lnTo>
                    <a:pt x="5178" y="3517"/>
                  </a:lnTo>
                  <a:lnTo>
                    <a:pt x="5349" y="3444"/>
                  </a:lnTo>
                  <a:lnTo>
                    <a:pt x="5496" y="3371"/>
                  </a:lnTo>
                  <a:lnTo>
                    <a:pt x="5642" y="3273"/>
                  </a:lnTo>
                  <a:lnTo>
                    <a:pt x="5789" y="3175"/>
                  </a:lnTo>
                  <a:lnTo>
                    <a:pt x="5911" y="3053"/>
                  </a:lnTo>
                  <a:lnTo>
                    <a:pt x="6033" y="2931"/>
                  </a:lnTo>
                  <a:lnTo>
                    <a:pt x="6131" y="2809"/>
                  </a:lnTo>
                  <a:lnTo>
                    <a:pt x="6228" y="2638"/>
                  </a:lnTo>
                  <a:lnTo>
                    <a:pt x="6302" y="2491"/>
                  </a:lnTo>
                  <a:lnTo>
                    <a:pt x="6350" y="2320"/>
                  </a:lnTo>
                  <a:lnTo>
                    <a:pt x="6399" y="2149"/>
                  </a:lnTo>
                  <a:lnTo>
                    <a:pt x="6424" y="1979"/>
                  </a:lnTo>
                  <a:lnTo>
                    <a:pt x="6448" y="1808"/>
                  </a:lnTo>
                  <a:lnTo>
                    <a:pt x="6424" y="1612"/>
                  </a:lnTo>
                  <a:lnTo>
                    <a:pt x="6399" y="1441"/>
                  </a:lnTo>
                  <a:lnTo>
                    <a:pt x="6350" y="1270"/>
                  </a:lnTo>
                  <a:lnTo>
                    <a:pt x="6302" y="1099"/>
                  </a:lnTo>
                  <a:lnTo>
                    <a:pt x="6228" y="953"/>
                  </a:lnTo>
                  <a:lnTo>
                    <a:pt x="6131" y="806"/>
                  </a:lnTo>
                  <a:lnTo>
                    <a:pt x="6033" y="660"/>
                  </a:lnTo>
                  <a:lnTo>
                    <a:pt x="5911" y="538"/>
                  </a:lnTo>
                  <a:lnTo>
                    <a:pt x="5789" y="415"/>
                  </a:lnTo>
                  <a:lnTo>
                    <a:pt x="5642" y="318"/>
                  </a:lnTo>
                  <a:lnTo>
                    <a:pt x="5496" y="220"/>
                  </a:lnTo>
                  <a:lnTo>
                    <a:pt x="5349" y="147"/>
                  </a:lnTo>
                  <a:lnTo>
                    <a:pt x="5178" y="98"/>
                  </a:lnTo>
                  <a:lnTo>
                    <a:pt x="5007" y="49"/>
                  </a:lnTo>
                  <a:lnTo>
                    <a:pt x="4836" y="25"/>
                  </a:lnTo>
                  <a:lnTo>
                    <a:pt x="4641"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70" name="Shape 170"/>
            <p:cNvSpPr/>
            <p:nvPr/>
          </p:nvSpPr>
          <p:spPr>
            <a:xfrm>
              <a:off x="5330925" y="4985350"/>
              <a:ext cx="128250" cy="148400"/>
            </a:xfrm>
            <a:custGeom>
              <a:avLst/>
              <a:gdLst/>
              <a:ahLst/>
              <a:cxnLst/>
              <a:rect l="0" t="0" r="0" b="0"/>
              <a:pathLst>
                <a:path w="5130" h="5936" extrusionOk="0">
                  <a:moveTo>
                    <a:pt x="1563" y="0"/>
                  </a:moveTo>
                  <a:lnTo>
                    <a:pt x="1392" y="25"/>
                  </a:lnTo>
                  <a:lnTo>
                    <a:pt x="1221" y="74"/>
                  </a:lnTo>
                  <a:lnTo>
                    <a:pt x="1075" y="147"/>
                  </a:lnTo>
                  <a:lnTo>
                    <a:pt x="904" y="220"/>
                  </a:lnTo>
                  <a:lnTo>
                    <a:pt x="757" y="318"/>
                  </a:lnTo>
                  <a:lnTo>
                    <a:pt x="635" y="416"/>
                  </a:lnTo>
                  <a:lnTo>
                    <a:pt x="513" y="538"/>
                  </a:lnTo>
                  <a:lnTo>
                    <a:pt x="391" y="660"/>
                  </a:lnTo>
                  <a:lnTo>
                    <a:pt x="293" y="806"/>
                  </a:lnTo>
                  <a:lnTo>
                    <a:pt x="196" y="953"/>
                  </a:lnTo>
                  <a:lnTo>
                    <a:pt x="122" y="1099"/>
                  </a:lnTo>
                  <a:lnTo>
                    <a:pt x="74" y="1270"/>
                  </a:lnTo>
                  <a:lnTo>
                    <a:pt x="25" y="1466"/>
                  </a:lnTo>
                  <a:lnTo>
                    <a:pt x="0" y="1637"/>
                  </a:lnTo>
                  <a:lnTo>
                    <a:pt x="0" y="1808"/>
                  </a:lnTo>
                  <a:lnTo>
                    <a:pt x="0" y="2003"/>
                  </a:lnTo>
                  <a:lnTo>
                    <a:pt x="25" y="2174"/>
                  </a:lnTo>
                  <a:lnTo>
                    <a:pt x="74" y="2345"/>
                  </a:lnTo>
                  <a:lnTo>
                    <a:pt x="147" y="2492"/>
                  </a:lnTo>
                  <a:lnTo>
                    <a:pt x="220" y="2663"/>
                  </a:lnTo>
                  <a:lnTo>
                    <a:pt x="318" y="2785"/>
                  </a:lnTo>
                  <a:lnTo>
                    <a:pt x="415" y="2931"/>
                  </a:lnTo>
                  <a:lnTo>
                    <a:pt x="538" y="3053"/>
                  </a:lnTo>
                  <a:lnTo>
                    <a:pt x="660" y="3175"/>
                  </a:lnTo>
                  <a:lnTo>
                    <a:pt x="806" y="3273"/>
                  </a:lnTo>
                  <a:lnTo>
                    <a:pt x="953" y="3371"/>
                  </a:lnTo>
                  <a:lnTo>
                    <a:pt x="1099" y="3444"/>
                  </a:lnTo>
                  <a:lnTo>
                    <a:pt x="1270" y="3493"/>
                  </a:lnTo>
                  <a:lnTo>
                    <a:pt x="1466" y="3542"/>
                  </a:lnTo>
                  <a:lnTo>
                    <a:pt x="1710" y="3566"/>
                  </a:lnTo>
                  <a:lnTo>
                    <a:pt x="1979" y="3566"/>
                  </a:lnTo>
                  <a:lnTo>
                    <a:pt x="2223" y="3517"/>
                  </a:lnTo>
                  <a:lnTo>
                    <a:pt x="2467" y="3444"/>
                  </a:lnTo>
                  <a:lnTo>
                    <a:pt x="4396" y="5935"/>
                  </a:lnTo>
                  <a:lnTo>
                    <a:pt x="4738" y="5642"/>
                  </a:lnTo>
                  <a:lnTo>
                    <a:pt x="5129" y="5374"/>
                  </a:lnTo>
                  <a:lnTo>
                    <a:pt x="3200" y="2858"/>
                  </a:lnTo>
                  <a:lnTo>
                    <a:pt x="3322" y="2687"/>
                  </a:lnTo>
                  <a:lnTo>
                    <a:pt x="3419" y="2516"/>
                  </a:lnTo>
                  <a:lnTo>
                    <a:pt x="3493" y="2321"/>
                  </a:lnTo>
                  <a:lnTo>
                    <a:pt x="3542" y="2101"/>
                  </a:lnTo>
                  <a:lnTo>
                    <a:pt x="3566" y="1930"/>
                  </a:lnTo>
                  <a:lnTo>
                    <a:pt x="3566" y="1734"/>
                  </a:lnTo>
                  <a:lnTo>
                    <a:pt x="3566" y="1564"/>
                  </a:lnTo>
                  <a:lnTo>
                    <a:pt x="3517" y="1393"/>
                  </a:lnTo>
                  <a:lnTo>
                    <a:pt x="3468" y="1222"/>
                  </a:lnTo>
                  <a:lnTo>
                    <a:pt x="3419" y="1075"/>
                  </a:lnTo>
                  <a:lnTo>
                    <a:pt x="3346" y="904"/>
                  </a:lnTo>
                  <a:lnTo>
                    <a:pt x="3249" y="758"/>
                  </a:lnTo>
                  <a:lnTo>
                    <a:pt x="3151" y="635"/>
                  </a:lnTo>
                  <a:lnTo>
                    <a:pt x="3029" y="513"/>
                  </a:lnTo>
                  <a:lnTo>
                    <a:pt x="2907" y="391"/>
                  </a:lnTo>
                  <a:lnTo>
                    <a:pt x="2760" y="294"/>
                  </a:lnTo>
                  <a:lnTo>
                    <a:pt x="2614" y="196"/>
                  </a:lnTo>
                  <a:lnTo>
                    <a:pt x="2443" y="123"/>
                  </a:lnTo>
                  <a:lnTo>
                    <a:pt x="2272" y="74"/>
                  </a:lnTo>
                  <a:lnTo>
                    <a:pt x="2101" y="25"/>
                  </a:lnTo>
                  <a:lnTo>
                    <a:pt x="1930"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71" name="Shape 171"/>
            <p:cNvSpPr/>
            <p:nvPr/>
          </p:nvSpPr>
          <p:spPr>
            <a:xfrm>
              <a:off x="5241175" y="5241175"/>
              <a:ext cx="180125" cy="109325"/>
            </a:xfrm>
            <a:custGeom>
              <a:avLst/>
              <a:gdLst/>
              <a:ahLst/>
              <a:cxnLst/>
              <a:rect l="0" t="0" r="0" b="0"/>
              <a:pathLst>
                <a:path w="7205" h="4373" extrusionOk="0">
                  <a:moveTo>
                    <a:pt x="6839" y="1"/>
                  </a:moveTo>
                  <a:lnTo>
                    <a:pt x="3224" y="1491"/>
                  </a:lnTo>
                  <a:lnTo>
                    <a:pt x="3102" y="1368"/>
                  </a:lnTo>
                  <a:lnTo>
                    <a:pt x="2980" y="1246"/>
                  </a:lnTo>
                  <a:lnTo>
                    <a:pt x="2858" y="1124"/>
                  </a:lnTo>
                  <a:lnTo>
                    <a:pt x="2687" y="1026"/>
                  </a:lnTo>
                  <a:lnTo>
                    <a:pt x="2540" y="953"/>
                  </a:lnTo>
                  <a:lnTo>
                    <a:pt x="2369" y="880"/>
                  </a:lnTo>
                  <a:lnTo>
                    <a:pt x="2198" y="831"/>
                  </a:lnTo>
                  <a:lnTo>
                    <a:pt x="2027" y="807"/>
                  </a:lnTo>
                  <a:lnTo>
                    <a:pt x="1856" y="782"/>
                  </a:lnTo>
                  <a:lnTo>
                    <a:pt x="1685" y="807"/>
                  </a:lnTo>
                  <a:lnTo>
                    <a:pt x="1514" y="807"/>
                  </a:lnTo>
                  <a:lnTo>
                    <a:pt x="1343" y="856"/>
                  </a:lnTo>
                  <a:lnTo>
                    <a:pt x="1172" y="904"/>
                  </a:lnTo>
                  <a:lnTo>
                    <a:pt x="1026" y="978"/>
                  </a:lnTo>
                  <a:lnTo>
                    <a:pt x="879" y="1051"/>
                  </a:lnTo>
                  <a:lnTo>
                    <a:pt x="733" y="1149"/>
                  </a:lnTo>
                  <a:lnTo>
                    <a:pt x="586" y="1271"/>
                  </a:lnTo>
                  <a:lnTo>
                    <a:pt x="464" y="1393"/>
                  </a:lnTo>
                  <a:lnTo>
                    <a:pt x="342" y="1515"/>
                  </a:lnTo>
                  <a:lnTo>
                    <a:pt x="244" y="1686"/>
                  </a:lnTo>
                  <a:lnTo>
                    <a:pt x="171" y="1832"/>
                  </a:lnTo>
                  <a:lnTo>
                    <a:pt x="98" y="2003"/>
                  </a:lnTo>
                  <a:lnTo>
                    <a:pt x="49" y="2174"/>
                  </a:lnTo>
                  <a:lnTo>
                    <a:pt x="25" y="2345"/>
                  </a:lnTo>
                  <a:lnTo>
                    <a:pt x="0" y="2516"/>
                  </a:lnTo>
                  <a:lnTo>
                    <a:pt x="0" y="2687"/>
                  </a:lnTo>
                  <a:lnTo>
                    <a:pt x="25" y="2858"/>
                  </a:lnTo>
                  <a:lnTo>
                    <a:pt x="73" y="3029"/>
                  </a:lnTo>
                  <a:lnTo>
                    <a:pt x="122" y="3200"/>
                  </a:lnTo>
                  <a:lnTo>
                    <a:pt x="195" y="3347"/>
                  </a:lnTo>
                  <a:lnTo>
                    <a:pt x="269" y="3518"/>
                  </a:lnTo>
                  <a:lnTo>
                    <a:pt x="366" y="3640"/>
                  </a:lnTo>
                  <a:lnTo>
                    <a:pt x="464" y="3786"/>
                  </a:lnTo>
                  <a:lnTo>
                    <a:pt x="611" y="3908"/>
                  </a:lnTo>
                  <a:lnTo>
                    <a:pt x="733" y="4031"/>
                  </a:lnTo>
                  <a:lnTo>
                    <a:pt x="904" y="4128"/>
                  </a:lnTo>
                  <a:lnTo>
                    <a:pt x="1050" y="4201"/>
                  </a:lnTo>
                  <a:lnTo>
                    <a:pt x="1221" y="4275"/>
                  </a:lnTo>
                  <a:lnTo>
                    <a:pt x="1392" y="4324"/>
                  </a:lnTo>
                  <a:lnTo>
                    <a:pt x="1563" y="4348"/>
                  </a:lnTo>
                  <a:lnTo>
                    <a:pt x="1734" y="4372"/>
                  </a:lnTo>
                  <a:lnTo>
                    <a:pt x="1905" y="4372"/>
                  </a:lnTo>
                  <a:lnTo>
                    <a:pt x="2076" y="4348"/>
                  </a:lnTo>
                  <a:lnTo>
                    <a:pt x="2247" y="4299"/>
                  </a:lnTo>
                  <a:lnTo>
                    <a:pt x="2418" y="4250"/>
                  </a:lnTo>
                  <a:lnTo>
                    <a:pt x="2565" y="4201"/>
                  </a:lnTo>
                  <a:lnTo>
                    <a:pt x="2711" y="4104"/>
                  </a:lnTo>
                  <a:lnTo>
                    <a:pt x="2858" y="4006"/>
                  </a:lnTo>
                  <a:lnTo>
                    <a:pt x="3004" y="3908"/>
                  </a:lnTo>
                  <a:lnTo>
                    <a:pt x="3126" y="3786"/>
                  </a:lnTo>
                  <a:lnTo>
                    <a:pt x="3248" y="3640"/>
                  </a:lnTo>
                  <a:lnTo>
                    <a:pt x="3346" y="3493"/>
                  </a:lnTo>
                  <a:lnTo>
                    <a:pt x="3468" y="3200"/>
                  </a:lnTo>
                  <a:lnTo>
                    <a:pt x="3541" y="2931"/>
                  </a:lnTo>
                  <a:lnTo>
                    <a:pt x="3590" y="2638"/>
                  </a:lnTo>
                  <a:lnTo>
                    <a:pt x="3566" y="2345"/>
                  </a:lnTo>
                  <a:lnTo>
                    <a:pt x="7205" y="856"/>
                  </a:lnTo>
                  <a:lnTo>
                    <a:pt x="6985" y="440"/>
                  </a:lnTo>
                  <a:lnTo>
                    <a:pt x="6839"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72" name="Shape 172"/>
            <p:cNvSpPr/>
            <p:nvPr/>
          </p:nvSpPr>
          <p:spPr>
            <a:xfrm>
              <a:off x="5461575" y="5316900"/>
              <a:ext cx="89175" cy="159975"/>
            </a:xfrm>
            <a:custGeom>
              <a:avLst/>
              <a:gdLst/>
              <a:ahLst/>
              <a:cxnLst/>
              <a:rect l="0" t="0" r="0" b="0"/>
              <a:pathLst>
                <a:path w="3567" h="6399" extrusionOk="0">
                  <a:moveTo>
                    <a:pt x="1491" y="0"/>
                  </a:moveTo>
                  <a:lnTo>
                    <a:pt x="1393" y="2858"/>
                  </a:lnTo>
                  <a:lnTo>
                    <a:pt x="1198" y="2907"/>
                  </a:lnTo>
                  <a:lnTo>
                    <a:pt x="1002" y="3004"/>
                  </a:lnTo>
                  <a:lnTo>
                    <a:pt x="807" y="3102"/>
                  </a:lnTo>
                  <a:lnTo>
                    <a:pt x="636" y="3224"/>
                  </a:lnTo>
                  <a:lnTo>
                    <a:pt x="489" y="3346"/>
                  </a:lnTo>
                  <a:lnTo>
                    <a:pt x="392" y="3493"/>
                  </a:lnTo>
                  <a:lnTo>
                    <a:pt x="269" y="3639"/>
                  </a:lnTo>
                  <a:lnTo>
                    <a:pt x="196" y="3786"/>
                  </a:lnTo>
                  <a:lnTo>
                    <a:pt x="123" y="3932"/>
                  </a:lnTo>
                  <a:lnTo>
                    <a:pt x="74" y="4103"/>
                  </a:lnTo>
                  <a:lnTo>
                    <a:pt x="25" y="4274"/>
                  </a:lnTo>
                  <a:lnTo>
                    <a:pt x="1" y="4445"/>
                  </a:lnTo>
                  <a:lnTo>
                    <a:pt x="1" y="4616"/>
                  </a:lnTo>
                  <a:lnTo>
                    <a:pt x="1" y="4787"/>
                  </a:lnTo>
                  <a:lnTo>
                    <a:pt x="25" y="4958"/>
                  </a:lnTo>
                  <a:lnTo>
                    <a:pt x="74" y="5129"/>
                  </a:lnTo>
                  <a:lnTo>
                    <a:pt x="123" y="5276"/>
                  </a:lnTo>
                  <a:lnTo>
                    <a:pt x="196" y="5447"/>
                  </a:lnTo>
                  <a:lnTo>
                    <a:pt x="294" y="5593"/>
                  </a:lnTo>
                  <a:lnTo>
                    <a:pt x="416" y="5740"/>
                  </a:lnTo>
                  <a:lnTo>
                    <a:pt x="538" y="5886"/>
                  </a:lnTo>
                  <a:lnTo>
                    <a:pt x="660" y="6008"/>
                  </a:lnTo>
                  <a:lnTo>
                    <a:pt x="807" y="6106"/>
                  </a:lnTo>
                  <a:lnTo>
                    <a:pt x="953" y="6179"/>
                  </a:lnTo>
                  <a:lnTo>
                    <a:pt x="1124" y="6252"/>
                  </a:lnTo>
                  <a:lnTo>
                    <a:pt x="1271" y="6326"/>
                  </a:lnTo>
                  <a:lnTo>
                    <a:pt x="1442" y="6350"/>
                  </a:lnTo>
                  <a:lnTo>
                    <a:pt x="1613" y="6375"/>
                  </a:lnTo>
                  <a:lnTo>
                    <a:pt x="1784" y="6399"/>
                  </a:lnTo>
                  <a:lnTo>
                    <a:pt x="1955" y="6375"/>
                  </a:lnTo>
                  <a:lnTo>
                    <a:pt x="2126" y="6350"/>
                  </a:lnTo>
                  <a:lnTo>
                    <a:pt x="2297" y="6301"/>
                  </a:lnTo>
                  <a:lnTo>
                    <a:pt x="2468" y="6252"/>
                  </a:lnTo>
                  <a:lnTo>
                    <a:pt x="2614" y="6179"/>
                  </a:lnTo>
                  <a:lnTo>
                    <a:pt x="2785" y="6082"/>
                  </a:lnTo>
                  <a:lnTo>
                    <a:pt x="2932" y="5984"/>
                  </a:lnTo>
                  <a:lnTo>
                    <a:pt x="3054" y="5862"/>
                  </a:lnTo>
                  <a:lnTo>
                    <a:pt x="3176" y="5715"/>
                  </a:lnTo>
                  <a:lnTo>
                    <a:pt x="3273" y="5569"/>
                  </a:lnTo>
                  <a:lnTo>
                    <a:pt x="3371" y="5422"/>
                  </a:lnTo>
                  <a:lnTo>
                    <a:pt x="3444" y="5276"/>
                  </a:lnTo>
                  <a:lnTo>
                    <a:pt x="3493" y="5105"/>
                  </a:lnTo>
                  <a:lnTo>
                    <a:pt x="3542" y="4934"/>
                  </a:lnTo>
                  <a:lnTo>
                    <a:pt x="3567" y="4763"/>
                  </a:lnTo>
                  <a:lnTo>
                    <a:pt x="3567" y="4592"/>
                  </a:lnTo>
                  <a:lnTo>
                    <a:pt x="3567" y="4421"/>
                  </a:lnTo>
                  <a:lnTo>
                    <a:pt x="3542" y="4250"/>
                  </a:lnTo>
                  <a:lnTo>
                    <a:pt x="3493" y="4079"/>
                  </a:lnTo>
                  <a:lnTo>
                    <a:pt x="3420" y="3908"/>
                  </a:lnTo>
                  <a:lnTo>
                    <a:pt x="3347" y="3761"/>
                  </a:lnTo>
                  <a:lnTo>
                    <a:pt x="3273" y="3615"/>
                  </a:lnTo>
                  <a:lnTo>
                    <a:pt x="3151" y="3468"/>
                  </a:lnTo>
                  <a:lnTo>
                    <a:pt x="2980" y="3273"/>
                  </a:lnTo>
                  <a:lnTo>
                    <a:pt x="2761" y="3102"/>
                  </a:lnTo>
                  <a:lnTo>
                    <a:pt x="2541" y="2980"/>
                  </a:lnTo>
                  <a:lnTo>
                    <a:pt x="2321" y="2907"/>
                  </a:lnTo>
                  <a:lnTo>
                    <a:pt x="2419" y="25"/>
                  </a:lnTo>
                  <a:lnTo>
                    <a:pt x="2419" y="25"/>
                  </a:lnTo>
                  <a:lnTo>
                    <a:pt x="2126" y="49"/>
                  </a:lnTo>
                  <a:lnTo>
                    <a:pt x="1808" y="25"/>
                  </a:lnTo>
                  <a:lnTo>
                    <a:pt x="1491"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73" name="Shape 173"/>
            <p:cNvSpPr/>
            <p:nvPr/>
          </p:nvSpPr>
          <p:spPr>
            <a:xfrm>
              <a:off x="5619100" y="5194175"/>
              <a:ext cx="161850" cy="89775"/>
            </a:xfrm>
            <a:custGeom>
              <a:avLst/>
              <a:gdLst/>
              <a:ahLst/>
              <a:cxnLst/>
              <a:rect l="0" t="0" r="0" b="0"/>
              <a:pathLst>
                <a:path w="6474" h="3591" extrusionOk="0">
                  <a:moveTo>
                    <a:pt x="4592" y="0"/>
                  </a:moveTo>
                  <a:lnTo>
                    <a:pt x="4422" y="25"/>
                  </a:lnTo>
                  <a:lnTo>
                    <a:pt x="4251" y="73"/>
                  </a:lnTo>
                  <a:lnTo>
                    <a:pt x="4080" y="122"/>
                  </a:lnTo>
                  <a:lnTo>
                    <a:pt x="3884" y="196"/>
                  </a:lnTo>
                  <a:lnTo>
                    <a:pt x="3713" y="293"/>
                  </a:lnTo>
                  <a:lnTo>
                    <a:pt x="3567" y="391"/>
                  </a:lnTo>
                  <a:lnTo>
                    <a:pt x="3420" y="513"/>
                  </a:lnTo>
                  <a:lnTo>
                    <a:pt x="3298" y="660"/>
                  </a:lnTo>
                  <a:lnTo>
                    <a:pt x="3200" y="806"/>
                  </a:lnTo>
                  <a:lnTo>
                    <a:pt x="3103" y="953"/>
                  </a:lnTo>
                  <a:lnTo>
                    <a:pt x="3029" y="1124"/>
                  </a:lnTo>
                  <a:lnTo>
                    <a:pt x="99" y="757"/>
                  </a:lnTo>
                  <a:lnTo>
                    <a:pt x="74" y="1221"/>
                  </a:lnTo>
                  <a:lnTo>
                    <a:pt x="1" y="1661"/>
                  </a:lnTo>
                  <a:lnTo>
                    <a:pt x="2907" y="2027"/>
                  </a:lnTo>
                  <a:lnTo>
                    <a:pt x="2932" y="2223"/>
                  </a:lnTo>
                  <a:lnTo>
                    <a:pt x="3005" y="2418"/>
                  </a:lnTo>
                  <a:lnTo>
                    <a:pt x="3078" y="2565"/>
                  </a:lnTo>
                  <a:lnTo>
                    <a:pt x="3152" y="2736"/>
                  </a:lnTo>
                  <a:lnTo>
                    <a:pt x="3249" y="2882"/>
                  </a:lnTo>
                  <a:lnTo>
                    <a:pt x="3371" y="3004"/>
                  </a:lnTo>
                  <a:lnTo>
                    <a:pt x="3493" y="3126"/>
                  </a:lnTo>
                  <a:lnTo>
                    <a:pt x="3616" y="3248"/>
                  </a:lnTo>
                  <a:lnTo>
                    <a:pt x="3762" y="3346"/>
                  </a:lnTo>
                  <a:lnTo>
                    <a:pt x="3909" y="3419"/>
                  </a:lnTo>
                  <a:lnTo>
                    <a:pt x="4080" y="3493"/>
                  </a:lnTo>
                  <a:lnTo>
                    <a:pt x="4251" y="3541"/>
                  </a:lnTo>
                  <a:lnTo>
                    <a:pt x="4422" y="3566"/>
                  </a:lnTo>
                  <a:lnTo>
                    <a:pt x="4592" y="3590"/>
                  </a:lnTo>
                  <a:lnTo>
                    <a:pt x="4763" y="3590"/>
                  </a:lnTo>
                  <a:lnTo>
                    <a:pt x="4934" y="3566"/>
                  </a:lnTo>
                  <a:lnTo>
                    <a:pt x="5105" y="3541"/>
                  </a:lnTo>
                  <a:lnTo>
                    <a:pt x="5276" y="3468"/>
                  </a:lnTo>
                  <a:lnTo>
                    <a:pt x="5447" y="3419"/>
                  </a:lnTo>
                  <a:lnTo>
                    <a:pt x="5618" y="3322"/>
                  </a:lnTo>
                  <a:lnTo>
                    <a:pt x="5765" y="3224"/>
                  </a:lnTo>
                  <a:lnTo>
                    <a:pt x="5887" y="3102"/>
                  </a:lnTo>
                  <a:lnTo>
                    <a:pt x="6009" y="2980"/>
                  </a:lnTo>
                  <a:lnTo>
                    <a:pt x="6131" y="2858"/>
                  </a:lnTo>
                  <a:lnTo>
                    <a:pt x="6204" y="2711"/>
                  </a:lnTo>
                  <a:lnTo>
                    <a:pt x="6302" y="2565"/>
                  </a:lnTo>
                  <a:lnTo>
                    <a:pt x="6351" y="2394"/>
                  </a:lnTo>
                  <a:lnTo>
                    <a:pt x="6400" y="2223"/>
                  </a:lnTo>
                  <a:lnTo>
                    <a:pt x="6449" y="2076"/>
                  </a:lnTo>
                  <a:lnTo>
                    <a:pt x="6473" y="1881"/>
                  </a:lnTo>
                  <a:lnTo>
                    <a:pt x="6473" y="1710"/>
                  </a:lnTo>
                  <a:lnTo>
                    <a:pt x="6449" y="1539"/>
                  </a:lnTo>
                  <a:lnTo>
                    <a:pt x="6424" y="1368"/>
                  </a:lnTo>
                  <a:lnTo>
                    <a:pt x="6351" y="1197"/>
                  </a:lnTo>
                  <a:lnTo>
                    <a:pt x="6278" y="1026"/>
                  </a:lnTo>
                  <a:lnTo>
                    <a:pt x="6204" y="855"/>
                  </a:lnTo>
                  <a:lnTo>
                    <a:pt x="6107" y="708"/>
                  </a:lnTo>
                  <a:lnTo>
                    <a:pt x="5985" y="586"/>
                  </a:lnTo>
                  <a:lnTo>
                    <a:pt x="5862" y="464"/>
                  </a:lnTo>
                  <a:lnTo>
                    <a:pt x="5740" y="342"/>
                  </a:lnTo>
                  <a:lnTo>
                    <a:pt x="5594" y="269"/>
                  </a:lnTo>
                  <a:lnTo>
                    <a:pt x="5447" y="171"/>
                  </a:lnTo>
                  <a:lnTo>
                    <a:pt x="5276" y="122"/>
                  </a:lnTo>
                  <a:lnTo>
                    <a:pt x="5105" y="73"/>
                  </a:lnTo>
                  <a:lnTo>
                    <a:pt x="4934" y="25"/>
                  </a:lnTo>
                  <a:lnTo>
                    <a:pt x="4763" y="25"/>
                  </a:lnTo>
                  <a:lnTo>
                    <a:pt x="4592"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74" name="Shape 174"/>
            <p:cNvSpPr/>
            <p:nvPr/>
          </p:nvSpPr>
          <p:spPr>
            <a:xfrm>
              <a:off x="5420075" y="5116000"/>
              <a:ext cx="189300" cy="189925"/>
            </a:xfrm>
            <a:custGeom>
              <a:avLst/>
              <a:gdLst/>
              <a:ahLst/>
              <a:cxnLst/>
              <a:rect l="0" t="0" r="0" b="0"/>
              <a:pathLst>
                <a:path w="7572" h="7597" extrusionOk="0">
                  <a:moveTo>
                    <a:pt x="3786" y="1"/>
                  </a:moveTo>
                  <a:lnTo>
                    <a:pt x="3395" y="25"/>
                  </a:lnTo>
                  <a:lnTo>
                    <a:pt x="3028" y="74"/>
                  </a:lnTo>
                  <a:lnTo>
                    <a:pt x="2662" y="172"/>
                  </a:lnTo>
                  <a:lnTo>
                    <a:pt x="2320" y="294"/>
                  </a:lnTo>
                  <a:lnTo>
                    <a:pt x="1978" y="465"/>
                  </a:lnTo>
                  <a:lnTo>
                    <a:pt x="1661" y="660"/>
                  </a:lnTo>
                  <a:lnTo>
                    <a:pt x="1392" y="880"/>
                  </a:lnTo>
                  <a:lnTo>
                    <a:pt x="1123" y="1124"/>
                  </a:lnTo>
                  <a:lnTo>
                    <a:pt x="879" y="1393"/>
                  </a:lnTo>
                  <a:lnTo>
                    <a:pt x="659" y="1686"/>
                  </a:lnTo>
                  <a:lnTo>
                    <a:pt x="464" y="1979"/>
                  </a:lnTo>
                  <a:lnTo>
                    <a:pt x="293" y="2321"/>
                  </a:lnTo>
                  <a:lnTo>
                    <a:pt x="171" y="2663"/>
                  </a:lnTo>
                  <a:lnTo>
                    <a:pt x="73" y="3029"/>
                  </a:lnTo>
                  <a:lnTo>
                    <a:pt x="24" y="3420"/>
                  </a:lnTo>
                  <a:lnTo>
                    <a:pt x="0" y="3787"/>
                  </a:lnTo>
                  <a:lnTo>
                    <a:pt x="24" y="4177"/>
                  </a:lnTo>
                  <a:lnTo>
                    <a:pt x="73" y="4568"/>
                  </a:lnTo>
                  <a:lnTo>
                    <a:pt x="171" y="4934"/>
                  </a:lnTo>
                  <a:lnTo>
                    <a:pt x="293" y="5276"/>
                  </a:lnTo>
                  <a:lnTo>
                    <a:pt x="464" y="5594"/>
                  </a:lnTo>
                  <a:lnTo>
                    <a:pt x="659" y="5911"/>
                  </a:lnTo>
                  <a:lnTo>
                    <a:pt x="879" y="6204"/>
                  </a:lnTo>
                  <a:lnTo>
                    <a:pt x="1123" y="6473"/>
                  </a:lnTo>
                  <a:lnTo>
                    <a:pt x="1392" y="6717"/>
                  </a:lnTo>
                  <a:lnTo>
                    <a:pt x="1661" y="6937"/>
                  </a:lnTo>
                  <a:lnTo>
                    <a:pt x="1978" y="7133"/>
                  </a:lnTo>
                  <a:lnTo>
                    <a:pt x="2320" y="7279"/>
                  </a:lnTo>
                  <a:lnTo>
                    <a:pt x="2662" y="7426"/>
                  </a:lnTo>
                  <a:lnTo>
                    <a:pt x="3028" y="7499"/>
                  </a:lnTo>
                  <a:lnTo>
                    <a:pt x="3395" y="7572"/>
                  </a:lnTo>
                  <a:lnTo>
                    <a:pt x="3786" y="7597"/>
                  </a:lnTo>
                  <a:lnTo>
                    <a:pt x="4176" y="7572"/>
                  </a:lnTo>
                  <a:lnTo>
                    <a:pt x="4567" y="7499"/>
                  </a:lnTo>
                  <a:lnTo>
                    <a:pt x="4909" y="7426"/>
                  </a:lnTo>
                  <a:lnTo>
                    <a:pt x="5275" y="7279"/>
                  </a:lnTo>
                  <a:lnTo>
                    <a:pt x="5593" y="7133"/>
                  </a:lnTo>
                  <a:lnTo>
                    <a:pt x="5910" y="6937"/>
                  </a:lnTo>
                  <a:lnTo>
                    <a:pt x="6203" y="6717"/>
                  </a:lnTo>
                  <a:lnTo>
                    <a:pt x="6472" y="6473"/>
                  </a:lnTo>
                  <a:lnTo>
                    <a:pt x="6716" y="6204"/>
                  </a:lnTo>
                  <a:lnTo>
                    <a:pt x="6936" y="5911"/>
                  </a:lnTo>
                  <a:lnTo>
                    <a:pt x="7132" y="5594"/>
                  </a:lnTo>
                  <a:lnTo>
                    <a:pt x="7278" y="5276"/>
                  </a:lnTo>
                  <a:lnTo>
                    <a:pt x="7425" y="4934"/>
                  </a:lnTo>
                  <a:lnTo>
                    <a:pt x="7498" y="4568"/>
                  </a:lnTo>
                  <a:lnTo>
                    <a:pt x="7571" y="4177"/>
                  </a:lnTo>
                  <a:lnTo>
                    <a:pt x="7571" y="3787"/>
                  </a:lnTo>
                  <a:lnTo>
                    <a:pt x="7571" y="3420"/>
                  </a:lnTo>
                  <a:lnTo>
                    <a:pt x="7498" y="3029"/>
                  </a:lnTo>
                  <a:lnTo>
                    <a:pt x="7425" y="2663"/>
                  </a:lnTo>
                  <a:lnTo>
                    <a:pt x="7278" y="2321"/>
                  </a:lnTo>
                  <a:lnTo>
                    <a:pt x="7132" y="1979"/>
                  </a:lnTo>
                  <a:lnTo>
                    <a:pt x="6936" y="1686"/>
                  </a:lnTo>
                  <a:lnTo>
                    <a:pt x="6716" y="1393"/>
                  </a:lnTo>
                  <a:lnTo>
                    <a:pt x="6472" y="1124"/>
                  </a:lnTo>
                  <a:lnTo>
                    <a:pt x="6203" y="880"/>
                  </a:lnTo>
                  <a:lnTo>
                    <a:pt x="5910" y="660"/>
                  </a:lnTo>
                  <a:lnTo>
                    <a:pt x="5593" y="465"/>
                  </a:lnTo>
                  <a:lnTo>
                    <a:pt x="5275" y="294"/>
                  </a:lnTo>
                  <a:lnTo>
                    <a:pt x="4909" y="172"/>
                  </a:lnTo>
                  <a:lnTo>
                    <a:pt x="4567" y="74"/>
                  </a:lnTo>
                  <a:lnTo>
                    <a:pt x="4176" y="25"/>
                  </a:lnTo>
                  <a:lnTo>
                    <a:pt x="3786"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sp>
        <p:nvSpPr>
          <p:cNvPr id="175" name="Shape 175"/>
          <p:cNvSpPr/>
          <p:nvPr/>
        </p:nvSpPr>
        <p:spPr>
          <a:xfrm>
            <a:off x="3429208" y="3904791"/>
            <a:ext cx="377838" cy="343684"/>
          </a:xfrm>
          <a:custGeom>
            <a:avLst/>
            <a:gdLst/>
            <a:ahLst/>
            <a:cxnLst/>
            <a:rect l="0" t="0" r="0" b="0"/>
            <a:pathLst>
              <a:path w="16218" h="14752" extrusionOk="0">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solidFill>
            <a:srgbClr val="3292E1"/>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Subtitle">
    <p:spTree>
      <p:nvGrpSpPr>
        <p:cNvPr id="1" name="Shape 176"/>
        <p:cNvGrpSpPr/>
        <p:nvPr/>
      </p:nvGrpSpPr>
      <p:grpSpPr>
        <a:xfrm>
          <a:off x="0" y="0"/>
          <a:ext cx="0" cy="0"/>
          <a:chOff x="0" y="0"/>
          <a:chExt cx="0" cy="0"/>
        </a:xfrm>
      </p:grpSpPr>
      <p:sp>
        <p:nvSpPr>
          <p:cNvPr id="177" name="Shape 177"/>
          <p:cNvSpPr txBox="1">
            <a:spLocks noGrp="1"/>
          </p:cNvSpPr>
          <p:nvPr>
            <p:ph type="ctrTitle"/>
          </p:nvPr>
        </p:nvSpPr>
        <p:spPr>
          <a:xfrm>
            <a:off x="2743200" y="1735750"/>
            <a:ext cx="5638800" cy="1159799"/>
          </a:xfrm>
          <a:prstGeom prst="rect">
            <a:avLst/>
          </a:prstGeom>
        </p:spPr>
        <p:txBody>
          <a:bodyPr lIns="91425" tIns="91425" rIns="91425" bIns="91425" anchor="b" anchorCtr="0"/>
          <a:lstStyle>
            <a:lvl1pPr lvl="0" rtl="0">
              <a:spcBef>
                <a:spcPts val="0"/>
              </a:spcBef>
              <a:buSzPct val="100000"/>
              <a:defRPr sz="3600"/>
            </a:lvl1pPr>
            <a:lvl2pPr lvl="1" rtl="0">
              <a:spcBef>
                <a:spcPts val="0"/>
              </a:spcBef>
              <a:buSzPct val="100000"/>
              <a:defRPr sz="3600"/>
            </a:lvl2pPr>
            <a:lvl3pPr lvl="2" rtl="0">
              <a:spcBef>
                <a:spcPts val="0"/>
              </a:spcBef>
              <a:buSzPct val="100000"/>
              <a:defRPr sz="3600"/>
            </a:lvl3pPr>
            <a:lvl4pPr lvl="3" rtl="0">
              <a:spcBef>
                <a:spcPts val="0"/>
              </a:spcBef>
              <a:buSzPct val="100000"/>
              <a:defRPr sz="3600"/>
            </a:lvl4pPr>
            <a:lvl5pPr lvl="4" rtl="0">
              <a:spcBef>
                <a:spcPts val="0"/>
              </a:spcBef>
              <a:buSzPct val="100000"/>
              <a:defRPr sz="3600"/>
            </a:lvl5pPr>
            <a:lvl6pPr lvl="5" rtl="0">
              <a:spcBef>
                <a:spcPts val="0"/>
              </a:spcBef>
              <a:buSzPct val="100000"/>
              <a:defRPr sz="3600"/>
            </a:lvl6pPr>
            <a:lvl7pPr lvl="6" rtl="0">
              <a:spcBef>
                <a:spcPts val="0"/>
              </a:spcBef>
              <a:buSzPct val="100000"/>
              <a:defRPr sz="3600"/>
            </a:lvl7pPr>
            <a:lvl8pPr lvl="7" rtl="0">
              <a:spcBef>
                <a:spcPts val="0"/>
              </a:spcBef>
              <a:buSzPct val="100000"/>
              <a:defRPr sz="3600"/>
            </a:lvl8pPr>
            <a:lvl9pPr lvl="8" rtl="0">
              <a:spcBef>
                <a:spcPts val="0"/>
              </a:spcBef>
              <a:buSzPct val="100000"/>
              <a:defRPr sz="3600"/>
            </a:lvl9pPr>
          </a:lstStyle>
          <a:p>
            <a:endParaRPr/>
          </a:p>
        </p:txBody>
      </p:sp>
      <p:sp>
        <p:nvSpPr>
          <p:cNvPr id="178" name="Shape 178"/>
          <p:cNvSpPr txBox="1">
            <a:spLocks noGrp="1"/>
          </p:cNvSpPr>
          <p:nvPr>
            <p:ph type="subTitle" idx="1"/>
          </p:nvPr>
        </p:nvSpPr>
        <p:spPr>
          <a:xfrm>
            <a:off x="2743200" y="2821004"/>
            <a:ext cx="5696099" cy="784799"/>
          </a:xfrm>
          <a:prstGeom prst="rect">
            <a:avLst/>
          </a:prstGeom>
        </p:spPr>
        <p:txBody>
          <a:bodyPr lIns="91425" tIns="91425" rIns="91425" bIns="91425" anchor="t" anchorCtr="0"/>
          <a:lstStyle>
            <a:lvl1pPr lvl="0" rtl="0">
              <a:spcBef>
                <a:spcPts val="0"/>
              </a:spcBef>
              <a:buNone/>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grpSp>
        <p:nvGrpSpPr>
          <p:cNvPr id="179" name="Shape 179"/>
          <p:cNvGrpSpPr/>
          <p:nvPr/>
        </p:nvGrpSpPr>
        <p:grpSpPr>
          <a:xfrm rot="10800000" flipH="1">
            <a:off x="421028" y="1677113"/>
            <a:ext cx="2064710" cy="1788689"/>
            <a:chOff x="4088875" y="1431100"/>
            <a:chExt cx="3293000" cy="2852775"/>
          </a:xfrm>
        </p:grpSpPr>
        <p:sp>
          <p:nvSpPr>
            <p:cNvPr id="180" name="Shape 180"/>
            <p:cNvSpPr/>
            <p:nvPr/>
          </p:nvSpPr>
          <p:spPr>
            <a:xfrm>
              <a:off x="4831475" y="4136025"/>
              <a:ext cx="157950" cy="147850"/>
            </a:xfrm>
            <a:custGeom>
              <a:avLst/>
              <a:gdLst/>
              <a:ahLst/>
              <a:cxnLst/>
              <a:rect l="0" t="0" r="0" b="0"/>
              <a:pathLst>
                <a:path w="6318" h="5914" extrusionOk="0">
                  <a:moveTo>
                    <a:pt x="404" y="0"/>
                  </a:moveTo>
                  <a:lnTo>
                    <a:pt x="1" y="269"/>
                  </a:lnTo>
                  <a:lnTo>
                    <a:pt x="3227" y="5914"/>
                  </a:lnTo>
                  <a:lnTo>
                    <a:pt x="6318" y="5914"/>
                  </a:lnTo>
                  <a:lnTo>
                    <a:pt x="404" y="0"/>
                  </a:lnTo>
                  <a:close/>
                </a:path>
              </a:pathLst>
            </a:custGeom>
            <a:solidFill>
              <a:srgbClr val="00E2C7"/>
            </a:solidFill>
            <a:ln>
              <a:noFill/>
            </a:ln>
          </p:spPr>
          <p:txBody>
            <a:bodyPr lIns="91425" tIns="91425" rIns="91425" bIns="91425" anchor="ctr" anchorCtr="0">
              <a:noAutofit/>
            </a:bodyPr>
            <a:lstStyle/>
            <a:p>
              <a:pPr lvl="0">
                <a:spcBef>
                  <a:spcPts val="0"/>
                </a:spcBef>
                <a:buNone/>
              </a:pPr>
              <a:endParaRPr/>
            </a:p>
          </p:txBody>
        </p:sp>
        <p:sp>
          <p:nvSpPr>
            <p:cNvPr id="181" name="Shape 181"/>
            <p:cNvSpPr/>
            <p:nvPr/>
          </p:nvSpPr>
          <p:spPr>
            <a:xfrm>
              <a:off x="4697075" y="3907525"/>
              <a:ext cx="389800" cy="376350"/>
            </a:xfrm>
            <a:custGeom>
              <a:avLst/>
              <a:gdLst/>
              <a:ahLst/>
              <a:cxnLst/>
              <a:rect l="0" t="0" r="0" b="0"/>
              <a:pathLst>
                <a:path w="15592" h="15054" extrusionOk="0">
                  <a:moveTo>
                    <a:pt x="538" y="0"/>
                  </a:moveTo>
                  <a:lnTo>
                    <a:pt x="1" y="269"/>
                  </a:lnTo>
                  <a:lnTo>
                    <a:pt x="5377" y="9543"/>
                  </a:lnTo>
                  <a:lnTo>
                    <a:pt x="11022" y="15054"/>
                  </a:lnTo>
                  <a:lnTo>
                    <a:pt x="15592" y="15054"/>
                  </a:lnTo>
                  <a:lnTo>
                    <a:pt x="538" y="0"/>
                  </a:lnTo>
                  <a:close/>
                </a:path>
              </a:pathLst>
            </a:custGeom>
            <a:solidFill>
              <a:srgbClr val="01E0C8"/>
            </a:solidFill>
            <a:ln>
              <a:noFill/>
            </a:ln>
          </p:spPr>
          <p:txBody>
            <a:bodyPr lIns="91425" tIns="91425" rIns="91425" bIns="91425" anchor="ctr" anchorCtr="0">
              <a:noAutofit/>
            </a:bodyPr>
            <a:lstStyle/>
            <a:p>
              <a:pPr lvl="0">
                <a:spcBef>
                  <a:spcPts val="0"/>
                </a:spcBef>
                <a:buNone/>
              </a:pPr>
              <a:endParaRPr/>
            </a:p>
          </p:txBody>
        </p:sp>
        <p:sp>
          <p:nvSpPr>
            <p:cNvPr id="182" name="Shape 182"/>
            <p:cNvSpPr/>
            <p:nvPr/>
          </p:nvSpPr>
          <p:spPr>
            <a:xfrm>
              <a:off x="4566025" y="3675675"/>
              <a:ext cx="618300" cy="608200"/>
            </a:xfrm>
            <a:custGeom>
              <a:avLst/>
              <a:gdLst/>
              <a:ahLst/>
              <a:cxnLst/>
              <a:rect l="0" t="0" r="0" b="0"/>
              <a:pathLst>
                <a:path w="24732" h="24328" extrusionOk="0">
                  <a:moveTo>
                    <a:pt x="404" y="0"/>
                  </a:moveTo>
                  <a:lnTo>
                    <a:pt x="1" y="404"/>
                  </a:lnTo>
                  <a:lnTo>
                    <a:pt x="5377" y="9543"/>
                  </a:lnTo>
                  <a:lnTo>
                    <a:pt x="20027" y="24328"/>
                  </a:lnTo>
                  <a:lnTo>
                    <a:pt x="24732" y="24328"/>
                  </a:lnTo>
                  <a:lnTo>
                    <a:pt x="404" y="0"/>
                  </a:lnTo>
                  <a:close/>
                </a:path>
              </a:pathLst>
            </a:custGeom>
            <a:solidFill>
              <a:srgbClr val="02DFC8"/>
            </a:solidFill>
            <a:ln>
              <a:noFill/>
            </a:ln>
          </p:spPr>
          <p:txBody>
            <a:bodyPr lIns="91425" tIns="91425" rIns="91425" bIns="91425" anchor="ctr" anchorCtr="0">
              <a:noAutofit/>
            </a:bodyPr>
            <a:lstStyle/>
            <a:p>
              <a:pPr lvl="0">
                <a:spcBef>
                  <a:spcPts val="0"/>
                </a:spcBef>
                <a:buNone/>
              </a:pPr>
              <a:endParaRPr/>
            </a:p>
          </p:txBody>
        </p:sp>
        <p:sp>
          <p:nvSpPr>
            <p:cNvPr id="183" name="Shape 183"/>
            <p:cNvSpPr/>
            <p:nvPr/>
          </p:nvSpPr>
          <p:spPr>
            <a:xfrm>
              <a:off x="4434975" y="3447175"/>
              <a:ext cx="846800" cy="836700"/>
            </a:xfrm>
            <a:custGeom>
              <a:avLst/>
              <a:gdLst/>
              <a:ahLst/>
              <a:cxnLst/>
              <a:rect l="0" t="0" r="0" b="0"/>
              <a:pathLst>
                <a:path w="33872" h="33468" extrusionOk="0">
                  <a:moveTo>
                    <a:pt x="404" y="1"/>
                  </a:moveTo>
                  <a:lnTo>
                    <a:pt x="1" y="270"/>
                  </a:lnTo>
                  <a:lnTo>
                    <a:pt x="5243" y="9544"/>
                  </a:lnTo>
                  <a:lnTo>
                    <a:pt x="29167" y="33468"/>
                  </a:lnTo>
                  <a:lnTo>
                    <a:pt x="33871" y="33468"/>
                  </a:lnTo>
                  <a:lnTo>
                    <a:pt x="404" y="1"/>
                  </a:lnTo>
                  <a:close/>
                </a:path>
              </a:pathLst>
            </a:custGeom>
            <a:solidFill>
              <a:srgbClr val="03DDC9"/>
            </a:solidFill>
            <a:ln>
              <a:noFill/>
            </a:ln>
          </p:spPr>
          <p:txBody>
            <a:bodyPr lIns="91425" tIns="91425" rIns="91425" bIns="91425" anchor="ctr" anchorCtr="0">
              <a:noAutofit/>
            </a:bodyPr>
            <a:lstStyle/>
            <a:p>
              <a:pPr lvl="0">
                <a:spcBef>
                  <a:spcPts val="0"/>
                </a:spcBef>
                <a:buNone/>
              </a:pPr>
              <a:endParaRPr/>
            </a:p>
          </p:txBody>
        </p:sp>
        <p:sp>
          <p:nvSpPr>
            <p:cNvPr id="184" name="Shape 184"/>
            <p:cNvSpPr/>
            <p:nvPr/>
          </p:nvSpPr>
          <p:spPr>
            <a:xfrm>
              <a:off x="4300575" y="3218700"/>
              <a:ext cx="1078650" cy="1065175"/>
            </a:xfrm>
            <a:custGeom>
              <a:avLst/>
              <a:gdLst/>
              <a:ahLst/>
              <a:cxnLst/>
              <a:rect l="0" t="0" r="0" b="0"/>
              <a:pathLst>
                <a:path w="43146" h="42607" extrusionOk="0">
                  <a:moveTo>
                    <a:pt x="404" y="0"/>
                  </a:moveTo>
                  <a:lnTo>
                    <a:pt x="0" y="269"/>
                  </a:lnTo>
                  <a:lnTo>
                    <a:pt x="5377" y="9543"/>
                  </a:lnTo>
                  <a:lnTo>
                    <a:pt x="38441" y="42607"/>
                  </a:lnTo>
                  <a:lnTo>
                    <a:pt x="43145" y="42607"/>
                  </a:lnTo>
                  <a:lnTo>
                    <a:pt x="404" y="0"/>
                  </a:lnTo>
                  <a:close/>
                </a:path>
              </a:pathLst>
            </a:custGeom>
            <a:solidFill>
              <a:srgbClr val="04DBC9"/>
            </a:solidFill>
            <a:ln>
              <a:noFill/>
            </a:ln>
          </p:spPr>
          <p:txBody>
            <a:bodyPr lIns="91425" tIns="91425" rIns="91425" bIns="91425" anchor="ctr" anchorCtr="0">
              <a:noAutofit/>
            </a:bodyPr>
            <a:lstStyle/>
            <a:p>
              <a:pPr lvl="0">
                <a:spcBef>
                  <a:spcPts val="0"/>
                </a:spcBef>
                <a:buNone/>
              </a:pPr>
              <a:endParaRPr/>
            </a:p>
          </p:txBody>
        </p:sp>
        <p:sp>
          <p:nvSpPr>
            <p:cNvPr id="185" name="Shape 185"/>
            <p:cNvSpPr/>
            <p:nvPr/>
          </p:nvSpPr>
          <p:spPr>
            <a:xfrm>
              <a:off x="4169525" y="2990200"/>
              <a:ext cx="1307150" cy="1293675"/>
            </a:xfrm>
            <a:custGeom>
              <a:avLst/>
              <a:gdLst/>
              <a:ahLst/>
              <a:cxnLst/>
              <a:rect l="0" t="0" r="0" b="0"/>
              <a:pathLst>
                <a:path w="52286" h="51747" extrusionOk="0">
                  <a:moveTo>
                    <a:pt x="404" y="1"/>
                  </a:moveTo>
                  <a:lnTo>
                    <a:pt x="1" y="269"/>
                  </a:lnTo>
                  <a:lnTo>
                    <a:pt x="5242" y="9409"/>
                  </a:lnTo>
                  <a:lnTo>
                    <a:pt x="47581" y="51747"/>
                  </a:lnTo>
                  <a:lnTo>
                    <a:pt x="52285" y="51747"/>
                  </a:lnTo>
                  <a:lnTo>
                    <a:pt x="404" y="1"/>
                  </a:lnTo>
                  <a:close/>
                </a:path>
              </a:pathLst>
            </a:custGeom>
            <a:solidFill>
              <a:srgbClr val="06D9CA"/>
            </a:solidFill>
            <a:ln>
              <a:noFill/>
            </a:ln>
          </p:spPr>
          <p:txBody>
            <a:bodyPr lIns="91425" tIns="91425" rIns="91425" bIns="91425" anchor="ctr" anchorCtr="0">
              <a:noAutofit/>
            </a:bodyPr>
            <a:lstStyle/>
            <a:p>
              <a:pPr lvl="0">
                <a:spcBef>
                  <a:spcPts val="0"/>
                </a:spcBef>
                <a:buNone/>
              </a:pPr>
              <a:endParaRPr/>
            </a:p>
          </p:txBody>
        </p:sp>
        <p:sp>
          <p:nvSpPr>
            <p:cNvPr id="186" name="Shape 186"/>
            <p:cNvSpPr/>
            <p:nvPr/>
          </p:nvSpPr>
          <p:spPr>
            <a:xfrm>
              <a:off x="4088875" y="2822200"/>
              <a:ext cx="1481875" cy="1461675"/>
            </a:xfrm>
            <a:custGeom>
              <a:avLst/>
              <a:gdLst/>
              <a:ahLst/>
              <a:cxnLst/>
              <a:rect l="0" t="0" r="0" b="0"/>
              <a:pathLst>
                <a:path w="59275" h="58467" extrusionOk="0">
                  <a:moveTo>
                    <a:pt x="807" y="0"/>
                  </a:moveTo>
                  <a:lnTo>
                    <a:pt x="1" y="1479"/>
                  </a:lnTo>
                  <a:lnTo>
                    <a:pt x="3227" y="6989"/>
                  </a:lnTo>
                  <a:lnTo>
                    <a:pt x="54705" y="58467"/>
                  </a:lnTo>
                  <a:lnTo>
                    <a:pt x="59274" y="58467"/>
                  </a:lnTo>
                  <a:lnTo>
                    <a:pt x="807" y="0"/>
                  </a:lnTo>
                  <a:close/>
                </a:path>
              </a:pathLst>
            </a:custGeom>
            <a:solidFill>
              <a:srgbClr val="07D8CB"/>
            </a:solidFill>
            <a:ln>
              <a:noFill/>
            </a:ln>
          </p:spPr>
          <p:txBody>
            <a:bodyPr lIns="91425" tIns="91425" rIns="91425" bIns="91425" anchor="ctr" anchorCtr="0">
              <a:noAutofit/>
            </a:bodyPr>
            <a:lstStyle/>
            <a:p>
              <a:pPr lvl="0">
                <a:spcBef>
                  <a:spcPts val="0"/>
                </a:spcBef>
                <a:buNone/>
              </a:pPr>
              <a:endParaRPr/>
            </a:p>
          </p:txBody>
        </p:sp>
        <p:sp>
          <p:nvSpPr>
            <p:cNvPr id="187" name="Shape 187"/>
            <p:cNvSpPr/>
            <p:nvPr/>
          </p:nvSpPr>
          <p:spPr>
            <a:xfrm>
              <a:off x="4102325" y="2761700"/>
              <a:ext cx="1565875" cy="1522175"/>
            </a:xfrm>
            <a:custGeom>
              <a:avLst/>
              <a:gdLst/>
              <a:ahLst/>
              <a:cxnLst/>
              <a:rect l="0" t="0" r="0" b="0"/>
              <a:pathLst>
                <a:path w="62635" h="60887" extrusionOk="0">
                  <a:moveTo>
                    <a:pt x="1748" y="1"/>
                  </a:moveTo>
                  <a:lnTo>
                    <a:pt x="0" y="2823"/>
                  </a:lnTo>
                  <a:lnTo>
                    <a:pt x="58064" y="60887"/>
                  </a:lnTo>
                  <a:lnTo>
                    <a:pt x="62634" y="60887"/>
                  </a:lnTo>
                  <a:lnTo>
                    <a:pt x="1748" y="1"/>
                  </a:lnTo>
                  <a:close/>
                </a:path>
              </a:pathLst>
            </a:custGeom>
            <a:solidFill>
              <a:srgbClr val="08D6CB"/>
            </a:solidFill>
            <a:ln>
              <a:noFill/>
            </a:ln>
          </p:spPr>
          <p:txBody>
            <a:bodyPr lIns="91425" tIns="91425" rIns="91425" bIns="91425" anchor="ctr" anchorCtr="0">
              <a:noAutofit/>
            </a:bodyPr>
            <a:lstStyle/>
            <a:p>
              <a:pPr lvl="0">
                <a:spcBef>
                  <a:spcPts val="0"/>
                </a:spcBef>
                <a:buNone/>
              </a:pPr>
              <a:endParaRPr/>
            </a:p>
          </p:txBody>
        </p:sp>
        <p:sp>
          <p:nvSpPr>
            <p:cNvPr id="188" name="Shape 188"/>
            <p:cNvSpPr/>
            <p:nvPr/>
          </p:nvSpPr>
          <p:spPr>
            <a:xfrm>
              <a:off x="4139275" y="2697875"/>
              <a:ext cx="1626375" cy="1586000"/>
            </a:xfrm>
            <a:custGeom>
              <a:avLst/>
              <a:gdLst/>
              <a:ahLst/>
              <a:cxnLst/>
              <a:rect l="0" t="0" r="0" b="0"/>
              <a:pathLst>
                <a:path w="65055" h="63440" extrusionOk="0">
                  <a:moveTo>
                    <a:pt x="1614" y="0"/>
                  </a:moveTo>
                  <a:lnTo>
                    <a:pt x="1" y="2957"/>
                  </a:lnTo>
                  <a:lnTo>
                    <a:pt x="60484" y="63440"/>
                  </a:lnTo>
                  <a:lnTo>
                    <a:pt x="65054" y="63440"/>
                  </a:lnTo>
                  <a:lnTo>
                    <a:pt x="1614" y="0"/>
                  </a:lnTo>
                  <a:close/>
                </a:path>
              </a:pathLst>
            </a:custGeom>
            <a:solidFill>
              <a:srgbClr val="09D4CC"/>
            </a:solidFill>
            <a:ln>
              <a:noFill/>
            </a:ln>
          </p:spPr>
          <p:txBody>
            <a:bodyPr lIns="91425" tIns="91425" rIns="91425" bIns="91425" anchor="ctr" anchorCtr="0">
              <a:noAutofit/>
            </a:bodyPr>
            <a:lstStyle/>
            <a:p>
              <a:pPr lvl="0">
                <a:spcBef>
                  <a:spcPts val="0"/>
                </a:spcBef>
                <a:buNone/>
              </a:pPr>
              <a:endParaRPr/>
            </a:p>
          </p:txBody>
        </p:sp>
        <p:sp>
          <p:nvSpPr>
            <p:cNvPr id="189" name="Shape 189"/>
            <p:cNvSpPr/>
            <p:nvPr/>
          </p:nvSpPr>
          <p:spPr>
            <a:xfrm>
              <a:off x="4172900" y="2637375"/>
              <a:ext cx="1690175" cy="1646500"/>
            </a:xfrm>
            <a:custGeom>
              <a:avLst/>
              <a:gdLst/>
              <a:ahLst/>
              <a:cxnLst/>
              <a:rect l="0" t="0" r="0" b="0"/>
              <a:pathLst>
                <a:path w="67607" h="65860" extrusionOk="0">
                  <a:moveTo>
                    <a:pt x="1747" y="1"/>
                  </a:moveTo>
                  <a:lnTo>
                    <a:pt x="0" y="2958"/>
                  </a:lnTo>
                  <a:lnTo>
                    <a:pt x="62903" y="65860"/>
                  </a:lnTo>
                  <a:lnTo>
                    <a:pt x="67607" y="65860"/>
                  </a:lnTo>
                  <a:lnTo>
                    <a:pt x="1747" y="1"/>
                  </a:lnTo>
                  <a:close/>
                </a:path>
              </a:pathLst>
            </a:custGeom>
            <a:solidFill>
              <a:srgbClr val="0AD3CC"/>
            </a:solidFill>
            <a:ln>
              <a:noFill/>
            </a:ln>
          </p:spPr>
          <p:txBody>
            <a:bodyPr lIns="91425" tIns="91425" rIns="91425" bIns="91425" anchor="ctr" anchorCtr="0">
              <a:noAutofit/>
            </a:bodyPr>
            <a:lstStyle/>
            <a:p>
              <a:pPr lvl="0">
                <a:spcBef>
                  <a:spcPts val="0"/>
                </a:spcBef>
                <a:buNone/>
              </a:pPr>
              <a:endParaRPr/>
            </a:p>
          </p:txBody>
        </p:sp>
        <p:sp>
          <p:nvSpPr>
            <p:cNvPr id="190" name="Shape 190"/>
            <p:cNvSpPr/>
            <p:nvPr/>
          </p:nvSpPr>
          <p:spPr>
            <a:xfrm>
              <a:off x="4209850" y="2576900"/>
              <a:ext cx="1750675" cy="1706975"/>
            </a:xfrm>
            <a:custGeom>
              <a:avLst/>
              <a:gdLst/>
              <a:ahLst/>
              <a:cxnLst/>
              <a:rect l="0" t="0" r="0" b="0"/>
              <a:pathLst>
                <a:path w="70027" h="68279" extrusionOk="0">
                  <a:moveTo>
                    <a:pt x="1613" y="1"/>
                  </a:moveTo>
                  <a:lnTo>
                    <a:pt x="0" y="2823"/>
                  </a:lnTo>
                  <a:lnTo>
                    <a:pt x="65322" y="68279"/>
                  </a:lnTo>
                  <a:lnTo>
                    <a:pt x="70027" y="68279"/>
                  </a:lnTo>
                  <a:lnTo>
                    <a:pt x="1613" y="1"/>
                  </a:lnTo>
                  <a:close/>
                </a:path>
              </a:pathLst>
            </a:custGeom>
            <a:solidFill>
              <a:srgbClr val="0BD1CD"/>
            </a:solidFill>
            <a:ln>
              <a:noFill/>
            </a:ln>
          </p:spPr>
          <p:txBody>
            <a:bodyPr lIns="91425" tIns="91425" rIns="91425" bIns="91425" anchor="ctr" anchorCtr="0">
              <a:noAutofit/>
            </a:bodyPr>
            <a:lstStyle/>
            <a:p>
              <a:pPr lvl="0">
                <a:spcBef>
                  <a:spcPts val="0"/>
                </a:spcBef>
                <a:buNone/>
              </a:pPr>
              <a:endParaRPr/>
            </a:p>
          </p:txBody>
        </p:sp>
        <p:sp>
          <p:nvSpPr>
            <p:cNvPr id="191" name="Shape 191"/>
            <p:cNvSpPr/>
            <p:nvPr/>
          </p:nvSpPr>
          <p:spPr>
            <a:xfrm>
              <a:off x="4243450" y="2513050"/>
              <a:ext cx="1814525" cy="1770825"/>
            </a:xfrm>
            <a:custGeom>
              <a:avLst/>
              <a:gdLst/>
              <a:ahLst/>
              <a:cxnLst/>
              <a:rect l="0" t="0" r="0" b="0"/>
              <a:pathLst>
                <a:path w="72581" h="70833" extrusionOk="0">
                  <a:moveTo>
                    <a:pt x="1748" y="1"/>
                  </a:moveTo>
                  <a:lnTo>
                    <a:pt x="1" y="2958"/>
                  </a:lnTo>
                  <a:lnTo>
                    <a:pt x="67876" y="70833"/>
                  </a:lnTo>
                  <a:lnTo>
                    <a:pt x="72581" y="70833"/>
                  </a:lnTo>
                  <a:lnTo>
                    <a:pt x="1748" y="1"/>
                  </a:lnTo>
                  <a:close/>
                </a:path>
              </a:pathLst>
            </a:custGeom>
            <a:solidFill>
              <a:srgbClr val="0CCFCD"/>
            </a:solidFill>
            <a:ln>
              <a:noFill/>
            </a:ln>
          </p:spPr>
          <p:txBody>
            <a:bodyPr lIns="91425" tIns="91425" rIns="91425" bIns="91425" anchor="ctr" anchorCtr="0">
              <a:noAutofit/>
            </a:bodyPr>
            <a:lstStyle/>
            <a:p>
              <a:pPr lvl="0">
                <a:spcBef>
                  <a:spcPts val="0"/>
                </a:spcBef>
                <a:buNone/>
              </a:pPr>
              <a:endParaRPr/>
            </a:p>
          </p:txBody>
        </p:sp>
        <p:sp>
          <p:nvSpPr>
            <p:cNvPr id="192" name="Shape 192"/>
            <p:cNvSpPr/>
            <p:nvPr/>
          </p:nvSpPr>
          <p:spPr>
            <a:xfrm>
              <a:off x="4280425" y="2452575"/>
              <a:ext cx="1875000" cy="1831300"/>
            </a:xfrm>
            <a:custGeom>
              <a:avLst/>
              <a:gdLst/>
              <a:ahLst/>
              <a:cxnLst/>
              <a:rect l="0" t="0" r="0" b="0"/>
              <a:pathLst>
                <a:path w="75000" h="73252" extrusionOk="0">
                  <a:moveTo>
                    <a:pt x="1613" y="1"/>
                  </a:moveTo>
                  <a:lnTo>
                    <a:pt x="0" y="2957"/>
                  </a:lnTo>
                  <a:lnTo>
                    <a:pt x="70295" y="73252"/>
                  </a:lnTo>
                  <a:lnTo>
                    <a:pt x="74999" y="73252"/>
                  </a:lnTo>
                  <a:lnTo>
                    <a:pt x="1613" y="1"/>
                  </a:lnTo>
                  <a:close/>
                </a:path>
              </a:pathLst>
            </a:custGeom>
            <a:solidFill>
              <a:srgbClr val="0DCDCE"/>
            </a:solidFill>
            <a:ln>
              <a:noFill/>
            </a:ln>
          </p:spPr>
          <p:txBody>
            <a:bodyPr lIns="91425" tIns="91425" rIns="91425" bIns="91425" anchor="ctr" anchorCtr="0">
              <a:noAutofit/>
            </a:bodyPr>
            <a:lstStyle/>
            <a:p>
              <a:pPr lvl="0">
                <a:spcBef>
                  <a:spcPts val="0"/>
                </a:spcBef>
                <a:buNone/>
              </a:pPr>
              <a:endParaRPr/>
            </a:p>
          </p:txBody>
        </p:sp>
        <p:sp>
          <p:nvSpPr>
            <p:cNvPr id="193" name="Shape 193"/>
            <p:cNvSpPr/>
            <p:nvPr/>
          </p:nvSpPr>
          <p:spPr>
            <a:xfrm>
              <a:off x="4314025" y="2392100"/>
              <a:ext cx="1935475" cy="1891775"/>
            </a:xfrm>
            <a:custGeom>
              <a:avLst/>
              <a:gdLst/>
              <a:ahLst/>
              <a:cxnLst/>
              <a:rect l="0" t="0" r="0" b="0"/>
              <a:pathLst>
                <a:path w="77419" h="75671" extrusionOk="0">
                  <a:moveTo>
                    <a:pt x="1747" y="0"/>
                  </a:moveTo>
                  <a:lnTo>
                    <a:pt x="0" y="2957"/>
                  </a:lnTo>
                  <a:lnTo>
                    <a:pt x="72849" y="75671"/>
                  </a:lnTo>
                  <a:lnTo>
                    <a:pt x="77419" y="75671"/>
                  </a:lnTo>
                  <a:lnTo>
                    <a:pt x="1747" y="0"/>
                  </a:lnTo>
                  <a:close/>
                </a:path>
              </a:pathLst>
            </a:custGeom>
            <a:solidFill>
              <a:srgbClr val="0ECCCF"/>
            </a:solidFill>
            <a:ln>
              <a:noFill/>
            </a:ln>
          </p:spPr>
          <p:txBody>
            <a:bodyPr lIns="91425" tIns="91425" rIns="91425" bIns="91425" anchor="ctr" anchorCtr="0">
              <a:noAutofit/>
            </a:bodyPr>
            <a:lstStyle/>
            <a:p>
              <a:pPr lvl="0">
                <a:spcBef>
                  <a:spcPts val="0"/>
                </a:spcBef>
                <a:buNone/>
              </a:pPr>
              <a:endParaRPr/>
            </a:p>
          </p:txBody>
        </p:sp>
        <p:sp>
          <p:nvSpPr>
            <p:cNvPr id="194" name="Shape 194"/>
            <p:cNvSpPr/>
            <p:nvPr/>
          </p:nvSpPr>
          <p:spPr>
            <a:xfrm>
              <a:off x="4350975" y="2328250"/>
              <a:ext cx="1995975" cy="1955625"/>
            </a:xfrm>
            <a:custGeom>
              <a:avLst/>
              <a:gdLst/>
              <a:ahLst/>
              <a:cxnLst/>
              <a:rect l="0" t="0" r="0" b="0"/>
              <a:pathLst>
                <a:path w="79839" h="78225" extrusionOk="0">
                  <a:moveTo>
                    <a:pt x="1748" y="1"/>
                  </a:moveTo>
                  <a:lnTo>
                    <a:pt x="1" y="2957"/>
                  </a:lnTo>
                  <a:lnTo>
                    <a:pt x="75269" y="78225"/>
                  </a:lnTo>
                  <a:lnTo>
                    <a:pt x="79839" y="78225"/>
                  </a:lnTo>
                  <a:lnTo>
                    <a:pt x="1748" y="1"/>
                  </a:lnTo>
                  <a:close/>
                </a:path>
              </a:pathLst>
            </a:custGeom>
            <a:solidFill>
              <a:srgbClr val="10CACF"/>
            </a:solidFill>
            <a:ln>
              <a:noFill/>
            </a:ln>
          </p:spPr>
          <p:txBody>
            <a:bodyPr lIns="91425" tIns="91425" rIns="91425" bIns="91425" anchor="ctr" anchorCtr="0">
              <a:noAutofit/>
            </a:bodyPr>
            <a:lstStyle/>
            <a:p>
              <a:pPr lvl="0">
                <a:spcBef>
                  <a:spcPts val="0"/>
                </a:spcBef>
                <a:buNone/>
              </a:pPr>
              <a:endParaRPr/>
            </a:p>
          </p:txBody>
        </p:sp>
        <p:sp>
          <p:nvSpPr>
            <p:cNvPr id="195" name="Shape 195"/>
            <p:cNvSpPr/>
            <p:nvPr/>
          </p:nvSpPr>
          <p:spPr>
            <a:xfrm>
              <a:off x="4384575" y="2267775"/>
              <a:ext cx="2059825" cy="2016100"/>
            </a:xfrm>
            <a:custGeom>
              <a:avLst/>
              <a:gdLst/>
              <a:ahLst/>
              <a:cxnLst/>
              <a:rect l="0" t="0" r="0" b="0"/>
              <a:pathLst>
                <a:path w="82393" h="80644" extrusionOk="0">
                  <a:moveTo>
                    <a:pt x="1748" y="0"/>
                  </a:moveTo>
                  <a:lnTo>
                    <a:pt x="1" y="2957"/>
                  </a:lnTo>
                  <a:lnTo>
                    <a:pt x="77823" y="80644"/>
                  </a:lnTo>
                  <a:lnTo>
                    <a:pt x="82392" y="80644"/>
                  </a:lnTo>
                  <a:lnTo>
                    <a:pt x="1748" y="0"/>
                  </a:lnTo>
                  <a:close/>
                </a:path>
              </a:pathLst>
            </a:custGeom>
            <a:solidFill>
              <a:srgbClr val="11C8D0"/>
            </a:solidFill>
            <a:ln>
              <a:noFill/>
            </a:ln>
          </p:spPr>
          <p:txBody>
            <a:bodyPr lIns="91425" tIns="91425" rIns="91425" bIns="91425" anchor="ctr" anchorCtr="0">
              <a:noAutofit/>
            </a:bodyPr>
            <a:lstStyle/>
            <a:p>
              <a:pPr lvl="0">
                <a:spcBef>
                  <a:spcPts val="0"/>
                </a:spcBef>
                <a:buNone/>
              </a:pPr>
              <a:endParaRPr/>
            </a:p>
          </p:txBody>
        </p:sp>
        <p:sp>
          <p:nvSpPr>
            <p:cNvPr id="196" name="Shape 196"/>
            <p:cNvSpPr/>
            <p:nvPr/>
          </p:nvSpPr>
          <p:spPr>
            <a:xfrm>
              <a:off x="4421550" y="2207275"/>
              <a:ext cx="2120300" cy="2076600"/>
            </a:xfrm>
            <a:custGeom>
              <a:avLst/>
              <a:gdLst/>
              <a:ahLst/>
              <a:cxnLst/>
              <a:rect l="0" t="0" r="0" b="0"/>
              <a:pathLst>
                <a:path w="84812" h="83064" extrusionOk="0">
                  <a:moveTo>
                    <a:pt x="1747" y="1"/>
                  </a:moveTo>
                  <a:lnTo>
                    <a:pt x="0" y="2958"/>
                  </a:lnTo>
                  <a:lnTo>
                    <a:pt x="80107" y="83064"/>
                  </a:lnTo>
                  <a:lnTo>
                    <a:pt x="84811" y="83064"/>
                  </a:lnTo>
                  <a:lnTo>
                    <a:pt x="1747" y="1"/>
                  </a:lnTo>
                  <a:close/>
                </a:path>
              </a:pathLst>
            </a:custGeom>
            <a:solidFill>
              <a:srgbClr val="12C7D0"/>
            </a:solidFill>
            <a:ln>
              <a:noFill/>
            </a:ln>
          </p:spPr>
          <p:txBody>
            <a:bodyPr lIns="91425" tIns="91425" rIns="91425" bIns="91425" anchor="ctr" anchorCtr="0">
              <a:noAutofit/>
            </a:bodyPr>
            <a:lstStyle/>
            <a:p>
              <a:pPr lvl="0">
                <a:spcBef>
                  <a:spcPts val="0"/>
                </a:spcBef>
                <a:buNone/>
              </a:pPr>
              <a:endParaRPr/>
            </a:p>
          </p:txBody>
        </p:sp>
        <p:sp>
          <p:nvSpPr>
            <p:cNvPr id="197" name="Shape 197"/>
            <p:cNvSpPr/>
            <p:nvPr/>
          </p:nvSpPr>
          <p:spPr>
            <a:xfrm>
              <a:off x="4458500" y="2146800"/>
              <a:ext cx="2130375" cy="2137075"/>
            </a:xfrm>
            <a:custGeom>
              <a:avLst/>
              <a:gdLst/>
              <a:ahLst/>
              <a:cxnLst/>
              <a:rect l="0" t="0" r="0" b="0"/>
              <a:pathLst>
                <a:path w="85215" h="85483" extrusionOk="0">
                  <a:moveTo>
                    <a:pt x="1614" y="1"/>
                  </a:moveTo>
                  <a:lnTo>
                    <a:pt x="1" y="2823"/>
                  </a:lnTo>
                  <a:lnTo>
                    <a:pt x="82527" y="85483"/>
                  </a:lnTo>
                  <a:lnTo>
                    <a:pt x="84005" y="85483"/>
                  </a:lnTo>
                  <a:lnTo>
                    <a:pt x="85215" y="83467"/>
                  </a:lnTo>
                  <a:lnTo>
                    <a:pt x="1614" y="1"/>
                  </a:lnTo>
                  <a:close/>
                </a:path>
              </a:pathLst>
            </a:custGeom>
            <a:solidFill>
              <a:srgbClr val="13C5D1"/>
            </a:solidFill>
            <a:ln>
              <a:noFill/>
            </a:ln>
          </p:spPr>
          <p:txBody>
            <a:bodyPr lIns="91425" tIns="91425" rIns="91425" bIns="91425" anchor="ctr" anchorCtr="0">
              <a:noAutofit/>
            </a:bodyPr>
            <a:lstStyle/>
            <a:p>
              <a:pPr lvl="0">
                <a:spcBef>
                  <a:spcPts val="0"/>
                </a:spcBef>
                <a:buNone/>
              </a:pPr>
              <a:endParaRPr/>
            </a:p>
          </p:txBody>
        </p:sp>
        <p:sp>
          <p:nvSpPr>
            <p:cNvPr id="198" name="Shape 198"/>
            <p:cNvSpPr/>
            <p:nvPr/>
          </p:nvSpPr>
          <p:spPr>
            <a:xfrm>
              <a:off x="4492100" y="2082950"/>
              <a:ext cx="2133750" cy="2163975"/>
            </a:xfrm>
            <a:custGeom>
              <a:avLst/>
              <a:gdLst/>
              <a:ahLst/>
              <a:cxnLst/>
              <a:rect l="0" t="0" r="0" b="0"/>
              <a:pathLst>
                <a:path w="85350" h="86559" extrusionOk="0">
                  <a:moveTo>
                    <a:pt x="1748" y="1"/>
                  </a:moveTo>
                  <a:lnTo>
                    <a:pt x="1" y="2958"/>
                  </a:lnTo>
                  <a:lnTo>
                    <a:pt x="83602" y="86559"/>
                  </a:lnTo>
                  <a:lnTo>
                    <a:pt x="85349" y="83602"/>
                  </a:lnTo>
                  <a:lnTo>
                    <a:pt x="1748" y="1"/>
                  </a:lnTo>
                  <a:close/>
                </a:path>
              </a:pathLst>
            </a:custGeom>
            <a:solidFill>
              <a:srgbClr val="14C3D2"/>
            </a:solidFill>
            <a:ln>
              <a:noFill/>
            </a:ln>
          </p:spPr>
          <p:txBody>
            <a:bodyPr lIns="91425" tIns="91425" rIns="91425" bIns="91425" anchor="ctr" anchorCtr="0">
              <a:noAutofit/>
            </a:bodyPr>
            <a:lstStyle/>
            <a:p>
              <a:pPr lvl="0">
                <a:spcBef>
                  <a:spcPts val="0"/>
                </a:spcBef>
                <a:buNone/>
              </a:pPr>
              <a:endParaRPr/>
            </a:p>
          </p:txBody>
        </p:sp>
        <p:sp>
          <p:nvSpPr>
            <p:cNvPr id="199" name="Shape 199"/>
            <p:cNvSpPr/>
            <p:nvPr/>
          </p:nvSpPr>
          <p:spPr>
            <a:xfrm>
              <a:off x="4529075" y="2022475"/>
              <a:ext cx="2130375" cy="2163975"/>
            </a:xfrm>
            <a:custGeom>
              <a:avLst/>
              <a:gdLst/>
              <a:ahLst/>
              <a:cxnLst/>
              <a:rect l="0" t="0" r="0" b="0"/>
              <a:pathLst>
                <a:path w="85215" h="86559" extrusionOk="0">
                  <a:moveTo>
                    <a:pt x="1613" y="1"/>
                  </a:moveTo>
                  <a:lnTo>
                    <a:pt x="0" y="2957"/>
                  </a:lnTo>
                  <a:lnTo>
                    <a:pt x="83467" y="86558"/>
                  </a:lnTo>
                  <a:lnTo>
                    <a:pt x="85214" y="83601"/>
                  </a:lnTo>
                  <a:lnTo>
                    <a:pt x="1613" y="1"/>
                  </a:lnTo>
                  <a:close/>
                </a:path>
              </a:pathLst>
            </a:custGeom>
            <a:solidFill>
              <a:srgbClr val="15C1D2"/>
            </a:solidFill>
            <a:ln>
              <a:noFill/>
            </a:ln>
          </p:spPr>
          <p:txBody>
            <a:bodyPr lIns="91425" tIns="91425" rIns="91425" bIns="91425" anchor="ctr" anchorCtr="0">
              <a:noAutofit/>
            </a:bodyPr>
            <a:lstStyle/>
            <a:p>
              <a:pPr lvl="0">
                <a:spcBef>
                  <a:spcPts val="0"/>
                </a:spcBef>
                <a:buNone/>
              </a:pPr>
              <a:endParaRPr/>
            </a:p>
          </p:txBody>
        </p:sp>
        <p:sp>
          <p:nvSpPr>
            <p:cNvPr id="200" name="Shape 200"/>
            <p:cNvSpPr/>
            <p:nvPr/>
          </p:nvSpPr>
          <p:spPr>
            <a:xfrm>
              <a:off x="4562675" y="1962000"/>
              <a:ext cx="2133725" cy="2160600"/>
            </a:xfrm>
            <a:custGeom>
              <a:avLst/>
              <a:gdLst/>
              <a:ahLst/>
              <a:cxnLst/>
              <a:rect l="0" t="0" r="0" b="0"/>
              <a:pathLst>
                <a:path w="85349" h="86424" extrusionOk="0">
                  <a:moveTo>
                    <a:pt x="1748" y="0"/>
                  </a:moveTo>
                  <a:lnTo>
                    <a:pt x="0" y="2957"/>
                  </a:lnTo>
                  <a:lnTo>
                    <a:pt x="83602" y="86424"/>
                  </a:lnTo>
                  <a:lnTo>
                    <a:pt x="85349" y="83467"/>
                  </a:lnTo>
                  <a:lnTo>
                    <a:pt x="1748" y="0"/>
                  </a:lnTo>
                  <a:close/>
                </a:path>
              </a:pathLst>
            </a:custGeom>
            <a:solidFill>
              <a:srgbClr val="16C0D3"/>
            </a:solidFill>
            <a:ln>
              <a:noFill/>
            </a:ln>
          </p:spPr>
          <p:txBody>
            <a:bodyPr lIns="91425" tIns="91425" rIns="91425" bIns="91425" anchor="ctr" anchorCtr="0">
              <a:noAutofit/>
            </a:bodyPr>
            <a:lstStyle/>
            <a:p>
              <a:pPr lvl="0">
                <a:spcBef>
                  <a:spcPts val="0"/>
                </a:spcBef>
                <a:buNone/>
              </a:pPr>
              <a:endParaRPr/>
            </a:p>
          </p:txBody>
        </p:sp>
        <p:sp>
          <p:nvSpPr>
            <p:cNvPr id="201" name="Shape 201"/>
            <p:cNvSpPr/>
            <p:nvPr/>
          </p:nvSpPr>
          <p:spPr>
            <a:xfrm>
              <a:off x="4599625" y="1898150"/>
              <a:ext cx="2130375" cy="2163975"/>
            </a:xfrm>
            <a:custGeom>
              <a:avLst/>
              <a:gdLst/>
              <a:ahLst/>
              <a:cxnLst/>
              <a:rect l="0" t="0" r="0" b="0"/>
              <a:pathLst>
                <a:path w="85215" h="86559" extrusionOk="0">
                  <a:moveTo>
                    <a:pt x="1614" y="0"/>
                  </a:moveTo>
                  <a:lnTo>
                    <a:pt x="1" y="2957"/>
                  </a:lnTo>
                  <a:lnTo>
                    <a:pt x="83602" y="86558"/>
                  </a:lnTo>
                  <a:lnTo>
                    <a:pt x="85215" y="83601"/>
                  </a:lnTo>
                  <a:lnTo>
                    <a:pt x="1614" y="0"/>
                  </a:lnTo>
                  <a:close/>
                </a:path>
              </a:pathLst>
            </a:custGeom>
            <a:solidFill>
              <a:srgbClr val="17BED3"/>
            </a:solidFill>
            <a:ln>
              <a:noFill/>
            </a:ln>
          </p:spPr>
          <p:txBody>
            <a:bodyPr lIns="91425" tIns="91425" rIns="91425" bIns="91425" anchor="ctr" anchorCtr="0">
              <a:noAutofit/>
            </a:bodyPr>
            <a:lstStyle/>
            <a:p>
              <a:pPr lvl="0">
                <a:spcBef>
                  <a:spcPts val="0"/>
                </a:spcBef>
                <a:buNone/>
              </a:pPr>
              <a:endParaRPr/>
            </a:p>
          </p:txBody>
        </p:sp>
        <p:sp>
          <p:nvSpPr>
            <p:cNvPr id="202" name="Shape 202"/>
            <p:cNvSpPr/>
            <p:nvPr/>
          </p:nvSpPr>
          <p:spPr>
            <a:xfrm>
              <a:off x="4633225" y="1837675"/>
              <a:ext cx="2133750" cy="2163950"/>
            </a:xfrm>
            <a:custGeom>
              <a:avLst/>
              <a:gdLst/>
              <a:ahLst/>
              <a:cxnLst/>
              <a:rect l="0" t="0" r="0" b="0"/>
              <a:pathLst>
                <a:path w="85350" h="86558" extrusionOk="0">
                  <a:moveTo>
                    <a:pt x="1748" y="0"/>
                  </a:moveTo>
                  <a:lnTo>
                    <a:pt x="1" y="2957"/>
                  </a:lnTo>
                  <a:lnTo>
                    <a:pt x="83602" y="86558"/>
                  </a:lnTo>
                  <a:lnTo>
                    <a:pt x="85349" y="83601"/>
                  </a:lnTo>
                  <a:lnTo>
                    <a:pt x="1748" y="0"/>
                  </a:lnTo>
                  <a:close/>
                </a:path>
              </a:pathLst>
            </a:custGeom>
            <a:solidFill>
              <a:srgbClr val="18BCD4"/>
            </a:solidFill>
            <a:ln>
              <a:noFill/>
            </a:ln>
          </p:spPr>
          <p:txBody>
            <a:bodyPr lIns="91425" tIns="91425" rIns="91425" bIns="91425" anchor="ctr" anchorCtr="0">
              <a:noAutofit/>
            </a:bodyPr>
            <a:lstStyle/>
            <a:p>
              <a:pPr lvl="0">
                <a:spcBef>
                  <a:spcPts val="0"/>
                </a:spcBef>
                <a:buNone/>
              </a:pPr>
              <a:endParaRPr/>
            </a:p>
          </p:txBody>
        </p:sp>
        <p:sp>
          <p:nvSpPr>
            <p:cNvPr id="203" name="Shape 203"/>
            <p:cNvSpPr/>
            <p:nvPr/>
          </p:nvSpPr>
          <p:spPr>
            <a:xfrm>
              <a:off x="4670200" y="1777175"/>
              <a:ext cx="2130375" cy="2160625"/>
            </a:xfrm>
            <a:custGeom>
              <a:avLst/>
              <a:gdLst/>
              <a:ahLst/>
              <a:cxnLst/>
              <a:rect l="0" t="0" r="0" b="0"/>
              <a:pathLst>
                <a:path w="85215" h="86425" extrusionOk="0">
                  <a:moveTo>
                    <a:pt x="1748" y="1"/>
                  </a:moveTo>
                  <a:lnTo>
                    <a:pt x="0" y="2958"/>
                  </a:lnTo>
                  <a:lnTo>
                    <a:pt x="83602" y="86424"/>
                  </a:lnTo>
                  <a:lnTo>
                    <a:pt x="85215" y="83467"/>
                  </a:lnTo>
                  <a:lnTo>
                    <a:pt x="1748" y="1"/>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sp>
          <p:nvSpPr>
            <p:cNvPr id="204" name="Shape 204"/>
            <p:cNvSpPr/>
            <p:nvPr/>
          </p:nvSpPr>
          <p:spPr>
            <a:xfrm>
              <a:off x="4707150" y="1713350"/>
              <a:ext cx="2130375" cy="2163950"/>
            </a:xfrm>
            <a:custGeom>
              <a:avLst/>
              <a:gdLst/>
              <a:ahLst/>
              <a:cxnLst/>
              <a:rect l="0" t="0" r="0" b="0"/>
              <a:pathLst>
                <a:path w="85215" h="86558" extrusionOk="0">
                  <a:moveTo>
                    <a:pt x="1614" y="0"/>
                  </a:moveTo>
                  <a:lnTo>
                    <a:pt x="1" y="2957"/>
                  </a:lnTo>
                  <a:lnTo>
                    <a:pt x="83468" y="86558"/>
                  </a:lnTo>
                  <a:lnTo>
                    <a:pt x="85215" y="83601"/>
                  </a:lnTo>
                  <a:lnTo>
                    <a:pt x="1614" y="0"/>
                  </a:lnTo>
                  <a:close/>
                </a:path>
              </a:pathLst>
            </a:custGeom>
            <a:solidFill>
              <a:srgbClr val="1BB9D5"/>
            </a:solidFill>
            <a:ln>
              <a:noFill/>
            </a:ln>
          </p:spPr>
          <p:txBody>
            <a:bodyPr lIns="91425" tIns="91425" rIns="91425" bIns="91425" anchor="ctr" anchorCtr="0">
              <a:noAutofit/>
            </a:bodyPr>
            <a:lstStyle/>
            <a:p>
              <a:pPr lvl="0">
                <a:spcBef>
                  <a:spcPts val="0"/>
                </a:spcBef>
                <a:buNone/>
              </a:pPr>
              <a:endParaRPr/>
            </a:p>
          </p:txBody>
        </p:sp>
        <p:sp>
          <p:nvSpPr>
            <p:cNvPr id="205" name="Shape 205"/>
            <p:cNvSpPr/>
            <p:nvPr/>
          </p:nvSpPr>
          <p:spPr>
            <a:xfrm>
              <a:off x="4740750" y="1652850"/>
              <a:ext cx="2130400" cy="2163975"/>
            </a:xfrm>
            <a:custGeom>
              <a:avLst/>
              <a:gdLst/>
              <a:ahLst/>
              <a:cxnLst/>
              <a:rect l="0" t="0" r="0" b="0"/>
              <a:pathLst>
                <a:path w="85216" h="86559" extrusionOk="0">
                  <a:moveTo>
                    <a:pt x="1748" y="1"/>
                  </a:moveTo>
                  <a:lnTo>
                    <a:pt x="1" y="2958"/>
                  </a:lnTo>
                  <a:lnTo>
                    <a:pt x="83602" y="86559"/>
                  </a:lnTo>
                  <a:lnTo>
                    <a:pt x="85215" y="83602"/>
                  </a:lnTo>
                  <a:lnTo>
                    <a:pt x="1748" y="1"/>
                  </a:lnTo>
                  <a:close/>
                </a:path>
              </a:pathLst>
            </a:custGeom>
            <a:solidFill>
              <a:srgbClr val="1CB7D6"/>
            </a:solidFill>
            <a:ln>
              <a:noFill/>
            </a:ln>
          </p:spPr>
          <p:txBody>
            <a:bodyPr lIns="91425" tIns="91425" rIns="91425" bIns="91425" anchor="ctr" anchorCtr="0">
              <a:noAutofit/>
            </a:bodyPr>
            <a:lstStyle/>
            <a:p>
              <a:pPr lvl="0">
                <a:spcBef>
                  <a:spcPts val="0"/>
                </a:spcBef>
                <a:buNone/>
              </a:pPr>
              <a:endParaRPr/>
            </a:p>
          </p:txBody>
        </p:sp>
        <p:sp>
          <p:nvSpPr>
            <p:cNvPr id="206" name="Shape 206"/>
            <p:cNvSpPr/>
            <p:nvPr/>
          </p:nvSpPr>
          <p:spPr>
            <a:xfrm>
              <a:off x="4777725" y="1592375"/>
              <a:ext cx="2130375" cy="2160600"/>
            </a:xfrm>
            <a:custGeom>
              <a:avLst/>
              <a:gdLst/>
              <a:ahLst/>
              <a:cxnLst/>
              <a:rect l="0" t="0" r="0" b="0"/>
              <a:pathLst>
                <a:path w="85215" h="86424" extrusionOk="0">
                  <a:moveTo>
                    <a:pt x="1613" y="1"/>
                  </a:moveTo>
                  <a:lnTo>
                    <a:pt x="0" y="2957"/>
                  </a:lnTo>
                  <a:lnTo>
                    <a:pt x="83467" y="86424"/>
                  </a:lnTo>
                  <a:lnTo>
                    <a:pt x="85215" y="83601"/>
                  </a:lnTo>
                  <a:lnTo>
                    <a:pt x="1613" y="1"/>
                  </a:lnTo>
                  <a:close/>
                </a:path>
              </a:pathLst>
            </a:custGeom>
            <a:solidFill>
              <a:srgbClr val="1DB5D6"/>
            </a:solidFill>
            <a:ln>
              <a:noFill/>
            </a:ln>
          </p:spPr>
          <p:txBody>
            <a:bodyPr lIns="91425" tIns="91425" rIns="91425" bIns="91425" anchor="ctr" anchorCtr="0">
              <a:noAutofit/>
            </a:bodyPr>
            <a:lstStyle/>
            <a:p>
              <a:pPr lvl="0">
                <a:spcBef>
                  <a:spcPts val="0"/>
                </a:spcBef>
                <a:buNone/>
              </a:pPr>
              <a:endParaRPr/>
            </a:p>
          </p:txBody>
        </p:sp>
        <p:sp>
          <p:nvSpPr>
            <p:cNvPr id="207" name="Shape 207"/>
            <p:cNvSpPr/>
            <p:nvPr/>
          </p:nvSpPr>
          <p:spPr>
            <a:xfrm>
              <a:off x="4811325" y="1531900"/>
              <a:ext cx="2133750" cy="2160600"/>
            </a:xfrm>
            <a:custGeom>
              <a:avLst/>
              <a:gdLst/>
              <a:ahLst/>
              <a:cxnLst/>
              <a:rect l="0" t="0" r="0" b="0"/>
              <a:pathLst>
                <a:path w="85350" h="86424" extrusionOk="0">
                  <a:moveTo>
                    <a:pt x="1748" y="0"/>
                  </a:moveTo>
                  <a:lnTo>
                    <a:pt x="0" y="2823"/>
                  </a:lnTo>
                  <a:lnTo>
                    <a:pt x="83602" y="86423"/>
                  </a:lnTo>
                  <a:lnTo>
                    <a:pt x="85349" y="83467"/>
                  </a:lnTo>
                  <a:lnTo>
                    <a:pt x="1748" y="0"/>
                  </a:lnTo>
                  <a:close/>
                </a:path>
              </a:pathLst>
            </a:custGeom>
            <a:solidFill>
              <a:srgbClr val="1EB4D7"/>
            </a:solidFill>
            <a:ln>
              <a:noFill/>
            </a:ln>
          </p:spPr>
          <p:txBody>
            <a:bodyPr lIns="91425" tIns="91425" rIns="91425" bIns="91425" anchor="ctr" anchorCtr="0">
              <a:noAutofit/>
            </a:bodyPr>
            <a:lstStyle/>
            <a:p>
              <a:pPr lvl="0">
                <a:spcBef>
                  <a:spcPts val="0"/>
                </a:spcBef>
                <a:buNone/>
              </a:pPr>
              <a:endParaRPr/>
            </a:p>
          </p:txBody>
        </p:sp>
        <p:sp>
          <p:nvSpPr>
            <p:cNvPr id="208" name="Shape 208"/>
            <p:cNvSpPr/>
            <p:nvPr/>
          </p:nvSpPr>
          <p:spPr>
            <a:xfrm>
              <a:off x="4848275" y="1468050"/>
              <a:ext cx="2130400" cy="2163975"/>
            </a:xfrm>
            <a:custGeom>
              <a:avLst/>
              <a:gdLst/>
              <a:ahLst/>
              <a:cxnLst/>
              <a:rect l="0" t="0" r="0" b="0"/>
              <a:pathLst>
                <a:path w="85216" h="86559" extrusionOk="0">
                  <a:moveTo>
                    <a:pt x="1614" y="0"/>
                  </a:moveTo>
                  <a:lnTo>
                    <a:pt x="1" y="2957"/>
                  </a:lnTo>
                  <a:lnTo>
                    <a:pt x="83602" y="86558"/>
                  </a:lnTo>
                  <a:lnTo>
                    <a:pt x="85215" y="83601"/>
                  </a:lnTo>
                  <a:lnTo>
                    <a:pt x="1614" y="0"/>
                  </a:lnTo>
                  <a:close/>
                </a:path>
              </a:pathLst>
            </a:custGeom>
            <a:solidFill>
              <a:srgbClr val="1FB2D7"/>
            </a:solidFill>
            <a:ln>
              <a:noFill/>
            </a:ln>
          </p:spPr>
          <p:txBody>
            <a:bodyPr lIns="91425" tIns="91425" rIns="91425" bIns="91425" anchor="ctr" anchorCtr="0">
              <a:noAutofit/>
            </a:bodyPr>
            <a:lstStyle/>
            <a:p>
              <a:pPr lvl="0">
                <a:spcBef>
                  <a:spcPts val="0"/>
                </a:spcBef>
                <a:buNone/>
              </a:pPr>
              <a:endParaRPr/>
            </a:p>
          </p:txBody>
        </p:sp>
        <p:sp>
          <p:nvSpPr>
            <p:cNvPr id="209" name="Shape 209"/>
            <p:cNvSpPr/>
            <p:nvPr/>
          </p:nvSpPr>
          <p:spPr>
            <a:xfrm>
              <a:off x="4881875" y="1431100"/>
              <a:ext cx="2133750" cy="2140425"/>
            </a:xfrm>
            <a:custGeom>
              <a:avLst/>
              <a:gdLst/>
              <a:ahLst/>
              <a:cxnLst/>
              <a:rect l="0" t="0" r="0" b="0"/>
              <a:pathLst>
                <a:path w="85350" h="85617" extrusionOk="0">
                  <a:moveTo>
                    <a:pt x="1211" y="0"/>
                  </a:moveTo>
                  <a:lnTo>
                    <a:pt x="1" y="2016"/>
                  </a:lnTo>
                  <a:lnTo>
                    <a:pt x="83602" y="85617"/>
                  </a:lnTo>
                  <a:lnTo>
                    <a:pt x="85350" y="82660"/>
                  </a:lnTo>
                  <a:lnTo>
                    <a:pt x="2689" y="0"/>
                  </a:lnTo>
                  <a:close/>
                </a:path>
              </a:pathLst>
            </a:custGeom>
            <a:solidFill>
              <a:srgbClr val="20B0D8"/>
            </a:solidFill>
            <a:ln>
              <a:noFill/>
            </a:ln>
          </p:spPr>
          <p:txBody>
            <a:bodyPr lIns="91425" tIns="91425" rIns="91425" bIns="91425" anchor="ctr" anchorCtr="0">
              <a:noAutofit/>
            </a:bodyPr>
            <a:lstStyle/>
            <a:p>
              <a:pPr lvl="0">
                <a:spcBef>
                  <a:spcPts val="0"/>
                </a:spcBef>
                <a:buNone/>
              </a:pPr>
              <a:endParaRPr/>
            </a:p>
          </p:txBody>
        </p:sp>
        <p:sp>
          <p:nvSpPr>
            <p:cNvPr id="210" name="Shape 210"/>
            <p:cNvSpPr/>
            <p:nvPr/>
          </p:nvSpPr>
          <p:spPr>
            <a:xfrm>
              <a:off x="4928925" y="1431100"/>
              <a:ext cx="2120300" cy="2076600"/>
            </a:xfrm>
            <a:custGeom>
              <a:avLst/>
              <a:gdLst/>
              <a:ahLst/>
              <a:cxnLst/>
              <a:rect l="0" t="0" r="0" b="0"/>
              <a:pathLst>
                <a:path w="84812" h="83064" extrusionOk="0">
                  <a:moveTo>
                    <a:pt x="1" y="0"/>
                  </a:moveTo>
                  <a:lnTo>
                    <a:pt x="83199" y="83063"/>
                  </a:lnTo>
                  <a:lnTo>
                    <a:pt x="84812" y="80106"/>
                  </a:lnTo>
                  <a:lnTo>
                    <a:pt x="4705" y="0"/>
                  </a:lnTo>
                  <a:close/>
                </a:path>
              </a:pathLst>
            </a:custGeom>
            <a:solidFill>
              <a:srgbClr val="21AED9"/>
            </a:solidFill>
            <a:ln>
              <a:noFill/>
            </a:ln>
          </p:spPr>
          <p:txBody>
            <a:bodyPr lIns="91425" tIns="91425" rIns="91425" bIns="91425" anchor="ctr" anchorCtr="0">
              <a:noAutofit/>
            </a:bodyPr>
            <a:lstStyle/>
            <a:p>
              <a:pPr lvl="0">
                <a:spcBef>
                  <a:spcPts val="0"/>
                </a:spcBef>
                <a:buNone/>
              </a:pPr>
              <a:endParaRPr/>
            </a:p>
          </p:txBody>
        </p:sp>
        <p:sp>
          <p:nvSpPr>
            <p:cNvPr id="211" name="Shape 211"/>
            <p:cNvSpPr/>
            <p:nvPr/>
          </p:nvSpPr>
          <p:spPr>
            <a:xfrm>
              <a:off x="5026375" y="1431100"/>
              <a:ext cx="2059825" cy="2016100"/>
            </a:xfrm>
            <a:custGeom>
              <a:avLst/>
              <a:gdLst/>
              <a:ahLst/>
              <a:cxnLst/>
              <a:rect l="0" t="0" r="0" b="0"/>
              <a:pathLst>
                <a:path w="82393" h="80644" extrusionOk="0">
                  <a:moveTo>
                    <a:pt x="0" y="0"/>
                  </a:moveTo>
                  <a:lnTo>
                    <a:pt x="80645" y="80644"/>
                  </a:lnTo>
                  <a:lnTo>
                    <a:pt x="82392" y="77687"/>
                  </a:lnTo>
                  <a:lnTo>
                    <a:pt x="4705" y="0"/>
                  </a:lnTo>
                  <a:close/>
                </a:path>
              </a:pathLst>
            </a:custGeom>
            <a:solidFill>
              <a:srgbClr val="22ADD9"/>
            </a:solidFill>
            <a:ln>
              <a:noFill/>
            </a:ln>
          </p:spPr>
          <p:txBody>
            <a:bodyPr lIns="91425" tIns="91425" rIns="91425" bIns="91425" anchor="ctr" anchorCtr="0">
              <a:noAutofit/>
            </a:bodyPr>
            <a:lstStyle/>
            <a:p>
              <a:pPr lvl="0">
                <a:spcBef>
                  <a:spcPts val="0"/>
                </a:spcBef>
                <a:buNone/>
              </a:pPr>
              <a:endParaRPr/>
            </a:p>
          </p:txBody>
        </p:sp>
        <p:sp>
          <p:nvSpPr>
            <p:cNvPr id="212" name="Shape 212"/>
            <p:cNvSpPr/>
            <p:nvPr/>
          </p:nvSpPr>
          <p:spPr>
            <a:xfrm>
              <a:off x="5123825" y="1431100"/>
              <a:ext cx="1995975" cy="1955625"/>
            </a:xfrm>
            <a:custGeom>
              <a:avLst/>
              <a:gdLst/>
              <a:ahLst/>
              <a:cxnLst/>
              <a:rect l="0" t="0" r="0" b="0"/>
              <a:pathLst>
                <a:path w="79839" h="78225" extrusionOk="0">
                  <a:moveTo>
                    <a:pt x="0" y="0"/>
                  </a:moveTo>
                  <a:lnTo>
                    <a:pt x="78225" y="78225"/>
                  </a:lnTo>
                  <a:lnTo>
                    <a:pt x="79838" y="75268"/>
                  </a:lnTo>
                  <a:lnTo>
                    <a:pt x="4705" y="0"/>
                  </a:lnTo>
                  <a:close/>
                </a:path>
              </a:pathLst>
            </a:custGeom>
            <a:solidFill>
              <a:srgbClr val="23ABDA"/>
            </a:solidFill>
            <a:ln>
              <a:noFill/>
            </a:ln>
          </p:spPr>
          <p:txBody>
            <a:bodyPr lIns="91425" tIns="91425" rIns="91425" bIns="91425" anchor="ctr" anchorCtr="0">
              <a:noAutofit/>
            </a:bodyPr>
            <a:lstStyle/>
            <a:p>
              <a:pPr lvl="0">
                <a:spcBef>
                  <a:spcPts val="0"/>
                </a:spcBef>
                <a:buNone/>
              </a:pPr>
              <a:endParaRPr/>
            </a:p>
          </p:txBody>
        </p:sp>
        <p:sp>
          <p:nvSpPr>
            <p:cNvPr id="213" name="Shape 213"/>
            <p:cNvSpPr/>
            <p:nvPr/>
          </p:nvSpPr>
          <p:spPr>
            <a:xfrm>
              <a:off x="5221275" y="1431100"/>
              <a:ext cx="1935475" cy="1891775"/>
            </a:xfrm>
            <a:custGeom>
              <a:avLst/>
              <a:gdLst/>
              <a:ahLst/>
              <a:cxnLst/>
              <a:rect l="0" t="0" r="0" b="0"/>
              <a:pathLst>
                <a:path w="77419" h="75671" extrusionOk="0">
                  <a:moveTo>
                    <a:pt x="0" y="0"/>
                  </a:moveTo>
                  <a:lnTo>
                    <a:pt x="75671" y="75671"/>
                  </a:lnTo>
                  <a:lnTo>
                    <a:pt x="77419" y="72714"/>
                  </a:lnTo>
                  <a:lnTo>
                    <a:pt x="4570" y="0"/>
                  </a:lnTo>
                  <a:close/>
                </a:path>
              </a:pathLst>
            </a:custGeom>
            <a:solidFill>
              <a:srgbClr val="25A9DA"/>
            </a:solidFill>
            <a:ln>
              <a:noFill/>
            </a:ln>
          </p:spPr>
          <p:txBody>
            <a:bodyPr lIns="91425" tIns="91425" rIns="91425" bIns="91425" anchor="ctr" anchorCtr="0">
              <a:noAutofit/>
            </a:bodyPr>
            <a:lstStyle/>
            <a:p>
              <a:pPr lvl="0">
                <a:spcBef>
                  <a:spcPts val="0"/>
                </a:spcBef>
                <a:buNone/>
              </a:pPr>
              <a:endParaRPr/>
            </a:p>
          </p:txBody>
        </p:sp>
        <p:sp>
          <p:nvSpPr>
            <p:cNvPr id="214" name="Shape 214"/>
            <p:cNvSpPr/>
            <p:nvPr/>
          </p:nvSpPr>
          <p:spPr>
            <a:xfrm>
              <a:off x="5318700" y="1431100"/>
              <a:ext cx="1875025" cy="1831300"/>
            </a:xfrm>
            <a:custGeom>
              <a:avLst/>
              <a:gdLst/>
              <a:ahLst/>
              <a:cxnLst/>
              <a:rect l="0" t="0" r="0" b="0"/>
              <a:pathLst>
                <a:path w="75001" h="73252" extrusionOk="0">
                  <a:moveTo>
                    <a:pt x="1" y="0"/>
                  </a:moveTo>
                  <a:lnTo>
                    <a:pt x="73253" y="73251"/>
                  </a:lnTo>
                  <a:lnTo>
                    <a:pt x="75000" y="70295"/>
                  </a:lnTo>
                  <a:lnTo>
                    <a:pt x="4571" y="0"/>
                  </a:lnTo>
                  <a:close/>
                </a:path>
              </a:pathLst>
            </a:custGeom>
            <a:solidFill>
              <a:srgbClr val="26A8DB"/>
            </a:solidFill>
            <a:ln>
              <a:noFill/>
            </a:ln>
          </p:spPr>
          <p:txBody>
            <a:bodyPr lIns="91425" tIns="91425" rIns="91425" bIns="91425" anchor="ctr" anchorCtr="0">
              <a:noAutofit/>
            </a:bodyPr>
            <a:lstStyle/>
            <a:p>
              <a:pPr lvl="0">
                <a:spcBef>
                  <a:spcPts val="0"/>
                </a:spcBef>
                <a:buNone/>
              </a:pPr>
              <a:endParaRPr/>
            </a:p>
          </p:txBody>
        </p:sp>
        <p:sp>
          <p:nvSpPr>
            <p:cNvPr id="215" name="Shape 215"/>
            <p:cNvSpPr/>
            <p:nvPr/>
          </p:nvSpPr>
          <p:spPr>
            <a:xfrm>
              <a:off x="5416150" y="1431100"/>
              <a:ext cx="1811175" cy="1770825"/>
            </a:xfrm>
            <a:custGeom>
              <a:avLst/>
              <a:gdLst/>
              <a:ahLst/>
              <a:cxnLst/>
              <a:rect l="0" t="0" r="0" b="0"/>
              <a:pathLst>
                <a:path w="72447" h="70833" extrusionOk="0">
                  <a:moveTo>
                    <a:pt x="1" y="0"/>
                  </a:moveTo>
                  <a:lnTo>
                    <a:pt x="70699" y="70832"/>
                  </a:lnTo>
                  <a:lnTo>
                    <a:pt x="72446" y="67875"/>
                  </a:lnTo>
                  <a:lnTo>
                    <a:pt x="4571" y="0"/>
                  </a:lnTo>
                  <a:close/>
                </a:path>
              </a:pathLst>
            </a:custGeom>
            <a:solidFill>
              <a:srgbClr val="27A6DC"/>
            </a:solidFill>
            <a:ln>
              <a:noFill/>
            </a:ln>
          </p:spPr>
          <p:txBody>
            <a:bodyPr lIns="91425" tIns="91425" rIns="91425" bIns="91425" anchor="ctr" anchorCtr="0">
              <a:noAutofit/>
            </a:bodyPr>
            <a:lstStyle/>
            <a:p>
              <a:pPr lvl="0">
                <a:spcBef>
                  <a:spcPts val="0"/>
                </a:spcBef>
                <a:buNone/>
              </a:pPr>
              <a:endParaRPr/>
            </a:p>
          </p:txBody>
        </p:sp>
        <p:sp>
          <p:nvSpPr>
            <p:cNvPr id="216" name="Shape 216"/>
            <p:cNvSpPr/>
            <p:nvPr/>
          </p:nvSpPr>
          <p:spPr>
            <a:xfrm>
              <a:off x="5510250" y="1431100"/>
              <a:ext cx="1754025" cy="1706975"/>
            </a:xfrm>
            <a:custGeom>
              <a:avLst/>
              <a:gdLst/>
              <a:ahLst/>
              <a:cxnLst/>
              <a:rect l="0" t="0" r="0" b="0"/>
              <a:pathLst>
                <a:path w="70161" h="68279" extrusionOk="0">
                  <a:moveTo>
                    <a:pt x="0" y="0"/>
                  </a:moveTo>
                  <a:lnTo>
                    <a:pt x="68413" y="68278"/>
                  </a:lnTo>
                  <a:lnTo>
                    <a:pt x="70161" y="65456"/>
                  </a:lnTo>
                  <a:lnTo>
                    <a:pt x="4704" y="0"/>
                  </a:lnTo>
                  <a:close/>
                </a:path>
              </a:pathLst>
            </a:custGeom>
            <a:solidFill>
              <a:srgbClr val="28A4DC"/>
            </a:solidFill>
            <a:ln>
              <a:noFill/>
            </a:ln>
          </p:spPr>
          <p:txBody>
            <a:bodyPr lIns="91425" tIns="91425" rIns="91425" bIns="91425" anchor="ctr" anchorCtr="0">
              <a:noAutofit/>
            </a:bodyPr>
            <a:lstStyle/>
            <a:p>
              <a:pPr lvl="0">
                <a:spcBef>
                  <a:spcPts val="0"/>
                </a:spcBef>
                <a:buNone/>
              </a:pPr>
              <a:endParaRPr/>
            </a:p>
          </p:txBody>
        </p:sp>
        <p:sp>
          <p:nvSpPr>
            <p:cNvPr id="217" name="Shape 217"/>
            <p:cNvSpPr/>
            <p:nvPr/>
          </p:nvSpPr>
          <p:spPr>
            <a:xfrm>
              <a:off x="5607675" y="1431100"/>
              <a:ext cx="1690200" cy="1646500"/>
            </a:xfrm>
            <a:custGeom>
              <a:avLst/>
              <a:gdLst/>
              <a:ahLst/>
              <a:cxnLst/>
              <a:rect l="0" t="0" r="0" b="0"/>
              <a:pathLst>
                <a:path w="67608" h="65860" extrusionOk="0">
                  <a:moveTo>
                    <a:pt x="1" y="0"/>
                  </a:moveTo>
                  <a:lnTo>
                    <a:pt x="65995" y="65859"/>
                  </a:lnTo>
                  <a:lnTo>
                    <a:pt x="67608" y="62902"/>
                  </a:lnTo>
                  <a:lnTo>
                    <a:pt x="4705" y="0"/>
                  </a:lnTo>
                  <a:close/>
                </a:path>
              </a:pathLst>
            </a:custGeom>
            <a:solidFill>
              <a:srgbClr val="29A2DD"/>
            </a:solidFill>
            <a:ln>
              <a:noFill/>
            </a:ln>
          </p:spPr>
          <p:txBody>
            <a:bodyPr lIns="91425" tIns="91425" rIns="91425" bIns="91425" anchor="ctr" anchorCtr="0">
              <a:noAutofit/>
            </a:bodyPr>
            <a:lstStyle/>
            <a:p>
              <a:pPr lvl="0">
                <a:spcBef>
                  <a:spcPts val="0"/>
                </a:spcBef>
                <a:buNone/>
              </a:pPr>
              <a:endParaRPr/>
            </a:p>
          </p:txBody>
        </p:sp>
        <p:sp>
          <p:nvSpPr>
            <p:cNvPr id="218" name="Shape 218"/>
            <p:cNvSpPr/>
            <p:nvPr/>
          </p:nvSpPr>
          <p:spPr>
            <a:xfrm>
              <a:off x="5705125" y="1431100"/>
              <a:ext cx="1629725" cy="1586000"/>
            </a:xfrm>
            <a:custGeom>
              <a:avLst/>
              <a:gdLst/>
              <a:ahLst/>
              <a:cxnLst/>
              <a:rect l="0" t="0" r="0" b="0"/>
              <a:pathLst>
                <a:path w="65189" h="63440" extrusionOk="0">
                  <a:moveTo>
                    <a:pt x="1" y="0"/>
                  </a:moveTo>
                  <a:lnTo>
                    <a:pt x="63441" y="63440"/>
                  </a:lnTo>
                  <a:lnTo>
                    <a:pt x="65188" y="60483"/>
                  </a:lnTo>
                  <a:lnTo>
                    <a:pt x="4705" y="0"/>
                  </a:lnTo>
                  <a:close/>
                </a:path>
              </a:pathLst>
            </a:custGeom>
            <a:solidFill>
              <a:srgbClr val="2AA1DD"/>
            </a:solidFill>
            <a:ln>
              <a:noFill/>
            </a:ln>
          </p:spPr>
          <p:txBody>
            <a:bodyPr lIns="91425" tIns="91425" rIns="91425" bIns="91425" anchor="ctr" anchorCtr="0">
              <a:noAutofit/>
            </a:bodyPr>
            <a:lstStyle/>
            <a:p>
              <a:pPr lvl="0">
                <a:spcBef>
                  <a:spcPts val="0"/>
                </a:spcBef>
                <a:buNone/>
              </a:pPr>
              <a:endParaRPr/>
            </a:p>
          </p:txBody>
        </p:sp>
        <p:sp>
          <p:nvSpPr>
            <p:cNvPr id="219" name="Shape 219"/>
            <p:cNvSpPr/>
            <p:nvPr/>
          </p:nvSpPr>
          <p:spPr>
            <a:xfrm>
              <a:off x="5802575" y="1431100"/>
              <a:ext cx="1565875" cy="1525525"/>
            </a:xfrm>
            <a:custGeom>
              <a:avLst/>
              <a:gdLst/>
              <a:ahLst/>
              <a:cxnLst/>
              <a:rect l="0" t="0" r="0" b="0"/>
              <a:pathLst>
                <a:path w="62635" h="61021" extrusionOk="0">
                  <a:moveTo>
                    <a:pt x="1" y="0"/>
                  </a:moveTo>
                  <a:lnTo>
                    <a:pt x="61021" y="61020"/>
                  </a:lnTo>
                  <a:lnTo>
                    <a:pt x="62634" y="58064"/>
                  </a:lnTo>
                  <a:lnTo>
                    <a:pt x="4705" y="0"/>
                  </a:lnTo>
                  <a:close/>
                </a:path>
              </a:pathLst>
            </a:custGeom>
            <a:solidFill>
              <a:srgbClr val="2B9FDE"/>
            </a:solidFill>
            <a:ln>
              <a:noFill/>
            </a:ln>
          </p:spPr>
          <p:txBody>
            <a:bodyPr lIns="91425" tIns="91425" rIns="91425" bIns="91425" anchor="ctr" anchorCtr="0">
              <a:noAutofit/>
            </a:bodyPr>
            <a:lstStyle/>
            <a:p>
              <a:pPr lvl="0">
                <a:spcBef>
                  <a:spcPts val="0"/>
                </a:spcBef>
                <a:buNone/>
              </a:pPr>
              <a:endParaRPr/>
            </a:p>
          </p:txBody>
        </p:sp>
        <p:sp>
          <p:nvSpPr>
            <p:cNvPr id="220" name="Shape 220"/>
            <p:cNvSpPr/>
            <p:nvPr/>
          </p:nvSpPr>
          <p:spPr>
            <a:xfrm>
              <a:off x="5900025" y="1431100"/>
              <a:ext cx="1481850" cy="1461675"/>
            </a:xfrm>
            <a:custGeom>
              <a:avLst/>
              <a:gdLst/>
              <a:ahLst/>
              <a:cxnLst/>
              <a:rect l="0" t="0" r="0" b="0"/>
              <a:pathLst>
                <a:path w="59274" h="58467" extrusionOk="0">
                  <a:moveTo>
                    <a:pt x="0" y="0"/>
                  </a:moveTo>
                  <a:lnTo>
                    <a:pt x="58468" y="58467"/>
                  </a:lnTo>
                  <a:lnTo>
                    <a:pt x="59274" y="57123"/>
                  </a:lnTo>
                  <a:lnTo>
                    <a:pt x="56048" y="51478"/>
                  </a:lnTo>
                  <a:lnTo>
                    <a:pt x="4570" y="0"/>
                  </a:lnTo>
                  <a:close/>
                </a:path>
              </a:pathLst>
            </a:custGeom>
            <a:solidFill>
              <a:srgbClr val="2C9DDE"/>
            </a:solidFill>
            <a:ln>
              <a:noFill/>
            </a:ln>
          </p:spPr>
          <p:txBody>
            <a:bodyPr lIns="91425" tIns="91425" rIns="91425" bIns="91425" anchor="ctr" anchorCtr="0">
              <a:noAutofit/>
            </a:bodyPr>
            <a:lstStyle/>
            <a:p>
              <a:pPr lvl="0">
                <a:spcBef>
                  <a:spcPts val="0"/>
                </a:spcBef>
                <a:buNone/>
              </a:pPr>
              <a:endParaRPr/>
            </a:p>
          </p:txBody>
        </p:sp>
        <p:sp>
          <p:nvSpPr>
            <p:cNvPr id="221" name="Shape 221"/>
            <p:cNvSpPr/>
            <p:nvPr/>
          </p:nvSpPr>
          <p:spPr>
            <a:xfrm>
              <a:off x="5997475" y="1431100"/>
              <a:ext cx="1307125" cy="1297025"/>
            </a:xfrm>
            <a:custGeom>
              <a:avLst/>
              <a:gdLst/>
              <a:ahLst/>
              <a:cxnLst/>
              <a:rect l="0" t="0" r="0" b="0"/>
              <a:pathLst>
                <a:path w="52285" h="51881" extrusionOk="0">
                  <a:moveTo>
                    <a:pt x="0" y="0"/>
                  </a:moveTo>
                  <a:lnTo>
                    <a:pt x="51747" y="51881"/>
                  </a:lnTo>
                  <a:lnTo>
                    <a:pt x="52285" y="51478"/>
                  </a:lnTo>
                  <a:lnTo>
                    <a:pt x="46908" y="42338"/>
                  </a:lnTo>
                  <a:lnTo>
                    <a:pt x="4570" y="0"/>
                  </a:lnTo>
                  <a:close/>
                </a:path>
              </a:pathLst>
            </a:custGeom>
            <a:solidFill>
              <a:srgbClr val="2D9CDF"/>
            </a:solidFill>
            <a:ln>
              <a:noFill/>
            </a:ln>
          </p:spPr>
          <p:txBody>
            <a:bodyPr lIns="91425" tIns="91425" rIns="91425" bIns="91425" anchor="ctr" anchorCtr="0">
              <a:noAutofit/>
            </a:bodyPr>
            <a:lstStyle/>
            <a:p>
              <a:pPr lvl="0">
                <a:spcBef>
                  <a:spcPts val="0"/>
                </a:spcBef>
                <a:buNone/>
              </a:pPr>
              <a:endParaRPr/>
            </a:p>
          </p:txBody>
        </p:sp>
        <p:sp>
          <p:nvSpPr>
            <p:cNvPr id="222" name="Shape 222"/>
            <p:cNvSpPr/>
            <p:nvPr/>
          </p:nvSpPr>
          <p:spPr>
            <a:xfrm>
              <a:off x="6094900" y="1431100"/>
              <a:ext cx="1075300" cy="1065175"/>
            </a:xfrm>
            <a:custGeom>
              <a:avLst/>
              <a:gdLst/>
              <a:ahLst/>
              <a:cxnLst/>
              <a:rect l="0" t="0" r="0" b="0"/>
              <a:pathLst>
                <a:path w="43012" h="42607" extrusionOk="0">
                  <a:moveTo>
                    <a:pt x="1" y="0"/>
                  </a:moveTo>
                  <a:lnTo>
                    <a:pt x="42608" y="42607"/>
                  </a:lnTo>
                  <a:lnTo>
                    <a:pt x="43011" y="42338"/>
                  </a:lnTo>
                  <a:lnTo>
                    <a:pt x="37769" y="33064"/>
                  </a:lnTo>
                  <a:lnTo>
                    <a:pt x="4571" y="0"/>
                  </a:lnTo>
                  <a:close/>
                </a:path>
              </a:pathLst>
            </a:custGeom>
            <a:solidFill>
              <a:srgbClr val="2F9AE0"/>
            </a:solidFill>
            <a:ln>
              <a:noFill/>
            </a:ln>
          </p:spPr>
          <p:txBody>
            <a:bodyPr lIns="91425" tIns="91425" rIns="91425" bIns="91425" anchor="ctr" anchorCtr="0">
              <a:noAutofit/>
            </a:bodyPr>
            <a:lstStyle/>
            <a:p>
              <a:pPr lvl="0">
                <a:spcBef>
                  <a:spcPts val="0"/>
                </a:spcBef>
                <a:buNone/>
              </a:pPr>
              <a:endParaRPr/>
            </a:p>
          </p:txBody>
        </p:sp>
        <p:sp>
          <p:nvSpPr>
            <p:cNvPr id="223" name="Shape 223"/>
            <p:cNvSpPr/>
            <p:nvPr/>
          </p:nvSpPr>
          <p:spPr>
            <a:xfrm>
              <a:off x="6189000" y="1431100"/>
              <a:ext cx="850150" cy="836700"/>
            </a:xfrm>
            <a:custGeom>
              <a:avLst/>
              <a:gdLst/>
              <a:ahLst/>
              <a:cxnLst/>
              <a:rect l="0" t="0" r="0" b="0"/>
              <a:pathLst>
                <a:path w="34006" h="33468" extrusionOk="0">
                  <a:moveTo>
                    <a:pt x="0" y="0"/>
                  </a:moveTo>
                  <a:lnTo>
                    <a:pt x="33602" y="33467"/>
                  </a:lnTo>
                  <a:lnTo>
                    <a:pt x="34005" y="33198"/>
                  </a:lnTo>
                  <a:lnTo>
                    <a:pt x="28629" y="23924"/>
                  </a:lnTo>
                  <a:lnTo>
                    <a:pt x="4705" y="0"/>
                  </a:lnTo>
                  <a:close/>
                </a:path>
              </a:pathLst>
            </a:custGeom>
            <a:solidFill>
              <a:srgbClr val="3098E0"/>
            </a:solidFill>
            <a:ln>
              <a:noFill/>
            </a:ln>
          </p:spPr>
          <p:txBody>
            <a:bodyPr lIns="91425" tIns="91425" rIns="91425" bIns="91425" anchor="ctr" anchorCtr="0">
              <a:noAutofit/>
            </a:bodyPr>
            <a:lstStyle/>
            <a:p>
              <a:pPr lvl="0">
                <a:spcBef>
                  <a:spcPts val="0"/>
                </a:spcBef>
                <a:buNone/>
              </a:pPr>
              <a:endParaRPr/>
            </a:p>
          </p:txBody>
        </p:sp>
        <p:sp>
          <p:nvSpPr>
            <p:cNvPr id="224" name="Shape 224"/>
            <p:cNvSpPr/>
            <p:nvPr/>
          </p:nvSpPr>
          <p:spPr>
            <a:xfrm>
              <a:off x="6286450" y="1431100"/>
              <a:ext cx="618300" cy="608200"/>
            </a:xfrm>
            <a:custGeom>
              <a:avLst/>
              <a:gdLst/>
              <a:ahLst/>
              <a:cxnLst/>
              <a:rect l="0" t="0" r="0" b="0"/>
              <a:pathLst>
                <a:path w="24732" h="24328" extrusionOk="0">
                  <a:moveTo>
                    <a:pt x="0" y="0"/>
                  </a:moveTo>
                  <a:lnTo>
                    <a:pt x="24328" y="24328"/>
                  </a:lnTo>
                  <a:lnTo>
                    <a:pt x="24731" y="23924"/>
                  </a:lnTo>
                  <a:lnTo>
                    <a:pt x="19489" y="14785"/>
                  </a:lnTo>
                  <a:lnTo>
                    <a:pt x="4704" y="0"/>
                  </a:lnTo>
                  <a:close/>
                </a:path>
              </a:pathLst>
            </a:custGeom>
            <a:solidFill>
              <a:srgbClr val="3196E1"/>
            </a:solidFill>
            <a:ln>
              <a:noFill/>
            </a:ln>
          </p:spPr>
          <p:txBody>
            <a:bodyPr lIns="91425" tIns="91425" rIns="91425" bIns="91425" anchor="ctr" anchorCtr="0">
              <a:noAutofit/>
            </a:bodyPr>
            <a:lstStyle/>
            <a:p>
              <a:pPr lvl="0">
                <a:spcBef>
                  <a:spcPts val="0"/>
                </a:spcBef>
                <a:buNone/>
              </a:pPr>
              <a:endParaRPr/>
            </a:p>
          </p:txBody>
        </p:sp>
        <p:sp>
          <p:nvSpPr>
            <p:cNvPr id="225" name="Shape 225"/>
            <p:cNvSpPr/>
            <p:nvPr/>
          </p:nvSpPr>
          <p:spPr>
            <a:xfrm>
              <a:off x="6383900" y="1431100"/>
              <a:ext cx="389800" cy="376350"/>
            </a:xfrm>
            <a:custGeom>
              <a:avLst/>
              <a:gdLst/>
              <a:ahLst/>
              <a:cxnLst/>
              <a:rect l="0" t="0" r="0" b="0"/>
              <a:pathLst>
                <a:path w="15592" h="15054" extrusionOk="0">
                  <a:moveTo>
                    <a:pt x="0" y="0"/>
                  </a:moveTo>
                  <a:lnTo>
                    <a:pt x="15188" y="15054"/>
                  </a:lnTo>
                  <a:lnTo>
                    <a:pt x="15591" y="14785"/>
                  </a:lnTo>
                  <a:lnTo>
                    <a:pt x="10215" y="5645"/>
                  </a:lnTo>
                  <a:lnTo>
                    <a:pt x="4704" y="0"/>
                  </a:lnTo>
                  <a:close/>
                </a:path>
              </a:pathLst>
            </a:custGeom>
            <a:solidFill>
              <a:srgbClr val="3295E1"/>
            </a:solidFill>
            <a:ln>
              <a:noFill/>
            </a:ln>
          </p:spPr>
          <p:txBody>
            <a:bodyPr lIns="91425" tIns="91425" rIns="91425" bIns="91425" anchor="ctr" anchorCtr="0">
              <a:noAutofit/>
            </a:bodyPr>
            <a:lstStyle/>
            <a:p>
              <a:pPr lvl="0">
                <a:spcBef>
                  <a:spcPts val="0"/>
                </a:spcBef>
                <a:buNone/>
              </a:pPr>
              <a:endParaRPr/>
            </a:p>
          </p:txBody>
        </p:sp>
        <p:sp>
          <p:nvSpPr>
            <p:cNvPr id="226" name="Shape 226"/>
            <p:cNvSpPr/>
            <p:nvPr/>
          </p:nvSpPr>
          <p:spPr>
            <a:xfrm>
              <a:off x="6481325" y="1431100"/>
              <a:ext cx="157950" cy="147850"/>
            </a:xfrm>
            <a:custGeom>
              <a:avLst/>
              <a:gdLst/>
              <a:ahLst/>
              <a:cxnLst/>
              <a:rect l="0" t="0" r="0" b="0"/>
              <a:pathLst>
                <a:path w="6318" h="5914" extrusionOk="0">
                  <a:moveTo>
                    <a:pt x="1" y="0"/>
                  </a:moveTo>
                  <a:lnTo>
                    <a:pt x="5915" y="5914"/>
                  </a:lnTo>
                  <a:lnTo>
                    <a:pt x="6318" y="5645"/>
                  </a:lnTo>
                  <a:lnTo>
                    <a:pt x="3092" y="0"/>
                  </a:lnTo>
                  <a:close/>
                </a:path>
              </a:pathLst>
            </a:custGeom>
            <a:solidFill>
              <a:srgbClr val="3393E2"/>
            </a:solidFill>
            <a:ln>
              <a:noFill/>
            </a:ln>
          </p:spPr>
          <p:txBody>
            <a:bodyPr lIns="91425" tIns="91425" rIns="91425" bIns="91425" anchor="ctr" anchorCtr="0">
              <a:noAutofit/>
            </a:bodyPr>
            <a:lstStyle/>
            <a:p>
              <a:pPr lvl="0">
                <a:spcBef>
                  <a:spcPts val="0"/>
                </a:spcBef>
                <a:buNone/>
              </a:pPr>
              <a:endParaRPr/>
            </a:p>
          </p:txBody>
        </p:sp>
      </p:grpSp>
      <p:sp>
        <p:nvSpPr>
          <p:cNvPr id="227" name="Shape 227"/>
          <p:cNvSpPr/>
          <p:nvPr/>
        </p:nvSpPr>
        <p:spPr>
          <a:xfrm rot="10800000" flipH="1">
            <a:off x="66674" y="3135425"/>
            <a:ext cx="819899" cy="710099"/>
          </a:xfrm>
          <a:prstGeom prst="hexagon">
            <a:avLst>
              <a:gd name="adj" fmla="val 28678"/>
              <a:gd name="vf" fmla="val 115470"/>
            </a:avLst>
          </a:prstGeom>
          <a:noFill/>
          <a:ln w="9525"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28" name="Shape 228"/>
          <p:cNvSpPr/>
          <p:nvPr/>
        </p:nvSpPr>
        <p:spPr>
          <a:xfrm rot="10800000" flipH="1">
            <a:off x="828674" y="3516549"/>
            <a:ext cx="428700" cy="371100"/>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229" name="Shape 229"/>
          <p:cNvSpPr/>
          <p:nvPr/>
        </p:nvSpPr>
        <p:spPr>
          <a:xfrm rot="10800000" flipH="1">
            <a:off x="761999" y="877950"/>
            <a:ext cx="819899" cy="710099"/>
          </a:xfrm>
          <a:prstGeom prst="hexagon">
            <a:avLst>
              <a:gd name="adj" fmla="val 28678"/>
              <a:gd name="vf" fmla="val 115470"/>
            </a:avLst>
          </a:prstGeom>
          <a:noFill/>
          <a:ln w="76200" cap="flat" cmpd="sng">
            <a:solidFill>
              <a:srgbClr val="184769"/>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30" name="Shape 230"/>
          <p:cNvSpPr/>
          <p:nvPr/>
        </p:nvSpPr>
        <p:spPr>
          <a:xfrm rot="10800000" flipH="1">
            <a:off x="793851" y="4692801"/>
            <a:ext cx="517499" cy="447899"/>
          </a:xfrm>
          <a:prstGeom prst="hexagon">
            <a:avLst>
              <a:gd name="adj" fmla="val 28678"/>
              <a:gd name="vf" fmla="val 115470"/>
            </a:avLst>
          </a:prstGeom>
          <a:solidFill>
            <a:srgbClr val="00E1C6"/>
          </a:solidFill>
          <a:ln>
            <a:noFill/>
          </a:ln>
        </p:spPr>
        <p:txBody>
          <a:bodyPr lIns="91425" tIns="91425" rIns="91425" bIns="91425" anchor="ctr" anchorCtr="0">
            <a:noAutofit/>
          </a:bodyPr>
          <a:lstStyle/>
          <a:p>
            <a:pPr lvl="0">
              <a:spcBef>
                <a:spcPts val="0"/>
              </a:spcBef>
              <a:buNone/>
            </a:pPr>
            <a:endParaRPr/>
          </a:p>
        </p:txBody>
      </p:sp>
      <p:grpSp>
        <p:nvGrpSpPr>
          <p:cNvPr id="231" name="Shape 231"/>
          <p:cNvGrpSpPr/>
          <p:nvPr/>
        </p:nvGrpSpPr>
        <p:grpSpPr>
          <a:xfrm>
            <a:off x="996358" y="1070667"/>
            <a:ext cx="351203" cy="324660"/>
            <a:chOff x="5975075" y="2327500"/>
            <a:chExt cx="420100" cy="388350"/>
          </a:xfrm>
        </p:grpSpPr>
        <p:sp>
          <p:nvSpPr>
            <p:cNvPr id="232" name="Shape 232"/>
            <p:cNvSpPr/>
            <p:nvPr/>
          </p:nvSpPr>
          <p:spPr>
            <a:xfrm>
              <a:off x="5975075" y="2474650"/>
              <a:ext cx="98325" cy="220450"/>
            </a:xfrm>
            <a:custGeom>
              <a:avLst/>
              <a:gdLst/>
              <a:ahLst/>
              <a:cxnLst/>
              <a:rect l="0" t="0" r="0" b="0"/>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233" name="Shape 233"/>
            <p:cNvSpPr/>
            <p:nvPr/>
          </p:nvSpPr>
          <p:spPr>
            <a:xfrm>
              <a:off x="6088025" y="2327500"/>
              <a:ext cx="307150" cy="388350"/>
            </a:xfrm>
            <a:custGeom>
              <a:avLst/>
              <a:gdLst/>
              <a:ahLst/>
              <a:cxnLst/>
              <a:rect l="0" t="0" r="0" b="0"/>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sp>
        <p:nvSpPr>
          <p:cNvPr id="234" name="Shape 234"/>
          <p:cNvSpPr/>
          <p:nvPr/>
        </p:nvSpPr>
        <p:spPr>
          <a:xfrm>
            <a:off x="393600" y="3346626"/>
            <a:ext cx="166061" cy="287704"/>
          </a:xfrm>
          <a:custGeom>
            <a:avLst/>
            <a:gdLst/>
            <a:ahLst/>
            <a:cxnLst/>
            <a:rect l="0" t="0" r="0" b="0"/>
            <a:pathLst>
              <a:path w="11870" h="20565" extrusionOk="0">
                <a:moveTo>
                  <a:pt x="6301" y="977"/>
                </a:moveTo>
                <a:lnTo>
                  <a:pt x="6423" y="1002"/>
                </a:lnTo>
                <a:lnTo>
                  <a:pt x="6497" y="1075"/>
                </a:lnTo>
                <a:lnTo>
                  <a:pt x="6570" y="1148"/>
                </a:lnTo>
                <a:lnTo>
                  <a:pt x="6594" y="1270"/>
                </a:lnTo>
                <a:lnTo>
                  <a:pt x="6570" y="1368"/>
                </a:lnTo>
                <a:lnTo>
                  <a:pt x="6497" y="1466"/>
                </a:lnTo>
                <a:lnTo>
                  <a:pt x="6423" y="1515"/>
                </a:lnTo>
                <a:lnTo>
                  <a:pt x="6301" y="1539"/>
                </a:lnTo>
                <a:lnTo>
                  <a:pt x="5569" y="1539"/>
                </a:lnTo>
                <a:lnTo>
                  <a:pt x="5446" y="1515"/>
                </a:lnTo>
                <a:lnTo>
                  <a:pt x="5373" y="1466"/>
                </a:lnTo>
                <a:lnTo>
                  <a:pt x="5300" y="1368"/>
                </a:lnTo>
                <a:lnTo>
                  <a:pt x="5276" y="1270"/>
                </a:lnTo>
                <a:lnTo>
                  <a:pt x="5300" y="1148"/>
                </a:lnTo>
                <a:lnTo>
                  <a:pt x="5373" y="1075"/>
                </a:lnTo>
                <a:lnTo>
                  <a:pt x="5446" y="1002"/>
                </a:lnTo>
                <a:lnTo>
                  <a:pt x="5569" y="977"/>
                </a:lnTo>
                <a:close/>
                <a:moveTo>
                  <a:pt x="10575" y="2565"/>
                </a:moveTo>
                <a:lnTo>
                  <a:pt x="10575" y="16706"/>
                </a:lnTo>
                <a:lnTo>
                  <a:pt x="1295" y="16706"/>
                </a:lnTo>
                <a:lnTo>
                  <a:pt x="1295" y="2565"/>
                </a:lnTo>
                <a:close/>
                <a:moveTo>
                  <a:pt x="5935" y="17780"/>
                </a:moveTo>
                <a:lnTo>
                  <a:pt x="6106" y="17805"/>
                </a:lnTo>
                <a:lnTo>
                  <a:pt x="6277" y="17854"/>
                </a:lnTo>
                <a:lnTo>
                  <a:pt x="6423" y="17927"/>
                </a:lnTo>
                <a:lnTo>
                  <a:pt x="6545" y="18025"/>
                </a:lnTo>
                <a:lnTo>
                  <a:pt x="6643" y="18147"/>
                </a:lnTo>
                <a:lnTo>
                  <a:pt x="6716" y="18293"/>
                </a:lnTo>
                <a:lnTo>
                  <a:pt x="6765" y="18464"/>
                </a:lnTo>
                <a:lnTo>
                  <a:pt x="6790" y="18635"/>
                </a:lnTo>
                <a:lnTo>
                  <a:pt x="6765" y="18806"/>
                </a:lnTo>
                <a:lnTo>
                  <a:pt x="6716" y="18977"/>
                </a:lnTo>
                <a:lnTo>
                  <a:pt x="6643" y="19124"/>
                </a:lnTo>
                <a:lnTo>
                  <a:pt x="6545" y="19246"/>
                </a:lnTo>
                <a:lnTo>
                  <a:pt x="6423" y="19343"/>
                </a:lnTo>
                <a:lnTo>
                  <a:pt x="6277" y="19417"/>
                </a:lnTo>
                <a:lnTo>
                  <a:pt x="6106" y="19465"/>
                </a:lnTo>
                <a:lnTo>
                  <a:pt x="5935" y="19490"/>
                </a:lnTo>
                <a:lnTo>
                  <a:pt x="5764" y="19465"/>
                </a:lnTo>
                <a:lnTo>
                  <a:pt x="5593" y="19417"/>
                </a:lnTo>
                <a:lnTo>
                  <a:pt x="5446" y="19343"/>
                </a:lnTo>
                <a:lnTo>
                  <a:pt x="5324" y="19246"/>
                </a:lnTo>
                <a:lnTo>
                  <a:pt x="5227" y="19124"/>
                </a:lnTo>
                <a:lnTo>
                  <a:pt x="5153" y="18977"/>
                </a:lnTo>
                <a:lnTo>
                  <a:pt x="5105" y="18806"/>
                </a:lnTo>
                <a:lnTo>
                  <a:pt x="5080" y="18635"/>
                </a:lnTo>
                <a:lnTo>
                  <a:pt x="5105" y="18464"/>
                </a:lnTo>
                <a:lnTo>
                  <a:pt x="5153" y="18293"/>
                </a:lnTo>
                <a:lnTo>
                  <a:pt x="5227" y="18147"/>
                </a:lnTo>
                <a:lnTo>
                  <a:pt x="5324" y="18025"/>
                </a:lnTo>
                <a:lnTo>
                  <a:pt x="5446" y="17927"/>
                </a:lnTo>
                <a:lnTo>
                  <a:pt x="5593" y="17854"/>
                </a:lnTo>
                <a:lnTo>
                  <a:pt x="5764" y="17805"/>
                </a:lnTo>
                <a:lnTo>
                  <a:pt x="5935" y="17780"/>
                </a:lnTo>
                <a:close/>
                <a:moveTo>
                  <a:pt x="1295" y="0"/>
                </a:moveTo>
                <a:lnTo>
                  <a:pt x="1026" y="25"/>
                </a:lnTo>
                <a:lnTo>
                  <a:pt x="782" y="98"/>
                </a:lnTo>
                <a:lnTo>
                  <a:pt x="562" y="220"/>
                </a:lnTo>
                <a:lnTo>
                  <a:pt x="366" y="367"/>
                </a:lnTo>
                <a:lnTo>
                  <a:pt x="220" y="562"/>
                </a:lnTo>
                <a:lnTo>
                  <a:pt x="98" y="782"/>
                </a:lnTo>
                <a:lnTo>
                  <a:pt x="25" y="1026"/>
                </a:lnTo>
                <a:lnTo>
                  <a:pt x="0" y="1295"/>
                </a:lnTo>
                <a:lnTo>
                  <a:pt x="0" y="19270"/>
                </a:lnTo>
                <a:lnTo>
                  <a:pt x="25" y="19539"/>
                </a:lnTo>
                <a:lnTo>
                  <a:pt x="98" y="19783"/>
                </a:lnTo>
                <a:lnTo>
                  <a:pt x="220" y="20003"/>
                </a:lnTo>
                <a:lnTo>
                  <a:pt x="366" y="20198"/>
                </a:lnTo>
                <a:lnTo>
                  <a:pt x="562" y="20345"/>
                </a:lnTo>
                <a:lnTo>
                  <a:pt x="782" y="20467"/>
                </a:lnTo>
                <a:lnTo>
                  <a:pt x="1026" y="20540"/>
                </a:lnTo>
                <a:lnTo>
                  <a:pt x="1295" y="20565"/>
                </a:lnTo>
                <a:lnTo>
                  <a:pt x="10575" y="20565"/>
                </a:lnTo>
                <a:lnTo>
                  <a:pt x="10844" y="20540"/>
                </a:lnTo>
                <a:lnTo>
                  <a:pt x="11088" y="20467"/>
                </a:lnTo>
                <a:lnTo>
                  <a:pt x="11308" y="20345"/>
                </a:lnTo>
                <a:lnTo>
                  <a:pt x="11503" y="20198"/>
                </a:lnTo>
                <a:lnTo>
                  <a:pt x="11650" y="20003"/>
                </a:lnTo>
                <a:lnTo>
                  <a:pt x="11772" y="19783"/>
                </a:lnTo>
                <a:lnTo>
                  <a:pt x="11845" y="19539"/>
                </a:lnTo>
                <a:lnTo>
                  <a:pt x="11870" y="19270"/>
                </a:lnTo>
                <a:lnTo>
                  <a:pt x="11870" y="1295"/>
                </a:lnTo>
                <a:lnTo>
                  <a:pt x="11845" y="1026"/>
                </a:lnTo>
                <a:lnTo>
                  <a:pt x="11772" y="782"/>
                </a:lnTo>
                <a:lnTo>
                  <a:pt x="11650" y="562"/>
                </a:lnTo>
                <a:lnTo>
                  <a:pt x="11503" y="367"/>
                </a:lnTo>
                <a:lnTo>
                  <a:pt x="11308" y="220"/>
                </a:lnTo>
                <a:lnTo>
                  <a:pt x="11088" y="98"/>
                </a:lnTo>
                <a:lnTo>
                  <a:pt x="10844" y="25"/>
                </a:lnTo>
                <a:lnTo>
                  <a:pt x="10575" y="0"/>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grpSp>
        <p:nvGrpSpPr>
          <p:cNvPr id="235" name="Shape 235"/>
          <p:cNvGrpSpPr/>
          <p:nvPr/>
        </p:nvGrpSpPr>
        <p:grpSpPr>
          <a:xfrm>
            <a:off x="305253" y="553855"/>
            <a:ext cx="247468" cy="392302"/>
            <a:chOff x="6718575" y="2318625"/>
            <a:chExt cx="256950" cy="407375"/>
          </a:xfrm>
        </p:grpSpPr>
        <p:sp>
          <p:nvSpPr>
            <p:cNvPr id="236" name="Shape 236"/>
            <p:cNvSpPr/>
            <p:nvPr/>
          </p:nvSpPr>
          <p:spPr>
            <a:xfrm>
              <a:off x="6795900" y="2673600"/>
              <a:ext cx="102300" cy="22550"/>
            </a:xfrm>
            <a:custGeom>
              <a:avLst/>
              <a:gdLst/>
              <a:ahLst/>
              <a:cxnLst/>
              <a:rect l="0" t="0" r="0" b="0"/>
              <a:pathLst>
                <a:path w="4092" h="902" fill="none" extrusionOk="0">
                  <a:moveTo>
                    <a:pt x="4092" y="902"/>
                  </a:moveTo>
                  <a:lnTo>
                    <a:pt x="4092" y="1"/>
                  </a:lnTo>
                  <a:lnTo>
                    <a:pt x="0" y="1"/>
                  </a:lnTo>
                  <a:lnTo>
                    <a:pt x="0" y="902"/>
                  </a:lnTo>
                  <a:lnTo>
                    <a:pt x="4092" y="902"/>
                  </a:lnTo>
                  <a:close/>
                </a:path>
              </a:pathLst>
            </a:custGeom>
            <a:noFill/>
            <a:ln w="12175" cap="rnd"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37" name="Shape 237"/>
            <p:cNvSpPr/>
            <p:nvPr/>
          </p:nvSpPr>
          <p:spPr>
            <a:xfrm>
              <a:off x="6795900" y="2650475"/>
              <a:ext cx="102300" cy="22550"/>
            </a:xfrm>
            <a:custGeom>
              <a:avLst/>
              <a:gdLst/>
              <a:ahLst/>
              <a:cxnLst/>
              <a:rect l="0" t="0" r="0" b="0"/>
              <a:pathLst>
                <a:path w="4092" h="902" fill="none" extrusionOk="0">
                  <a:moveTo>
                    <a:pt x="4092" y="901"/>
                  </a:moveTo>
                  <a:lnTo>
                    <a:pt x="4092" y="0"/>
                  </a:lnTo>
                  <a:lnTo>
                    <a:pt x="0" y="0"/>
                  </a:lnTo>
                  <a:lnTo>
                    <a:pt x="0" y="901"/>
                  </a:lnTo>
                  <a:lnTo>
                    <a:pt x="4092" y="901"/>
                  </a:lnTo>
                  <a:close/>
                </a:path>
              </a:pathLst>
            </a:custGeom>
            <a:noFill/>
            <a:ln w="12175" cap="rnd"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38" name="Shape 238"/>
            <p:cNvSpPr/>
            <p:nvPr/>
          </p:nvSpPr>
          <p:spPr>
            <a:xfrm>
              <a:off x="6795900" y="2696125"/>
              <a:ext cx="102300" cy="29875"/>
            </a:xfrm>
            <a:custGeom>
              <a:avLst/>
              <a:gdLst/>
              <a:ahLst/>
              <a:cxnLst/>
              <a:rect l="0" t="0" r="0" b="0"/>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39" name="Shape 239"/>
            <p:cNvSpPr/>
            <p:nvPr/>
          </p:nvSpPr>
          <p:spPr>
            <a:xfrm>
              <a:off x="6784925" y="2459275"/>
              <a:ext cx="35350" cy="166875"/>
            </a:xfrm>
            <a:custGeom>
              <a:avLst/>
              <a:gdLst/>
              <a:ahLst/>
              <a:cxnLst/>
              <a:rect l="0" t="0" r="0" b="0"/>
              <a:pathLst>
                <a:path w="1414" h="6675" fill="none" extrusionOk="0">
                  <a:moveTo>
                    <a:pt x="1413" y="6674"/>
                  </a:moveTo>
                  <a:lnTo>
                    <a:pt x="1413" y="6674"/>
                  </a:lnTo>
                  <a:lnTo>
                    <a:pt x="585" y="2850"/>
                  </a:lnTo>
                  <a:lnTo>
                    <a:pt x="1" y="1"/>
                  </a:lnTo>
                </a:path>
              </a:pathLst>
            </a:custGeom>
            <a:noFill/>
            <a:ln w="12175" cap="rnd"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40" name="Shape 240"/>
            <p:cNvSpPr/>
            <p:nvPr/>
          </p:nvSpPr>
          <p:spPr>
            <a:xfrm>
              <a:off x="6718575" y="2318625"/>
              <a:ext cx="256950" cy="307525"/>
            </a:xfrm>
            <a:custGeom>
              <a:avLst/>
              <a:gdLst/>
              <a:ahLst/>
              <a:cxnLst/>
              <a:rect l="0" t="0" r="0" b="0"/>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41" name="Shape 241"/>
            <p:cNvSpPr/>
            <p:nvPr/>
          </p:nvSpPr>
          <p:spPr>
            <a:xfrm>
              <a:off x="6873825" y="2459275"/>
              <a:ext cx="35350" cy="166875"/>
            </a:xfrm>
            <a:custGeom>
              <a:avLst/>
              <a:gdLst/>
              <a:ahLst/>
              <a:cxnLst/>
              <a:rect l="0" t="0" r="0" b="0"/>
              <a:pathLst>
                <a:path w="1414" h="6675" fill="none" extrusionOk="0">
                  <a:moveTo>
                    <a:pt x="1413" y="1"/>
                  </a:moveTo>
                  <a:lnTo>
                    <a:pt x="1413" y="1"/>
                  </a:lnTo>
                  <a:lnTo>
                    <a:pt x="829" y="2850"/>
                  </a:lnTo>
                  <a:lnTo>
                    <a:pt x="1" y="6674"/>
                  </a:lnTo>
                </a:path>
              </a:pathLst>
            </a:custGeom>
            <a:noFill/>
            <a:ln w="12175" cap="rnd"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42" name="Shape 242"/>
            <p:cNvSpPr/>
            <p:nvPr/>
          </p:nvSpPr>
          <p:spPr>
            <a:xfrm>
              <a:off x="6801975" y="2453200"/>
              <a:ext cx="90150" cy="19500"/>
            </a:xfrm>
            <a:custGeom>
              <a:avLst/>
              <a:gdLst/>
              <a:ahLst/>
              <a:cxnLst/>
              <a:rect l="0" t="0" r="0" b="0"/>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43" name="Shape 243"/>
            <p:cNvSpPr/>
            <p:nvPr/>
          </p:nvSpPr>
          <p:spPr>
            <a:xfrm>
              <a:off x="6795900" y="2628550"/>
              <a:ext cx="102300" cy="25"/>
            </a:xfrm>
            <a:custGeom>
              <a:avLst/>
              <a:gdLst/>
              <a:ahLst/>
              <a:cxnLst/>
              <a:rect l="0" t="0" r="0" b="0"/>
              <a:pathLst>
                <a:path w="4092" h="1" fill="none" extrusionOk="0">
                  <a:moveTo>
                    <a:pt x="0" y="1"/>
                  </a:moveTo>
                  <a:lnTo>
                    <a:pt x="4092" y="1"/>
                  </a:lnTo>
                </a:path>
              </a:pathLst>
            </a:custGeom>
            <a:noFill/>
            <a:ln w="12175" cap="rnd"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grpSp>
        <p:nvGrpSpPr>
          <p:cNvPr id="244" name="Shape 244"/>
          <p:cNvGrpSpPr/>
          <p:nvPr/>
        </p:nvGrpSpPr>
        <p:grpSpPr>
          <a:xfrm>
            <a:off x="1419984" y="3634331"/>
            <a:ext cx="342881" cy="350068"/>
            <a:chOff x="3951850" y="2985350"/>
            <a:chExt cx="407950" cy="416500"/>
          </a:xfrm>
        </p:grpSpPr>
        <p:sp>
          <p:nvSpPr>
            <p:cNvPr id="245" name="Shape 245"/>
            <p:cNvSpPr/>
            <p:nvPr/>
          </p:nvSpPr>
          <p:spPr>
            <a:xfrm>
              <a:off x="3951850" y="2985350"/>
              <a:ext cx="314800" cy="314825"/>
            </a:xfrm>
            <a:custGeom>
              <a:avLst/>
              <a:gdLst/>
              <a:ahLst/>
              <a:cxnLst/>
              <a:rect l="0" t="0" r="0" b="0"/>
              <a:pathLst>
                <a:path w="12592" h="12593" fill="none" extrusionOk="0">
                  <a:moveTo>
                    <a:pt x="6284" y="1"/>
                  </a:moveTo>
                  <a:lnTo>
                    <a:pt x="6284" y="1"/>
                  </a:lnTo>
                  <a:lnTo>
                    <a:pt x="5967" y="25"/>
                  </a:lnTo>
                  <a:lnTo>
                    <a:pt x="5651" y="49"/>
                  </a:lnTo>
                  <a:lnTo>
                    <a:pt x="5334" y="74"/>
                  </a:lnTo>
                  <a:lnTo>
                    <a:pt x="5017" y="147"/>
                  </a:lnTo>
                  <a:lnTo>
                    <a:pt x="4725" y="220"/>
                  </a:lnTo>
                  <a:lnTo>
                    <a:pt x="4433" y="293"/>
                  </a:lnTo>
                  <a:lnTo>
                    <a:pt x="4141" y="390"/>
                  </a:lnTo>
                  <a:lnTo>
                    <a:pt x="3848" y="512"/>
                  </a:lnTo>
                  <a:lnTo>
                    <a:pt x="3556" y="634"/>
                  </a:lnTo>
                  <a:lnTo>
                    <a:pt x="3288" y="780"/>
                  </a:lnTo>
                  <a:lnTo>
                    <a:pt x="3020" y="926"/>
                  </a:lnTo>
                  <a:lnTo>
                    <a:pt x="2777" y="1072"/>
                  </a:lnTo>
                  <a:lnTo>
                    <a:pt x="2290" y="1437"/>
                  </a:lnTo>
                  <a:lnTo>
                    <a:pt x="1851" y="1852"/>
                  </a:lnTo>
                  <a:lnTo>
                    <a:pt x="1437" y="2290"/>
                  </a:lnTo>
                  <a:lnTo>
                    <a:pt x="1072" y="2777"/>
                  </a:lnTo>
                  <a:lnTo>
                    <a:pt x="901" y="3045"/>
                  </a:lnTo>
                  <a:lnTo>
                    <a:pt x="755" y="3313"/>
                  </a:lnTo>
                  <a:lnTo>
                    <a:pt x="609" y="3581"/>
                  </a:lnTo>
                  <a:lnTo>
                    <a:pt x="487" y="3849"/>
                  </a:lnTo>
                  <a:lnTo>
                    <a:pt x="390" y="4141"/>
                  </a:lnTo>
                  <a:lnTo>
                    <a:pt x="292" y="4433"/>
                  </a:lnTo>
                  <a:lnTo>
                    <a:pt x="195" y="4725"/>
                  </a:lnTo>
                  <a:lnTo>
                    <a:pt x="122" y="5042"/>
                  </a:lnTo>
                  <a:lnTo>
                    <a:pt x="73" y="5334"/>
                  </a:lnTo>
                  <a:lnTo>
                    <a:pt x="25" y="5651"/>
                  </a:lnTo>
                  <a:lnTo>
                    <a:pt x="0" y="5968"/>
                  </a:lnTo>
                  <a:lnTo>
                    <a:pt x="0" y="6308"/>
                  </a:lnTo>
                  <a:lnTo>
                    <a:pt x="0" y="6308"/>
                  </a:lnTo>
                  <a:lnTo>
                    <a:pt x="0" y="6625"/>
                  </a:lnTo>
                  <a:lnTo>
                    <a:pt x="25" y="6942"/>
                  </a:lnTo>
                  <a:lnTo>
                    <a:pt x="73" y="7258"/>
                  </a:lnTo>
                  <a:lnTo>
                    <a:pt x="122" y="7575"/>
                  </a:lnTo>
                  <a:lnTo>
                    <a:pt x="195" y="7867"/>
                  </a:lnTo>
                  <a:lnTo>
                    <a:pt x="292" y="8184"/>
                  </a:lnTo>
                  <a:lnTo>
                    <a:pt x="390" y="8476"/>
                  </a:lnTo>
                  <a:lnTo>
                    <a:pt x="487" y="8744"/>
                  </a:lnTo>
                  <a:lnTo>
                    <a:pt x="609" y="9036"/>
                  </a:lnTo>
                  <a:lnTo>
                    <a:pt x="755" y="9304"/>
                  </a:lnTo>
                  <a:lnTo>
                    <a:pt x="901" y="9572"/>
                  </a:lnTo>
                  <a:lnTo>
                    <a:pt x="1072" y="9816"/>
                  </a:lnTo>
                  <a:lnTo>
                    <a:pt x="1437" y="10303"/>
                  </a:lnTo>
                  <a:lnTo>
                    <a:pt x="1851" y="10741"/>
                  </a:lnTo>
                  <a:lnTo>
                    <a:pt x="2290" y="11155"/>
                  </a:lnTo>
                  <a:lnTo>
                    <a:pt x="2777" y="11520"/>
                  </a:lnTo>
                  <a:lnTo>
                    <a:pt x="3020" y="11691"/>
                  </a:lnTo>
                  <a:lnTo>
                    <a:pt x="3288" y="11837"/>
                  </a:lnTo>
                  <a:lnTo>
                    <a:pt x="3556" y="11983"/>
                  </a:lnTo>
                  <a:lnTo>
                    <a:pt x="3848" y="12105"/>
                  </a:lnTo>
                  <a:lnTo>
                    <a:pt x="4141" y="12202"/>
                  </a:lnTo>
                  <a:lnTo>
                    <a:pt x="4433" y="12300"/>
                  </a:lnTo>
                  <a:lnTo>
                    <a:pt x="4725" y="12397"/>
                  </a:lnTo>
                  <a:lnTo>
                    <a:pt x="5017" y="12470"/>
                  </a:lnTo>
                  <a:lnTo>
                    <a:pt x="5334" y="12519"/>
                  </a:lnTo>
                  <a:lnTo>
                    <a:pt x="5651" y="12568"/>
                  </a:lnTo>
                  <a:lnTo>
                    <a:pt x="5967" y="12592"/>
                  </a:lnTo>
                  <a:lnTo>
                    <a:pt x="6284" y="12592"/>
                  </a:lnTo>
                  <a:lnTo>
                    <a:pt x="6284" y="12592"/>
                  </a:lnTo>
                  <a:lnTo>
                    <a:pt x="6625" y="12592"/>
                  </a:lnTo>
                  <a:lnTo>
                    <a:pt x="6941" y="12568"/>
                  </a:lnTo>
                  <a:lnTo>
                    <a:pt x="7258" y="12519"/>
                  </a:lnTo>
                  <a:lnTo>
                    <a:pt x="7550" y="12470"/>
                  </a:lnTo>
                  <a:lnTo>
                    <a:pt x="7867" y="12397"/>
                  </a:lnTo>
                  <a:lnTo>
                    <a:pt x="8159" y="12300"/>
                  </a:lnTo>
                  <a:lnTo>
                    <a:pt x="8451" y="12202"/>
                  </a:lnTo>
                  <a:lnTo>
                    <a:pt x="8744" y="12105"/>
                  </a:lnTo>
                  <a:lnTo>
                    <a:pt x="9012" y="11983"/>
                  </a:lnTo>
                  <a:lnTo>
                    <a:pt x="9279" y="11837"/>
                  </a:lnTo>
                  <a:lnTo>
                    <a:pt x="9547" y="11691"/>
                  </a:lnTo>
                  <a:lnTo>
                    <a:pt x="9815" y="11520"/>
                  </a:lnTo>
                  <a:lnTo>
                    <a:pt x="10302" y="11155"/>
                  </a:lnTo>
                  <a:lnTo>
                    <a:pt x="10741" y="10741"/>
                  </a:lnTo>
                  <a:lnTo>
                    <a:pt x="11155" y="10303"/>
                  </a:lnTo>
                  <a:lnTo>
                    <a:pt x="11520" y="9816"/>
                  </a:lnTo>
                  <a:lnTo>
                    <a:pt x="11666" y="9572"/>
                  </a:lnTo>
                  <a:lnTo>
                    <a:pt x="11812" y="9304"/>
                  </a:lnTo>
                  <a:lnTo>
                    <a:pt x="11958" y="9036"/>
                  </a:lnTo>
                  <a:lnTo>
                    <a:pt x="12080" y="8744"/>
                  </a:lnTo>
                  <a:lnTo>
                    <a:pt x="12202" y="8476"/>
                  </a:lnTo>
                  <a:lnTo>
                    <a:pt x="12299" y="8184"/>
                  </a:lnTo>
                  <a:lnTo>
                    <a:pt x="12397" y="7867"/>
                  </a:lnTo>
                  <a:lnTo>
                    <a:pt x="12446" y="7575"/>
                  </a:lnTo>
                  <a:lnTo>
                    <a:pt x="12519" y="7258"/>
                  </a:lnTo>
                  <a:lnTo>
                    <a:pt x="12543" y="6942"/>
                  </a:lnTo>
                  <a:lnTo>
                    <a:pt x="12567" y="6625"/>
                  </a:lnTo>
                  <a:lnTo>
                    <a:pt x="12592" y="6308"/>
                  </a:lnTo>
                  <a:lnTo>
                    <a:pt x="12592" y="6308"/>
                  </a:lnTo>
                  <a:lnTo>
                    <a:pt x="12567" y="5968"/>
                  </a:lnTo>
                  <a:lnTo>
                    <a:pt x="12543" y="5651"/>
                  </a:lnTo>
                  <a:lnTo>
                    <a:pt x="12519" y="5334"/>
                  </a:lnTo>
                  <a:lnTo>
                    <a:pt x="12446" y="5042"/>
                  </a:lnTo>
                  <a:lnTo>
                    <a:pt x="12397" y="4725"/>
                  </a:lnTo>
                  <a:lnTo>
                    <a:pt x="12299" y="4433"/>
                  </a:lnTo>
                  <a:lnTo>
                    <a:pt x="12202" y="4141"/>
                  </a:lnTo>
                  <a:lnTo>
                    <a:pt x="12080" y="3849"/>
                  </a:lnTo>
                  <a:lnTo>
                    <a:pt x="11958" y="3581"/>
                  </a:lnTo>
                  <a:lnTo>
                    <a:pt x="11812" y="3313"/>
                  </a:lnTo>
                  <a:lnTo>
                    <a:pt x="11666" y="3045"/>
                  </a:lnTo>
                  <a:lnTo>
                    <a:pt x="11520" y="2777"/>
                  </a:lnTo>
                  <a:lnTo>
                    <a:pt x="11155" y="2290"/>
                  </a:lnTo>
                  <a:lnTo>
                    <a:pt x="10741" y="1852"/>
                  </a:lnTo>
                  <a:lnTo>
                    <a:pt x="10302" y="1437"/>
                  </a:lnTo>
                  <a:lnTo>
                    <a:pt x="9815" y="1072"/>
                  </a:lnTo>
                  <a:lnTo>
                    <a:pt x="9547" y="926"/>
                  </a:lnTo>
                  <a:lnTo>
                    <a:pt x="9279" y="780"/>
                  </a:lnTo>
                  <a:lnTo>
                    <a:pt x="9012" y="634"/>
                  </a:lnTo>
                  <a:lnTo>
                    <a:pt x="8744" y="512"/>
                  </a:lnTo>
                  <a:lnTo>
                    <a:pt x="8451" y="390"/>
                  </a:lnTo>
                  <a:lnTo>
                    <a:pt x="8159" y="293"/>
                  </a:lnTo>
                  <a:lnTo>
                    <a:pt x="7867" y="220"/>
                  </a:lnTo>
                  <a:lnTo>
                    <a:pt x="7550" y="147"/>
                  </a:lnTo>
                  <a:lnTo>
                    <a:pt x="7258" y="74"/>
                  </a:lnTo>
                  <a:lnTo>
                    <a:pt x="6941" y="49"/>
                  </a:lnTo>
                  <a:lnTo>
                    <a:pt x="6625" y="25"/>
                  </a:lnTo>
                  <a:lnTo>
                    <a:pt x="6284" y="1"/>
                  </a:lnTo>
                  <a:lnTo>
                    <a:pt x="6284" y="1"/>
                  </a:lnTo>
                  <a:close/>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46" name="Shape 246"/>
            <p:cNvSpPr/>
            <p:nvPr/>
          </p:nvSpPr>
          <p:spPr>
            <a:xfrm>
              <a:off x="3988375" y="3021875"/>
              <a:ext cx="241750" cy="241750"/>
            </a:xfrm>
            <a:custGeom>
              <a:avLst/>
              <a:gdLst/>
              <a:ahLst/>
              <a:cxnLst/>
              <a:rect l="0" t="0" r="0" b="0"/>
              <a:pathLst>
                <a:path w="9670" h="9670" fill="none" extrusionOk="0">
                  <a:moveTo>
                    <a:pt x="4823" y="1"/>
                  </a:moveTo>
                  <a:lnTo>
                    <a:pt x="4823" y="1"/>
                  </a:lnTo>
                  <a:lnTo>
                    <a:pt x="4336" y="25"/>
                  </a:lnTo>
                  <a:lnTo>
                    <a:pt x="3849" y="98"/>
                  </a:lnTo>
                  <a:lnTo>
                    <a:pt x="3386" y="220"/>
                  </a:lnTo>
                  <a:lnTo>
                    <a:pt x="2947" y="391"/>
                  </a:lnTo>
                  <a:lnTo>
                    <a:pt x="2533" y="585"/>
                  </a:lnTo>
                  <a:lnTo>
                    <a:pt x="2144" y="829"/>
                  </a:lnTo>
                  <a:lnTo>
                    <a:pt x="1754" y="1121"/>
                  </a:lnTo>
                  <a:lnTo>
                    <a:pt x="1413" y="1438"/>
                  </a:lnTo>
                  <a:lnTo>
                    <a:pt x="1096" y="1779"/>
                  </a:lnTo>
                  <a:lnTo>
                    <a:pt x="829" y="2144"/>
                  </a:lnTo>
                  <a:lnTo>
                    <a:pt x="585" y="2534"/>
                  </a:lnTo>
                  <a:lnTo>
                    <a:pt x="390" y="2972"/>
                  </a:lnTo>
                  <a:lnTo>
                    <a:pt x="220" y="3411"/>
                  </a:lnTo>
                  <a:lnTo>
                    <a:pt x="98" y="3873"/>
                  </a:lnTo>
                  <a:lnTo>
                    <a:pt x="25" y="4336"/>
                  </a:lnTo>
                  <a:lnTo>
                    <a:pt x="1" y="4847"/>
                  </a:lnTo>
                  <a:lnTo>
                    <a:pt x="1" y="4847"/>
                  </a:lnTo>
                  <a:lnTo>
                    <a:pt x="25" y="5335"/>
                  </a:lnTo>
                  <a:lnTo>
                    <a:pt x="98" y="5822"/>
                  </a:lnTo>
                  <a:lnTo>
                    <a:pt x="220" y="6284"/>
                  </a:lnTo>
                  <a:lnTo>
                    <a:pt x="390" y="6723"/>
                  </a:lnTo>
                  <a:lnTo>
                    <a:pt x="585" y="7137"/>
                  </a:lnTo>
                  <a:lnTo>
                    <a:pt x="829" y="7527"/>
                  </a:lnTo>
                  <a:lnTo>
                    <a:pt x="1096" y="7916"/>
                  </a:lnTo>
                  <a:lnTo>
                    <a:pt x="1413" y="8257"/>
                  </a:lnTo>
                  <a:lnTo>
                    <a:pt x="1754" y="8574"/>
                  </a:lnTo>
                  <a:lnTo>
                    <a:pt x="2144" y="8842"/>
                  </a:lnTo>
                  <a:lnTo>
                    <a:pt x="2533" y="9085"/>
                  </a:lnTo>
                  <a:lnTo>
                    <a:pt x="2947" y="9280"/>
                  </a:lnTo>
                  <a:lnTo>
                    <a:pt x="3386" y="9451"/>
                  </a:lnTo>
                  <a:lnTo>
                    <a:pt x="3849" y="9572"/>
                  </a:lnTo>
                  <a:lnTo>
                    <a:pt x="4336" y="9645"/>
                  </a:lnTo>
                  <a:lnTo>
                    <a:pt x="4823" y="9670"/>
                  </a:lnTo>
                  <a:lnTo>
                    <a:pt x="4823" y="9670"/>
                  </a:lnTo>
                  <a:lnTo>
                    <a:pt x="5334" y="9645"/>
                  </a:lnTo>
                  <a:lnTo>
                    <a:pt x="5797" y="9572"/>
                  </a:lnTo>
                  <a:lnTo>
                    <a:pt x="6260" y="9451"/>
                  </a:lnTo>
                  <a:lnTo>
                    <a:pt x="6698" y="9280"/>
                  </a:lnTo>
                  <a:lnTo>
                    <a:pt x="7136" y="9085"/>
                  </a:lnTo>
                  <a:lnTo>
                    <a:pt x="7526" y="8842"/>
                  </a:lnTo>
                  <a:lnTo>
                    <a:pt x="7892" y="8574"/>
                  </a:lnTo>
                  <a:lnTo>
                    <a:pt x="8232" y="8257"/>
                  </a:lnTo>
                  <a:lnTo>
                    <a:pt x="8549" y="7916"/>
                  </a:lnTo>
                  <a:lnTo>
                    <a:pt x="8841" y="7527"/>
                  </a:lnTo>
                  <a:lnTo>
                    <a:pt x="9085" y="7137"/>
                  </a:lnTo>
                  <a:lnTo>
                    <a:pt x="9280" y="6723"/>
                  </a:lnTo>
                  <a:lnTo>
                    <a:pt x="9450" y="6284"/>
                  </a:lnTo>
                  <a:lnTo>
                    <a:pt x="9572" y="5822"/>
                  </a:lnTo>
                  <a:lnTo>
                    <a:pt x="9645" y="5335"/>
                  </a:lnTo>
                  <a:lnTo>
                    <a:pt x="9669" y="4847"/>
                  </a:lnTo>
                  <a:lnTo>
                    <a:pt x="9669" y="4847"/>
                  </a:lnTo>
                  <a:lnTo>
                    <a:pt x="9645" y="4336"/>
                  </a:lnTo>
                  <a:lnTo>
                    <a:pt x="9572" y="3873"/>
                  </a:lnTo>
                  <a:lnTo>
                    <a:pt x="9450" y="3411"/>
                  </a:lnTo>
                  <a:lnTo>
                    <a:pt x="9280" y="2972"/>
                  </a:lnTo>
                  <a:lnTo>
                    <a:pt x="9085" y="2534"/>
                  </a:lnTo>
                  <a:lnTo>
                    <a:pt x="8841" y="2144"/>
                  </a:lnTo>
                  <a:lnTo>
                    <a:pt x="8549" y="1779"/>
                  </a:lnTo>
                  <a:lnTo>
                    <a:pt x="8232" y="1438"/>
                  </a:lnTo>
                  <a:lnTo>
                    <a:pt x="7892" y="1121"/>
                  </a:lnTo>
                  <a:lnTo>
                    <a:pt x="7526" y="829"/>
                  </a:lnTo>
                  <a:lnTo>
                    <a:pt x="7136" y="585"/>
                  </a:lnTo>
                  <a:lnTo>
                    <a:pt x="6698" y="391"/>
                  </a:lnTo>
                  <a:lnTo>
                    <a:pt x="6260" y="220"/>
                  </a:lnTo>
                  <a:lnTo>
                    <a:pt x="5797" y="98"/>
                  </a:lnTo>
                  <a:lnTo>
                    <a:pt x="5334" y="25"/>
                  </a:lnTo>
                  <a:lnTo>
                    <a:pt x="4823" y="1"/>
                  </a:lnTo>
                  <a:lnTo>
                    <a:pt x="4823" y="1"/>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47" name="Shape 247"/>
            <p:cNvSpPr/>
            <p:nvPr/>
          </p:nvSpPr>
          <p:spPr>
            <a:xfrm>
              <a:off x="4024300" y="3058425"/>
              <a:ext cx="84650" cy="84650"/>
            </a:xfrm>
            <a:custGeom>
              <a:avLst/>
              <a:gdLst/>
              <a:ahLst/>
              <a:cxnLst/>
              <a:rect l="0" t="0" r="0" b="0"/>
              <a:pathLst>
                <a:path w="3386" h="3386" fill="none" extrusionOk="0">
                  <a:moveTo>
                    <a:pt x="0" y="3385"/>
                  </a:moveTo>
                  <a:lnTo>
                    <a:pt x="0" y="3385"/>
                  </a:lnTo>
                  <a:lnTo>
                    <a:pt x="25" y="3020"/>
                  </a:lnTo>
                  <a:lnTo>
                    <a:pt x="74" y="2704"/>
                  </a:lnTo>
                  <a:lnTo>
                    <a:pt x="147" y="2363"/>
                  </a:lnTo>
                  <a:lnTo>
                    <a:pt x="268" y="2070"/>
                  </a:lnTo>
                  <a:lnTo>
                    <a:pt x="414" y="1754"/>
                  </a:lnTo>
                  <a:lnTo>
                    <a:pt x="585" y="1486"/>
                  </a:lnTo>
                  <a:lnTo>
                    <a:pt x="780" y="1218"/>
                  </a:lnTo>
                  <a:lnTo>
                    <a:pt x="999" y="974"/>
                  </a:lnTo>
                  <a:lnTo>
                    <a:pt x="1243" y="755"/>
                  </a:lnTo>
                  <a:lnTo>
                    <a:pt x="1510" y="560"/>
                  </a:lnTo>
                  <a:lnTo>
                    <a:pt x="1778" y="390"/>
                  </a:lnTo>
                  <a:lnTo>
                    <a:pt x="2071" y="244"/>
                  </a:lnTo>
                  <a:lnTo>
                    <a:pt x="2387" y="146"/>
                  </a:lnTo>
                  <a:lnTo>
                    <a:pt x="2704" y="49"/>
                  </a:lnTo>
                  <a:lnTo>
                    <a:pt x="3045" y="0"/>
                  </a:lnTo>
                  <a:lnTo>
                    <a:pt x="3386" y="0"/>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48" name="Shape 248"/>
            <p:cNvSpPr/>
            <p:nvPr/>
          </p:nvSpPr>
          <p:spPr>
            <a:xfrm>
              <a:off x="4205750" y="3248375"/>
              <a:ext cx="154050" cy="153475"/>
            </a:xfrm>
            <a:custGeom>
              <a:avLst/>
              <a:gdLst/>
              <a:ahLst/>
              <a:cxnLst/>
              <a:rect l="0" t="0" r="0" b="0"/>
              <a:pathLst>
                <a:path w="6162" h="6139" fill="none" extrusionOk="0">
                  <a:moveTo>
                    <a:pt x="0" y="1024"/>
                  </a:moveTo>
                  <a:lnTo>
                    <a:pt x="4969" y="5992"/>
                  </a:lnTo>
                  <a:lnTo>
                    <a:pt x="4969" y="5992"/>
                  </a:lnTo>
                  <a:lnTo>
                    <a:pt x="5042" y="6041"/>
                  </a:lnTo>
                  <a:lnTo>
                    <a:pt x="5115" y="6090"/>
                  </a:lnTo>
                  <a:lnTo>
                    <a:pt x="5212" y="6114"/>
                  </a:lnTo>
                  <a:lnTo>
                    <a:pt x="5310" y="6138"/>
                  </a:lnTo>
                  <a:lnTo>
                    <a:pt x="5407" y="6114"/>
                  </a:lnTo>
                  <a:lnTo>
                    <a:pt x="5480" y="6090"/>
                  </a:lnTo>
                  <a:lnTo>
                    <a:pt x="5577" y="6041"/>
                  </a:lnTo>
                  <a:lnTo>
                    <a:pt x="5651" y="5992"/>
                  </a:lnTo>
                  <a:lnTo>
                    <a:pt x="6016" y="5627"/>
                  </a:lnTo>
                  <a:lnTo>
                    <a:pt x="6016" y="5627"/>
                  </a:lnTo>
                  <a:lnTo>
                    <a:pt x="6089" y="5554"/>
                  </a:lnTo>
                  <a:lnTo>
                    <a:pt x="6138" y="5456"/>
                  </a:lnTo>
                  <a:lnTo>
                    <a:pt x="6162" y="5359"/>
                  </a:lnTo>
                  <a:lnTo>
                    <a:pt x="6162" y="5286"/>
                  </a:lnTo>
                  <a:lnTo>
                    <a:pt x="6162" y="5188"/>
                  </a:lnTo>
                  <a:lnTo>
                    <a:pt x="6138" y="5091"/>
                  </a:lnTo>
                  <a:lnTo>
                    <a:pt x="6089" y="5018"/>
                  </a:lnTo>
                  <a:lnTo>
                    <a:pt x="6016" y="4921"/>
                  </a:lnTo>
                  <a:lnTo>
                    <a:pt x="1072" y="1"/>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grpSp>
        <p:nvGrpSpPr>
          <p:cNvPr id="249" name="Shape 249"/>
          <p:cNvGrpSpPr/>
          <p:nvPr/>
        </p:nvGrpSpPr>
        <p:grpSpPr>
          <a:xfrm rot="10800000" flipH="1">
            <a:off x="-88363" y="302261"/>
            <a:ext cx="1034724" cy="895486"/>
            <a:chOff x="238125" y="1431100"/>
            <a:chExt cx="3296350" cy="2852775"/>
          </a:xfrm>
        </p:grpSpPr>
        <p:sp>
          <p:nvSpPr>
            <p:cNvPr id="250" name="Shape 250"/>
            <p:cNvSpPr/>
            <p:nvPr/>
          </p:nvSpPr>
          <p:spPr>
            <a:xfrm>
              <a:off x="980725" y="4136025"/>
              <a:ext cx="157950" cy="147850"/>
            </a:xfrm>
            <a:custGeom>
              <a:avLst/>
              <a:gdLst/>
              <a:ahLst/>
              <a:cxnLst/>
              <a:rect l="0" t="0" r="0" b="0"/>
              <a:pathLst>
                <a:path w="6318" h="5914" extrusionOk="0">
                  <a:moveTo>
                    <a:pt x="403" y="0"/>
                  </a:moveTo>
                  <a:lnTo>
                    <a:pt x="0" y="269"/>
                  </a:lnTo>
                  <a:lnTo>
                    <a:pt x="3226" y="5914"/>
                  </a:lnTo>
                  <a:lnTo>
                    <a:pt x="6317" y="5914"/>
                  </a:lnTo>
                  <a:lnTo>
                    <a:pt x="403" y="0"/>
                  </a:lnTo>
                  <a:close/>
                </a:path>
              </a:pathLst>
            </a:custGeom>
            <a:solidFill>
              <a:srgbClr val="00E2C7"/>
            </a:solidFill>
            <a:ln>
              <a:noFill/>
            </a:ln>
          </p:spPr>
          <p:txBody>
            <a:bodyPr lIns="91425" tIns="91425" rIns="91425" bIns="91425" anchor="ctr" anchorCtr="0">
              <a:noAutofit/>
            </a:bodyPr>
            <a:lstStyle/>
            <a:p>
              <a:pPr lvl="0">
                <a:spcBef>
                  <a:spcPts val="0"/>
                </a:spcBef>
                <a:buNone/>
              </a:pPr>
              <a:endParaRPr/>
            </a:p>
          </p:txBody>
        </p:sp>
        <p:sp>
          <p:nvSpPr>
            <p:cNvPr id="251" name="Shape 251"/>
            <p:cNvSpPr/>
            <p:nvPr/>
          </p:nvSpPr>
          <p:spPr>
            <a:xfrm>
              <a:off x="849675" y="3907525"/>
              <a:ext cx="386425" cy="376350"/>
            </a:xfrm>
            <a:custGeom>
              <a:avLst/>
              <a:gdLst/>
              <a:ahLst/>
              <a:cxnLst/>
              <a:rect l="0" t="0" r="0" b="0"/>
              <a:pathLst>
                <a:path w="15457" h="15054" extrusionOk="0">
                  <a:moveTo>
                    <a:pt x="403" y="0"/>
                  </a:moveTo>
                  <a:lnTo>
                    <a:pt x="0" y="269"/>
                  </a:lnTo>
                  <a:lnTo>
                    <a:pt x="5242" y="9543"/>
                  </a:lnTo>
                  <a:lnTo>
                    <a:pt x="10887" y="15054"/>
                  </a:lnTo>
                  <a:lnTo>
                    <a:pt x="15457" y="15054"/>
                  </a:lnTo>
                  <a:lnTo>
                    <a:pt x="403" y="0"/>
                  </a:lnTo>
                  <a:close/>
                </a:path>
              </a:pathLst>
            </a:custGeom>
            <a:solidFill>
              <a:srgbClr val="01E0C8"/>
            </a:solidFill>
            <a:ln>
              <a:noFill/>
            </a:ln>
          </p:spPr>
          <p:txBody>
            <a:bodyPr lIns="91425" tIns="91425" rIns="91425" bIns="91425" anchor="ctr" anchorCtr="0">
              <a:noAutofit/>
            </a:bodyPr>
            <a:lstStyle/>
            <a:p>
              <a:pPr lvl="0">
                <a:spcBef>
                  <a:spcPts val="0"/>
                </a:spcBef>
                <a:buNone/>
              </a:pPr>
              <a:endParaRPr/>
            </a:p>
          </p:txBody>
        </p:sp>
        <p:sp>
          <p:nvSpPr>
            <p:cNvPr id="252" name="Shape 252"/>
            <p:cNvSpPr/>
            <p:nvPr/>
          </p:nvSpPr>
          <p:spPr>
            <a:xfrm>
              <a:off x="715250" y="3675675"/>
              <a:ext cx="618300" cy="608200"/>
            </a:xfrm>
            <a:custGeom>
              <a:avLst/>
              <a:gdLst/>
              <a:ahLst/>
              <a:cxnLst/>
              <a:rect l="0" t="0" r="0" b="0"/>
              <a:pathLst>
                <a:path w="24732" h="24328" extrusionOk="0">
                  <a:moveTo>
                    <a:pt x="404" y="0"/>
                  </a:moveTo>
                  <a:lnTo>
                    <a:pt x="1" y="404"/>
                  </a:lnTo>
                  <a:lnTo>
                    <a:pt x="5377" y="9543"/>
                  </a:lnTo>
                  <a:lnTo>
                    <a:pt x="20162" y="24328"/>
                  </a:lnTo>
                  <a:lnTo>
                    <a:pt x="24732" y="24328"/>
                  </a:lnTo>
                  <a:lnTo>
                    <a:pt x="404" y="0"/>
                  </a:lnTo>
                  <a:close/>
                </a:path>
              </a:pathLst>
            </a:custGeom>
            <a:solidFill>
              <a:srgbClr val="02DFC8"/>
            </a:solidFill>
            <a:ln>
              <a:noFill/>
            </a:ln>
          </p:spPr>
          <p:txBody>
            <a:bodyPr lIns="91425" tIns="91425" rIns="91425" bIns="91425" anchor="ctr" anchorCtr="0">
              <a:noAutofit/>
            </a:bodyPr>
            <a:lstStyle/>
            <a:p>
              <a:pPr lvl="0">
                <a:spcBef>
                  <a:spcPts val="0"/>
                </a:spcBef>
                <a:buNone/>
              </a:pPr>
              <a:endParaRPr/>
            </a:p>
          </p:txBody>
        </p:sp>
        <p:sp>
          <p:nvSpPr>
            <p:cNvPr id="253" name="Shape 253"/>
            <p:cNvSpPr/>
            <p:nvPr/>
          </p:nvSpPr>
          <p:spPr>
            <a:xfrm>
              <a:off x="584200" y="3447175"/>
              <a:ext cx="846800" cy="836700"/>
            </a:xfrm>
            <a:custGeom>
              <a:avLst/>
              <a:gdLst/>
              <a:ahLst/>
              <a:cxnLst/>
              <a:rect l="0" t="0" r="0" b="0"/>
              <a:pathLst>
                <a:path w="33872" h="33468" extrusionOk="0">
                  <a:moveTo>
                    <a:pt x="404" y="1"/>
                  </a:moveTo>
                  <a:lnTo>
                    <a:pt x="1" y="270"/>
                  </a:lnTo>
                  <a:lnTo>
                    <a:pt x="5243" y="9544"/>
                  </a:lnTo>
                  <a:lnTo>
                    <a:pt x="29167" y="33468"/>
                  </a:lnTo>
                  <a:lnTo>
                    <a:pt x="33872" y="33468"/>
                  </a:lnTo>
                  <a:lnTo>
                    <a:pt x="404" y="1"/>
                  </a:lnTo>
                  <a:close/>
                </a:path>
              </a:pathLst>
            </a:custGeom>
            <a:solidFill>
              <a:srgbClr val="03DDC9"/>
            </a:solidFill>
            <a:ln>
              <a:noFill/>
            </a:ln>
          </p:spPr>
          <p:txBody>
            <a:bodyPr lIns="91425" tIns="91425" rIns="91425" bIns="91425" anchor="ctr" anchorCtr="0">
              <a:noAutofit/>
            </a:bodyPr>
            <a:lstStyle/>
            <a:p>
              <a:pPr lvl="0">
                <a:spcBef>
                  <a:spcPts val="0"/>
                </a:spcBef>
                <a:buNone/>
              </a:pPr>
              <a:endParaRPr/>
            </a:p>
          </p:txBody>
        </p:sp>
        <p:sp>
          <p:nvSpPr>
            <p:cNvPr id="254" name="Shape 254"/>
            <p:cNvSpPr/>
            <p:nvPr/>
          </p:nvSpPr>
          <p:spPr>
            <a:xfrm>
              <a:off x="449800" y="3218700"/>
              <a:ext cx="1078650" cy="1065175"/>
            </a:xfrm>
            <a:custGeom>
              <a:avLst/>
              <a:gdLst/>
              <a:ahLst/>
              <a:cxnLst/>
              <a:rect l="0" t="0" r="0" b="0"/>
              <a:pathLst>
                <a:path w="43146" h="42607" extrusionOk="0">
                  <a:moveTo>
                    <a:pt x="404" y="0"/>
                  </a:moveTo>
                  <a:lnTo>
                    <a:pt x="1" y="269"/>
                  </a:lnTo>
                  <a:lnTo>
                    <a:pt x="5377" y="9543"/>
                  </a:lnTo>
                  <a:lnTo>
                    <a:pt x="38441" y="42607"/>
                  </a:lnTo>
                  <a:lnTo>
                    <a:pt x="43145" y="42607"/>
                  </a:lnTo>
                  <a:lnTo>
                    <a:pt x="404" y="0"/>
                  </a:lnTo>
                  <a:close/>
                </a:path>
              </a:pathLst>
            </a:custGeom>
            <a:solidFill>
              <a:srgbClr val="04DBC9"/>
            </a:solidFill>
            <a:ln>
              <a:noFill/>
            </a:ln>
          </p:spPr>
          <p:txBody>
            <a:bodyPr lIns="91425" tIns="91425" rIns="91425" bIns="91425" anchor="ctr" anchorCtr="0">
              <a:noAutofit/>
            </a:bodyPr>
            <a:lstStyle/>
            <a:p>
              <a:pPr lvl="0">
                <a:spcBef>
                  <a:spcPts val="0"/>
                </a:spcBef>
                <a:buNone/>
              </a:pPr>
              <a:endParaRPr/>
            </a:p>
          </p:txBody>
        </p:sp>
        <p:sp>
          <p:nvSpPr>
            <p:cNvPr id="255" name="Shape 255"/>
            <p:cNvSpPr/>
            <p:nvPr/>
          </p:nvSpPr>
          <p:spPr>
            <a:xfrm>
              <a:off x="318750" y="2990200"/>
              <a:ext cx="1307150" cy="1293675"/>
            </a:xfrm>
            <a:custGeom>
              <a:avLst/>
              <a:gdLst/>
              <a:ahLst/>
              <a:cxnLst/>
              <a:rect l="0" t="0" r="0" b="0"/>
              <a:pathLst>
                <a:path w="52286" h="51747" extrusionOk="0">
                  <a:moveTo>
                    <a:pt x="404" y="1"/>
                  </a:moveTo>
                  <a:lnTo>
                    <a:pt x="1" y="269"/>
                  </a:lnTo>
                  <a:lnTo>
                    <a:pt x="5243" y="9409"/>
                  </a:lnTo>
                  <a:lnTo>
                    <a:pt x="47581" y="51747"/>
                  </a:lnTo>
                  <a:lnTo>
                    <a:pt x="52285" y="51747"/>
                  </a:lnTo>
                  <a:lnTo>
                    <a:pt x="39517" y="38978"/>
                  </a:lnTo>
                  <a:lnTo>
                    <a:pt x="37097" y="38978"/>
                  </a:lnTo>
                  <a:lnTo>
                    <a:pt x="33737" y="33333"/>
                  </a:lnTo>
                  <a:lnTo>
                    <a:pt x="404" y="1"/>
                  </a:lnTo>
                  <a:close/>
                </a:path>
              </a:pathLst>
            </a:custGeom>
            <a:solidFill>
              <a:srgbClr val="06D9CA"/>
            </a:solidFill>
            <a:ln>
              <a:noFill/>
            </a:ln>
          </p:spPr>
          <p:txBody>
            <a:bodyPr lIns="91425" tIns="91425" rIns="91425" bIns="91425" anchor="ctr" anchorCtr="0">
              <a:noAutofit/>
            </a:bodyPr>
            <a:lstStyle/>
            <a:p>
              <a:pPr lvl="0">
                <a:spcBef>
                  <a:spcPts val="0"/>
                </a:spcBef>
                <a:buNone/>
              </a:pPr>
              <a:endParaRPr/>
            </a:p>
          </p:txBody>
        </p:sp>
        <p:sp>
          <p:nvSpPr>
            <p:cNvPr id="256" name="Shape 256"/>
            <p:cNvSpPr/>
            <p:nvPr/>
          </p:nvSpPr>
          <p:spPr>
            <a:xfrm>
              <a:off x="1286500" y="3964650"/>
              <a:ext cx="436850" cy="319225"/>
            </a:xfrm>
            <a:custGeom>
              <a:avLst/>
              <a:gdLst/>
              <a:ahLst/>
              <a:cxnLst/>
              <a:rect l="0" t="0" r="0" b="0"/>
              <a:pathLst>
                <a:path w="17474" h="12769" extrusionOk="0">
                  <a:moveTo>
                    <a:pt x="0" y="0"/>
                  </a:moveTo>
                  <a:lnTo>
                    <a:pt x="12769" y="12769"/>
                  </a:lnTo>
                  <a:lnTo>
                    <a:pt x="17473" y="12769"/>
                  </a:lnTo>
                  <a:lnTo>
                    <a:pt x="4704" y="0"/>
                  </a:lnTo>
                  <a:close/>
                </a:path>
              </a:pathLst>
            </a:custGeom>
            <a:solidFill>
              <a:srgbClr val="07D8CB"/>
            </a:solidFill>
            <a:ln>
              <a:noFill/>
            </a:ln>
          </p:spPr>
          <p:txBody>
            <a:bodyPr lIns="91425" tIns="91425" rIns="91425" bIns="91425" anchor="ctr" anchorCtr="0">
              <a:noAutofit/>
            </a:bodyPr>
            <a:lstStyle/>
            <a:p>
              <a:pPr lvl="0">
                <a:spcBef>
                  <a:spcPts val="0"/>
                </a:spcBef>
                <a:buNone/>
              </a:pPr>
              <a:endParaRPr/>
            </a:p>
          </p:txBody>
        </p:sp>
        <p:sp>
          <p:nvSpPr>
            <p:cNvPr id="257" name="Shape 257"/>
            <p:cNvSpPr/>
            <p:nvPr/>
          </p:nvSpPr>
          <p:spPr>
            <a:xfrm>
              <a:off x="238125" y="2822200"/>
              <a:ext cx="924075" cy="1008075"/>
            </a:xfrm>
            <a:custGeom>
              <a:avLst/>
              <a:gdLst/>
              <a:ahLst/>
              <a:cxnLst/>
              <a:rect l="0" t="0" r="0" b="0"/>
              <a:pathLst>
                <a:path w="36963" h="40323" extrusionOk="0">
                  <a:moveTo>
                    <a:pt x="806" y="0"/>
                  </a:moveTo>
                  <a:lnTo>
                    <a:pt x="0" y="1479"/>
                  </a:lnTo>
                  <a:lnTo>
                    <a:pt x="3226" y="6989"/>
                  </a:lnTo>
                  <a:lnTo>
                    <a:pt x="36559" y="40322"/>
                  </a:lnTo>
                  <a:lnTo>
                    <a:pt x="36962" y="40053"/>
                  </a:lnTo>
                  <a:lnTo>
                    <a:pt x="31720" y="30779"/>
                  </a:lnTo>
                  <a:lnTo>
                    <a:pt x="806" y="0"/>
                  </a:lnTo>
                  <a:close/>
                </a:path>
              </a:pathLst>
            </a:custGeom>
            <a:solidFill>
              <a:srgbClr val="07D8CB"/>
            </a:solidFill>
            <a:ln>
              <a:noFill/>
            </a:ln>
          </p:spPr>
          <p:txBody>
            <a:bodyPr lIns="91425" tIns="91425" rIns="91425" bIns="91425" anchor="ctr" anchorCtr="0">
              <a:noAutofit/>
            </a:bodyPr>
            <a:lstStyle/>
            <a:p>
              <a:pPr lvl="0">
                <a:spcBef>
                  <a:spcPts val="0"/>
                </a:spcBef>
                <a:buNone/>
              </a:pPr>
              <a:endParaRPr/>
            </a:p>
          </p:txBody>
        </p:sp>
        <p:sp>
          <p:nvSpPr>
            <p:cNvPr id="258" name="Shape 258"/>
            <p:cNvSpPr/>
            <p:nvPr/>
          </p:nvSpPr>
          <p:spPr>
            <a:xfrm>
              <a:off x="1383925" y="3964650"/>
              <a:ext cx="433500" cy="319225"/>
            </a:xfrm>
            <a:custGeom>
              <a:avLst/>
              <a:gdLst/>
              <a:ahLst/>
              <a:cxnLst/>
              <a:rect l="0" t="0" r="0" b="0"/>
              <a:pathLst>
                <a:path w="17340" h="12769" extrusionOk="0">
                  <a:moveTo>
                    <a:pt x="1" y="0"/>
                  </a:moveTo>
                  <a:lnTo>
                    <a:pt x="12770" y="12769"/>
                  </a:lnTo>
                  <a:lnTo>
                    <a:pt x="17339" y="12769"/>
                  </a:lnTo>
                  <a:lnTo>
                    <a:pt x="4705" y="0"/>
                  </a:lnTo>
                  <a:close/>
                </a:path>
              </a:pathLst>
            </a:custGeom>
            <a:solidFill>
              <a:srgbClr val="08D6CB"/>
            </a:solidFill>
            <a:ln>
              <a:noFill/>
            </a:ln>
          </p:spPr>
          <p:txBody>
            <a:bodyPr lIns="91425" tIns="91425" rIns="91425" bIns="91425" anchor="ctr" anchorCtr="0">
              <a:noAutofit/>
            </a:bodyPr>
            <a:lstStyle/>
            <a:p>
              <a:pPr lvl="0">
                <a:spcBef>
                  <a:spcPts val="0"/>
                </a:spcBef>
                <a:buNone/>
              </a:pPr>
              <a:endParaRPr/>
            </a:p>
          </p:txBody>
        </p:sp>
        <p:sp>
          <p:nvSpPr>
            <p:cNvPr id="259" name="Shape 259"/>
            <p:cNvSpPr/>
            <p:nvPr/>
          </p:nvSpPr>
          <p:spPr>
            <a:xfrm>
              <a:off x="251550" y="2761700"/>
              <a:ext cx="779600" cy="840075"/>
            </a:xfrm>
            <a:custGeom>
              <a:avLst/>
              <a:gdLst/>
              <a:ahLst/>
              <a:cxnLst/>
              <a:rect l="0" t="0" r="0" b="0"/>
              <a:pathLst>
                <a:path w="31184" h="33603" extrusionOk="0">
                  <a:moveTo>
                    <a:pt x="1748" y="1"/>
                  </a:moveTo>
                  <a:lnTo>
                    <a:pt x="1" y="2823"/>
                  </a:lnTo>
                  <a:lnTo>
                    <a:pt x="30780" y="33603"/>
                  </a:lnTo>
                  <a:lnTo>
                    <a:pt x="31183" y="33199"/>
                  </a:lnTo>
                  <a:lnTo>
                    <a:pt x="25807" y="24060"/>
                  </a:lnTo>
                  <a:lnTo>
                    <a:pt x="1748" y="1"/>
                  </a:lnTo>
                  <a:close/>
                </a:path>
              </a:pathLst>
            </a:custGeom>
            <a:solidFill>
              <a:srgbClr val="08D6CB"/>
            </a:solidFill>
            <a:ln>
              <a:noFill/>
            </a:ln>
          </p:spPr>
          <p:txBody>
            <a:bodyPr lIns="91425" tIns="91425" rIns="91425" bIns="91425" anchor="ctr" anchorCtr="0">
              <a:noAutofit/>
            </a:bodyPr>
            <a:lstStyle/>
            <a:p>
              <a:pPr lvl="0">
                <a:spcBef>
                  <a:spcPts val="0"/>
                </a:spcBef>
                <a:buNone/>
              </a:pPr>
              <a:endParaRPr/>
            </a:p>
          </p:txBody>
        </p:sp>
        <p:sp>
          <p:nvSpPr>
            <p:cNvPr id="260" name="Shape 260"/>
            <p:cNvSpPr/>
            <p:nvPr/>
          </p:nvSpPr>
          <p:spPr>
            <a:xfrm>
              <a:off x="288525" y="2697875"/>
              <a:ext cx="608200" cy="675400"/>
            </a:xfrm>
            <a:custGeom>
              <a:avLst/>
              <a:gdLst/>
              <a:ahLst/>
              <a:cxnLst/>
              <a:rect l="0" t="0" r="0" b="0"/>
              <a:pathLst>
                <a:path w="24328" h="27016" extrusionOk="0">
                  <a:moveTo>
                    <a:pt x="1613" y="0"/>
                  </a:moveTo>
                  <a:lnTo>
                    <a:pt x="0" y="2957"/>
                  </a:lnTo>
                  <a:lnTo>
                    <a:pt x="23925" y="27016"/>
                  </a:lnTo>
                  <a:lnTo>
                    <a:pt x="24328" y="26613"/>
                  </a:lnTo>
                  <a:lnTo>
                    <a:pt x="19086" y="17473"/>
                  </a:lnTo>
                  <a:lnTo>
                    <a:pt x="1613" y="0"/>
                  </a:lnTo>
                  <a:close/>
                </a:path>
              </a:pathLst>
            </a:custGeom>
            <a:solidFill>
              <a:srgbClr val="09D4CC"/>
            </a:solidFill>
            <a:ln>
              <a:noFill/>
            </a:ln>
          </p:spPr>
          <p:txBody>
            <a:bodyPr lIns="91425" tIns="91425" rIns="91425" bIns="91425" anchor="ctr" anchorCtr="0">
              <a:noAutofit/>
            </a:bodyPr>
            <a:lstStyle/>
            <a:p>
              <a:pPr lvl="0">
                <a:spcBef>
                  <a:spcPts val="0"/>
                </a:spcBef>
                <a:buNone/>
              </a:pPr>
              <a:endParaRPr/>
            </a:p>
          </p:txBody>
        </p:sp>
        <p:sp>
          <p:nvSpPr>
            <p:cNvPr id="261" name="Shape 261"/>
            <p:cNvSpPr/>
            <p:nvPr/>
          </p:nvSpPr>
          <p:spPr>
            <a:xfrm>
              <a:off x="1481375" y="3964650"/>
              <a:ext cx="433500" cy="319225"/>
            </a:xfrm>
            <a:custGeom>
              <a:avLst/>
              <a:gdLst/>
              <a:ahLst/>
              <a:cxnLst/>
              <a:rect l="0" t="0" r="0" b="0"/>
              <a:pathLst>
                <a:path w="17340" h="12769" extrusionOk="0">
                  <a:moveTo>
                    <a:pt x="1" y="0"/>
                  </a:moveTo>
                  <a:lnTo>
                    <a:pt x="12769" y="12769"/>
                  </a:lnTo>
                  <a:lnTo>
                    <a:pt x="17339" y="12769"/>
                  </a:lnTo>
                  <a:lnTo>
                    <a:pt x="4705" y="0"/>
                  </a:lnTo>
                  <a:close/>
                </a:path>
              </a:pathLst>
            </a:custGeom>
            <a:solidFill>
              <a:srgbClr val="09D4CC"/>
            </a:solidFill>
            <a:ln>
              <a:noFill/>
            </a:ln>
          </p:spPr>
          <p:txBody>
            <a:bodyPr lIns="91425" tIns="91425" rIns="91425" bIns="91425" anchor="ctr" anchorCtr="0">
              <a:noAutofit/>
            </a:bodyPr>
            <a:lstStyle/>
            <a:p>
              <a:pPr lvl="0">
                <a:spcBef>
                  <a:spcPts val="0"/>
                </a:spcBef>
                <a:buNone/>
              </a:pPr>
              <a:endParaRPr/>
            </a:p>
          </p:txBody>
        </p:sp>
        <p:sp>
          <p:nvSpPr>
            <p:cNvPr id="262" name="Shape 262"/>
            <p:cNvSpPr/>
            <p:nvPr/>
          </p:nvSpPr>
          <p:spPr>
            <a:xfrm>
              <a:off x="1578825" y="3964650"/>
              <a:ext cx="433500" cy="319225"/>
            </a:xfrm>
            <a:custGeom>
              <a:avLst/>
              <a:gdLst/>
              <a:ahLst/>
              <a:cxnLst/>
              <a:rect l="0" t="0" r="0" b="0"/>
              <a:pathLst>
                <a:path w="17340" h="12769" extrusionOk="0">
                  <a:moveTo>
                    <a:pt x="1" y="0"/>
                  </a:moveTo>
                  <a:lnTo>
                    <a:pt x="12769" y="12769"/>
                  </a:lnTo>
                  <a:lnTo>
                    <a:pt x="17339" y="12769"/>
                  </a:lnTo>
                  <a:lnTo>
                    <a:pt x="4570" y="0"/>
                  </a:lnTo>
                  <a:close/>
                </a:path>
              </a:pathLst>
            </a:custGeom>
            <a:solidFill>
              <a:srgbClr val="0AD3CC"/>
            </a:solidFill>
            <a:ln>
              <a:noFill/>
            </a:ln>
          </p:spPr>
          <p:txBody>
            <a:bodyPr lIns="91425" tIns="91425" rIns="91425" bIns="91425" anchor="ctr" anchorCtr="0">
              <a:noAutofit/>
            </a:bodyPr>
            <a:lstStyle/>
            <a:p>
              <a:pPr lvl="0">
                <a:spcBef>
                  <a:spcPts val="0"/>
                </a:spcBef>
                <a:buNone/>
              </a:pPr>
              <a:endParaRPr/>
            </a:p>
          </p:txBody>
        </p:sp>
        <p:sp>
          <p:nvSpPr>
            <p:cNvPr id="263" name="Shape 263"/>
            <p:cNvSpPr/>
            <p:nvPr/>
          </p:nvSpPr>
          <p:spPr>
            <a:xfrm>
              <a:off x="322125" y="2637375"/>
              <a:ext cx="443550" cy="504050"/>
            </a:xfrm>
            <a:custGeom>
              <a:avLst/>
              <a:gdLst/>
              <a:ahLst/>
              <a:cxnLst/>
              <a:rect l="0" t="0" r="0" b="0"/>
              <a:pathLst>
                <a:path w="17742" h="20162" extrusionOk="0">
                  <a:moveTo>
                    <a:pt x="1747" y="1"/>
                  </a:moveTo>
                  <a:lnTo>
                    <a:pt x="0" y="2958"/>
                  </a:lnTo>
                  <a:lnTo>
                    <a:pt x="17339" y="20162"/>
                  </a:lnTo>
                  <a:lnTo>
                    <a:pt x="17742" y="19893"/>
                  </a:lnTo>
                  <a:lnTo>
                    <a:pt x="12366" y="10619"/>
                  </a:lnTo>
                  <a:lnTo>
                    <a:pt x="1747" y="1"/>
                  </a:lnTo>
                  <a:close/>
                </a:path>
              </a:pathLst>
            </a:custGeom>
            <a:solidFill>
              <a:srgbClr val="0AD3CC"/>
            </a:solidFill>
            <a:ln>
              <a:noFill/>
            </a:ln>
          </p:spPr>
          <p:txBody>
            <a:bodyPr lIns="91425" tIns="91425" rIns="91425" bIns="91425" anchor="ctr" anchorCtr="0">
              <a:noAutofit/>
            </a:bodyPr>
            <a:lstStyle/>
            <a:p>
              <a:pPr lvl="0">
                <a:spcBef>
                  <a:spcPts val="0"/>
                </a:spcBef>
                <a:buNone/>
              </a:pPr>
              <a:endParaRPr/>
            </a:p>
          </p:txBody>
        </p:sp>
        <p:sp>
          <p:nvSpPr>
            <p:cNvPr id="264" name="Shape 264"/>
            <p:cNvSpPr/>
            <p:nvPr/>
          </p:nvSpPr>
          <p:spPr>
            <a:xfrm>
              <a:off x="359075" y="2576900"/>
              <a:ext cx="275575" cy="336050"/>
            </a:xfrm>
            <a:custGeom>
              <a:avLst/>
              <a:gdLst/>
              <a:ahLst/>
              <a:cxnLst/>
              <a:rect l="0" t="0" r="0" b="0"/>
              <a:pathLst>
                <a:path w="11023" h="13442" extrusionOk="0">
                  <a:moveTo>
                    <a:pt x="1614" y="1"/>
                  </a:moveTo>
                  <a:lnTo>
                    <a:pt x="1" y="2823"/>
                  </a:lnTo>
                  <a:lnTo>
                    <a:pt x="10484" y="13441"/>
                  </a:lnTo>
                  <a:lnTo>
                    <a:pt x="10888" y="13172"/>
                  </a:lnTo>
                  <a:lnTo>
                    <a:pt x="9812" y="11291"/>
                  </a:lnTo>
                  <a:lnTo>
                    <a:pt x="11022" y="9275"/>
                  </a:lnTo>
                  <a:lnTo>
                    <a:pt x="1614" y="1"/>
                  </a:lnTo>
                  <a:close/>
                </a:path>
              </a:pathLst>
            </a:custGeom>
            <a:solidFill>
              <a:srgbClr val="0BD1CD"/>
            </a:solidFill>
            <a:ln>
              <a:noFill/>
            </a:ln>
          </p:spPr>
          <p:txBody>
            <a:bodyPr lIns="91425" tIns="91425" rIns="91425" bIns="91425" anchor="ctr" anchorCtr="0">
              <a:noAutofit/>
            </a:bodyPr>
            <a:lstStyle/>
            <a:p>
              <a:pPr lvl="0">
                <a:spcBef>
                  <a:spcPts val="0"/>
                </a:spcBef>
                <a:buNone/>
              </a:pPr>
              <a:endParaRPr/>
            </a:p>
          </p:txBody>
        </p:sp>
        <p:sp>
          <p:nvSpPr>
            <p:cNvPr id="265" name="Shape 265"/>
            <p:cNvSpPr/>
            <p:nvPr/>
          </p:nvSpPr>
          <p:spPr>
            <a:xfrm>
              <a:off x="1676275" y="3964650"/>
              <a:ext cx="433475" cy="319225"/>
            </a:xfrm>
            <a:custGeom>
              <a:avLst/>
              <a:gdLst/>
              <a:ahLst/>
              <a:cxnLst/>
              <a:rect l="0" t="0" r="0" b="0"/>
              <a:pathLst>
                <a:path w="17339" h="12769" extrusionOk="0">
                  <a:moveTo>
                    <a:pt x="0" y="0"/>
                  </a:moveTo>
                  <a:lnTo>
                    <a:pt x="12769" y="12769"/>
                  </a:lnTo>
                  <a:lnTo>
                    <a:pt x="17339" y="12769"/>
                  </a:lnTo>
                  <a:lnTo>
                    <a:pt x="4570" y="0"/>
                  </a:lnTo>
                  <a:close/>
                </a:path>
              </a:pathLst>
            </a:custGeom>
            <a:solidFill>
              <a:srgbClr val="0BD1CD"/>
            </a:solidFill>
            <a:ln>
              <a:noFill/>
            </a:ln>
          </p:spPr>
          <p:txBody>
            <a:bodyPr lIns="91425" tIns="91425" rIns="91425" bIns="91425" anchor="ctr" anchorCtr="0">
              <a:noAutofit/>
            </a:bodyPr>
            <a:lstStyle/>
            <a:p>
              <a:pPr lvl="0">
                <a:spcBef>
                  <a:spcPts val="0"/>
                </a:spcBef>
                <a:buNone/>
              </a:pPr>
              <a:endParaRPr/>
            </a:p>
          </p:txBody>
        </p:sp>
        <p:sp>
          <p:nvSpPr>
            <p:cNvPr id="266" name="Shape 266"/>
            <p:cNvSpPr/>
            <p:nvPr/>
          </p:nvSpPr>
          <p:spPr>
            <a:xfrm>
              <a:off x="392675" y="2513050"/>
              <a:ext cx="275575" cy="309175"/>
            </a:xfrm>
            <a:custGeom>
              <a:avLst/>
              <a:gdLst/>
              <a:ahLst/>
              <a:cxnLst/>
              <a:rect l="0" t="0" r="0" b="0"/>
              <a:pathLst>
                <a:path w="11023" h="12367" extrusionOk="0">
                  <a:moveTo>
                    <a:pt x="1748" y="1"/>
                  </a:moveTo>
                  <a:lnTo>
                    <a:pt x="1" y="2958"/>
                  </a:lnTo>
                  <a:lnTo>
                    <a:pt x="9409" y="12366"/>
                  </a:lnTo>
                  <a:lnTo>
                    <a:pt x="11022" y="9409"/>
                  </a:lnTo>
                  <a:lnTo>
                    <a:pt x="1748" y="1"/>
                  </a:lnTo>
                  <a:close/>
                </a:path>
              </a:pathLst>
            </a:custGeom>
            <a:solidFill>
              <a:srgbClr val="0CCFCD"/>
            </a:solidFill>
            <a:ln>
              <a:noFill/>
            </a:ln>
          </p:spPr>
          <p:txBody>
            <a:bodyPr lIns="91425" tIns="91425" rIns="91425" bIns="91425" anchor="ctr" anchorCtr="0">
              <a:noAutofit/>
            </a:bodyPr>
            <a:lstStyle/>
            <a:p>
              <a:pPr lvl="0">
                <a:spcBef>
                  <a:spcPts val="0"/>
                </a:spcBef>
                <a:buNone/>
              </a:pPr>
              <a:endParaRPr/>
            </a:p>
          </p:txBody>
        </p:sp>
        <p:sp>
          <p:nvSpPr>
            <p:cNvPr id="267" name="Shape 267"/>
            <p:cNvSpPr/>
            <p:nvPr/>
          </p:nvSpPr>
          <p:spPr>
            <a:xfrm>
              <a:off x="1773725" y="3964650"/>
              <a:ext cx="433475" cy="319225"/>
            </a:xfrm>
            <a:custGeom>
              <a:avLst/>
              <a:gdLst/>
              <a:ahLst/>
              <a:cxnLst/>
              <a:rect l="0" t="0" r="0" b="0"/>
              <a:pathLst>
                <a:path w="17339" h="12769" extrusionOk="0">
                  <a:moveTo>
                    <a:pt x="0" y="0"/>
                  </a:moveTo>
                  <a:lnTo>
                    <a:pt x="12634" y="12769"/>
                  </a:lnTo>
                  <a:lnTo>
                    <a:pt x="17339" y="12769"/>
                  </a:lnTo>
                  <a:lnTo>
                    <a:pt x="4570" y="0"/>
                  </a:lnTo>
                  <a:close/>
                </a:path>
              </a:pathLst>
            </a:custGeom>
            <a:solidFill>
              <a:srgbClr val="0CCFCD"/>
            </a:solidFill>
            <a:ln>
              <a:noFill/>
            </a:ln>
          </p:spPr>
          <p:txBody>
            <a:bodyPr lIns="91425" tIns="91425" rIns="91425" bIns="91425" anchor="ctr" anchorCtr="0">
              <a:noAutofit/>
            </a:bodyPr>
            <a:lstStyle/>
            <a:p>
              <a:pPr lvl="0">
                <a:spcBef>
                  <a:spcPts val="0"/>
                </a:spcBef>
                <a:buNone/>
              </a:pPr>
              <a:endParaRPr/>
            </a:p>
          </p:txBody>
        </p:sp>
        <p:sp>
          <p:nvSpPr>
            <p:cNvPr id="268" name="Shape 268"/>
            <p:cNvSpPr/>
            <p:nvPr/>
          </p:nvSpPr>
          <p:spPr>
            <a:xfrm>
              <a:off x="429650" y="2452575"/>
              <a:ext cx="275550" cy="305800"/>
            </a:xfrm>
            <a:custGeom>
              <a:avLst/>
              <a:gdLst/>
              <a:ahLst/>
              <a:cxnLst/>
              <a:rect l="0" t="0" r="0" b="0"/>
              <a:pathLst>
                <a:path w="11022" h="12232" extrusionOk="0">
                  <a:moveTo>
                    <a:pt x="1748" y="1"/>
                  </a:moveTo>
                  <a:lnTo>
                    <a:pt x="0" y="2957"/>
                  </a:lnTo>
                  <a:lnTo>
                    <a:pt x="9274" y="12232"/>
                  </a:lnTo>
                  <a:lnTo>
                    <a:pt x="11022" y="9275"/>
                  </a:lnTo>
                  <a:lnTo>
                    <a:pt x="1748" y="1"/>
                  </a:lnTo>
                  <a:close/>
                </a:path>
              </a:pathLst>
            </a:custGeom>
            <a:solidFill>
              <a:srgbClr val="0DCDCE"/>
            </a:solidFill>
            <a:ln>
              <a:noFill/>
            </a:ln>
          </p:spPr>
          <p:txBody>
            <a:bodyPr lIns="91425" tIns="91425" rIns="91425" bIns="91425" anchor="ctr" anchorCtr="0">
              <a:noAutofit/>
            </a:bodyPr>
            <a:lstStyle/>
            <a:p>
              <a:pPr lvl="0">
                <a:spcBef>
                  <a:spcPts val="0"/>
                </a:spcBef>
                <a:buNone/>
              </a:pPr>
              <a:endParaRPr/>
            </a:p>
          </p:txBody>
        </p:sp>
        <p:sp>
          <p:nvSpPr>
            <p:cNvPr id="269" name="Shape 269"/>
            <p:cNvSpPr/>
            <p:nvPr/>
          </p:nvSpPr>
          <p:spPr>
            <a:xfrm>
              <a:off x="1871150" y="3964650"/>
              <a:ext cx="433500" cy="319225"/>
            </a:xfrm>
            <a:custGeom>
              <a:avLst/>
              <a:gdLst/>
              <a:ahLst/>
              <a:cxnLst/>
              <a:rect l="0" t="0" r="0" b="0"/>
              <a:pathLst>
                <a:path w="17340" h="12769" extrusionOk="0">
                  <a:moveTo>
                    <a:pt x="1" y="0"/>
                  </a:moveTo>
                  <a:lnTo>
                    <a:pt x="12635" y="12769"/>
                  </a:lnTo>
                  <a:lnTo>
                    <a:pt x="17340" y="12769"/>
                  </a:lnTo>
                  <a:lnTo>
                    <a:pt x="4571" y="0"/>
                  </a:lnTo>
                  <a:close/>
                </a:path>
              </a:pathLst>
            </a:custGeom>
            <a:solidFill>
              <a:srgbClr val="0DCDCE"/>
            </a:solidFill>
            <a:ln>
              <a:noFill/>
            </a:ln>
          </p:spPr>
          <p:txBody>
            <a:bodyPr lIns="91425" tIns="91425" rIns="91425" bIns="91425" anchor="ctr" anchorCtr="0">
              <a:noAutofit/>
            </a:bodyPr>
            <a:lstStyle/>
            <a:p>
              <a:pPr lvl="0">
                <a:spcBef>
                  <a:spcPts val="0"/>
                </a:spcBef>
                <a:buNone/>
              </a:pPr>
              <a:endParaRPr/>
            </a:p>
          </p:txBody>
        </p:sp>
        <p:sp>
          <p:nvSpPr>
            <p:cNvPr id="270" name="Shape 270"/>
            <p:cNvSpPr/>
            <p:nvPr/>
          </p:nvSpPr>
          <p:spPr>
            <a:xfrm>
              <a:off x="1965250" y="3964650"/>
              <a:ext cx="436850" cy="319225"/>
            </a:xfrm>
            <a:custGeom>
              <a:avLst/>
              <a:gdLst/>
              <a:ahLst/>
              <a:cxnLst/>
              <a:rect l="0" t="0" r="0" b="0"/>
              <a:pathLst>
                <a:path w="17474" h="12769" extrusionOk="0">
                  <a:moveTo>
                    <a:pt x="0" y="0"/>
                  </a:moveTo>
                  <a:lnTo>
                    <a:pt x="12769" y="12769"/>
                  </a:lnTo>
                  <a:lnTo>
                    <a:pt x="17473" y="12769"/>
                  </a:lnTo>
                  <a:lnTo>
                    <a:pt x="4705" y="0"/>
                  </a:lnTo>
                  <a:close/>
                </a:path>
              </a:pathLst>
            </a:custGeom>
            <a:solidFill>
              <a:srgbClr val="0ECCCF"/>
            </a:solidFill>
            <a:ln>
              <a:noFill/>
            </a:ln>
          </p:spPr>
          <p:txBody>
            <a:bodyPr lIns="91425" tIns="91425" rIns="91425" bIns="91425" anchor="ctr" anchorCtr="0">
              <a:noAutofit/>
            </a:bodyPr>
            <a:lstStyle/>
            <a:p>
              <a:pPr lvl="0">
                <a:spcBef>
                  <a:spcPts val="0"/>
                </a:spcBef>
                <a:buNone/>
              </a:pPr>
              <a:endParaRPr/>
            </a:p>
          </p:txBody>
        </p:sp>
        <p:sp>
          <p:nvSpPr>
            <p:cNvPr id="271" name="Shape 271"/>
            <p:cNvSpPr/>
            <p:nvPr/>
          </p:nvSpPr>
          <p:spPr>
            <a:xfrm>
              <a:off x="466600" y="2392100"/>
              <a:ext cx="272200" cy="305800"/>
            </a:xfrm>
            <a:custGeom>
              <a:avLst/>
              <a:gdLst/>
              <a:ahLst/>
              <a:cxnLst/>
              <a:rect l="0" t="0" r="0" b="0"/>
              <a:pathLst>
                <a:path w="10888" h="12232" extrusionOk="0">
                  <a:moveTo>
                    <a:pt x="1614" y="0"/>
                  </a:moveTo>
                  <a:lnTo>
                    <a:pt x="1" y="2957"/>
                  </a:lnTo>
                  <a:lnTo>
                    <a:pt x="9275" y="12231"/>
                  </a:lnTo>
                  <a:lnTo>
                    <a:pt x="10888" y="9274"/>
                  </a:lnTo>
                  <a:lnTo>
                    <a:pt x="1614" y="0"/>
                  </a:lnTo>
                  <a:close/>
                </a:path>
              </a:pathLst>
            </a:custGeom>
            <a:solidFill>
              <a:srgbClr val="0ECCCF"/>
            </a:solidFill>
            <a:ln>
              <a:noFill/>
            </a:ln>
          </p:spPr>
          <p:txBody>
            <a:bodyPr lIns="91425" tIns="91425" rIns="91425" bIns="91425" anchor="ctr" anchorCtr="0">
              <a:noAutofit/>
            </a:bodyPr>
            <a:lstStyle/>
            <a:p>
              <a:pPr lvl="0">
                <a:spcBef>
                  <a:spcPts val="0"/>
                </a:spcBef>
                <a:buNone/>
              </a:pPr>
              <a:endParaRPr/>
            </a:p>
          </p:txBody>
        </p:sp>
        <p:sp>
          <p:nvSpPr>
            <p:cNvPr id="272" name="Shape 272"/>
            <p:cNvSpPr/>
            <p:nvPr/>
          </p:nvSpPr>
          <p:spPr>
            <a:xfrm>
              <a:off x="2062700" y="3964650"/>
              <a:ext cx="433475" cy="319225"/>
            </a:xfrm>
            <a:custGeom>
              <a:avLst/>
              <a:gdLst/>
              <a:ahLst/>
              <a:cxnLst/>
              <a:rect l="0" t="0" r="0" b="0"/>
              <a:pathLst>
                <a:path w="17339" h="12769" extrusionOk="0">
                  <a:moveTo>
                    <a:pt x="0" y="0"/>
                  </a:moveTo>
                  <a:lnTo>
                    <a:pt x="12769" y="12769"/>
                  </a:lnTo>
                  <a:lnTo>
                    <a:pt x="17339" y="12769"/>
                  </a:lnTo>
                  <a:lnTo>
                    <a:pt x="4704" y="0"/>
                  </a:lnTo>
                  <a:close/>
                </a:path>
              </a:pathLst>
            </a:custGeom>
            <a:solidFill>
              <a:srgbClr val="10CACF"/>
            </a:solidFill>
            <a:ln>
              <a:noFill/>
            </a:ln>
          </p:spPr>
          <p:txBody>
            <a:bodyPr lIns="91425" tIns="91425" rIns="91425" bIns="91425" anchor="ctr" anchorCtr="0">
              <a:noAutofit/>
            </a:bodyPr>
            <a:lstStyle/>
            <a:p>
              <a:pPr lvl="0">
                <a:spcBef>
                  <a:spcPts val="0"/>
                </a:spcBef>
                <a:buNone/>
              </a:pPr>
              <a:endParaRPr/>
            </a:p>
          </p:txBody>
        </p:sp>
        <p:sp>
          <p:nvSpPr>
            <p:cNvPr id="273" name="Shape 273"/>
            <p:cNvSpPr/>
            <p:nvPr/>
          </p:nvSpPr>
          <p:spPr>
            <a:xfrm>
              <a:off x="500200" y="2328250"/>
              <a:ext cx="275575" cy="309150"/>
            </a:xfrm>
            <a:custGeom>
              <a:avLst/>
              <a:gdLst/>
              <a:ahLst/>
              <a:cxnLst/>
              <a:rect l="0" t="0" r="0" b="0"/>
              <a:pathLst>
                <a:path w="11023" h="12366" extrusionOk="0">
                  <a:moveTo>
                    <a:pt x="1748" y="1"/>
                  </a:moveTo>
                  <a:lnTo>
                    <a:pt x="1" y="2957"/>
                  </a:lnTo>
                  <a:lnTo>
                    <a:pt x="9275" y="12366"/>
                  </a:lnTo>
                  <a:lnTo>
                    <a:pt x="11022" y="9409"/>
                  </a:lnTo>
                  <a:lnTo>
                    <a:pt x="1748" y="1"/>
                  </a:lnTo>
                  <a:close/>
                </a:path>
              </a:pathLst>
            </a:custGeom>
            <a:solidFill>
              <a:srgbClr val="10CACF"/>
            </a:solidFill>
            <a:ln>
              <a:noFill/>
            </a:ln>
          </p:spPr>
          <p:txBody>
            <a:bodyPr lIns="91425" tIns="91425" rIns="91425" bIns="91425" anchor="ctr" anchorCtr="0">
              <a:noAutofit/>
            </a:bodyPr>
            <a:lstStyle/>
            <a:p>
              <a:pPr lvl="0">
                <a:spcBef>
                  <a:spcPts val="0"/>
                </a:spcBef>
                <a:buNone/>
              </a:pPr>
              <a:endParaRPr/>
            </a:p>
          </p:txBody>
        </p:sp>
        <p:sp>
          <p:nvSpPr>
            <p:cNvPr id="274" name="Shape 274"/>
            <p:cNvSpPr/>
            <p:nvPr/>
          </p:nvSpPr>
          <p:spPr>
            <a:xfrm>
              <a:off x="537175" y="2267775"/>
              <a:ext cx="275550" cy="305800"/>
            </a:xfrm>
            <a:custGeom>
              <a:avLst/>
              <a:gdLst/>
              <a:ahLst/>
              <a:cxnLst/>
              <a:rect l="0" t="0" r="0" b="0"/>
              <a:pathLst>
                <a:path w="11022" h="12232" extrusionOk="0">
                  <a:moveTo>
                    <a:pt x="1613" y="0"/>
                  </a:moveTo>
                  <a:lnTo>
                    <a:pt x="0" y="2957"/>
                  </a:lnTo>
                  <a:lnTo>
                    <a:pt x="9274" y="12231"/>
                  </a:lnTo>
                  <a:lnTo>
                    <a:pt x="11022" y="9274"/>
                  </a:lnTo>
                  <a:lnTo>
                    <a:pt x="1613" y="0"/>
                  </a:lnTo>
                  <a:close/>
                </a:path>
              </a:pathLst>
            </a:custGeom>
            <a:solidFill>
              <a:srgbClr val="11C8D0"/>
            </a:solidFill>
            <a:ln>
              <a:noFill/>
            </a:ln>
          </p:spPr>
          <p:txBody>
            <a:bodyPr lIns="91425" tIns="91425" rIns="91425" bIns="91425" anchor="ctr" anchorCtr="0">
              <a:noAutofit/>
            </a:bodyPr>
            <a:lstStyle/>
            <a:p>
              <a:pPr lvl="0">
                <a:spcBef>
                  <a:spcPts val="0"/>
                </a:spcBef>
                <a:buNone/>
              </a:pPr>
              <a:endParaRPr/>
            </a:p>
          </p:txBody>
        </p:sp>
        <p:sp>
          <p:nvSpPr>
            <p:cNvPr id="275" name="Shape 275"/>
            <p:cNvSpPr/>
            <p:nvPr/>
          </p:nvSpPr>
          <p:spPr>
            <a:xfrm>
              <a:off x="2160150" y="3964650"/>
              <a:ext cx="433475" cy="319225"/>
            </a:xfrm>
            <a:custGeom>
              <a:avLst/>
              <a:gdLst/>
              <a:ahLst/>
              <a:cxnLst/>
              <a:rect l="0" t="0" r="0" b="0"/>
              <a:pathLst>
                <a:path w="17339" h="12769" extrusionOk="0">
                  <a:moveTo>
                    <a:pt x="0" y="0"/>
                  </a:moveTo>
                  <a:lnTo>
                    <a:pt x="12769" y="12769"/>
                  </a:lnTo>
                  <a:lnTo>
                    <a:pt x="17339" y="12769"/>
                  </a:lnTo>
                  <a:lnTo>
                    <a:pt x="4704" y="0"/>
                  </a:lnTo>
                  <a:close/>
                </a:path>
              </a:pathLst>
            </a:custGeom>
            <a:solidFill>
              <a:srgbClr val="11C8D0"/>
            </a:solidFill>
            <a:ln>
              <a:noFill/>
            </a:ln>
          </p:spPr>
          <p:txBody>
            <a:bodyPr lIns="91425" tIns="91425" rIns="91425" bIns="91425" anchor="ctr" anchorCtr="0">
              <a:noAutofit/>
            </a:bodyPr>
            <a:lstStyle/>
            <a:p>
              <a:pPr lvl="0">
                <a:spcBef>
                  <a:spcPts val="0"/>
                </a:spcBef>
                <a:buNone/>
              </a:pPr>
              <a:endParaRPr/>
            </a:p>
          </p:txBody>
        </p:sp>
        <p:sp>
          <p:nvSpPr>
            <p:cNvPr id="276" name="Shape 276"/>
            <p:cNvSpPr/>
            <p:nvPr/>
          </p:nvSpPr>
          <p:spPr>
            <a:xfrm>
              <a:off x="570775" y="2207275"/>
              <a:ext cx="275550" cy="305800"/>
            </a:xfrm>
            <a:custGeom>
              <a:avLst/>
              <a:gdLst/>
              <a:ahLst/>
              <a:cxnLst/>
              <a:rect l="0" t="0" r="0" b="0"/>
              <a:pathLst>
                <a:path w="11022" h="12232" extrusionOk="0">
                  <a:moveTo>
                    <a:pt x="1748" y="1"/>
                  </a:moveTo>
                  <a:lnTo>
                    <a:pt x="0" y="2958"/>
                  </a:lnTo>
                  <a:lnTo>
                    <a:pt x="9409" y="12232"/>
                  </a:lnTo>
                  <a:lnTo>
                    <a:pt x="11022" y="9275"/>
                  </a:lnTo>
                  <a:lnTo>
                    <a:pt x="1748" y="1"/>
                  </a:lnTo>
                  <a:close/>
                </a:path>
              </a:pathLst>
            </a:custGeom>
            <a:solidFill>
              <a:srgbClr val="12C7D0"/>
            </a:solidFill>
            <a:ln>
              <a:noFill/>
            </a:ln>
          </p:spPr>
          <p:txBody>
            <a:bodyPr lIns="91425" tIns="91425" rIns="91425" bIns="91425" anchor="ctr" anchorCtr="0">
              <a:noAutofit/>
            </a:bodyPr>
            <a:lstStyle/>
            <a:p>
              <a:pPr lvl="0">
                <a:spcBef>
                  <a:spcPts val="0"/>
                </a:spcBef>
                <a:buNone/>
              </a:pPr>
              <a:endParaRPr/>
            </a:p>
          </p:txBody>
        </p:sp>
        <p:sp>
          <p:nvSpPr>
            <p:cNvPr id="277" name="Shape 277"/>
            <p:cNvSpPr/>
            <p:nvPr/>
          </p:nvSpPr>
          <p:spPr>
            <a:xfrm>
              <a:off x="2257575" y="3964650"/>
              <a:ext cx="433500" cy="319225"/>
            </a:xfrm>
            <a:custGeom>
              <a:avLst/>
              <a:gdLst/>
              <a:ahLst/>
              <a:cxnLst/>
              <a:rect l="0" t="0" r="0" b="0"/>
              <a:pathLst>
                <a:path w="17340" h="12769" extrusionOk="0">
                  <a:moveTo>
                    <a:pt x="1" y="0"/>
                  </a:moveTo>
                  <a:lnTo>
                    <a:pt x="12770" y="12769"/>
                  </a:lnTo>
                  <a:lnTo>
                    <a:pt x="17339" y="12769"/>
                  </a:lnTo>
                  <a:lnTo>
                    <a:pt x="4705" y="0"/>
                  </a:lnTo>
                  <a:close/>
                </a:path>
              </a:pathLst>
            </a:custGeom>
            <a:solidFill>
              <a:srgbClr val="12C7D0"/>
            </a:solidFill>
            <a:ln>
              <a:noFill/>
            </a:ln>
          </p:spPr>
          <p:txBody>
            <a:bodyPr lIns="91425" tIns="91425" rIns="91425" bIns="91425" anchor="ctr" anchorCtr="0">
              <a:noAutofit/>
            </a:bodyPr>
            <a:lstStyle/>
            <a:p>
              <a:pPr lvl="0">
                <a:spcBef>
                  <a:spcPts val="0"/>
                </a:spcBef>
                <a:buNone/>
              </a:pPr>
              <a:endParaRPr/>
            </a:p>
          </p:txBody>
        </p:sp>
        <p:sp>
          <p:nvSpPr>
            <p:cNvPr id="278" name="Shape 278"/>
            <p:cNvSpPr/>
            <p:nvPr/>
          </p:nvSpPr>
          <p:spPr>
            <a:xfrm>
              <a:off x="2355025" y="3964650"/>
              <a:ext cx="383100" cy="319225"/>
            </a:xfrm>
            <a:custGeom>
              <a:avLst/>
              <a:gdLst/>
              <a:ahLst/>
              <a:cxnLst/>
              <a:rect l="0" t="0" r="0" b="0"/>
              <a:pathLst>
                <a:path w="15324" h="12769" extrusionOk="0">
                  <a:moveTo>
                    <a:pt x="1" y="0"/>
                  </a:moveTo>
                  <a:lnTo>
                    <a:pt x="12769" y="12769"/>
                  </a:lnTo>
                  <a:lnTo>
                    <a:pt x="14248" y="12769"/>
                  </a:lnTo>
                  <a:lnTo>
                    <a:pt x="15323" y="10753"/>
                  </a:lnTo>
                  <a:lnTo>
                    <a:pt x="4570" y="0"/>
                  </a:lnTo>
                  <a:close/>
                </a:path>
              </a:pathLst>
            </a:custGeom>
            <a:solidFill>
              <a:srgbClr val="13C5D1"/>
            </a:solidFill>
            <a:ln>
              <a:noFill/>
            </a:ln>
          </p:spPr>
          <p:txBody>
            <a:bodyPr lIns="91425" tIns="91425" rIns="91425" bIns="91425" anchor="ctr" anchorCtr="0">
              <a:noAutofit/>
            </a:bodyPr>
            <a:lstStyle/>
            <a:p>
              <a:pPr lvl="0">
                <a:spcBef>
                  <a:spcPts val="0"/>
                </a:spcBef>
                <a:buNone/>
              </a:pPr>
              <a:endParaRPr/>
            </a:p>
          </p:txBody>
        </p:sp>
        <p:sp>
          <p:nvSpPr>
            <p:cNvPr id="279" name="Shape 279"/>
            <p:cNvSpPr/>
            <p:nvPr/>
          </p:nvSpPr>
          <p:spPr>
            <a:xfrm>
              <a:off x="607725" y="2146800"/>
              <a:ext cx="275575" cy="305800"/>
            </a:xfrm>
            <a:custGeom>
              <a:avLst/>
              <a:gdLst/>
              <a:ahLst/>
              <a:cxnLst/>
              <a:rect l="0" t="0" r="0" b="0"/>
              <a:pathLst>
                <a:path w="11023" h="12232" extrusionOk="0">
                  <a:moveTo>
                    <a:pt x="1614" y="1"/>
                  </a:moveTo>
                  <a:lnTo>
                    <a:pt x="1" y="2823"/>
                  </a:lnTo>
                  <a:lnTo>
                    <a:pt x="9275" y="12232"/>
                  </a:lnTo>
                  <a:lnTo>
                    <a:pt x="11022" y="9275"/>
                  </a:lnTo>
                  <a:lnTo>
                    <a:pt x="1614" y="1"/>
                  </a:lnTo>
                  <a:close/>
                </a:path>
              </a:pathLst>
            </a:custGeom>
            <a:solidFill>
              <a:srgbClr val="13C5D1"/>
            </a:solidFill>
            <a:ln>
              <a:noFill/>
            </a:ln>
          </p:spPr>
          <p:txBody>
            <a:bodyPr lIns="91425" tIns="91425" rIns="91425" bIns="91425" anchor="ctr" anchorCtr="0">
              <a:noAutofit/>
            </a:bodyPr>
            <a:lstStyle/>
            <a:p>
              <a:pPr lvl="0">
                <a:spcBef>
                  <a:spcPts val="0"/>
                </a:spcBef>
                <a:buNone/>
              </a:pPr>
              <a:endParaRPr/>
            </a:p>
          </p:txBody>
        </p:sp>
        <p:sp>
          <p:nvSpPr>
            <p:cNvPr id="280" name="Shape 280"/>
            <p:cNvSpPr/>
            <p:nvPr/>
          </p:nvSpPr>
          <p:spPr>
            <a:xfrm>
              <a:off x="2452475" y="3941125"/>
              <a:ext cx="322600" cy="305800"/>
            </a:xfrm>
            <a:custGeom>
              <a:avLst/>
              <a:gdLst/>
              <a:ahLst/>
              <a:cxnLst/>
              <a:rect l="0" t="0" r="0" b="0"/>
              <a:pathLst>
                <a:path w="12904" h="12232" extrusionOk="0">
                  <a:moveTo>
                    <a:pt x="3495" y="1"/>
                  </a:moveTo>
                  <a:lnTo>
                    <a:pt x="2957" y="941"/>
                  </a:lnTo>
                  <a:lnTo>
                    <a:pt x="0" y="941"/>
                  </a:lnTo>
                  <a:lnTo>
                    <a:pt x="11156" y="12232"/>
                  </a:lnTo>
                  <a:lnTo>
                    <a:pt x="12904" y="9275"/>
                  </a:lnTo>
                  <a:lnTo>
                    <a:pt x="3495" y="1"/>
                  </a:lnTo>
                  <a:close/>
                </a:path>
              </a:pathLst>
            </a:custGeom>
            <a:solidFill>
              <a:srgbClr val="14C3D2"/>
            </a:solidFill>
            <a:ln>
              <a:noFill/>
            </a:ln>
          </p:spPr>
          <p:txBody>
            <a:bodyPr lIns="91425" tIns="91425" rIns="91425" bIns="91425" anchor="ctr" anchorCtr="0">
              <a:noAutofit/>
            </a:bodyPr>
            <a:lstStyle/>
            <a:p>
              <a:pPr lvl="0">
                <a:spcBef>
                  <a:spcPts val="0"/>
                </a:spcBef>
                <a:buNone/>
              </a:pPr>
              <a:endParaRPr/>
            </a:p>
          </p:txBody>
        </p:sp>
        <p:sp>
          <p:nvSpPr>
            <p:cNvPr id="281" name="Shape 281"/>
            <p:cNvSpPr/>
            <p:nvPr/>
          </p:nvSpPr>
          <p:spPr>
            <a:xfrm>
              <a:off x="641325" y="2082950"/>
              <a:ext cx="275575" cy="305800"/>
            </a:xfrm>
            <a:custGeom>
              <a:avLst/>
              <a:gdLst/>
              <a:ahLst/>
              <a:cxnLst/>
              <a:rect l="0" t="0" r="0" b="0"/>
              <a:pathLst>
                <a:path w="11023" h="12232" extrusionOk="0">
                  <a:moveTo>
                    <a:pt x="1748" y="1"/>
                  </a:moveTo>
                  <a:lnTo>
                    <a:pt x="1" y="2958"/>
                  </a:lnTo>
                  <a:lnTo>
                    <a:pt x="9409" y="12232"/>
                  </a:lnTo>
                  <a:lnTo>
                    <a:pt x="11022" y="9409"/>
                  </a:lnTo>
                  <a:lnTo>
                    <a:pt x="1748" y="1"/>
                  </a:lnTo>
                  <a:close/>
                </a:path>
              </a:pathLst>
            </a:custGeom>
            <a:solidFill>
              <a:srgbClr val="14C3D2"/>
            </a:solidFill>
            <a:ln>
              <a:noFill/>
            </a:ln>
          </p:spPr>
          <p:txBody>
            <a:bodyPr lIns="91425" tIns="91425" rIns="91425" bIns="91425" anchor="ctr" anchorCtr="0">
              <a:noAutofit/>
            </a:bodyPr>
            <a:lstStyle/>
            <a:p>
              <a:pPr lvl="0">
                <a:spcBef>
                  <a:spcPts val="0"/>
                </a:spcBef>
                <a:buNone/>
              </a:pPr>
              <a:endParaRPr/>
            </a:p>
          </p:txBody>
        </p:sp>
        <p:sp>
          <p:nvSpPr>
            <p:cNvPr id="282" name="Shape 282"/>
            <p:cNvSpPr/>
            <p:nvPr/>
          </p:nvSpPr>
          <p:spPr>
            <a:xfrm>
              <a:off x="678300" y="2022475"/>
              <a:ext cx="275550" cy="305800"/>
            </a:xfrm>
            <a:custGeom>
              <a:avLst/>
              <a:gdLst/>
              <a:ahLst/>
              <a:cxnLst/>
              <a:rect l="0" t="0" r="0" b="0"/>
              <a:pathLst>
                <a:path w="11022" h="12232" extrusionOk="0">
                  <a:moveTo>
                    <a:pt x="1748" y="1"/>
                  </a:moveTo>
                  <a:lnTo>
                    <a:pt x="0" y="2957"/>
                  </a:lnTo>
                  <a:lnTo>
                    <a:pt x="9274" y="12232"/>
                  </a:lnTo>
                  <a:lnTo>
                    <a:pt x="11022" y="9275"/>
                  </a:lnTo>
                  <a:lnTo>
                    <a:pt x="1748" y="1"/>
                  </a:lnTo>
                  <a:close/>
                </a:path>
              </a:pathLst>
            </a:custGeom>
            <a:solidFill>
              <a:srgbClr val="15C1D2"/>
            </a:solidFill>
            <a:ln>
              <a:noFill/>
            </a:ln>
          </p:spPr>
          <p:txBody>
            <a:bodyPr lIns="91425" tIns="91425" rIns="91425" bIns="91425" anchor="ctr" anchorCtr="0">
              <a:noAutofit/>
            </a:bodyPr>
            <a:lstStyle/>
            <a:p>
              <a:pPr lvl="0">
                <a:spcBef>
                  <a:spcPts val="0"/>
                </a:spcBef>
                <a:buNone/>
              </a:pPr>
              <a:endParaRPr/>
            </a:p>
          </p:txBody>
        </p:sp>
        <p:sp>
          <p:nvSpPr>
            <p:cNvPr id="283" name="Shape 283"/>
            <p:cNvSpPr/>
            <p:nvPr/>
          </p:nvSpPr>
          <p:spPr>
            <a:xfrm>
              <a:off x="2533125" y="3877275"/>
              <a:ext cx="275550" cy="309175"/>
            </a:xfrm>
            <a:custGeom>
              <a:avLst/>
              <a:gdLst/>
              <a:ahLst/>
              <a:cxnLst/>
              <a:rect l="0" t="0" r="0" b="0"/>
              <a:pathLst>
                <a:path w="11022" h="12367" extrusionOk="0">
                  <a:moveTo>
                    <a:pt x="1748" y="1"/>
                  </a:moveTo>
                  <a:lnTo>
                    <a:pt x="0" y="2958"/>
                  </a:lnTo>
                  <a:lnTo>
                    <a:pt x="9409" y="12366"/>
                  </a:lnTo>
                  <a:lnTo>
                    <a:pt x="11022" y="9409"/>
                  </a:lnTo>
                  <a:lnTo>
                    <a:pt x="1748" y="1"/>
                  </a:lnTo>
                  <a:close/>
                </a:path>
              </a:pathLst>
            </a:custGeom>
            <a:solidFill>
              <a:srgbClr val="15C1D2"/>
            </a:solidFill>
            <a:ln>
              <a:noFill/>
            </a:ln>
          </p:spPr>
          <p:txBody>
            <a:bodyPr lIns="91425" tIns="91425" rIns="91425" bIns="91425" anchor="ctr" anchorCtr="0">
              <a:noAutofit/>
            </a:bodyPr>
            <a:lstStyle/>
            <a:p>
              <a:pPr lvl="0">
                <a:spcBef>
                  <a:spcPts val="0"/>
                </a:spcBef>
                <a:buNone/>
              </a:pPr>
              <a:endParaRPr/>
            </a:p>
          </p:txBody>
        </p:sp>
        <p:sp>
          <p:nvSpPr>
            <p:cNvPr id="284" name="Shape 284"/>
            <p:cNvSpPr/>
            <p:nvPr/>
          </p:nvSpPr>
          <p:spPr>
            <a:xfrm>
              <a:off x="2570075" y="3816800"/>
              <a:ext cx="275575" cy="305800"/>
            </a:xfrm>
            <a:custGeom>
              <a:avLst/>
              <a:gdLst/>
              <a:ahLst/>
              <a:cxnLst/>
              <a:rect l="0" t="0" r="0" b="0"/>
              <a:pathLst>
                <a:path w="11023" h="12232" extrusionOk="0">
                  <a:moveTo>
                    <a:pt x="1614" y="1"/>
                  </a:moveTo>
                  <a:lnTo>
                    <a:pt x="1" y="2957"/>
                  </a:lnTo>
                  <a:lnTo>
                    <a:pt x="9275" y="12232"/>
                  </a:lnTo>
                  <a:lnTo>
                    <a:pt x="11022" y="9275"/>
                  </a:lnTo>
                  <a:lnTo>
                    <a:pt x="1614" y="1"/>
                  </a:lnTo>
                  <a:close/>
                </a:path>
              </a:pathLst>
            </a:custGeom>
            <a:solidFill>
              <a:srgbClr val="16C0D3"/>
            </a:solidFill>
            <a:ln>
              <a:noFill/>
            </a:ln>
          </p:spPr>
          <p:txBody>
            <a:bodyPr lIns="91425" tIns="91425" rIns="91425" bIns="91425" anchor="ctr" anchorCtr="0">
              <a:noAutofit/>
            </a:bodyPr>
            <a:lstStyle/>
            <a:p>
              <a:pPr lvl="0">
                <a:spcBef>
                  <a:spcPts val="0"/>
                </a:spcBef>
                <a:buNone/>
              </a:pPr>
              <a:endParaRPr/>
            </a:p>
          </p:txBody>
        </p:sp>
        <p:sp>
          <p:nvSpPr>
            <p:cNvPr id="285" name="Shape 285"/>
            <p:cNvSpPr/>
            <p:nvPr/>
          </p:nvSpPr>
          <p:spPr>
            <a:xfrm>
              <a:off x="711900" y="1962000"/>
              <a:ext cx="275550" cy="305800"/>
            </a:xfrm>
            <a:custGeom>
              <a:avLst/>
              <a:gdLst/>
              <a:ahLst/>
              <a:cxnLst/>
              <a:rect l="0" t="0" r="0" b="0"/>
              <a:pathLst>
                <a:path w="11022" h="12232" extrusionOk="0">
                  <a:moveTo>
                    <a:pt x="1748" y="0"/>
                  </a:moveTo>
                  <a:lnTo>
                    <a:pt x="0" y="2957"/>
                  </a:lnTo>
                  <a:lnTo>
                    <a:pt x="9409" y="12231"/>
                  </a:lnTo>
                  <a:lnTo>
                    <a:pt x="11022" y="9274"/>
                  </a:lnTo>
                  <a:lnTo>
                    <a:pt x="1748" y="0"/>
                  </a:lnTo>
                  <a:close/>
                </a:path>
              </a:pathLst>
            </a:custGeom>
            <a:solidFill>
              <a:srgbClr val="16C0D3"/>
            </a:solidFill>
            <a:ln>
              <a:noFill/>
            </a:ln>
          </p:spPr>
          <p:txBody>
            <a:bodyPr lIns="91425" tIns="91425" rIns="91425" bIns="91425" anchor="ctr" anchorCtr="0">
              <a:noAutofit/>
            </a:bodyPr>
            <a:lstStyle/>
            <a:p>
              <a:pPr lvl="0">
                <a:spcBef>
                  <a:spcPts val="0"/>
                </a:spcBef>
                <a:buNone/>
              </a:pPr>
              <a:endParaRPr/>
            </a:p>
          </p:txBody>
        </p:sp>
        <p:sp>
          <p:nvSpPr>
            <p:cNvPr id="286" name="Shape 286"/>
            <p:cNvSpPr/>
            <p:nvPr/>
          </p:nvSpPr>
          <p:spPr>
            <a:xfrm>
              <a:off x="2603675" y="3756325"/>
              <a:ext cx="275575" cy="305800"/>
            </a:xfrm>
            <a:custGeom>
              <a:avLst/>
              <a:gdLst/>
              <a:ahLst/>
              <a:cxnLst/>
              <a:rect l="0" t="0" r="0" b="0"/>
              <a:pathLst>
                <a:path w="11023" h="12232" extrusionOk="0">
                  <a:moveTo>
                    <a:pt x="1748" y="0"/>
                  </a:moveTo>
                  <a:lnTo>
                    <a:pt x="1" y="2957"/>
                  </a:lnTo>
                  <a:lnTo>
                    <a:pt x="9409" y="12231"/>
                  </a:lnTo>
                  <a:lnTo>
                    <a:pt x="11022" y="9274"/>
                  </a:lnTo>
                  <a:lnTo>
                    <a:pt x="1748" y="0"/>
                  </a:lnTo>
                  <a:close/>
                </a:path>
              </a:pathLst>
            </a:custGeom>
            <a:solidFill>
              <a:srgbClr val="17BED3"/>
            </a:solidFill>
            <a:ln>
              <a:noFill/>
            </a:ln>
          </p:spPr>
          <p:txBody>
            <a:bodyPr lIns="91425" tIns="91425" rIns="91425" bIns="91425" anchor="ctr" anchorCtr="0">
              <a:noAutofit/>
            </a:bodyPr>
            <a:lstStyle/>
            <a:p>
              <a:pPr lvl="0">
                <a:spcBef>
                  <a:spcPts val="0"/>
                </a:spcBef>
                <a:buNone/>
              </a:pPr>
              <a:endParaRPr/>
            </a:p>
          </p:txBody>
        </p:sp>
        <p:sp>
          <p:nvSpPr>
            <p:cNvPr id="287" name="Shape 287"/>
            <p:cNvSpPr/>
            <p:nvPr/>
          </p:nvSpPr>
          <p:spPr>
            <a:xfrm>
              <a:off x="748850" y="1898150"/>
              <a:ext cx="275575" cy="309150"/>
            </a:xfrm>
            <a:custGeom>
              <a:avLst/>
              <a:gdLst/>
              <a:ahLst/>
              <a:cxnLst/>
              <a:rect l="0" t="0" r="0" b="0"/>
              <a:pathLst>
                <a:path w="11023" h="12366" extrusionOk="0">
                  <a:moveTo>
                    <a:pt x="1748" y="0"/>
                  </a:moveTo>
                  <a:lnTo>
                    <a:pt x="1" y="2957"/>
                  </a:lnTo>
                  <a:lnTo>
                    <a:pt x="9275" y="12366"/>
                  </a:lnTo>
                  <a:lnTo>
                    <a:pt x="11022" y="9409"/>
                  </a:lnTo>
                  <a:lnTo>
                    <a:pt x="1748" y="0"/>
                  </a:lnTo>
                  <a:close/>
                </a:path>
              </a:pathLst>
            </a:custGeom>
            <a:solidFill>
              <a:srgbClr val="17BED3"/>
            </a:solidFill>
            <a:ln>
              <a:noFill/>
            </a:ln>
          </p:spPr>
          <p:txBody>
            <a:bodyPr lIns="91425" tIns="91425" rIns="91425" bIns="91425" anchor="ctr" anchorCtr="0">
              <a:noAutofit/>
            </a:bodyPr>
            <a:lstStyle/>
            <a:p>
              <a:pPr lvl="0">
                <a:spcBef>
                  <a:spcPts val="0"/>
                </a:spcBef>
                <a:buNone/>
              </a:pPr>
              <a:endParaRPr/>
            </a:p>
          </p:txBody>
        </p:sp>
        <p:sp>
          <p:nvSpPr>
            <p:cNvPr id="288" name="Shape 288"/>
            <p:cNvSpPr/>
            <p:nvPr/>
          </p:nvSpPr>
          <p:spPr>
            <a:xfrm>
              <a:off x="2640650" y="3692475"/>
              <a:ext cx="275550" cy="309150"/>
            </a:xfrm>
            <a:custGeom>
              <a:avLst/>
              <a:gdLst/>
              <a:ahLst/>
              <a:cxnLst/>
              <a:rect l="0" t="0" r="0" b="0"/>
              <a:pathLst>
                <a:path w="11022" h="12366" extrusionOk="0">
                  <a:moveTo>
                    <a:pt x="1748" y="0"/>
                  </a:moveTo>
                  <a:lnTo>
                    <a:pt x="0" y="2957"/>
                  </a:lnTo>
                  <a:lnTo>
                    <a:pt x="9274" y="12366"/>
                  </a:lnTo>
                  <a:lnTo>
                    <a:pt x="11022" y="9409"/>
                  </a:lnTo>
                  <a:lnTo>
                    <a:pt x="1748" y="0"/>
                  </a:lnTo>
                  <a:close/>
                </a:path>
              </a:pathLst>
            </a:custGeom>
            <a:solidFill>
              <a:srgbClr val="18BCD4"/>
            </a:solidFill>
            <a:ln>
              <a:noFill/>
            </a:ln>
          </p:spPr>
          <p:txBody>
            <a:bodyPr lIns="91425" tIns="91425" rIns="91425" bIns="91425" anchor="ctr" anchorCtr="0">
              <a:noAutofit/>
            </a:bodyPr>
            <a:lstStyle/>
            <a:p>
              <a:pPr lvl="0">
                <a:spcBef>
                  <a:spcPts val="0"/>
                </a:spcBef>
                <a:buNone/>
              </a:pPr>
              <a:endParaRPr/>
            </a:p>
          </p:txBody>
        </p:sp>
        <p:sp>
          <p:nvSpPr>
            <p:cNvPr id="289" name="Shape 289"/>
            <p:cNvSpPr/>
            <p:nvPr/>
          </p:nvSpPr>
          <p:spPr>
            <a:xfrm>
              <a:off x="785825" y="1837675"/>
              <a:ext cx="275550" cy="305800"/>
            </a:xfrm>
            <a:custGeom>
              <a:avLst/>
              <a:gdLst/>
              <a:ahLst/>
              <a:cxnLst/>
              <a:rect l="0" t="0" r="0" b="0"/>
              <a:pathLst>
                <a:path w="11022" h="12232" extrusionOk="0">
                  <a:moveTo>
                    <a:pt x="1613" y="0"/>
                  </a:moveTo>
                  <a:lnTo>
                    <a:pt x="0" y="2957"/>
                  </a:lnTo>
                  <a:lnTo>
                    <a:pt x="9275" y="12231"/>
                  </a:lnTo>
                  <a:lnTo>
                    <a:pt x="11022" y="9274"/>
                  </a:lnTo>
                  <a:lnTo>
                    <a:pt x="1613" y="0"/>
                  </a:lnTo>
                  <a:close/>
                </a:path>
              </a:pathLst>
            </a:custGeom>
            <a:solidFill>
              <a:srgbClr val="18BCD4"/>
            </a:solidFill>
            <a:ln>
              <a:noFill/>
            </a:ln>
          </p:spPr>
          <p:txBody>
            <a:bodyPr lIns="91425" tIns="91425" rIns="91425" bIns="91425" anchor="ctr" anchorCtr="0">
              <a:noAutofit/>
            </a:bodyPr>
            <a:lstStyle/>
            <a:p>
              <a:pPr lvl="0">
                <a:spcBef>
                  <a:spcPts val="0"/>
                </a:spcBef>
                <a:buNone/>
              </a:pPr>
              <a:endParaRPr/>
            </a:p>
          </p:txBody>
        </p:sp>
        <p:sp>
          <p:nvSpPr>
            <p:cNvPr id="290" name="Shape 290"/>
            <p:cNvSpPr/>
            <p:nvPr/>
          </p:nvSpPr>
          <p:spPr>
            <a:xfrm>
              <a:off x="2677600" y="3632000"/>
              <a:ext cx="275575" cy="305800"/>
            </a:xfrm>
            <a:custGeom>
              <a:avLst/>
              <a:gdLst/>
              <a:ahLst/>
              <a:cxnLst/>
              <a:rect l="0" t="0" r="0" b="0"/>
              <a:pathLst>
                <a:path w="11023" h="12232" extrusionOk="0">
                  <a:moveTo>
                    <a:pt x="1614" y="0"/>
                  </a:moveTo>
                  <a:lnTo>
                    <a:pt x="1" y="2957"/>
                  </a:lnTo>
                  <a:lnTo>
                    <a:pt x="9275" y="12231"/>
                  </a:lnTo>
                  <a:lnTo>
                    <a:pt x="11022" y="9274"/>
                  </a:lnTo>
                  <a:lnTo>
                    <a:pt x="1614" y="0"/>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sp>
          <p:nvSpPr>
            <p:cNvPr id="291" name="Shape 291"/>
            <p:cNvSpPr/>
            <p:nvPr/>
          </p:nvSpPr>
          <p:spPr>
            <a:xfrm>
              <a:off x="819425" y="1777175"/>
              <a:ext cx="275550" cy="305800"/>
            </a:xfrm>
            <a:custGeom>
              <a:avLst/>
              <a:gdLst/>
              <a:ahLst/>
              <a:cxnLst/>
              <a:rect l="0" t="0" r="0" b="0"/>
              <a:pathLst>
                <a:path w="11022" h="12232" extrusionOk="0">
                  <a:moveTo>
                    <a:pt x="1748" y="1"/>
                  </a:moveTo>
                  <a:lnTo>
                    <a:pt x="0" y="2958"/>
                  </a:lnTo>
                  <a:lnTo>
                    <a:pt x="9275" y="12232"/>
                  </a:lnTo>
                  <a:lnTo>
                    <a:pt x="11022" y="9275"/>
                  </a:lnTo>
                  <a:lnTo>
                    <a:pt x="1748" y="1"/>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sp>
          <p:nvSpPr>
            <p:cNvPr id="292" name="Shape 292"/>
            <p:cNvSpPr/>
            <p:nvPr/>
          </p:nvSpPr>
          <p:spPr>
            <a:xfrm>
              <a:off x="2711200" y="3571500"/>
              <a:ext cx="275575" cy="305800"/>
            </a:xfrm>
            <a:custGeom>
              <a:avLst/>
              <a:gdLst/>
              <a:ahLst/>
              <a:cxnLst/>
              <a:rect l="0" t="0" r="0" b="0"/>
              <a:pathLst>
                <a:path w="11023" h="12232" extrusionOk="0">
                  <a:moveTo>
                    <a:pt x="1748" y="1"/>
                  </a:moveTo>
                  <a:lnTo>
                    <a:pt x="1" y="2958"/>
                  </a:lnTo>
                  <a:lnTo>
                    <a:pt x="9275" y="12232"/>
                  </a:lnTo>
                  <a:lnTo>
                    <a:pt x="11022" y="9275"/>
                  </a:lnTo>
                  <a:lnTo>
                    <a:pt x="1748" y="1"/>
                  </a:lnTo>
                  <a:close/>
                </a:path>
              </a:pathLst>
            </a:custGeom>
            <a:solidFill>
              <a:srgbClr val="1BB9D5"/>
            </a:solidFill>
            <a:ln>
              <a:noFill/>
            </a:ln>
          </p:spPr>
          <p:txBody>
            <a:bodyPr lIns="91425" tIns="91425" rIns="91425" bIns="91425" anchor="ctr" anchorCtr="0">
              <a:noAutofit/>
            </a:bodyPr>
            <a:lstStyle/>
            <a:p>
              <a:pPr lvl="0">
                <a:spcBef>
                  <a:spcPts val="0"/>
                </a:spcBef>
                <a:buNone/>
              </a:pPr>
              <a:endParaRPr/>
            </a:p>
          </p:txBody>
        </p:sp>
        <p:sp>
          <p:nvSpPr>
            <p:cNvPr id="293" name="Shape 293"/>
            <p:cNvSpPr/>
            <p:nvPr/>
          </p:nvSpPr>
          <p:spPr>
            <a:xfrm>
              <a:off x="856375" y="1713350"/>
              <a:ext cx="275575" cy="309150"/>
            </a:xfrm>
            <a:custGeom>
              <a:avLst/>
              <a:gdLst/>
              <a:ahLst/>
              <a:cxnLst/>
              <a:rect l="0" t="0" r="0" b="0"/>
              <a:pathLst>
                <a:path w="11023" h="12366" extrusionOk="0">
                  <a:moveTo>
                    <a:pt x="1614" y="0"/>
                  </a:moveTo>
                  <a:lnTo>
                    <a:pt x="1" y="2957"/>
                  </a:lnTo>
                  <a:lnTo>
                    <a:pt x="9275" y="12366"/>
                  </a:lnTo>
                  <a:lnTo>
                    <a:pt x="11022" y="9409"/>
                  </a:lnTo>
                  <a:lnTo>
                    <a:pt x="1614" y="0"/>
                  </a:lnTo>
                  <a:close/>
                </a:path>
              </a:pathLst>
            </a:custGeom>
            <a:solidFill>
              <a:srgbClr val="1BB9D5"/>
            </a:solidFill>
            <a:ln>
              <a:noFill/>
            </a:ln>
          </p:spPr>
          <p:txBody>
            <a:bodyPr lIns="91425" tIns="91425" rIns="91425" bIns="91425" anchor="ctr" anchorCtr="0">
              <a:noAutofit/>
            </a:bodyPr>
            <a:lstStyle/>
            <a:p>
              <a:pPr lvl="0">
                <a:spcBef>
                  <a:spcPts val="0"/>
                </a:spcBef>
                <a:buNone/>
              </a:pPr>
              <a:endParaRPr/>
            </a:p>
          </p:txBody>
        </p:sp>
        <p:sp>
          <p:nvSpPr>
            <p:cNvPr id="294" name="Shape 294"/>
            <p:cNvSpPr/>
            <p:nvPr/>
          </p:nvSpPr>
          <p:spPr>
            <a:xfrm>
              <a:off x="890000" y="1652850"/>
              <a:ext cx="275550" cy="305800"/>
            </a:xfrm>
            <a:custGeom>
              <a:avLst/>
              <a:gdLst/>
              <a:ahLst/>
              <a:cxnLst/>
              <a:rect l="0" t="0" r="0" b="0"/>
              <a:pathLst>
                <a:path w="11022" h="12232" extrusionOk="0">
                  <a:moveTo>
                    <a:pt x="1747" y="1"/>
                  </a:moveTo>
                  <a:lnTo>
                    <a:pt x="0" y="2958"/>
                  </a:lnTo>
                  <a:lnTo>
                    <a:pt x="9409" y="12232"/>
                  </a:lnTo>
                  <a:lnTo>
                    <a:pt x="11021" y="9275"/>
                  </a:lnTo>
                  <a:lnTo>
                    <a:pt x="1747" y="1"/>
                  </a:lnTo>
                  <a:close/>
                </a:path>
              </a:pathLst>
            </a:custGeom>
            <a:solidFill>
              <a:srgbClr val="1CB7D6"/>
            </a:solidFill>
            <a:ln>
              <a:noFill/>
            </a:ln>
          </p:spPr>
          <p:txBody>
            <a:bodyPr lIns="91425" tIns="91425" rIns="91425" bIns="91425" anchor="ctr" anchorCtr="0">
              <a:noAutofit/>
            </a:bodyPr>
            <a:lstStyle/>
            <a:p>
              <a:pPr lvl="0">
                <a:spcBef>
                  <a:spcPts val="0"/>
                </a:spcBef>
                <a:buNone/>
              </a:pPr>
              <a:endParaRPr/>
            </a:p>
          </p:txBody>
        </p:sp>
        <p:sp>
          <p:nvSpPr>
            <p:cNvPr id="295" name="Shape 295"/>
            <p:cNvSpPr/>
            <p:nvPr/>
          </p:nvSpPr>
          <p:spPr>
            <a:xfrm>
              <a:off x="2748175" y="3511025"/>
              <a:ext cx="275550" cy="305800"/>
            </a:xfrm>
            <a:custGeom>
              <a:avLst/>
              <a:gdLst/>
              <a:ahLst/>
              <a:cxnLst/>
              <a:rect l="0" t="0" r="0" b="0"/>
              <a:pathLst>
                <a:path w="11022" h="12232" extrusionOk="0">
                  <a:moveTo>
                    <a:pt x="1613" y="1"/>
                  </a:moveTo>
                  <a:lnTo>
                    <a:pt x="0" y="2823"/>
                  </a:lnTo>
                  <a:lnTo>
                    <a:pt x="9274" y="12232"/>
                  </a:lnTo>
                  <a:lnTo>
                    <a:pt x="11022" y="9275"/>
                  </a:lnTo>
                  <a:lnTo>
                    <a:pt x="1613" y="1"/>
                  </a:lnTo>
                  <a:close/>
                </a:path>
              </a:pathLst>
            </a:custGeom>
            <a:solidFill>
              <a:srgbClr val="1CB7D6"/>
            </a:solidFill>
            <a:ln>
              <a:noFill/>
            </a:ln>
          </p:spPr>
          <p:txBody>
            <a:bodyPr lIns="91425" tIns="91425" rIns="91425" bIns="91425" anchor="ctr" anchorCtr="0">
              <a:noAutofit/>
            </a:bodyPr>
            <a:lstStyle/>
            <a:p>
              <a:pPr lvl="0">
                <a:spcBef>
                  <a:spcPts val="0"/>
                </a:spcBef>
                <a:buNone/>
              </a:pPr>
              <a:endParaRPr/>
            </a:p>
          </p:txBody>
        </p:sp>
        <p:sp>
          <p:nvSpPr>
            <p:cNvPr id="296" name="Shape 296"/>
            <p:cNvSpPr/>
            <p:nvPr/>
          </p:nvSpPr>
          <p:spPr>
            <a:xfrm>
              <a:off x="2781775" y="3447175"/>
              <a:ext cx="275550" cy="305800"/>
            </a:xfrm>
            <a:custGeom>
              <a:avLst/>
              <a:gdLst/>
              <a:ahLst/>
              <a:cxnLst/>
              <a:rect l="0" t="0" r="0" b="0"/>
              <a:pathLst>
                <a:path w="11022" h="12232" extrusionOk="0">
                  <a:moveTo>
                    <a:pt x="1748" y="1"/>
                  </a:moveTo>
                  <a:lnTo>
                    <a:pt x="0" y="2958"/>
                  </a:lnTo>
                  <a:lnTo>
                    <a:pt x="9409" y="12232"/>
                  </a:lnTo>
                  <a:lnTo>
                    <a:pt x="11022" y="9409"/>
                  </a:lnTo>
                  <a:lnTo>
                    <a:pt x="1748" y="1"/>
                  </a:lnTo>
                  <a:close/>
                </a:path>
              </a:pathLst>
            </a:custGeom>
            <a:solidFill>
              <a:srgbClr val="1DB5D6"/>
            </a:solidFill>
            <a:ln>
              <a:noFill/>
            </a:ln>
          </p:spPr>
          <p:txBody>
            <a:bodyPr lIns="91425" tIns="91425" rIns="91425" bIns="91425" anchor="ctr" anchorCtr="0">
              <a:noAutofit/>
            </a:bodyPr>
            <a:lstStyle/>
            <a:p>
              <a:pPr lvl="0">
                <a:spcBef>
                  <a:spcPts val="0"/>
                </a:spcBef>
                <a:buNone/>
              </a:pPr>
              <a:endParaRPr/>
            </a:p>
          </p:txBody>
        </p:sp>
        <p:sp>
          <p:nvSpPr>
            <p:cNvPr id="297" name="Shape 297"/>
            <p:cNvSpPr/>
            <p:nvPr/>
          </p:nvSpPr>
          <p:spPr>
            <a:xfrm>
              <a:off x="926950" y="1592375"/>
              <a:ext cx="275550" cy="305800"/>
            </a:xfrm>
            <a:custGeom>
              <a:avLst/>
              <a:gdLst/>
              <a:ahLst/>
              <a:cxnLst/>
              <a:rect l="0" t="0" r="0" b="0"/>
              <a:pathLst>
                <a:path w="11022" h="12232" extrusionOk="0">
                  <a:moveTo>
                    <a:pt x="1613" y="1"/>
                  </a:moveTo>
                  <a:lnTo>
                    <a:pt x="1" y="2957"/>
                  </a:lnTo>
                  <a:lnTo>
                    <a:pt x="9275" y="12231"/>
                  </a:lnTo>
                  <a:lnTo>
                    <a:pt x="11022" y="9275"/>
                  </a:lnTo>
                  <a:lnTo>
                    <a:pt x="1613" y="1"/>
                  </a:lnTo>
                  <a:close/>
                </a:path>
              </a:pathLst>
            </a:custGeom>
            <a:solidFill>
              <a:srgbClr val="1DB5D6"/>
            </a:solidFill>
            <a:ln>
              <a:noFill/>
            </a:ln>
          </p:spPr>
          <p:txBody>
            <a:bodyPr lIns="91425" tIns="91425" rIns="91425" bIns="91425" anchor="ctr" anchorCtr="0">
              <a:noAutofit/>
            </a:bodyPr>
            <a:lstStyle/>
            <a:p>
              <a:pPr lvl="0">
                <a:spcBef>
                  <a:spcPts val="0"/>
                </a:spcBef>
                <a:buNone/>
              </a:pPr>
              <a:endParaRPr/>
            </a:p>
          </p:txBody>
        </p:sp>
        <p:sp>
          <p:nvSpPr>
            <p:cNvPr id="298" name="Shape 298"/>
            <p:cNvSpPr/>
            <p:nvPr/>
          </p:nvSpPr>
          <p:spPr>
            <a:xfrm>
              <a:off x="960550" y="1531900"/>
              <a:ext cx="275550" cy="305800"/>
            </a:xfrm>
            <a:custGeom>
              <a:avLst/>
              <a:gdLst/>
              <a:ahLst/>
              <a:cxnLst/>
              <a:rect l="0" t="0" r="0" b="0"/>
              <a:pathLst>
                <a:path w="11022" h="12232" extrusionOk="0">
                  <a:moveTo>
                    <a:pt x="1748" y="0"/>
                  </a:moveTo>
                  <a:lnTo>
                    <a:pt x="1" y="2823"/>
                  </a:lnTo>
                  <a:lnTo>
                    <a:pt x="9409" y="12231"/>
                  </a:lnTo>
                  <a:lnTo>
                    <a:pt x="11022" y="9274"/>
                  </a:lnTo>
                  <a:lnTo>
                    <a:pt x="1748" y="0"/>
                  </a:lnTo>
                  <a:close/>
                </a:path>
              </a:pathLst>
            </a:custGeom>
            <a:solidFill>
              <a:srgbClr val="1EB4D7"/>
            </a:solidFill>
            <a:ln>
              <a:noFill/>
            </a:ln>
          </p:spPr>
          <p:txBody>
            <a:bodyPr lIns="91425" tIns="91425" rIns="91425" bIns="91425" anchor="ctr" anchorCtr="0">
              <a:noAutofit/>
            </a:bodyPr>
            <a:lstStyle/>
            <a:p>
              <a:pPr lvl="0">
                <a:spcBef>
                  <a:spcPts val="0"/>
                </a:spcBef>
                <a:buNone/>
              </a:pPr>
              <a:endParaRPr/>
            </a:p>
          </p:txBody>
        </p:sp>
        <p:sp>
          <p:nvSpPr>
            <p:cNvPr id="299" name="Shape 299"/>
            <p:cNvSpPr/>
            <p:nvPr/>
          </p:nvSpPr>
          <p:spPr>
            <a:xfrm>
              <a:off x="2818725" y="3386700"/>
              <a:ext cx="275575" cy="305800"/>
            </a:xfrm>
            <a:custGeom>
              <a:avLst/>
              <a:gdLst/>
              <a:ahLst/>
              <a:cxnLst/>
              <a:rect l="0" t="0" r="0" b="0"/>
              <a:pathLst>
                <a:path w="11023" h="12232" extrusionOk="0">
                  <a:moveTo>
                    <a:pt x="1614" y="1"/>
                  </a:moveTo>
                  <a:lnTo>
                    <a:pt x="1" y="2957"/>
                  </a:lnTo>
                  <a:lnTo>
                    <a:pt x="9275" y="12231"/>
                  </a:lnTo>
                  <a:lnTo>
                    <a:pt x="11022" y="9275"/>
                  </a:lnTo>
                  <a:lnTo>
                    <a:pt x="1614" y="1"/>
                  </a:lnTo>
                  <a:close/>
                </a:path>
              </a:pathLst>
            </a:custGeom>
            <a:solidFill>
              <a:srgbClr val="1EB4D7"/>
            </a:solidFill>
            <a:ln>
              <a:noFill/>
            </a:ln>
          </p:spPr>
          <p:txBody>
            <a:bodyPr lIns="91425" tIns="91425" rIns="91425" bIns="91425" anchor="ctr" anchorCtr="0">
              <a:noAutofit/>
            </a:bodyPr>
            <a:lstStyle/>
            <a:p>
              <a:pPr lvl="0">
                <a:spcBef>
                  <a:spcPts val="0"/>
                </a:spcBef>
                <a:buNone/>
              </a:pPr>
              <a:endParaRPr/>
            </a:p>
          </p:txBody>
        </p:sp>
        <p:sp>
          <p:nvSpPr>
            <p:cNvPr id="300" name="Shape 300"/>
            <p:cNvSpPr/>
            <p:nvPr/>
          </p:nvSpPr>
          <p:spPr>
            <a:xfrm>
              <a:off x="997525" y="1468050"/>
              <a:ext cx="322600" cy="305800"/>
            </a:xfrm>
            <a:custGeom>
              <a:avLst/>
              <a:gdLst/>
              <a:ahLst/>
              <a:cxnLst/>
              <a:rect l="0" t="0" r="0" b="0"/>
              <a:pathLst>
                <a:path w="12904" h="12232" extrusionOk="0">
                  <a:moveTo>
                    <a:pt x="1747" y="0"/>
                  </a:moveTo>
                  <a:lnTo>
                    <a:pt x="0" y="2957"/>
                  </a:lnTo>
                  <a:lnTo>
                    <a:pt x="9274" y="12231"/>
                  </a:lnTo>
                  <a:lnTo>
                    <a:pt x="9946" y="11291"/>
                  </a:lnTo>
                  <a:lnTo>
                    <a:pt x="12903" y="11291"/>
                  </a:lnTo>
                  <a:lnTo>
                    <a:pt x="1747" y="0"/>
                  </a:lnTo>
                  <a:close/>
                </a:path>
              </a:pathLst>
            </a:custGeom>
            <a:solidFill>
              <a:srgbClr val="1FB2D7"/>
            </a:solidFill>
            <a:ln>
              <a:noFill/>
            </a:ln>
          </p:spPr>
          <p:txBody>
            <a:bodyPr lIns="91425" tIns="91425" rIns="91425" bIns="91425" anchor="ctr" anchorCtr="0">
              <a:noAutofit/>
            </a:bodyPr>
            <a:lstStyle/>
            <a:p>
              <a:pPr lvl="0">
                <a:spcBef>
                  <a:spcPts val="0"/>
                </a:spcBef>
                <a:buNone/>
              </a:pPr>
              <a:endParaRPr/>
            </a:p>
          </p:txBody>
        </p:sp>
        <p:sp>
          <p:nvSpPr>
            <p:cNvPr id="301" name="Shape 301"/>
            <p:cNvSpPr/>
            <p:nvPr/>
          </p:nvSpPr>
          <p:spPr>
            <a:xfrm>
              <a:off x="2852325" y="3326225"/>
              <a:ext cx="275575" cy="305800"/>
            </a:xfrm>
            <a:custGeom>
              <a:avLst/>
              <a:gdLst/>
              <a:ahLst/>
              <a:cxnLst/>
              <a:rect l="0" t="0" r="0" b="0"/>
              <a:pathLst>
                <a:path w="11023" h="12232" extrusionOk="0">
                  <a:moveTo>
                    <a:pt x="1748" y="0"/>
                  </a:moveTo>
                  <a:lnTo>
                    <a:pt x="1" y="2957"/>
                  </a:lnTo>
                  <a:lnTo>
                    <a:pt x="9409" y="12231"/>
                  </a:lnTo>
                  <a:lnTo>
                    <a:pt x="11022" y="9274"/>
                  </a:lnTo>
                  <a:lnTo>
                    <a:pt x="1748" y="0"/>
                  </a:lnTo>
                  <a:close/>
                </a:path>
              </a:pathLst>
            </a:custGeom>
            <a:solidFill>
              <a:srgbClr val="1FB2D7"/>
            </a:solidFill>
            <a:ln>
              <a:noFill/>
            </a:ln>
          </p:spPr>
          <p:txBody>
            <a:bodyPr lIns="91425" tIns="91425" rIns="91425" bIns="91425" anchor="ctr" anchorCtr="0">
              <a:noAutofit/>
            </a:bodyPr>
            <a:lstStyle/>
            <a:p>
              <a:pPr lvl="0">
                <a:spcBef>
                  <a:spcPts val="0"/>
                </a:spcBef>
                <a:buNone/>
              </a:pPr>
              <a:endParaRPr/>
            </a:p>
          </p:txBody>
        </p:sp>
        <p:sp>
          <p:nvSpPr>
            <p:cNvPr id="302" name="Shape 302"/>
            <p:cNvSpPr/>
            <p:nvPr/>
          </p:nvSpPr>
          <p:spPr>
            <a:xfrm>
              <a:off x="1034475" y="1431100"/>
              <a:ext cx="383075" cy="319225"/>
            </a:xfrm>
            <a:custGeom>
              <a:avLst/>
              <a:gdLst/>
              <a:ahLst/>
              <a:cxnLst/>
              <a:rect l="0" t="0" r="0" b="0"/>
              <a:pathLst>
                <a:path w="15323" h="12769" extrusionOk="0">
                  <a:moveTo>
                    <a:pt x="1076" y="0"/>
                  </a:moveTo>
                  <a:lnTo>
                    <a:pt x="1" y="2016"/>
                  </a:lnTo>
                  <a:lnTo>
                    <a:pt x="10619" y="12769"/>
                  </a:lnTo>
                  <a:lnTo>
                    <a:pt x="15323" y="12769"/>
                  </a:lnTo>
                  <a:lnTo>
                    <a:pt x="2554" y="0"/>
                  </a:lnTo>
                  <a:close/>
                </a:path>
              </a:pathLst>
            </a:custGeom>
            <a:solidFill>
              <a:srgbClr val="20B0D8"/>
            </a:solidFill>
            <a:ln>
              <a:noFill/>
            </a:ln>
          </p:spPr>
          <p:txBody>
            <a:bodyPr lIns="91425" tIns="91425" rIns="91425" bIns="91425" anchor="ctr" anchorCtr="0">
              <a:noAutofit/>
            </a:bodyPr>
            <a:lstStyle/>
            <a:p>
              <a:pPr lvl="0">
                <a:spcBef>
                  <a:spcPts val="0"/>
                </a:spcBef>
                <a:buNone/>
              </a:pPr>
              <a:endParaRPr/>
            </a:p>
          </p:txBody>
        </p:sp>
        <p:sp>
          <p:nvSpPr>
            <p:cNvPr id="303" name="Shape 303"/>
            <p:cNvSpPr/>
            <p:nvPr/>
          </p:nvSpPr>
          <p:spPr>
            <a:xfrm>
              <a:off x="2889300" y="3262375"/>
              <a:ext cx="275550" cy="309150"/>
            </a:xfrm>
            <a:custGeom>
              <a:avLst/>
              <a:gdLst/>
              <a:ahLst/>
              <a:cxnLst/>
              <a:rect l="0" t="0" r="0" b="0"/>
              <a:pathLst>
                <a:path w="11022" h="12366" extrusionOk="0">
                  <a:moveTo>
                    <a:pt x="1748" y="0"/>
                  </a:moveTo>
                  <a:lnTo>
                    <a:pt x="0" y="2957"/>
                  </a:lnTo>
                  <a:lnTo>
                    <a:pt x="9274" y="12366"/>
                  </a:lnTo>
                  <a:lnTo>
                    <a:pt x="11022" y="9409"/>
                  </a:lnTo>
                  <a:lnTo>
                    <a:pt x="1748" y="0"/>
                  </a:lnTo>
                  <a:close/>
                </a:path>
              </a:pathLst>
            </a:custGeom>
            <a:solidFill>
              <a:srgbClr val="20B0D8"/>
            </a:solidFill>
            <a:ln>
              <a:noFill/>
            </a:ln>
          </p:spPr>
          <p:txBody>
            <a:bodyPr lIns="91425" tIns="91425" rIns="91425" bIns="91425" anchor="ctr" anchorCtr="0">
              <a:noAutofit/>
            </a:bodyPr>
            <a:lstStyle/>
            <a:p>
              <a:pPr lvl="0">
                <a:spcBef>
                  <a:spcPts val="0"/>
                </a:spcBef>
                <a:buNone/>
              </a:pPr>
              <a:endParaRPr/>
            </a:p>
          </p:txBody>
        </p:sp>
        <p:sp>
          <p:nvSpPr>
            <p:cNvPr id="304" name="Shape 304"/>
            <p:cNvSpPr/>
            <p:nvPr/>
          </p:nvSpPr>
          <p:spPr>
            <a:xfrm>
              <a:off x="1078150" y="1431100"/>
              <a:ext cx="436850" cy="319225"/>
            </a:xfrm>
            <a:custGeom>
              <a:avLst/>
              <a:gdLst/>
              <a:ahLst/>
              <a:cxnLst/>
              <a:rect l="0" t="0" r="0" b="0"/>
              <a:pathLst>
                <a:path w="17474" h="12769" extrusionOk="0">
                  <a:moveTo>
                    <a:pt x="1" y="0"/>
                  </a:moveTo>
                  <a:lnTo>
                    <a:pt x="12770" y="12769"/>
                  </a:lnTo>
                  <a:lnTo>
                    <a:pt x="17474" y="12769"/>
                  </a:lnTo>
                  <a:lnTo>
                    <a:pt x="4705" y="0"/>
                  </a:lnTo>
                  <a:close/>
                </a:path>
              </a:pathLst>
            </a:custGeom>
            <a:solidFill>
              <a:srgbClr val="21AED9"/>
            </a:solidFill>
            <a:ln>
              <a:noFill/>
            </a:ln>
          </p:spPr>
          <p:txBody>
            <a:bodyPr lIns="91425" tIns="91425" rIns="91425" bIns="91425" anchor="ctr" anchorCtr="0">
              <a:noAutofit/>
            </a:bodyPr>
            <a:lstStyle/>
            <a:p>
              <a:pPr lvl="0">
                <a:spcBef>
                  <a:spcPts val="0"/>
                </a:spcBef>
                <a:buNone/>
              </a:pPr>
              <a:endParaRPr/>
            </a:p>
          </p:txBody>
        </p:sp>
        <p:sp>
          <p:nvSpPr>
            <p:cNvPr id="305" name="Shape 305"/>
            <p:cNvSpPr/>
            <p:nvPr/>
          </p:nvSpPr>
          <p:spPr>
            <a:xfrm>
              <a:off x="2926250" y="3201900"/>
              <a:ext cx="272200" cy="305800"/>
            </a:xfrm>
            <a:custGeom>
              <a:avLst/>
              <a:gdLst/>
              <a:ahLst/>
              <a:cxnLst/>
              <a:rect l="0" t="0" r="0" b="0"/>
              <a:pathLst>
                <a:path w="10888" h="12232" extrusionOk="0">
                  <a:moveTo>
                    <a:pt x="1614" y="0"/>
                  </a:moveTo>
                  <a:lnTo>
                    <a:pt x="1" y="2957"/>
                  </a:lnTo>
                  <a:lnTo>
                    <a:pt x="9275" y="12231"/>
                  </a:lnTo>
                  <a:lnTo>
                    <a:pt x="10888" y="9274"/>
                  </a:lnTo>
                  <a:lnTo>
                    <a:pt x="1614" y="0"/>
                  </a:lnTo>
                  <a:close/>
                </a:path>
              </a:pathLst>
            </a:custGeom>
            <a:solidFill>
              <a:srgbClr val="21AED9"/>
            </a:solidFill>
            <a:ln>
              <a:noFill/>
            </a:ln>
          </p:spPr>
          <p:txBody>
            <a:bodyPr lIns="91425" tIns="91425" rIns="91425" bIns="91425" anchor="ctr" anchorCtr="0">
              <a:noAutofit/>
            </a:bodyPr>
            <a:lstStyle/>
            <a:p>
              <a:pPr lvl="0">
                <a:spcBef>
                  <a:spcPts val="0"/>
                </a:spcBef>
                <a:buNone/>
              </a:pPr>
              <a:endParaRPr/>
            </a:p>
          </p:txBody>
        </p:sp>
        <p:sp>
          <p:nvSpPr>
            <p:cNvPr id="306" name="Shape 306"/>
            <p:cNvSpPr/>
            <p:nvPr/>
          </p:nvSpPr>
          <p:spPr>
            <a:xfrm>
              <a:off x="1175600" y="1431100"/>
              <a:ext cx="436850" cy="319225"/>
            </a:xfrm>
            <a:custGeom>
              <a:avLst/>
              <a:gdLst/>
              <a:ahLst/>
              <a:cxnLst/>
              <a:rect l="0" t="0" r="0" b="0"/>
              <a:pathLst>
                <a:path w="17474" h="12769" extrusionOk="0">
                  <a:moveTo>
                    <a:pt x="1" y="0"/>
                  </a:moveTo>
                  <a:lnTo>
                    <a:pt x="12769" y="12769"/>
                  </a:lnTo>
                  <a:lnTo>
                    <a:pt x="17474" y="12769"/>
                  </a:lnTo>
                  <a:lnTo>
                    <a:pt x="4705" y="0"/>
                  </a:lnTo>
                  <a:close/>
                </a:path>
              </a:pathLst>
            </a:custGeom>
            <a:solidFill>
              <a:srgbClr val="22ADD9"/>
            </a:solidFill>
            <a:ln>
              <a:noFill/>
            </a:ln>
          </p:spPr>
          <p:txBody>
            <a:bodyPr lIns="91425" tIns="91425" rIns="91425" bIns="91425" anchor="ctr" anchorCtr="0">
              <a:noAutofit/>
            </a:bodyPr>
            <a:lstStyle/>
            <a:p>
              <a:pPr lvl="0">
                <a:spcBef>
                  <a:spcPts val="0"/>
                </a:spcBef>
                <a:buNone/>
              </a:pPr>
              <a:endParaRPr/>
            </a:p>
          </p:txBody>
        </p:sp>
        <p:sp>
          <p:nvSpPr>
            <p:cNvPr id="307" name="Shape 307"/>
            <p:cNvSpPr/>
            <p:nvPr/>
          </p:nvSpPr>
          <p:spPr>
            <a:xfrm>
              <a:off x="2959850" y="3141400"/>
              <a:ext cx="275575" cy="305800"/>
            </a:xfrm>
            <a:custGeom>
              <a:avLst/>
              <a:gdLst/>
              <a:ahLst/>
              <a:cxnLst/>
              <a:rect l="0" t="0" r="0" b="0"/>
              <a:pathLst>
                <a:path w="11023" h="12232" extrusionOk="0">
                  <a:moveTo>
                    <a:pt x="1748" y="1"/>
                  </a:moveTo>
                  <a:lnTo>
                    <a:pt x="1" y="2958"/>
                  </a:lnTo>
                  <a:lnTo>
                    <a:pt x="9275" y="12232"/>
                  </a:lnTo>
                  <a:lnTo>
                    <a:pt x="11022" y="9275"/>
                  </a:lnTo>
                  <a:lnTo>
                    <a:pt x="1748" y="1"/>
                  </a:lnTo>
                  <a:close/>
                </a:path>
              </a:pathLst>
            </a:custGeom>
            <a:solidFill>
              <a:srgbClr val="22ADD9"/>
            </a:solidFill>
            <a:ln>
              <a:noFill/>
            </a:ln>
          </p:spPr>
          <p:txBody>
            <a:bodyPr lIns="91425" tIns="91425" rIns="91425" bIns="91425" anchor="ctr" anchorCtr="0">
              <a:noAutofit/>
            </a:bodyPr>
            <a:lstStyle/>
            <a:p>
              <a:pPr lvl="0">
                <a:spcBef>
                  <a:spcPts val="0"/>
                </a:spcBef>
                <a:buNone/>
              </a:pPr>
              <a:endParaRPr/>
            </a:p>
          </p:txBody>
        </p:sp>
        <p:sp>
          <p:nvSpPr>
            <p:cNvPr id="308" name="Shape 308"/>
            <p:cNvSpPr/>
            <p:nvPr/>
          </p:nvSpPr>
          <p:spPr>
            <a:xfrm>
              <a:off x="2996825" y="3077575"/>
              <a:ext cx="275550" cy="309150"/>
            </a:xfrm>
            <a:custGeom>
              <a:avLst/>
              <a:gdLst/>
              <a:ahLst/>
              <a:cxnLst/>
              <a:rect l="0" t="0" r="0" b="0"/>
              <a:pathLst>
                <a:path w="11022" h="12366" extrusionOk="0">
                  <a:moveTo>
                    <a:pt x="1613" y="0"/>
                  </a:moveTo>
                  <a:lnTo>
                    <a:pt x="0" y="2957"/>
                  </a:lnTo>
                  <a:lnTo>
                    <a:pt x="9275" y="12366"/>
                  </a:lnTo>
                  <a:lnTo>
                    <a:pt x="11022" y="9409"/>
                  </a:lnTo>
                  <a:lnTo>
                    <a:pt x="1613" y="0"/>
                  </a:lnTo>
                  <a:close/>
                </a:path>
              </a:pathLst>
            </a:custGeom>
            <a:solidFill>
              <a:srgbClr val="23ABDA"/>
            </a:solidFill>
            <a:ln>
              <a:noFill/>
            </a:ln>
          </p:spPr>
          <p:txBody>
            <a:bodyPr lIns="91425" tIns="91425" rIns="91425" bIns="91425" anchor="ctr" anchorCtr="0">
              <a:noAutofit/>
            </a:bodyPr>
            <a:lstStyle/>
            <a:p>
              <a:pPr lvl="0">
                <a:spcBef>
                  <a:spcPts val="0"/>
                </a:spcBef>
                <a:buNone/>
              </a:pPr>
              <a:endParaRPr/>
            </a:p>
          </p:txBody>
        </p:sp>
        <p:sp>
          <p:nvSpPr>
            <p:cNvPr id="309" name="Shape 309"/>
            <p:cNvSpPr/>
            <p:nvPr/>
          </p:nvSpPr>
          <p:spPr>
            <a:xfrm>
              <a:off x="1273050" y="1431100"/>
              <a:ext cx="433500" cy="319225"/>
            </a:xfrm>
            <a:custGeom>
              <a:avLst/>
              <a:gdLst/>
              <a:ahLst/>
              <a:cxnLst/>
              <a:rect l="0" t="0" r="0" b="0"/>
              <a:pathLst>
                <a:path w="17340" h="12769" extrusionOk="0">
                  <a:moveTo>
                    <a:pt x="0" y="0"/>
                  </a:moveTo>
                  <a:lnTo>
                    <a:pt x="12769" y="12769"/>
                  </a:lnTo>
                  <a:lnTo>
                    <a:pt x="17339" y="12769"/>
                  </a:lnTo>
                  <a:lnTo>
                    <a:pt x="4705" y="0"/>
                  </a:lnTo>
                  <a:close/>
                </a:path>
              </a:pathLst>
            </a:custGeom>
            <a:solidFill>
              <a:srgbClr val="23ABDA"/>
            </a:solidFill>
            <a:ln>
              <a:noFill/>
            </a:ln>
          </p:spPr>
          <p:txBody>
            <a:bodyPr lIns="91425" tIns="91425" rIns="91425" bIns="91425" anchor="ctr" anchorCtr="0">
              <a:noAutofit/>
            </a:bodyPr>
            <a:lstStyle/>
            <a:p>
              <a:pPr lvl="0">
                <a:spcBef>
                  <a:spcPts val="0"/>
                </a:spcBef>
                <a:buNone/>
              </a:pPr>
              <a:endParaRPr/>
            </a:p>
          </p:txBody>
        </p:sp>
        <p:sp>
          <p:nvSpPr>
            <p:cNvPr id="310" name="Shape 310"/>
            <p:cNvSpPr/>
            <p:nvPr/>
          </p:nvSpPr>
          <p:spPr>
            <a:xfrm>
              <a:off x="1370500" y="1431100"/>
              <a:ext cx="433475" cy="319225"/>
            </a:xfrm>
            <a:custGeom>
              <a:avLst/>
              <a:gdLst/>
              <a:ahLst/>
              <a:cxnLst/>
              <a:rect l="0" t="0" r="0" b="0"/>
              <a:pathLst>
                <a:path w="17339" h="12769" extrusionOk="0">
                  <a:moveTo>
                    <a:pt x="0" y="0"/>
                  </a:moveTo>
                  <a:lnTo>
                    <a:pt x="12769" y="12769"/>
                  </a:lnTo>
                  <a:lnTo>
                    <a:pt x="17339" y="12769"/>
                  </a:lnTo>
                  <a:lnTo>
                    <a:pt x="4705" y="0"/>
                  </a:lnTo>
                  <a:close/>
                </a:path>
              </a:pathLst>
            </a:custGeom>
            <a:solidFill>
              <a:srgbClr val="25A9DA"/>
            </a:solidFill>
            <a:ln>
              <a:noFill/>
            </a:ln>
          </p:spPr>
          <p:txBody>
            <a:bodyPr lIns="91425" tIns="91425" rIns="91425" bIns="91425" anchor="ctr" anchorCtr="0">
              <a:noAutofit/>
            </a:bodyPr>
            <a:lstStyle/>
            <a:p>
              <a:pPr lvl="0">
                <a:spcBef>
                  <a:spcPts val="0"/>
                </a:spcBef>
                <a:buNone/>
              </a:pPr>
              <a:endParaRPr/>
            </a:p>
          </p:txBody>
        </p:sp>
        <p:sp>
          <p:nvSpPr>
            <p:cNvPr id="311" name="Shape 311"/>
            <p:cNvSpPr/>
            <p:nvPr/>
          </p:nvSpPr>
          <p:spPr>
            <a:xfrm>
              <a:off x="3030425" y="3017075"/>
              <a:ext cx="275550" cy="305800"/>
            </a:xfrm>
            <a:custGeom>
              <a:avLst/>
              <a:gdLst/>
              <a:ahLst/>
              <a:cxnLst/>
              <a:rect l="0" t="0" r="0" b="0"/>
              <a:pathLst>
                <a:path w="11022" h="12232" extrusionOk="0">
                  <a:moveTo>
                    <a:pt x="1748" y="1"/>
                  </a:moveTo>
                  <a:lnTo>
                    <a:pt x="1" y="2958"/>
                  </a:lnTo>
                  <a:lnTo>
                    <a:pt x="9409" y="12232"/>
                  </a:lnTo>
                  <a:lnTo>
                    <a:pt x="11022" y="9275"/>
                  </a:lnTo>
                  <a:lnTo>
                    <a:pt x="1748" y="1"/>
                  </a:lnTo>
                  <a:close/>
                </a:path>
              </a:pathLst>
            </a:custGeom>
            <a:solidFill>
              <a:srgbClr val="25A9DA"/>
            </a:solidFill>
            <a:ln>
              <a:noFill/>
            </a:ln>
          </p:spPr>
          <p:txBody>
            <a:bodyPr lIns="91425" tIns="91425" rIns="91425" bIns="91425" anchor="ctr" anchorCtr="0">
              <a:noAutofit/>
            </a:bodyPr>
            <a:lstStyle/>
            <a:p>
              <a:pPr lvl="0">
                <a:spcBef>
                  <a:spcPts val="0"/>
                </a:spcBef>
                <a:buNone/>
              </a:pPr>
              <a:endParaRPr/>
            </a:p>
          </p:txBody>
        </p:sp>
        <p:sp>
          <p:nvSpPr>
            <p:cNvPr id="312" name="Shape 312"/>
            <p:cNvSpPr/>
            <p:nvPr/>
          </p:nvSpPr>
          <p:spPr>
            <a:xfrm>
              <a:off x="1467950" y="1431100"/>
              <a:ext cx="433475" cy="319225"/>
            </a:xfrm>
            <a:custGeom>
              <a:avLst/>
              <a:gdLst/>
              <a:ahLst/>
              <a:cxnLst/>
              <a:rect l="0" t="0" r="0" b="0"/>
              <a:pathLst>
                <a:path w="17339" h="12769" extrusionOk="0">
                  <a:moveTo>
                    <a:pt x="0" y="0"/>
                  </a:moveTo>
                  <a:lnTo>
                    <a:pt x="12769" y="12769"/>
                  </a:lnTo>
                  <a:lnTo>
                    <a:pt x="17339" y="12769"/>
                  </a:lnTo>
                  <a:lnTo>
                    <a:pt x="4570" y="0"/>
                  </a:lnTo>
                  <a:close/>
                </a:path>
              </a:pathLst>
            </a:custGeom>
            <a:solidFill>
              <a:srgbClr val="26A8DB"/>
            </a:solidFill>
            <a:ln>
              <a:noFill/>
            </a:ln>
          </p:spPr>
          <p:txBody>
            <a:bodyPr lIns="91425" tIns="91425" rIns="91425" bIns="91425" anchor="ctr" anchorCtr="0">
              <a:noAutofit/>
            </a:bodyPr>
            <a:lstStyle/>
            <a:p>
              <a:pPr lvl="0">
                <a:spcBef>
                  <a:spcPts val="0"/>
                </a:spcBef>
                <a:buNone/>
              </a:pPr>
              <a:endParaRPr/>
            </a:p>
          </p:txBody>
        </p:sp>
        <p:sp>
          <p:nvSpPr>
            <p:cNvPr id="313" name="Shape 313"/>
            <p:cNvSpPr/>
            <p:nvPr/>
          </p:nvSpPr>
          <p:spPr>
            <a:xfrm>
              <a:off x="3067375" y="2956600"/>
              <a:ext cx="275575" cy="305800"/>
            </a:xfrm>
            <a:custGeom>
              <a:avLst/>
              <a:gdLst/>
              <a:ahLst/>
              <a:cxnLst/>
              <a:rect l="0" t="0" r="0" b="0"/>
              <a:pathLst>
                <a:path w="11023" h="12232" extrusionOk="0">
                  <a:moveTo>
                    <a:pt x="1614" y="0"/>
                  </a:moveTo>
                  <a:lnTo>
                    <a:pt x="1" y="2957"/>
                  </a:lnTo>
                  <a:lnTo>
                    <a:pt x="9275" y="12231"/>
                  </a:lnTo>
                  <a:lnTo>
                    <a:pt x="11022" y="9275"/>
                  </a:lnTo>
                  <a:lnTo>
                    <a:pt x="1614" y="0"/>
                  </a:lnTo>
                  <a:close/>
                </a:path>
              </a:pathLst>
            </a:custGeom>
            <a:solidFill>
              <a:srgbClr val="26A8DB"/>
            </a:solidFill>
            <a:ln>
              <a:noFill/>
            </a:ln>
          </p:spPr>
          <p:txBody>
            <a:bodyPr lIns="91425" tIns="91425" rIns="91425" bIns="91425" anchor="ctr" anchorCtr="0">
              <a:noAutofit/>
            </a:bodyPr>
            <a:lstStyle/>
            <a:p>
              <a:pPr lvl="0">
                <a:spcBef>
                  <a:spcPts val="0"/>
                </a:spcBef>
                <a:buNone/>
              </a:pPr>
              <a:endParaRPr/>
            </a:p>
          </p:txBody>
        </p:sp>
        <p:sp>
          <p:nvSpPr>
            <p:cNvPr id="314" name="Shape 314"/>
            <p:cNvSpPr/>
            <p:nvPr/>
          </p:nvSpPr>
          <p:spPr>
            <a:xfrm>
              <a:off x="1565375" y="1431100"/>
              <a:ext cx="433500" cy="319225"/>
            </a:xfrm>
            <a:custGeom>
              <a:avLst/>
              <a:gdLst/>
              <a:ahLst/>
              <a:cxnLst/>
              <a:rect l="0" t="0" r="0" b="0"/>
              <a:pathLst>
                <a:path w="17340" h="12769" extrusionOk="0">
                  <a:moveTo>
                    <a:pt x="1" y="0"/>
                  </a:moveTo>
                  <a:lnTo>
                    <a:pt x="12635" y="12769"/>
                  </a:lnTo>
                  <a:lnTo>
                    <a:pt x="17339" y="12769"/>
                  </a:lnTo>
                  <a:lnTo>
                    <a:pt x="4571" y="0"/>
                  </a:lnTo>
                  <a:close/>
                </a:path>
              </a:pathLst>
            </a:custGeom>
            <a:solidFill>
              <a:srgbClr val="27A6DC"/>
            </a:solidFill>
            <a:ln>
              <a:noFill/>
            </a:ln>
          </p:spPr>
          <p:txBody>
            <a:bodyPr lIns="91425" tIns="91425" rIns="91425" bIns="91425" anchor="ctr" anchorCtr="0">
              <a:noAutofit/>
            </a:bodyPr>
            <a:lstStyle/>
            <a:p>
              <a:pPr lvl="0">
                <a:spcBef>
                  <a:spcPts val="0"/>
                </a:spcBef>
                <a:buNone/>
              </a:pPr>
              <a:endParaRPr/>
            </a:p>
          </p:txBody>
        </p:sp>
        <p:sp>
          <p:nvSpPr>
            <p:cNvPr id="315" name="Shape 315"/>
            <p:cNvSpPr/>
            <p:nvPr/>
          </p:nvSpPr>
          <p:spPr>
            <a:xfrm>
              <a:off x="3101000" y="2896125"/>
              <a:ext cx="275550" cy="305800"/>
            </a:xfrm>
            <a:custGeom>
              <a:avLst/>
              <a:gdLst/>
              <a:ahLst/>
              <a:cxnLst/>
              <a:rect l="0" t="0" r="0" b="0"/>
              <a:pathLst>
                <a:path w="11022" h="12232" extrusionOk="0">
                  <a:moveTo>
                    <a:pt x="1747" y="0"/>
                  </a:moveTo>
                  <a:lnTo>
                    <a:pt x="0" y="2823"/>
                  </a:lnTo>
                  <a:lnTo>
                    <a:pt x="9409" y="12231"/>
                  </a:lnTo>
                  <a:lnTo>
                    <a:pt x="11021" y="9274"/>
                  </a:lnTo>
                  <a:lnTo>
                    <a:pt x="1747" y="0"/>
                  </a:lnTo>
                  <a:close/>
                </a:path>
              </a:pathLst>
            </a:custGeom>
            <a:solidFill>
              <a:srgbClr val="27A6DC"/>
            </a:solidFill>
            <a:ln>
              <a:noFill/>
            </a:ln>
          </p:spPr>
          <p:txBody>
            <a:bodyPr lIns="91425" tIns="91425" rIns="91425" bIns="91425" anchor="ctr" anchorCtr="0">
              <a:noAutofit/>
            </a:bodyPr>
            <a:lstStyle/>
            <a:p>
              <a:pPr lvl="0">
                <a:spcBef>
                  <a:spcPts val="0"/>
                </a:spcBef>
                <a:buNone/>
              </a:pPr>
              <a:endParaRPr/>
            </a:p>
          </p:txBody>
        </p:sp>
        <p:sp>
          <p:nvSpPr>
            <p:cNvPr id="316" name="Shape 316"/>
            <p:cNvSpPr/>
            <p:nvPr/>
          </p:nvSpPr>
          <p:spPr>
            <a:xfrm>
              <a:off x="3137950" y="2802025"/>
              <a:ext cx="275550" cy="336050"/>
            </a:xfrm>
            <a:custGeom>
              <a:avLst/>
              <a:gdLst/>
              <a:ahLst/>
              <a:cxnLst/>
              <a:rect l="0" t="0" r="0" b="0"/>
              <a:pathLst>
                <a:path w="11022" h="13442" extrusionOk="0">
                  <a:moveTo>
                    <a:pt x="404" y="1"/>
                  </a:moveTo>
                  <a:lnTo>
                    <a:pt x="1" y="404"/>
                  </a:lnTo>
                  <a:lnTo>
                    <a:pt x="1076" y="2286"/>
                  </a:lnTo>
                  <a:lnTo>
                    <a:pt x="1" y="4167"/>
                  </a:lnTo>
                  <a:lnTo>
                    <a:pt x="9275" y="13441"/>
                  </a:lnTo>
                  <a:lnTo>
                    <a:pt x="11022" y="10619"/>
                  </a:lnTo>
                  <a:lnTo>
                    <a:pt x="404" y="1"/>
                  </a:lnTo>
                  <a:close/>
                </a:path>
              </a:pathLst>
            </a:custGeom>
            <a:solidFill>
              <a:srgbClr val="28A4DC"/>
            </a:solidFill>
            <a:ln>
              <a:noFill/>
            </a:ln>
          </p:spPr>
          <p:txBody>
            <a:bodyPr lIns="91425" tIns="91425" rIns="91425" bIns="91425" anchor="ctr" anchorCtr="0">
              <a:noAutofit/>
            </a:bodyPr>
            <a:lstStyle/>
            <a:p>
              <a:pPr lvl="0">
                <a:spcBef>
                  <a:spcPts val="0"/>
                </a:spcBef>
                <a:buNone/>
              </a:pPr>
              <a:endParaRPr/>
            </a:p>
          </p:txBody>
        </p:sp>
        <p:sp>
          <p:nvSpPr>
            <p:cNvPr id="317" name="Shape 317"/>
            <p:cNvSpPr/>
            <p:nvPr/>
          </p:nvSpPr>
          <p:spPr>
            <a:xfrm>
              <a:off x="1662825" y="1431100"/>
              <a:ext cx="433500" cy="319225"/>
            </a:xfrm>
            <a:custGeom>
              <a:avLst/>
              <a:gdLst/>
              <a:ahLst/>
              <a:cxnLst/>
              <a:rect l="0" t="0" r="0" b="0"/>
              <a:pathLst>
                <a:path w="17340" h="12769" extrusionOk="0">
                  <a:moveTo>
                    <a:pt x="1" y="0"/>
                  </a:moveTo>
                  <a:lnTo>
                    <a:pt x="12635" y="12769"/>
                  </a:lnTo>
                  <a:lnTo>
                    <a:pt x="17339" y="12769"/>
                  </a:lnTo>
                  <a:lnTo>
                    <a:pt x="4571" y="0"/>
                  </a:lnTo>
                  <a:close/>
                </a:path>
              </a:pathLst>
            </a:custGeom>
            <a:solidFill>
              <a:srgbClr val="28A4DC"/>
            </a:solidFill>
            <a:ln>
              <a:noFill/>
            </a:ln>
          </p:spPr>
          <p:txBody>
            <a:bodyPr lIns="91425" tIns="91425" rIns="91425" bIns="91425" anchor="ctr" anchorCtr="0">
              <a:noAutofit/>
            </a:bodyPr>
            <a:lstStyle/>
            <a:p>
              <a:pPr lvl="0">
                <a:spcBef>
                  <a:spcPts val="0"/>
                </a:spcBef>
                <a:buNone/>
              </a:pPr>
              <a:endParaRPr/>
            </a:p>
          </p:txBody>
        </p:sp>
        <p:sp>
          <p:nvSpPr>
            <p:cNvPr id="318" name="Shape 318"/>
            <p:cNvSpPr/>
            <p:nvPr/>
          </p:nvSpPr>
          <p:spPr>
            <a:xfrm>
              <a:off x="3006900" y="2573550"/>
              <a:ext cx="440200" cy="504050"/>
            </a:xfrm>
            <a:custGeom>
              <a:avLst/>
              <a:gdLst/>
              <a:ahLst/>
              <a:cxnLst/>
              <a:rect l="0" t="0" r="0" b="0"/>
              <a:pathLst>
                <a:path w="17608" h="20162" extrusionOk="0">
                  <a:moveTo>
                    <a:pt x="404" y="0"/>
                  </a:moveTo>
                  <a:lnTo>
                    <a:pt x="1" y="269"/>
                  </a:lnTo>
                  <a:lnTo>
                    <a:pt x="5243" y="9543"/>
                  </a:lnTo>
                  <a:lnTo>
                    <a:pt x="15995" y="20161"/>
                  </a:lnTo>
                  <a:lnTo>
                    <a:pt x="17608" y="17204"/>
                  </a:lnTo>
                  <a:lnTo>
                    <a:pt x="404" y="0"/>
                  </a:lnTo>
                  <a:close/>
                </a:path>
              </a:pathLst>
            </a:custGeom>
            <a:solidFill>
              <a:srgbClr val="29A2DD"/>
            </a:solidFill>
            <a:ln>
              <a:noFill/>
            </a:ln>
          </p:spPr>
          <p:txBody>
            <a:bodyPr lIns="91425" tIns="91425" rIns="91425" bIns="91425" anchor="ctr" anchorCtr="0">
              <a:noAutofit/>
            </a:bodyPr>
            <a:lstStyle/>
            <a:p>
              <a:pPr lvl="0">
                <a:spcBef>
                  <a:spcPts val="0"/>
                </a:spcBef>
                <a:buNone/>
              </a:pPr>
              <a:endParaRPr/>
            </a:p>
          </p:txBody>
        </p:sp>
        <p:sp>
          <p:nvSpPr>
            <p:cNvPr id="319" name="Shape 319"/>
            <p:cNvSpPr/>
            <p:nvPr/>
          </p:nvSpPr>
          <p:spPr>
            <a:xfrm>
              <a:off x="1760275" y="1431100"/>
              <a:ext cx="433500" cy="319225"/>
            </a:xfrm>
            <a:custGeom>
              <a:avLst/>
              <a:gdLst/>
              <a:ahLst/>
              <a:cxnLst/>
              <a:rect l="0" t="0" r="0" b="0"/>
              <a:pathLst>
                <a:path w="17340" h="12769" extrusionOk="0">
                  <a:moveTo>
                    <a:pt x="1" y="0"/>
                  </a:moveTo>
                  <a:lnTo>
                    <a:pt x="12635" y="12769"/>
                  </a:lnTo>
                  <a:lnTo>
                    <a:pt x="17339" y="12769"/>
                  </a:lnTo>
                  <a:lnTo>
                    <a:pt x="4570" y="0"/>
                  </a:lnTo>
                  <a:close/>
                </a:path>
              </a:pathLst>
            </a:custGeom>
            <a:solidFill>
              <a:srgbClr val="29A2DD"/>
            </a:solidFill>
            <a:ln>
              <a:noFill/>
            </a:ln>
          </p:spPr>
          <p:txBody>
            <a:bodyPr lIns="91425" tIns="91425" rIns="91425" bIns="91425" anchor="ctr" anchorCtr="0">
              <a:noAutofit/>
            </a:bodyPr>
            <a:lstStyle/>
            <a:p>
              <a:pPr lvl="0">
                <a:spcBef>
                  <a:spcPts val="0"/>
                </a:spcBef>
                <a:buNone/>
              </a:pPr>
              <a:endParaRPr/>
            </a:p>
          </p:txBody>
        </p:sp>
        <p:sp>
          <p:nvSpPr>
            <p:cNvPr id="320" name="Shape 320"/>
            <p:cNvSpPr/>
            <p:nvPr/>
          </p:nvSpPr>
          <p:spPr>
            <a:xfrm>
              <a:off x="1854350" y="1431100"/>
              <a:ext cx="436850" cy="319225"/>
            </a:xfrm>
            <a:custGeom>
              <a:avLst/>
              <a:gdLst/>
              <a:ahLst/>
              <a:cxnLst/>
              <a:rect l="0" t="0" r="0" b="0"/>
              <a:pathLst>
                <a:path w="17474" h="12769" extrusionOk="0">
                  <a:moveTo>
                    <a:pt x="1" y="0"/>
                  </a:moveTo>
                  <a:lnTo>
                    <a:pt x="12770" y="12769"/>
                  </a:lnTo>
                  <a:lnTo>
                    <a:pt x="17474" y="12769"/>
                  </a:lnTo>
                  <a:lnTo>
                    <a:pt x="4705" y="0"/>
                  </a:lnTo>
                  <a:close/>
                </a:path>
              </a:pathLst>
            </a:custGeom>
            <a:solidFill>
              <a:srgbClr val="2AA1DD"/>
            </a:solidFill>
            <a:ln>
              <a:noFill/>
            </a:ln>
          </p:spPr>
          <p:txBody>
            <a:bodyPr lIns="91425" tIns="91425" rIns="91425" bIns="91425" anchor="ctr" anchorCtr="0">
              <a:noAutofit/>
            </a:bodyPr>
            <a:lstStyle/>
            <a:p>
              <a:pPr lvl="0">
                <a:spcBef>
                  <a:spcPts val="0"/>
                </a:spcBef>
                <a:buNone/>
              </a:pPr>
              <a:endParaRPr/>
            </a:p>
          </p:txBody>
        </p:sp>
        <p:sp>
          <p:nvSpPr>
            <p:cNvPr id="321" name="Shape 321"/>
            <p:cNvSpPr/>
            <p:nvPr/>
          </p:nvSpPr>
          <p:spPr>
            <a:xfrm>
              <a:off x="2872500" y="2345050"/>
              <a:ext cx="611575" cy="672050"/>
            </a:xfrm>
            <a:custGeom>
              <a:avLst/>
              <a:gdLst/>
              <a:ahLst/>
              <a:cxnLst/>
              <a:rect l="0" t="0" r="0" b="0"/>
              <a:pathLst>
                <a:path w="24463" h="26882" extrusionOk="0">
                  <a:moveTo>
                    <a:pt x="538" y="1"/>
                  </a:moveTo>
                  <a:lnTo>
                    <a:pt x="0" y="269"/>
                  </a:lnTo>
                  <a:lnTo>
                    <a:pt x="5377" y="9409"/>
                  </a:lnTo>
                  <a:lnTo>
                    <a:pt x="22715" y="26882"/>
                  </a:lnTo>
                  <a:lnTo>
                    <a:pt x="24462" y="23925"/>
                  </a:lnTo>
                  <a:lnTo>
                    <a:pt x="538" y="1"/>
                  </a:lnTo>
                  <a:close/>
                </a:path>
              </a:pathLst>
            </a:custGeom>
            <a:solidFill>
              <a:srgbClr val="2AA1DD"/>
            </a:solidFill>
            <a:ln>
              <a:noFill/>
            </a:ln>
          </p:spPr>
          <p:txBody>
            <a:bodyPr lIns="91425" tIns="91425" rIns="91425" bIns="91425" anchor="ctr" anchorCtr="0">
              <a:noAutofit/>
            </a:bodyPr>
            <a:lstStyle/>
            <a:p>
              <a:pPr lvl="0">
                <a:spcBef>
                  <a:spcPts val="0"/>
                </a:spcBef>
                <a:buNone/>
              </a:pPr>
              <a:endParaRPr/>
            </a:p>
          </p:txBody>
        </p:sp>
        <p:sp>
          <p:nvSpPr>
            <p:cNvPr id="322" name="Shape 322"/>
            <p:cNvSpPr/>
            <p:nvPr/>
          </p:nvSpPr>
          <p:spPr>
            <a:xfrm>
              <a:off x="2741450" y="2113200"/>
              <a:ext cx="779575" cy="843425"/>
            </a:xfrm>
            <a:custGeom>
              <a:avLst/>
              <a:gdLst/>
              <a:ahLst/>
              <a:cxnLst/>
              <a:rect l="0" t="0" r="0" b="0"/>
              <a:pathLst>
                <a:path w="31183" h="33737" extrusionOk="0">
                  <a:moveTo>
                    <a:pt x="404" y="0"/>
                  </a:moveTo>
                  <a:lnTo>
                    <a:pt x="0" y="404"/>
                  </a:lnTo>
                  <a:lnTo>
                    <a:pt x="5242" y="9543"/>
                  </a:lnTo>
                  <a:lnTo>
                    <a:pt x="29436" y="33736"/>
                  </a:lnTo>
                  <a:lnTo>
                    <a:pt x="31183" y="30780"/>
                  </a:lnTo>
                  <a:lnTo>
                    <a:pt x="404" y="0"/>
                  </a:lnTo>
                  <a:close/>
                </a:path>
              </a:pathLst>
            </a:custGeom>
            <a:solidFill>
              <a:srgbClr val="2B9FDE"/>
            </a:solidFill>
            <a:ln>
              <a:noFill/>
            </a:ln>
          </p:spPr>
          <p:txBody>
            <a:bodyPr lIns="91425" tIns="91425" rIns="91425" bIns="91425" anchor="ctr" anchorCtr="0">
              <a:noAutofit/>
            </a:bodyPr>
            <a:lstStyle/>
            <a:p>
              <a:pPr lvl="0">
                <a:spcBef>
                  <a:spcPts val="0"/>
                </a:spcBef>
                <a:buNone/>
              </a:pPr>
              <a:endParaRPr/>
            </a:p>
          </p:txBody>
        </p:sp>
        <p:sp>
          <p:nvSpPr>
            <p:cNvPr id="323" name="Shape 323"/>
            <p:cNvSpPr/>
            <p:nvPr/>
          </p:nvSpPr>
          <p:spPr>
            <a:xfrm>
              <a:off x="1951800" y="1431100"/>
              <a:ext cx="433500" cy="319225"/>
            </a:xfrm>
            <a:custGeom>
              <a:avLst/>
              <a:gdLst/>
              <a:ahLst/>
              <a:cxnLst/>
              <a:rect l="0" t="0" r="0" b="0"/>
              <a:pathLst>
                <a:path w="17340" h="12769" extrusionOk="0">
                  <a:moveTo>
                    <a:pt x="1" y="0"/>
                  </a:moveTo>
                  <a:lnTo>
                    <a:pt x="12769" y="12769"/>
                  </a:lnTo>
                  <a:lnTo>
                    <a:pt x="17339" y="12769"/>
                  </a:lnTo>
                  <a:lnTo>
                    <a:pt x="4705" y="0"/>
                  </a:lnTo>
                  <a:close/>
                </a:path>
              </a:pathLst>
            </a:custGeom>
            <a:solidFill>
              <a:srgbClr val="2B9FDE"/>
            </a:solidFill>
            <a:ln>
              <a:noFill/>
            </a:ln>
          </p:spPr>
          <p:txBody>
            <a:bodyPr lIns="91425" tIns="91425" rIns="91425" bIns="91425" anchor="ctr" anchorCtr="0">
              <a:noAutofit/>
            </a:bodyPr>
            <a:lstStyle/>
            <a:p>
              <a:pPr lvl="0">
                <a:spcBef>
                  <a:spcPts val="0"/>
                </a:spcBef>
                <a:buNone/>
              </a:pPr>
              <a:endParaRPr/>
            </a:p>
          </p:txBody>
        </p:sp>
        <p:sp>
          <p:nvSpPr>
            <p:cNvPr id="324" name="Shape 324"/>
            <p:cNvSpPr/>
            <p:nvPr/>
          </p:nvSpPr>
          <p:spPr>
            <a:xfrm>
              <a:off x="2049250" y="1431100"/>
              <a:ext cx="433500" cy="319225"/>
            </a:xfrm>
            <a:custGeom>
              <a:avLst/>
              <a:gdLst/>
              <a:ahLst/>
              <a:cxnLst/>
              <a:rect l="0" t="0" r="0" b="0"/>
              <a:pathLst>
                <a:path w="17340" h="12769" extrusionOk="0">
                  <a:moveTo>
                    <a:pt x="1" y="0"/>
                  </a:moveTo>
                  <a:lnTo>
                    <a:pt x="12769" y="12769"/>
                  </a:lnTo>
                  <a:lnTo>
                    <a:pt x="17339" y="12769"/>
                  </a:lnTo>
                  <a:lnTo>
                    <a:pt x="4705" y="0"/>
                  </a:lnTo>
                  <a:close/>
                </a:path>
              </a:pathLst>
            </a:custGeom>
            <a:solidFill>
              <a:srgbClr val="2C9DDE"/>
            </a:solidFill>
            <a:ln>
              <a:noFill/>
            </a:ln>
          </p:spPr>
          <p:txBody>
            <a:bodyPr lIns="91425" tIns="91425" rIns="91425" bIns="91425" anchor="ctr" anchorCtr="0">
              <a:noAutofit/>
            </a:bodyPr>
            <a:lstStyle/>
            <a:p>
              <a:pPr lvl="0">
                <a:spcBef>
                  <a:spcPts val="0"/>
                </a:spcBef>
                <a:buNone/>
              </a:pPr>
              <a:endParaRPr/>
            </a:p>
          </p:txBody>
        </p:sp>
        <p:sp>
          <p:nvSpPr>
            <p:cNvPr id="325" name="Shape 325"/>
            <p:cNvSpPr/>
            <p:nvPr/>
          </p:nvSpPr>
          <p:spPr>
            <a:xfrm>
              <a:off x="2610400" y="1884700"/>
              <a:ext cx="924075" cy="1008075"/>
            </a:xfrm>
            <a:custGeom>
              <a:avLst/>
              <a:gdLst/>
              <a:ahLst/>
              <a:cxnLst/>
              <a:rect l="0" t="0" r="0" b="0"/>
              <a:pathLst>
                <a:path w="36963" h="40323" extrusionOk="0">
                  <a:moveTo>
                    <a:pt x="404" y="1"/>
                  </a:moveTo>
                  <a:lnTo>
                    <a:pt x="1" y="270"/>
                  </a:lnTo>
                  <a:lnTo>
                    <a:pt x="5242" y="9544"/>
                  </a:lnTo>
                  <a:lnTo>
                    <a:pt x="36022" y="40323"/>
                  </a:lnTo>
                  <a:lnTo>
                    <a:pt x="36963" y="38979"/>
                  </a:lnTo>
                  <a:lnTo>
                    <a:pt x="33737" y="33334"/>
                  </a:lnTo>
                  <a:lnTo>
                    <a:pt x="404" y="1"/>
                  </a:lnTo>
                  <a:close/>
                </a:path>
              </a:pathLst>
            </a:custGeom>
            <a:solidFill>
              <a:srgbClr val="2C9DDE"/>
            </a:solidFill>
            <a:ln>
              <a:noFill/>
            </a:ln>
          </p:spPr>
          <p:txBody>
            <a:bodyPr lIns="91425" tIns="91425" rIns="91425" bIns="91425" anchor="ctr" anchorCtr="0">
              <a:noAutofit/>
            </a:bodyPr>
            <a:lstStyle/>
            <a:p>
              <a:pPr lvl="0">
                <a:spcBef>
                  <a:spcPts val="0"/>
                </a:spcBef>
                <a:buNone/>
              </a:pPr>
              <a:endParaRPr/>
            </a:p>
          </p:txBody>
        </p:sp>
        <p:sp>
          <p:nvSpPr>
            <p:cNvPr id="326" name="Shape 326"/>
            <p:cNvSpPr/>
            <p:nvPr/>
          </p:nvSpPr>
          <p:spPr>
            <a:xfrm>
              <a:off x="2146700" y="1431100"/>
              <a:ext cx="1307125" cy="1297025"/>
            </a:xfrm>
            <a:custGeom>
              <a:avLst/>
              <a:gdLst/>
              <a:ahLst/>
              <a:cxnLst/>
              <a:rect l="0" t="0" r="0" b="0"/>
              <a:pathLst>
                <a:path w="52285" h="51881" extrusionOk="0">
                  <a:moveTo>
                    <a:pt x="0" y="0"/>
                  </a:moveTo>
                  <a:lnTo>
                    <a:pt x="12769" y="12769"/>
                  </a:lnTo>
                  <a:lnTo>
                    <a:pt x="15188" y="12769"/>
                  </a:lnTo>
                  <a:lnTo>
                    <a:pt x="18549" y="18548"/>
                  </a:lnTo>
                  <a:lnTo>
                    <a:pt x="51882" y="51881"/>
                  </a:lnTo>
                  <a:lnTo>
                    <a:pt x="52285" y="51478"/>
                  </a:lnTo>
                  <a:lnTo>
                    <a:pt x="46909" y="42338"/>
                  </a:lnTo>
                  <a:lnTo>
                    <a:pt x="4570" y="0"/>
                  </a:lnTo>
                  <a:close/>
                </a:path>
              </a:pathLst>
            </a:custGeom>
            <a:solidFill>
              <a:srgbClr val="2D9CDF"/>
            </a:solidFill>
            <a:ln>
              <a:noFill/>
            </a:ln>
          </p:spPr>
          <p:txBody>
            <a:bodyPr lIns="91425" tIns="91425" rIns="91425" bIns="91425" anchor="ctr" anchorCtr="0">
              <a:noAutofit/>
            </a:bodyPr>
            <a:lstStyle/>
            <a:p>
              <a:pPr lvl="0">
                <a:spcBef>
                  <a:spcPts val="0"/>
                </a:spcBef>
                <a:buNone/>
              </a:pPr>
              <a:endParaRPr/>
            </a:p>
          </p:txBody>
        </p:sp>
        <p:sp>
          <p:nvSpPr>
            <p:cNvPr id="327" name="Shape 327"/>
            <p:cNvSpPr/>
            <p:nvPr/>
          </p:nvSpPr>
          <p:spPr>
            <a:xfrm>
              <a:off x="2244150" y="1431100"/>
              <a:ext cx="1075275" cy="1065175"/>
            </a:xfrm>
            <a:custGeom>
              <a:avLst/>
              <a:gdLst/>
              <a:ahLst/>
              <a:cxnLst/>
              <a:rect l="0" t="0" r="0" b="0"/>
              <a:pathLst>
                <a:path w="43011" h="42607" extrusionOk="0">
                  <a:moveTo>
                    <a:pt x="0" y="0"/>
                  </a:moveTo>
                  <a:lnTo>
                    <a:pt x="42607" y="42607"/>
                  </a:lnTo>
                  <a:lnTo>
                    <a:pt x="43011" y="42338"/>
                  </a:lnTo>
                  <a:lnTo>
                    <a:pt x="37769" y="33064"/>
                  </a:lnTo>
                  <a:lnTo>
                    <a:pt x="4570" y="0"/>
                  </a:lnTo>
                  <a:close/>
                </a:path>
              </a:pathLst>
            </a:custGeom>
            <a:solidFill>
              <a:srgbClr val="2F9AE0"/>
            </a:solidFill>
            <a:ln>
              <a:noFill/>
            </a:ln>
          </p:spPr>
          <p:txBody>
            <a:bodyPr lIns="91425" tIns="91425" rIns="91425" bIns="91425" anchor="ctr" anchorCtr="0">
              <a:noAutofit/>
            </a:bodyPr>
            <a:lstStyle/>
            <a:p>
              <a:pPr lvl="0">
                <a:spcBef>
                  <a:spcPts val="0"/>
                </a:spcBef>
                <a:buNone/>
              </a:pPr>
              <a:endParaRPr/>
            </a:p>
          </p:txBody>
        </p:sp>
        <p:sp>
          <p:nvSpPr>
            <p:cNvPr id="328" name="Shape 328"/>
            <p:cNvSpPr/>
            <p:nvPr/>
          </p:nvSpPr>
          <p:spPr>
            <a:xfrm>
              <a:off x="2341575" y="1431100"/>
              <a:ext cx="846800" cy="836700"/>
            </a:xfrm>
            <a:custGeom>
              <a:avLst/>
              <a:gdLst/>
              <a:ahLst/>
              <a:cxnLst/>
              <a:rect l="0" t="0" r="0" b="0"/>
              <a:pathLst>
                <a:path w="33872" h="33468" extrusionOk="0">
                  <a:moveTo>
                    <a:pt x="1" y="0"/>
                  </a:moveTo>
                  <a:lnTo>
                    <a:pt x="33468" y="33467"/>
                  </a:lnTo>
                  <a:lnTo>
                    <a:pt x="33872" y="33198"/>
                  </a:lnTo>
                  <a:lnTo>
                    <a:pt x="28495" y="23924"/>
                  </a:lnTo>
                  <a:lnTo>
                    <a:pt x="4571" y="0"/>
                  </a:lnTo>
                  <a:close/>
                </a:path>
              </a:pathLst>
            </a:custGeom>
            <a:solidFill>
              <a:srgbClr val="3098E0"/>
            </a:solidFill>
            <a:ln>
              <a:noFill/>
            </a:ln>
          </p:spPr>
          <p:txBody>
            <a:bodyPr lIns="91425" tIns="91425" rIns="91425" bIns="91425" anchor="ctr" anchorCtr="0">
              <a:noAutofit/>
            </a:bodyPr>
            <a:lstStyle/>
            <a:p>
              <a:pPr lvl="0">
                <a:spcBef>
                  <a:spcPts val="0"/>
                </a:spcBef>
                <a:buNone/>
              </a:pPr>
              <a:endParaRPr/>
            </a:p>
          </p:txBody>
        </p:sp>
        <p:sp>
          <p:nvSpPr>
            <p:cNvPr id="329" name="Shape 329"/>
            <p:cNvSpPr/>
            <p:nvPr/>
          </p:nvSpPr>
          <p:spPr>
            <a:xfrm>
              <a:off x="2439025" y="1431100"/>
              <a:ext cx="618300" cy="608200"/>
            </a:xfrm>
            <a:custGeom>
              <a:avLst/>
              <a:gdLst/>
              <a:ahLst/>
              <a:cxnLst/>
              <a:rect l="0" t="0" r="0" b="0"/>
              <a:pathLst>
                <a:path w="24732" h="24328" extrusionOk="0">
                  <a:moveTo>
                    <a:pt x="1" y="0"/>
                  </a:moveTo>
                  <a:lnTo>
                    <a:pt x="24194" y="24328"/>
                  </a:lnTo>
                  <a:lnTo>
                    <a:pt x="24732" y="23924"/>
                  </a:lnTo>
                  <a:lnTo>
                    <a:pt x="19355" y="14785"/>
                  </a:lnTo>
                  <a:lnTo>
                    <a:pt x="4571" y="0"/>
                  </a:lnTo>
                  <a:close/>
                </a:path>
              </a:pathLst>
            </a:custGeom>
            <a:solidFill>
              <a:srgbClr val="3196E1"/>
            </a:solidFill>
            <a:ln>
              <a:noFill/>
            </a:ln>
          </p:spPr>
          <p:txBody>
            <a:bodyPr lIns="91425" tIns="91425" rIns="91425" bIns="91425" anchor="ctr" anchorCtr="0">
              <a:noAutofit/>
            </a:bodyPr>
            <a:lstStyle/>
            <a:p>
              <a:pPr lvl="0">
                <a:spcBef>
                  <a:spcPts val="0"/>
                </a:spcBef>
                <a:buNone/>
              </a:pPr>
              <a:endParaRPr/>
            </a:p>
          </p:txBody>
        </p:sp>
        <p:sp>
          <p:nvSpPr>
            <p:cNvPr id="330" name="Shape 330"/>
            <p:cNvSpPr/>
            <p:nvPr/>
          </p:nvSpPr>
          <p:spPr>
            <a:xfrm>
              <a:off x="2533125" y="1431100"/>
              <a:ext cx="389800" cy="376350"/>
            </a:xfrm>
            <a:custGeom>
              <a:avLst/>
              <a:gdLst/>
              <a:ahLst/>
              <a:cxnLst/>
              <a:rect l="0" t="0" r="0" b="0"/>
              <a:pathLst>
                <a:path w="15592" h="15054" extrusionOk="0">
                  <a:moveTo>
                    <a:pt x="0" y="0"/>
                  </a:moveTo>
                  <a:lnTo>
                    <a:pt x="15188" y="15054"/>
                  </a:lnTo>
                  <a:lnTo>
                    <a:pt x="15591" y="14785"/>
                  </a:lnTo>
                  <a:lnTo>
                    <a:pt x="10350" y="5645"/>
                  </a:lnTo>
                  <a:lnTo>
                    <a:pt x="4704" y="0"/>
                  </a:lnTo>
                  <a:close/>
                </a:path>
              </a:pathLst>
            </a:custGeom>
            <a:solidFill>
              <a:srgbClr val="3295E1"/>
            </a:solidFill>
            <a:ln>
              <a:noFill/>
            </a:ln>
          </p:spPr>
          <p:txBody>
            <a:bodyPr lIns="91425" tIns="91425" rIns="91425" bIns="91425" anchor="ctr" anchorCtr="0">
              <a:noAutofit/>
            </a:bodyPr>
            <a:lstStyle/>
            <a:p>
              <a:pPr lvl="0">
                <a:spcBef>
                  <a:spcPts val="0"/>
                </a:spcBef>
                <a:buNone/>
              </a:pPr>
              <a:endParaRPr/>
            </a:p>
          </p:txBody>
        </p:sp>
        <p:sp>
          <p:nvSpPr>
            <p:cNvPr id="331" name="Shape 331"/>
            <p:cNvSpPr/>
            <p:nvPr/>
          </p:nvSpPr>
          <p:spPr>
            <a:xfrm>
              <a:off x="2630575" y="1431100"/>
              <a:ext cx="161300" cy="147850"/>
            </a:xfrm>
            <a:custGeom>
              <a:avLst/>
              <a:gdLst/>
              <a:ahLst/>
              <a:cxnLst/>
              <a:rect l="0" t="0" r="0" b="0"/>
              <a:pathLst>
                <a:path w="6452" h="5914" extrusionOk="0">
                  <a:moveTo>
                    <a:pt x="0" y="0"/>
                  </a:moveTo>
                  <a:lnTo>
                    <a:pt x="6048" y="5914"/>
                  </a:lnTo>
                  <a:lnTo>
                    <a:pt x="6452" y="5645"/>
                  </a:lnTo>
                  <a:lnTo>
                    <a:pt x="3226" y="0"/>
                  </a:lnTo>
                  <a:close/>
                </a:path>
              </a:pathLst>
            </a:custGeom>
            <a:solidFill>
              <a:srgbClr val="3393E2"/>
            </a:solidFill>
            <a:ln>
              <a:noFill/>
            </a:ln>
          </p:spPr>
          <p:txBody>
            <a:bodyPr lIns="91425" tIns="91425" rIns="91425" bIns="91425" anchor="ctr" anchorCtr="0">
              <a:noAutofit/>
            </a:bodyPr>
            <a:lstStyle/>
            <a:p>
              <a:pPr lvl="0">
                <a:spcBef>
                  <a:spcPts val="0"/>
                </a:spcBef>
                <a:buNone/>
              </a:pPr>
              <a:endParaRPr/>
            </a:p>
          </p:txBody>
        </p:sp>
      </p:grpSp>
      <p:sp>
        <p:nvSpPr>
          <p:cNvPr id="332" name="Shape 332"/>
          <p:cNvSpPr/>
          <p:nvPr/>
        </p:nvSpPr>
        <p:spPr>
          <a:xfrm rot="10800000" flipH="1">
            <a:off x="733424" y="3936025"/>
            <a:ext cx="819899" cy="710099"/>
          </a:xfrm>
          <a:prstGeom prst="hexagon">
            <a:avLst>
              <a:gd name="adj" fmla="val 28678"/>
              <a:gd name="vf" fmla="val 115470"/>
            </a:avLst>
          </a:prstGeom>
          <a:noFill/>
          <a:ln w="9525" cap="flat"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33" name="Shape 333"/>
          <p:cNvSpPr/>
          <p:nvPr/>
        </p:nvSpPr>
        <p:spPr>
          <a:xfrm rot="10800000" flipH="1">
            <a:off x="738524" y="100849"/>
            <a:ext cx="428700" cy="371100"/>
          </a:xfrm>
          <a:prstGeom prst="hexagon">
            <a:avLst>
              <a:gd name="adj" fmla="val 28678"/>
              <a:gd name="vf" fmla="val 115470"/>
            </a:avLst>
          </a:prstGeom>
          <a:solidFill>
            <a:srgbClr val="3292E1"/>
          </a:solidFill>
          <a:ln>
            <a:noFill/>
          </a:ln>
        </p:spPr>
        <p:txBody>
          <a:bodyPr lIns="91425" tIns="91425" rIns="91425" bIns="91425" anchor="ctr" anchorCtr="0">
            <a:noAutofit/>
          </a:bodyPr>
          <a:lstStyle/>
          <a:p>
            <a:pPr lvl="0">
              <a:spcBef>
                <a:spcPts val="0"/>
              </a:spcBef>
              <a:buNone/>
            </a:pPr>
            <a:endParaRPr/>
          </a:p>
        </p:txBody>
      </p:sp>
      <p:sp>
        <p:nvSpPr>
          <p:cNvPr id="334" name="Shape 334"/>
          <p:cNvSpPr/>
          <p:nvPr/>
        </p:nvSpPr>
        <p:spPr>
          <a:xfrm rot="10800000" flipH="1">
            <a:off x="-291324" y="4148475"/>
            <a:ext cx="1182300" cy="1023599"/>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335" name="Shape 335"/>
          <p:cNvSpPr/>
          <p:nvPr/>
        </p:nvSpPr>
        <p:spPr>
          <a:xfrm rot="10800000" flipH="1">
            <a:off x="420724" y="-65225"/>
            <a:ext cx="358799" cy="310500"/>
          </a:xfrm>
          <a:prstGeom prst="hexagon">
            <a:avLst>
              <a:gd name="adj" fmla="val 28678"/>
              <a:gd name="vf" fmla="val 115470"/>
            </a:avLst>
          </a:prstGeom>
          <a:noFill/>
          <a:ln w="19050" cap="flat" cmpd="sng">
            <a:solidFill>
              <a:srgbClr val="00E1C6"/>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36" name="Shape 336"/>
          <p:cNvSpPr/>
          <p:nvPr/>
        </p:nvSpPr>
        <p:spPr>
          <a:xfrm>
            <a:off x="1019338" y="4167057"/>
            <a:ext cx="248072" cy="248057"/>
          </a:xfrm>
          <a:custGeom>
            <a:avLst/>
            <a:gdLst/>
            <a:ahLst/>
            <a:cxnLst/>
            <a:rect l="0" t="0" r="0" b="0"/>
            <a:pathLst>
              <a:path w="17000" h="16999" extrusionOk="0">
                <a:moveTo>
                  <a:pt x="8769" y="5740"/>
                </a:moveTo>
                <a:lnTo>
                  <a:pt x="9037" y="5788"/>
                </a:lnTo>
                <a:lnTo>
                  <a:pt x="9282" y="5862"/>
                </a:lnTo>
                <a:lnTo>
                  <a:pt x="9550" y="5935"/>
                </a:lnTo>
                <a:lnTo>
                  <a:pt x="9794" y="6057"/>
                </a:lnTo>
                <a:lnTo>
                  <a:pt x="10014" y="6204"/>
                </a:lnTo>
                <a:lnTo>
                  <a:pt x="10234" y="6350"/>
                </a:lnTo>
                <a:lnTo>
                  <a:pt x="10454" y="6546"/>
                </a:lnTo>
                <a:lnTo>
                  <a:pt x="10649" y="6765"/>
                </a:lnTo>
                <a:lnTo>
                  <a:pt x="10796" y="6985"/>
                </a:lnTo>
                <a:lnTo>
                  <a:pt x="10942" y="7205"/>
                </a:lnTo>
                <a:lnTo>
                  <a:pt x="11064" y="7449"/>
                </a:lnTo>
                <a:lnTo>
                  <a:pt x="11138" y="7718"/>
                </a:lnTo>
                <a:lnTo>
                  <a:pt x="11211" y="7962"/>
                </a:lnTo>
                <a:lnTo>
                  <a:pt x="11260" y="8231"/>
                </a:lnTo>
                <a:lnTo>
                  <a:pt x="11260" y="8499"/>
                </a:lnTo>
                <a:lnTo>
                  <a:pt x="11260" y="8768"/>
                </a:lnTo>
                <a:lnTo>
                  <a:pt x="11211" y="9037"/>
                </a:lnTo>
                <a:lnTo>
                  <a:pt x="11138" y="9281"/>
                </a:lnTo>
                <a:lnTo>
                  <a:pt x="11064" y="9550"/>
                </a:lnTo>
                <a:lnTo>
                  <a:pt x="10942" y="9794"/>
                </a:lnTo>
                <a:lnTo>
                  <a:pt x="10796" y="10014"/>
                </a:lnTo>
                <a:lnTo>
                  <a:pt x="10649" y="10233"/>
                </a:lnTo>
                <a:lnTo>
                  <a:pt x="10454" y="10453"/>
                </a:lnTo>
                <a:lnTo>
                  <a:pt x="10234" y="10649"/>
                </a:lnTo>
                <a:lnTo>
                  <a:pt x="10014" y="10795"/>
                </a:lnTo>
                <a:lnTo>
                  <a:pt x="9794" y="10942"/>
                </a:lnTo>
                <a:lnTo>
                  <a:pt x="9550" y="11064"/>
                </a:lnTo>
                <a:lnTo>
                  <a:pt x="9282" y="11137"/>
                </a:lnTo>
                <a:lnTo>
                  <a:pt x="9037" y="11210"/>
                </a:lnTo>
                <a:lnTo>
                  <a:pt x="8769" y="11259"/>
                </a:lnTo>
                <a:lnTo>
                  <a:pt x="8231" y="11259"/>
                </a:lnTo>
                <a:lnTo>
                  <a:pt x="7963" y="11210"/>
                </a:lnTo>
                <a:lnTo>
                  <a:pt x="7719" y="11137"/>
                </a:lnTo>
                <a:lnTo>
                  <a:pt x="7450" y="11064"/>
                </a:lnTo>
                <a:lnTo>
                  <a:pt x="7206" y="10942"/>
                </a:lnTo>
                <a:lnTo>
                  <a:pt x="6986" y="10795"/>
                </a:lnTo>
                <a:lnTo>
                  <a:pt x="6766" y="10649"/>
                </a:lnTo>
                <a:lnTo>
                  <a:pt x="6546" y="10453"/>
                </a:lnTo>
                <a:lnTo>
                  <a:pt x="6351" y="10233"/>
                </a:lnTo>
                <a:lnTo>
                  <a:pt x="6204" y="10014"/>
                </a:lnTo>
                <a:lnTo>
                  <a:pt x="6058" y="9794"/>
                </a:lnTo>
                <a:lnTo>
                  <a:pt x="5936" y="9550"/>
                </a:lnTo>
                <a:lnTo>
                  <a:pt x="5862" y="9281"/>
                </a:lnTo>
                <a:lnTo>
                  <a:pt x="5789" y="9037"/>
                </a:lnTo>
                <a:lnTo>
                  <a:pt x="5740" y="8768"/>
                </a:lnTo>
                <a:lnTo>
                  <a:pt x="5740" y="8499"/>
                </a:lnTo>
                <a:lnTo>
                  <a:pt x="5740" y="8231"/>
                </a:lnTo>
                <a:lnTo>
                  <a:pt x="5789" y="7962"/>
                </a:lnTo>
                <a:lnTo>
                  <a:pt x="5862" y="7718"/>
                </a:lnTo>
                <a:lnTo>
                  <a:pt x="5936" y="7449"/>
                </a:lnTo>
                <a:lnTo>
                  <a:pt x="6058" y="7205"/>
                </a:lnTo>
                <a:lnTo>
                  <a:pt x="6204" y="6985"/>
                </a:lnTo>
                <a:lnTo>
                  <a:pt x="6351" y="6765"/>
                </a:lnTo>
                <a:lnTo>
                  <a:pt x="6546" y="6546"/>
                </a:lnTo>
                <a:lnTo>
                  <a:pt x="6766" y="6350"/>
                </a:lnTo>
                <a:lnTo>
                  <a:pt x="6986" y="6204"/>
                </a:lnTo>
                <a:lnTo>
                  <a:pt x="7206" y="6057"/>
                </a:lnTo>
                <a:lnTo>
                  <a:pt x="7450" y="5935"/>
                </a:lnTo>
                <a:lnTo>
                  <a:pt x="7719" y="5862"/>
                </a:lnTo>
                <a:lnTo>
                  <a:pt x="7963" y="5788"/>
                </a:lnTo>
                <a:lnTo>
                  <a:pt x="8231" y="5740"/>
                </a:lnTo>
                <a:close/>
                <a:moveTo>
                  <a:pt x="7914" y="0"/>
                </a:moveTo>
                <a:lnTo>
                  <a:pt x="7743" y="25"/>
                </a:lnTo>
                <a:lnTo>
                  <a:pt x="7596" y="73"/>
                </a:lnTo>
                <a:lnTo>
                  <a:pt x="7474" y="147"/>
                </a:lnTo>
                <a:lnTo>
                  <a:pt x="7328" y="244"/>
                </a:lnTo>
                <a:lnTo>
                  <a:pt x="7230" y="342"/>
                </a:lnTo>
                <a:lnTo>
                  <a:pt x="7132" y="489"/>
                </a:lnTo>
                <a:lnTo>
                  <a:pt x="7084" y="635"/>
                </a:lnTo>
                <a:lnTo>
                  <a:pt x="7035" y="782"/>
                </a:lnTo>
                <a:lnTo>
                  <a:pt x="6839" y="2540"/>
                </a:lnTo>
                <a:lnTo>
                  <a:pt x="6497" y="2638"/>
                </a:lnTo>
                <a:lnTo>
                  <a:pt x="6131" y="2784"/>
                </a:lnTo>
                <a:lnTo>
                  <a:pt x="5789" y="2931"/>
                </a:lnTo>
                <a:lnTo>
                  <a:pt x="5447" y="3102"/>
                </a:lnTo>
                <a:lnTo>
                  <a:pt x="4079" y="2027"/>
                </a:lnTo>
                <a:lnTo>
                  <a:pt x="3933" y="1930"/>
                </a:lnTo>
                <a:lnTo>
                  <a:pt x="3786" y="1881"/>
                </a:lnTo>
                <a:lnTo>
                  <a:pt x="3640" y="1832"/>
                </a:lnTo>
                <a:lnTo>
                  <a:pt x="3493" y="1832"/>
                </a:lnTo>
                <a:lnTo>
                  <a:pt x="3322" y="1856"/>
                </a:lnTo>
                <a:lnTo>
                  <a:pt x="3176" y="1905"/>
                </a:lnTo>
                <a:lnTo>
                  <a:pt x="3029" y="1978"/>
                </a:lnTo>
                <a:lnTo>
                  <a:pt x="2907" y="2076"/>
                </a:lnTo>
                <a:lnTo>
                  <a:pt x="2077" y="2907"/>
                </a:lnTo>
                <a:lnTo>
                  <a:pt x="1979" y="3029"/>
                </a:lnTo>
                <a:lnTo>
                  <a:pt x="1906" y="3175"/>
                </a:lnTo>
                <a:lnTo>
                  <a:pt x="1857" y="3322"/>
                </a:lnTo>
                <a:lnTo>
                  <a:pt x="1833" y="3493"/>
                </a:lnTo>
                <a:lnTo>
                  <a:pt x="1833" y="3639"/>
                </a:lnTo>
                <a:lnTo>
                  <a:pt x="1881" y="3786"/>
                </a:lnTo>
                <a:lnTo>
                  <a:pt x="1930" y="3932"/>
                </a:lnTo>
                <a:lnTo>
                  <a:pt x="2028" y="4079"/>
                </a:lnTo>
                <a:lnTo>
                  <a:pt x="3103" y="5447"/>
                </a:lnTo>
                <a:lnTo>
                  <a:pt x="2932" y="5788"/>
                </a:lnTo>
                <a:lnTo>
                  <a:pt x="2785" y="6130"/>
                </a:lnTo>
                <a:lnTo>
                  <a:pt x="2639" y="6497"/>
                </a:lnTo>
                <a:lnTo>
                  <a:pt x="2541" y="6839"/>
                </a:lnTo>
                <a:lnTo>
                  <a:pt x="782" y="7034"/>
                </a:lnTo>
                <a:lnTo>
                  <a:pt x="636" y="7083"/>
                </a:lnTo>
                <a:lnTo>
                  <a:pt x="489" y="7132"/>
                </a:lnTo>
                <a:lnTo>
                  <a:pt x="343" y="7229"/>
                </a:lnTo>
                <a:lnTo>
                  <a:pt x="245" y="7327"/>
                </a:lnTo>
                <a:lnTo>
                  <a:pt x="147" y="7474"/>
                </a:lnTo>
                <a:lnTo>
                  <a:pt x="74" y="7596"/>
                </a:lnTo>
                <a:lnTo>
                  <a:pt x="25" y="7742"/>
                </a:lnTo>
                <a:lnTo>
                  <a:pt x="1" y="7913"/>
                </a:lnTo>
                <a:lnTo>
                  <a:pt x="1" y="9086"/>
                </a:lnTo>
                <a:lnTo>
                  <a:pt x="25" y="9257"/>
                </a:lnTo>
                <a:lnTo>
                  <a:pt x="74" y="9403"/>
                </a:lnTo>
                <a:lnTo>
                  <a:pt x="147" y="9525"/>
                </a:lnTo>
                <a:lnTo>
                  <a:pt x="245" y="9672"/>
                </a:lnTo>
                <a:lnTo>
                  <a:pt x="343" y="9769"/>
                </a:lnTo>
                <a:lnTo>
                  <a:pt x="489" y="9867"/>
                </a:lnTo>
                <a:lnTo>
                  <a:pt x="636" y="9916"/>
                </a:lnTo>
                <a:lnTo>
                  <a:pt x="782" y="9965"/>
                </a:lnTo>
                <a:lnTo>
                  <a:pt x="2541" y="10160"/>
                </a:lnTo>
                <a:lnTo>
                  <a:pt x="2639" y="10502"/>
                </a:lnTo>
                <a:lnTo>
                  <a:pt x="2785" y="10868"/>
                </a:lnTo>
                <a:lnTo>
                  <a:pt x="2932" y="11210"/>
                </a:lnTo>
                <a:lnTo>
                  <a:pt x="3103" y="11552"/>
                </a:lnTo>
                <a:lnTo>
                  <a:pt x="2028" y="12920"/>
                </a:lnTo>
                <a:lnTo>
                  <a:pt x="1930" y="13067"/>
                </a:lnTo>
                <a:lnTo>
                  <a:pt x="1881" y="13213"/>
                </a:lnTo>
                <a:lnTo>
                  <a:pt x="1833" y="13360"/>
                </a:lnTo>
                <a:lnTo>
                  <a:pt x="1833" y="13506"/>
                </a:lnTo>
                <a:lnTo>
                  <a:pt x="1857" y="13677"/>
                </a:lnTo>
                <a:lnTo>
                  <a:pt x="1906" y="13824"/>
                </a:lnTo>
                <a:lnTo>
                  <a:pt x="1979" y="13970"/>
                </a:lnTo>
                <a:lnTo>
                  <a:pt x="2077" y="14092"/>
                </a:lnTo>
                <a:lnTo>
                  <a:pt x="2907" y="14923"/>
                </a:lnTo>
                <a:lnTo>
                  <a:pt x="3029" y="15020"/>
                </a:lnTo>
                <a:lnTo>
                  <a:pt x="3176" y="15094"/>
                </a:lnTo>
                <a:lnTo>
                  <a:pt x="3322" y="15142"/>
                </a:lnTo>
                <a:lnTo>
                  <a:pt x="3493" y="15167"/>
                </a:lnTo>
                <a:lnTo>
                  <a:pt x="3640" y="15167"/>
                </a:lnTo>
                <a:lnTo>
                  <a:pt x="3786" y="15118"/>
                </a:lnTo>
                <a:lnTo>
                  <a:pt x="3933" y="15069"/>
                </a:lnTo>
                <a:lnTo>
                  <a:pt x="4079" y="14996"/>
                </a:lnTo>
                <a:lnTo>
                  <a:pt x="5447" y="13897"/>
                </a:lnTo>
                <a:lnTo>
                  <a:pt x="5789" y="14068"/>
                </a:lnTo>
                <a:lnTo>
                  <a:pt x="6131" y="14214"/>
                </a:lnTo>
                <a:lnTo>
                  <a:pt x="6497" y="14361"/>
                </a:lnTo>
                <a:lnTo>
                  <a:pt x="6839" y="14459"/>
                </a:lnTo>
                <a:lnTo>
                  <a:pt x="7035" y="16217"/>
                </a:lnTo>
                <a:lnTo>
                  <a:pt x="7084" y="16364"/>
                </a:lnTo>
                <a:lnTo>
                  <a:pt x="7132" y="16510"/>
                </a:lnTo>
                <a:lnTo>
                  <a:pt x="7230" y="16657"/>
                </a:lnTo>
                <a:lnTo>
                  <a:pt x="7328" y="16754"/>
                </a:lnTo>
                <a:lnTo>
                  <a:pt x="7474" y="16852"/>
                </a:lnTo>
                <a:lnTo>
                  <a:pt x="7596" y="16925"/>
                </a:lnTo>
                <a:lnTo>
                  <a:pt x="7743" y="16974"/>
                </a:lnTo>
                <a:lnTo>
                  <a:pt x="7914" y="16999"/>
                </a:lnTo>
                <a:lnTo>
                  <a:pt x="9086" y="16999"/>
                </a:lnTo>
                <a:lnTo>
                  <a:pt x="9257" y="16974"/>
                </a:lnTo>
                <a:lnTo>
                  <a:pt x="9404" y="16925"/>
                </a:lnTo>
                <a:lnTo>
                  <a:pt x="9526" y="16852"/>
                </a:lnTo>
                <a:lnTo>
                  <a:pt x="9672" y="16754"/>
                </a:lnTo>
                <a:lnTo>
                  <a:pt x="9770" y="16657"/>
                </a:lnTo>
                <a:lnTo>
                  <a:pt x="9868" y="16510"/>
                </a:lnTo>
                <a:lnTo>
                  <a:pt x="9917" y="16364"/>
                </a:lnTo>
                <a:lnTo>
                  <a:pt x="9965" y="16217"/>
                </a:lnTo>
                <a:lnTo>
                  <a:pt x="10161" y="14459"/>
                </a:lnTo>
                <a:lnTo>
                  <a:pt x="10503" y="14361"/>
                </a:lnTo>
                <a:lnTo>
                  <a:pt x="10869" y="14214"/>
                </a:lnTo>
                <a:lnTo>
                  <a:pt x="11211" y="14068"/>
                </a:lnTo>
                <a:lnTo>
                  <a:pt x="11553" y="13897"/>
                </a:lnTo>
                <a:lnTo>
                  <a:pt x="12921" y="14996"/>
                </a:lnTo>
                <a:lnTo>
                  <a:pt x="13067" y="15069"/>
                </a:lnTo>
                <a:lnTo>
                  <a:pt x="13214" y="15118"/>
                </a:lnTo>
                <a:lnTo>
                  <a:pt x="13360" y="15167"/>
                </a:lnTo>
                <a:lnTo>
                  <a:pt x="13507" y="15167"/>
                </a:lnTo>
                <a:lnTo>
                  <a:pt x="13678" y="15142"/>
                </a:lnTo>
                <a:lnTo>
                  <a:pt x="13824" y="15094"/>
                </a:lnTo>
                <a:lnTo>
                  <a:pt x="13971" y="15020"/>
                </a:lnTo>
                <a:lnTo>
                  <a:pt x="14093" y="14923"/>
                </a:lnTo>
                <a:lnTo>
                  <a:pt x="14923" y="14092"/>
                </a:lnTo>
                <a:lnTo>
                  <a:pt x="15021" y="13970"/>
                </a:lnTo>
                <a:lnTo>
                  <a:pt x="15094" y="13824"/>
                </a:lnTo>
                <a:lnTo>
                  <a:pt x="15143" y="13677"/>
                </a:lnTo>
                <a:lnTo>
                  <a:pt x="15168" y="13506"/>
                </a:lnTo>
                <a:lnTo>
                  <a:pt x="15168" y="13360"/>
                </a:lnTo>
                <a:lnTo>
                  <a:pt x="15119" y="13213"/>
                </a:lnTo>
                <a:lnTo>
                  <a:pt x="15070" y="13067"/>
                </a:lnTo>
                <a:lnTo>
                  <a:pt x="14997" y="12920"/>
                </a:lnTo>
                <a:lnTo>
                  <a:pt x="13898" y="11552"/>
                </a:lnTo>
                <a:lnTo>
                  <a:pt x="14068" y="11210"/>
                </a:lnTo>
                <a:lnTo>
                  <a:pt x="14215" y="10868"/>
                </a:lnTo>
                <a:lnTo>
                  <a:pt x="14362" y="10502"/>
                </a:lnTo>
                <a:lnTo>
                  <a:pt x="14459" y="10160"/>
                </a:lnTo>
                <a:lnTo>
                  <a:pt x="16218" y="9965"/>
                </a:lnTo>
                <a:lnTo>
                  <a:pt x="16364" y="9916"/>
                </a:lnTo>
                <a:lnTo>
                  <a:pt x="16511" y="9867"/>
                </a:lnTo>
                <a:lnTo>
                  <a:pt x="16657" y="9769"/>
                </a:lnTo>
                <a:lnTo>
                  <a:pt x="16755" y="9672"/>
                </a:lnTo>
                <a:lnTo>
                  <a:pt x="16853" y="9525"/>
                </a:lnTo>
                <a:lnTo>
                  <a:pt x="16926" y="9403"/>
                </a:lnTo>
                <a:lnTo>
                  <a:pt x="16975" y="9257"/>
                </a:lnTo>
                <a:lnTo>
                  <a:pt x="16999" y="9086"/>
                </a:lnTo>
                <a:lnTo>
                  <a:pt x="16999" y="7913"/>
                </a:lnTo>
                <a:lnTo>
                  <a:pt x="16975" y="7742"/>
                </a:lnTo>
                <a:lnTo>
                  <a:pt x="16926" y="7596"/>
                </a:lnTo>
                <a:lnTo>
                  <a:pt x="16853" y="7474"/>
                </a:lnTo>
                <a:lnTo>
                  <a:pt x="16755" y="7327"/>
                </a:lnTo>
                <a:lnTo>
                  <a:pt x="16657" y="7229"/>
                </a:lnTo>
                <a:lnTo>
                  <a:pt x="16511" y="7132"/>
                </a:lnTo>
                <a:lnTo>
                  <a:pt x="16364" y="7083"/>
                </a:lnTo>
                <a:lnTo>
                  <a:pt x="16218" y="7034"/>
                </a:lnTo>
                <a:lnTo>
                  <a:pt x="14459" y="6839"/>
                </a:lnTo>
                <a:lnTo>
                  <a:pt x="14362" y="6497"/>
                </a:lnTo>
                <a:lnTo>
                  <a:pt x="14215" y="6130"/>
                </a:lnTo>
                <a:lnTo>
                  <a:pt x="14068" y="5788"/>
                </a:lnTo>
                <a:lnTo>
                  <a:pt x="13898" y="5447"/>
                </a:lnTo>
                <a:lnTo>
                  <a:pt x="14997" y="4079"/>
                </a:lnTo>
                <a:lnTo>
                  <a:pt x="15070" y="3932"/>
                </a:lnTo>
                <a:lnTo>
                  <a:pt x="15119" y="3786"/>
                </a:lnTo>
                <a:lnTo>
                  <a:pt x="15168" y="3639"/>
                </a:lnTo>
                <a:lnTo>
                  <a:pt x="15168" y="3493"/>
                </a:lnTo>
                <a:lnTo>
                  <a:pt x="15143" y="3322"/>
                </a:lnTo>
                <a:lnTo>
                  <a:pt x="15094" y="3175"/>
                </a:lnTo>
                <a:lnTo>
                  <a:pt x="15021" y="3029"/>
                </a:lnTo>
                <a:lnTo>
                  <a:pt x="14923" y="2907"/>
                </a:lnTo>
                <a:lnTo>
                  <a:pt x="14093" y="2076"/>
                </a:lnTo>
                <a:lnTo>
                  <a:pt x="13971" y="1978"/>
                </a:lnTo>
                <a:lnTo>
                  <a:pt x="13824" y="1905"/>
                </a:lnTo>
                <a:lnTo>
                  <a:pt x="13678" y="1856"/>
                </a:lnTo>
                <a:lnTo>
                  <a:pt x="13507" y="1832"/>
                </a:lnTo>
                <a:lnTo>
                  <a:pt x="13360" y="1832"/>
                </a:lnTo>
                <a:lnTo>
                  <a:pt x="13214" y="1881"/>
                </a:lnTo>
                <a:lnTo>
                  <a:pt x="13067" y="1930"/>
                </a:lnTo>
                <a:lnTo>
                  <a:pt x="12921" y="2027"/>
                </a:lnTo>
                <a:lnTo>
                  <a:pt x="11553" y="3102"/>
                </a:lnTo>
                <a:lnTo>
                  <a:pt x="11211" y="2931"/>
                </a:lnTo>
                <a:lnTo>
                  <a:pt x="10869" y="2784"/>
                </a:lnTo>
                <a:lnTo>
                  <a:pt x="10503" y="2638"/>
                </a:lnTo>
                <a:lnTo>
                  <a:pt x="10161" y="2540"/>
                </a:lnTo>
                <a:lnTo>
                  <a:pt x="9965" y="782"/>
                </a:lnTo>
                <a:lnTo>
                  <a:pt x="9917" y="635"/>
                </a:lnTo>
                <a:lnTo>
                  <a:pt x="9868" y="489"/>
                </a:lnTo>
                <a:lnTo>
                  <a:pt x="9770" y="342"/>
                </a:lnTo>
                <a:lnTo>
                  <a:pt x="9672" y="244"/>
                </a:lnTo>
                <a:lnTo>
                  <a:pt x="9526" y="147"/>
                </a:lnTo>
                <a:lnTo>
                  <a:pt x="9404" y="73"/>
                </a:lnTo>
                <a:lnTo>
                  <a:pt x="9257" y="25"/>
                </a:lnTo>
                <a:lnTo>
                  <a:pt x="9086"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nvGrpSpPr>
          <p:cNvPr id="337" name="Shape 337"/>
          <p:cNvGrpSpPr/>
          <p:nvPr/>
        </p:nvGrpSpPr>
        <p:grpSpPr>
          <a:xfrm>
            <a:off x="-50284" y="1452794"/>
            <a:ext cx="624843" cy="599376"/>
            <a:chOff x="5241175" y="4959100"/>
            <a:chExt cx="539775" cy="517775"/>
          </a:xfrm>
        </p:grpSpPr>
        <p:sp>
          <p:nvSpPr>
            <p:cNvPr id="338" name="Shape 338"/>
            <p:cNvSpPr/>
            <p:nvPr/>
          </p:nvSpPr>
          <p:spPr>
            <a:xfrm>
              <a:off x="5575150" y="4959100"/>
              <a:ext cx="161225" cy="178300"/>
            </a:xfrm>
            <a:custGeom>
              <a:avLst/>
              <a:gdLst/>
              <a:ahLst/>
              <a:cxnLst/>
              <a:rect l="0" t="0" r="0" b="0"/>
              <a:pathLst>
                <a:path w="6449" h="7132" extrusionOk="0">
                  <a:moveTo>
                    <a:pt x="4641" y="0"/>
                  </a:moveTo>
                  <a:lnTo>
                    <a:pt x="4470" y="25"/>
                  </a:lnTo>
                  <a:lnTo>
                    <a:pt x="4299" y="49"/>
                  </a:lnTo>
                  <a:lnTo>
                    <a:pt x="4128" y="98"/>
                  </a:lnTo>
                  <a:lnTo>
                    <a:pt x="3957" y="147"/>
                  </a:lnTo>
                  <a:lnTo>
                    <a:pt x="3786" y="220"/>
                  </a:lnTo>
                  <a:lnTo>
                    <a:pt x="3640" y="318"/>
                  </a:lnTo>
                  <a:lnTo>
                    <a:pt x="3517" y="415"/>
                  </a:lnTo>
                  <a:lnTo>
                    <a:pt x="3395" y="538"/>
                  </a:lnTo>
                  <a:lnTo>
                    <a:pt x="3273" y="660"/>
                  </a:lnTo>
                  <a:lnTo>
                    <a:pt x="3175" y="806"/>
                  </a:lnTo>
                  <a:lnTo>
                    <a:pt x="3078" y="953"/>
                  </a:lnTo>
                  <a:lnTo>
                    <a:pt x="3005" y="1099"/>
                  </a:lnTo>
                  <a:lnTo>
                    <a:pt x="2931" y="1270"/>
                  </a:lnTo>
                  <a:lnTo>
                    <a:pt x="2907" y="1441"/>
                  </a:lnTo>
                  <a:lnTo>
                    <a:pt x="2882" y="1612"/>
                  </a:lnTo>
                  <a:lnTo>
                    <a:pt x="2858" y="1808"/>
                  </a:lnTo>
                  <a:lnTo>
                    <a:pt x="2882" y="2076"/>
                  </a:lnTo>
                  <a:lnTo>
                    <a:pt x="2956" y="2345"/>
                  </a:lnTo>
                  <a:lnTo>
                    <a:pt x="3053" y="2589"/>
                  </a:lnTo>
                  <a:lnTo>
                    <a:pt x="3175" y="2809"/>
                  </a:lnTo>
                  <a:lnTo>
                    <a:pt x="0" y="6546"/>
                  </a:lnTo>
                  <a:lnTo>
                    <a:pt x="367" y="6814"/>
                  </a:lnTo>
                  <a:lnTo>
                    <a:pt x="709" y="7132"/>
                  </a:lnTo>
                  <a:lnTo>
                    <a:pt x="3884" y="3419"/>
                  </a:lnTo>
                  <a:lnTo>
                    <a:pt x="4055" y="3493"/>
                  </a:lnTo>
                  <a:lnTo>
                    <a:pt x="4250" y="3542"/>
                  </a:lnTo>
                  <a:lnTo>
                    <a:pt x="4445" y="3566"/>
                  </a:lnTo>
                  <a:lnTo>
                    <a:pt x="4641" y="3590"/>
                  </a:lnTo>
                  <a:lnTo>
                    <a:pt x="4836" y="3566"/>
                  </a:lnTo>
                  <a:lnTo>
                    <a:pt x="5007" y="3542"/>
                  </a:lnTo>
                  <a:lnTo>
                    <a:pt x="5178" y="3517"/>
                  </a:lnTo>
                  <a:lnTo>
                    <a:pt x="5349" y="3444"/>
                  </a:lnTo>
                  <a:lnTo>
                    <a:pt x="5496" y="3371"/>
                  </a:lnTo>
                  <a:lnTo>
                    <a:pt x="5642" y="3273"/>
                  </a:lnTo>
                  <a:lnTo>
                    <a:pt x="5789" y="3175"/>
                  </a:lnTo>
                  <a:lnTo>
                    <a:pt x="5911" y="3053"/>
                  </a:lnTo>
                  <a:lnTo>
                    <a:pt x="6033" y="2931"/>
                  </a:lnTo>
                  <a:lnTo>
                    <a:pt x="6131" y="2809"/>
                  </a:lnTo>
                  <a:lnTo>
                    <a:pt x="6228" y="2638"/>
                  </a:lnTo>
                  <a:lnTo>
                    <a:pt x="6302" y="2491"/>
                  </a:lnTo>
                  <a:lnTo>
                    <a:pt x="6350" y="2320"/>
                  </a:lnTo>
                  <a:lnTo>
                    <a:pt x="6399" y="2149"/>
                  </a:lnTo>
                  <a:lnTo>
                    <a:pt x="6424" y="1979"/>
                  </a:lnTo>
                  <a:lnTo>
                    <a:pt x="6448" y="1808"/>
                  </a:lnTo>
                  <a:lnTo>
                    <a:pt x="6424" y="1612"/>
                  </a:lnTo>
                  <a:lnTo>
                    <a:pt x="6399" y="1441"/>
                  </a:lnTo>
                  <a:lnTo>
                    <a:pt x="6350" y="1270"/>
                  </a:lnTo>
                  <a:lnTo>
                    <a:pt x="6302" y="1099"/>
                  </a:lnTo>
                  <a:lnTo>
                    <a:pt x="6228" y="953"/>
                  </a:lnTo>
                  <a:lnTo>
                    <a:pt x="6131" y="806"/>
                  </a:lnTo>
                  <a:lnTo>
                    <a:pt x="6033" y="660"/>
                  </a:lnTo>
                  <a:lnTo>
                    <a:pt x="5911" y="538"/>
                  </a:lnTo>
                  <a:lnTo>
                    <a:pt x="5789" y="415"/>
                  </a:lnTo>
                  <a:lnTo>
                    <a:pt x="5642" y="318"/>
                  </a:lnTo>
                  <a:lnTo>
                    <a:pt x="5496" y="220"/>
                  </a:lnTo>
                  <a:lnTo>
                    <a:pt x="5349" y="147"/>
                  </a:lnTo>
                  <a:lnTo>
                    <a:pt x="5178" y="98"/>
                  </a:lnTo>
                  <a:lnTo>
                    <a:pt x="5007" y="49"/>
                  </a:lnTo>
                  <a:lnTo>
                    <a:pt x="4836" y="25"/>
                  </a:lnTo>
                  <a:lnTo>
                    <a:pt x="4641"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339" name="Shape 339"/>
            <p:cNvSpPr/>
            <p:nvPr/>
          </p:nvSpPr>
          <p:spPr>
            <a:xfrm>
              <a:off x="5330925" y="4985350"/>
              <a:ext cx="128250" cy="148400"/>
            </a:xfrm>
            <a:custGeom>
              <a:avLst/>
              <a:gdLst/>
              <a:ahLst/>
              <a:cxnLst/>
              <a:rect l="0" t="0" r="0" b="0"/>
              <a:pathLst>
                <a:path w="5130" h="5936" extrusionOk="0">
                  <a:moveTo>
                    <a:pt x="1563" y="0"/>
                  </a:moveTo>
                  <a:lnTo>
                    <a:pt x="1392" y="25"/>
                  </a:lnTo>
                  <a:lnTo>
                    <a:pt x="1221" y="74"/>
                  </a:lnTo>
                  <a:lnTo>
                    <a:pt x="1075" y="147"/>
                  </a:lnTo>
                  <a:lnTo>
                    <a:pt x="904" y="220"/>
                  </a:lnTo>
                  <a:lnTo>
                    <a:pt x="757" y="318"/>
                  </a:lnTo>
                  <a:lnTo>
                    <a:pt x="635" y="416"/>
                  </a:lnTo>
                  <a:lnTo>
                    <a:pt x="513" y="538"/>
                  </a:lnTo>
                  <a:lnTo>
                    <a:pt x="391" y="660"/>
                  </a:lnTo>
                  <a:lnTo>
                    <a:pt x="293" y="806"/>
                  </a:lnTo>
                  <a:lnTo>
                    <a:pt x="196" y="953"/>
                  </a:lnTo>
                  <a:lnTo>
                    <a:pt x="122" y="1099"/>
                  </a:lnTo>
                  <a:lnTo>
                    <a:pt x="74" y="1270"/>
                  </a:lnTo>
                  <a:lnTo>
                    <a:pt x="25" y="1466"/>
                  </a:lnTo>
                  <a:lnTo>
                    <a:pt x="0" y="1637"/>
                  </a:lnTo>
                  <a:lnTo>
                    <a:pt x="0" y="1808"/>
                  </a:lnTo>
                  <a:lnTo>
                    <a:pt x="0" y="2003"/>
                  </a:lnTo>
                  <a:lnTo>
                    <a:pt x="25" y="2174"/>
                  </a:lnTo>
                  <a:lnTo>
                    <a:pt x="74" y="2345"/>
                  </a:lnTo>
                  <a:lnTo>
                    <a:pt x="147" y="2492"/>
                  </a:lnTo>
                  <a:lnTo>
                    <a:pt x="220" y="2663"/>
                  </a:lnTo>
                  <a:lnTo>
                    <a:pt x="318" y="2785"/>
                  </a:lnTo>
                  <a:lnTo>
                    <a:pt x="415" y="2931"/>
                  </a:lnTo>
                  <a:lnTo>
                    <a:pt x="538" y="3053"/>
                  </a:lnTo>
                  <a:lnTo>
                    <a:pt x="660" y="3175"/>
                  </a:lnTo>
                  <a:lnTo>
                    <a:pt x="806" y="3273"/>
                  </a:lnTo>
                  <a:lnTo>
                    <a:pt x="953" y="3371"/>
                  </a:lnTo>
                  <a:lnTo>
                    <a:pt x="1099" y="3444"/>
                  </a:lnTo>
                  <a:lnTo>
                    <a:pt x="1270" y="3493"/>
                  </a:lnTo>
                  <a:lnTo>
                    <a:pt x="1466" y="3542"/>
                  </a:lnTo>
                  <a:lnTo>
                    <a:pt x="1710" y="3566"/>
                  </a:lnTo>
                  <a:lnTo>
                    <a:pt x="1979" y="3566"/>
                  </a:lnTo>
                  <a:lnTo>
                    <a:pt x="2223" y="3517"/>
                  </a:lnTo>
                  <a:lnTo>
                    <a:pt x="2467" y="3444"/>
                  </a:lnTo>
                  <a:lnTo>
                    <a:pt x="4396" y="5935"/>
                  </a:lnTo>
                  <a:lnTo>
                    <a:pt x="4738" y="5642"/>
                  </a:lnTo>
                  <a:lnTo>
                    <a:pt x="5129" y="5374"/>
                  </a:lnTo>
                  <a:lnTo>
                    <a:pt x="3200" y="2858"/>
                  </a:lnTo>
                  <a:lnTo>
                    <a:pt x="3322" y="2687"/>
                  </a:lnTo>
                  <a:lnTo>
                    <a:pt x="3419" y="2516"/>
                  </a:lnTo>
                  <a:lnTo>
                    <a:pt x="3493" y="2321"/>
                  </a:lnTo>
                  <a:lnTo>
                    <a:pt x="3542" y="2101"/>
                  </a:lnTo>
                  <a:lnTo>
                    <a:pt x="3566" y="1930"/>
                  </a:lnTo>
                  <a:lnTo>
                    <a:pt x="3566" y="1734"/>
                  </a:lnTo>
                  <a:lnTo>
                    <a:pt x="3566" y="1564"/>
                  </a:lnTo>
                  <a:lnTo>
                    <a:pt x="3517" y="1393"/>
                  </a:lnTo>
                  <a:lnTo>
                    <a:pt x="3468" y="1222"/>
                  </a:lnTo>
                  <a:lnTo>
                    <a:pt x="3419" y="1075"/>
                  </a:lnTo>
                  <a:lnTo>
                    <a:pt x="3346" y="904"/>
                  </a:lnTo>
                  <a:lnTo>
                    <a:pt x="3249" y="758"/>
                  </a:lnTo>
                  <a:lnTo>
                    <a:pt x="3151" y="635"/>
                  </a:lnTo>
                  <a:lnTo>
                    <a:pt x="3029" y="513"/>
                  </a:lnTo>
                  <a:lnTo>
                    <a:pt x="2907" y="391"/>
                  </a:lnTo>
                  <a:lnTo>
                    <a:pt x="2760" y="294"/>
                  </a:lnTo>
                  <a:lnTo>
                    <a:pt x="2614" y="196"/>
                  </a:lnTo>
                  <a:lnTo>
                    <a:pt x="2443" y="123"/>
                  </a:lnTo>
                  <a:lnTo>
                    <a:pt x="2272" y="74"/>
                  </a:lnTo>
                  <a:lnTo>
                    <a:pt x="2101" y="25"/>
                  </a:lnTo>
                  <a:lnTo>
                    <a:pt x="1930"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340" name="Shape 340"/>
            <p:cNvSpPr/>
            <p:nvPr/>
          </p:nvSpPr>
          <p:spPr>
            <a:xfrm>
              <a:off x="5241175" y="5241175"/>
              <a:ext cx="180125" cy="109325"/>
            </a:xfrm>
            <a:custGeom>
              <a:avLst/>
              <a:gdLst/>
              <a:ahLst/>
              <a:cxnLst/>
              <a:rect l="0" t="0" r="0" b="0"/>
              <a:pathLst>
                <a:path w="7205" h="4373" extrusionOk="0">
                  <a:moveTo>
                    <a:pt x="6839" y="1"/>
                  </a:moveTo>
                  <a:lnTo>
                    <a:pt x="3224" y="1491"/>
                  </a:lnTo>
                  <a:lnTo>
                    <a:pt x="3102" y="1368"/>
                  </a:lnTo>
                  <a:lnTo>
                    <a:pt x="2980" y="1246"/>
                  </a:lnTo>
                  <a:lnTo>
                    <a:pt x="2858" y="1124"/>
                  </a:lnTo>
                  <a:lnTo>
                    <a:pt x="2687" y="1026"/>
                  </a:lnTo>
                  <a:lnTo>
                    <a:pt x="2540" y="953"/>
                  </a:lnTo>
                  <a:lnTo>
                    <a:pt x="2369" y="880"/>
                  </a:lnTo>
                  <a:lnTo>
                    <a:pt x="2198" y="831"/>
                  </a:lnTo>
                  <a:lnTo>
                    <a:pt x="2027" y="807"/>
                  </a:lnTo>
                  <a:lnTo>
                    <a:pt x="1856" y="782"/>
                  </a:lnTo>
                  <a:lnTo>
                    <a:pt x="1685" y="807"/>
                  </a:lnTo>
                  <a:lnTo>
                    <a:pt x="1514" y="807"/>
                  </a:lnTo>
                  <a:lnTo>
                    <a:pt x="1343" y="856"/>
                  </a:lnTo>
                  <a:lnTo>
                    <a:pt x="1172" y="904"/>
                  </a:lnTo>
                  <a:lnTo>
                    <a:pt x="1026" y="978"/>
                  </a:lnTo>
                  <a:lnTo>
                    <a:pt x="879" y="1051"/>
                  </a:lnTo>
                  <a:lnTo>
                    <a:pt x="733" y="1149"/>
                  </a:lnTo>
                  <a:lnTo>
                    <a:pt x="586" y="1271"/>
                  </a:lnTo>
                  <a:lnTo>
                    <a:pt x="464" y="1393"/>
                  </a:lnTo>
                  <a:lnTo>
                    <a:pt x="342" y="1515"/>
                  </a:lnTo>
                  <a:lnTo>
                    <a:pt x="244" y="1686"/>
                  </a:lnTo>
                  <a:lnTo>
                    <a:pt x="171" y="1832"/>
                  </a:lnTo>
                  <a:lnTo>
                    <a:pt x="98" y="2003"/>
                  </a:lnTo>
                  <a:lnTo>
                    <a:pt x="49" y="2174"/>
                  </a:lnTo>
                  <a:lnTo>
                    <a:pt x="25" y="2345"/>
                  </a:lnTo>
                  <a:lnTo>
                    <a:pt x="0" y="2516"/>
                  </a:lnTo>
                  <a:lnTo>
                    <a:pt x="0" y="2687"/>
                  </a:lnTo>
                  <a:lnTo>
                    <a:pt x="25" y="2858"/>
                  </a:lnTo>
                  <a:lnTo>
                    <a:pt x="73" y="3029"/>
                  </a:lnTo>
                  <a:lnTo>
                    <a:pt x="122" y="3200"/>
                  </a:lnTo>
                  <a:lnTo>
                    <a:pt x="195" y="3347"/>
                  </a:lnTo>
                  <a:lnTo>
                    <a:pt x="269" y="3518"/>
                  </a:lnTo>
                  <a:lnTo>
                    <a:pt x="366" y="3640"/>
                  </a:lnTo>
                  <a:lnTo>
                    <a:pt x="464" y="3786"/>
                  </a:lnTo>
                  <a:lnTo>
                    <a:pt x="611" y="3908"/>
                  </a:lnTo>
                  <a:lnTo>
                    <a:pt x="733" y="4031"/>
                  </a:lnTo>
                  <a:lnTo>
                    <a:pt x="904" y="4128"/>
                  </a:lnTo>
                  <a:lnTo>
                    <a:pt x="1050" y="4201"/>
                  </a:lnTo>
                  <a:lnTo>
                    <a:pt x="1221" y="4275"/>
                  </a:lnTo>
                  <a:lnTo>
                    <a:pt x="1392" y="4324"/>
                  </a:lnTo>
                  <a:lnTo>
                    <a:pt x="1563" y="4348"/>
                  </a:lnTo>
                  <a:lnTo>
                    <a:pt x="1734" y="4372"/>
                  </a:lnTo>
                  <a:lnTo>
                    <a:pt x="1905" y="4372"/>
                  </a:lnTo>
                  <a:lnTo>
                    <a:pt x="2076" y="4348"/>
                  </a:lnTo>
                  <a:lnTo>
                    <a:pt x="2247" y="4299"/>
                  </a:lnTo>
                  <a:lnTo>
                    <a:pt x="2418" y="4250"/>
                  </a:lnTo>
                  <a:lnTo>
                    <a:pt x="2565" y="4201"/>
                  </a:lnTo>
                  <a:lnTo>
                    <a:pt x="2711" y="4104"/>
                  </a:lnTo>
                  <a:lnTo>
                    <a:pt x="2858" y="4006"/>
                  </a:lnTo>
                  <a:lnTo>
                    <a:pt x="3004" y="3908"/>
                  </a:lnTo>
                  <a:lnTo>
                    <a:pt x="3126" y="3786"/>
                  </a:lnTo>
                  <a:lnTo>
                    <a:pt x="3248" y="3640"/>
                  </a:lnTo>
                  <a:lnTo>
                    <a:pt x="3346" y="3493"/>
                  </a:lnTo>
                  <a:lnTo>
                    <a:pt x="3468" y="3200"/>
                  </a:lnTo>
                  <a:lnTo>
                    <a:pt x="3541" y="2931"/>
                  </a:lnTo>
                  <a:lnTo>
                    <a:pt x="3590" y="2638"/>
                  </a:lnTo>
                  <a:lnTo>
                    <a:pt x="3566" y="2345"/>
                  </a:lnTo>
                  <a:lnTo>
                    <a:pt x="7205" y="856"/>
                  </a:lnTo>
                  <a:lnTo>
                    <a:pt x="6985" y="440"/>
                  </a:lnTo>
                  <a:lnTo>
                    <a:pt x="6839"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341" name="Shape 341"/>
            <p:cNvSpPr/>
            <p:nvPr/>
          </p:nvSpPr>
          <p:spPr>
            <a:xfrm>
              <a:off x="5461575" y="5316900"/>
              <a:ext cx="89175" cy="159975"/>
            </a:xfrm>
            <a:custGeom>
              <a:avLst/>
              <a:gdLst/>
              <a:ahLst/>
              <a:cxnLst/>
              <a:rect l="0" t="0" r="0" b="0"/>
              <a:pathLst>
                <a:path w="3567" h="6399" extrusionOk="0">
                  <a:moveTo>
                    <a:pt x="1491" y="0"/>
                  </a:moveTo>
                  <a:lnTo>
                    <a:pt x="1393" y="2858"/>
                  </a:lnTo>
                  <a:lnTo>
                    <a:pt x="1198" y="2907"/>
                  </a:lnTo>
                  <a:lnTo>
                    <a:pt x="1002" y="3004"/>
                  </a:lnTo>
                  <a:lnTo>
                    <a:pt x="807" y="3102"/>
                  </a:lnTo>
                  <a:lnTo>
                    <a:pt x="636" y="3224"/>
                  </a:lnTo>
                  <a:lnTo>
                    <a:pt x="489" y="3346"/>
                  </a:lnTo>
                  <a:lnTo>
                    <a:pt x="392" y="3493"/>
                  </a:lnTo>
                  <a:lnTo>
                    <a:pt x="269" y="3639"/>
                  </a:lnTo>
                  <a:lnTo>
                    <a:pt x="196" y="3786"/>
                  </a:lnTo>
                  <a:lnTo>
                    <a:pt x="123" y="3932"/>
                  </a:lnTo>
                  <a:lnTo>
                    <a:pt x="74" y="4103"/>
                  </a:lnTo>
                  <a:lnTo>
                    <a:pt x="25" y="4274"/>
                  </a:lnTo>
                  <a:lnTo>
                    <a:pt x="1" y="4445"/>
                  </a:lnTo>
                  <a:lnTo>
                    <a:pt x="1" y="4616"/>
                  </a:lnTo>
                  <a:lnTo>
                    <a:pt x="1" y="4787"/>
                  </a:lnTo>
                  <a:lnTo>
                    <a:pt x="25" y="4958"/>
                  </a:lnTo>
                  <a:lnTo>
                    <a:pt x="74" y="5129"/>
                  </a:lnTo>
                  <a:lnTo>
                    <a:pt x="123" y="5276"/>
                  </a:lnTo>
                  <a:lnTo>
                    <a:pt x="196" y="5447"/>
                  </a:lnTo>
                  <a:lnTo>
                    <a:pt x="294" y="5593"/>
                  </a:lnTo>
                  <a:lnTo>
                    <a:pt x="416" y="5740"/>
                  </a:lnTo>
                  <a:lnTo>
                    <a:pt x="538" y="5886"/>
                  </a:lnTo>
                  <a:lnTo>
                    <a:pt x="660" y="6008"/>
                  </a:lnTo>
                  <a:lnTo>
                    <a:pt x="807" y="6106"/>
                  </a:lnTo>
                  <a:lnTo>
                    <a:pt x="953" y="6179"/>
                  </a:lnTo>
                  <a:lnTo>
                    <a:pt x="1124" y="6252"/>
                  </a:lnTo>
                  <a:lnTo>
                    <a:pt x="1271" y="6326"/>
                  </a:lnTo>
                  <a:lnTo>
                    <a:pt x="1442" y="6350"/>
                  </a:lnTo>
                  <a:lnTo>
                    <a:pt x="1613" y="6375"/>
                  </a:lnTo>
                  <a:lnTo>
                    <a:pt x="1784" y="6399"/>
                  </a:lnTo>
                  <a:lnTo>
                    <a:pt x="1955" y="6375"/>
                  </a:lnTo>
                  <a:lnTo>
                    <a:pt x="2126" y="6350"/>
                  </a:lnTo>
                  <a:lnTo>
                    <a:pt x="2297" y="6301"/>
                  </a:lnTo>
                  <a:lnTo>
                    <a:pt x="2468" y="6252"/>
                  </a:lnTo>
                  <a:lnTo>
                    <a:pt x="2614" y="6179"/>
                  </a:lnTo>
                  <a:lnTo>
                    <a:pt x="2785" y="6082"/>
                  </a:lnTo>
                  <a:lnTo>
                    <a:pt x="2932" y="5984"/>
                  </a:lnTo>
                  <a:lnTo>
                    <a:pt x="3054" y="5862"/>
                  </a:lnTo>
                  <a:lnTo>
                    <a:pt x="3176" y="5715"/>
                  </a:lnTo>
                  <a:lnTo>
                    <a:pt x="3273" y="5569"/>
                  </a:lnTo>
                  <a:lnTo>
                    <a:pt x="3371" y="5422"/>
                  </a:lnTo>
                  <a:lnTo>
                    <a:pt x="3444" y="5276"/>
                  </a:lnTo>
                  <a:lnTo>
                    <a:pt x="3493" y="5105"/>
                  </a:lnTo>
                  <a:lnTo>
                    <a:pt x="3542" y="4934"/>
                  </a:lnTo>
                  <a:lnTo>
                    <a:pt x="3567" y="4763"/>
                  </a:lnTo>
                  <a:lnTo>
                    <a:pt x="3567" y="4592"/>
                  </a:lnTo>
                  <a:lnTo>
                    <a:pt x="3567" y="4421"/>
                  </a:lnTo>
                  <a:lnTo>
                    <a:pt x="3542" y="4250"/>
                  </a:lnTo>
                  <a:lnTo>
                    <a:pt x="3493" y="4079"/>
                  </a:lnTo>
                  <a:lnTo>
                    <a:pt x="3420" y="3908"/>
                  </a:lnTo>
                  <a:lnTo>
                    <a:pt x="3347" y="3761"/>
                  </a:lnTo>
                  <a:lnTo>
                    <a:pt x="3273" y="3615"/>
                  </a:lnTo>
                  <a:lnTo>
                    <a:pt x="3151" y="3468"/>
                  </a:lnTo>
                  <a:lnTo>
                    <a:pt x="2980" y="3273"/>
                  </a:lnTo>
                  <a:lnTo>
                    <a:pt x="2761" y="3102"/>
                  </a:lnTo>
                  <a:lnTo>
                    <a:pt x="2541" y="2980"/>
                  </a:lnTo>
                  <a:lnTo>
                    <a:pt x="2321" y="2907"/>
                  </a:lnTo>
                  <a:lnTo>
                    <a:pt x="2419" y="25"/>
                  </a:lnTo>
                  <a:lnTo>
                    <a:pt x="2419" y="25"/>
                  </a:lnTo>
                  <a:lnTo>
                    <a:pt x="2126" y="49"/>
                  </a:lnTo>
                  <a:lnTo>
                    <a:pt x="1808" y="25"/>
                  </a:lnTo>
                  <a:lnTo>
                    <a:pt x="1491"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342" name="Shape 342"/>
            <p:cNvSpPr/>
            <p:nvPr/>
          </p:nvSpPr>
          <p:spPr>
            <a:xfrm>
              <a:off x="5619100" y="5194175"/>
              <a:ext cx="161850" cy="89775"/>
            </a:xfrm>
            <a:custGeom>
              <a:avLst/>
              <a:gdLst/>
              <a:ahLst/>
              <a:cxnLst/>
              <a:rect l="0" t="0" r="0" b="0"/>
              <a:pathLst>
                <a:path w="6474" h="3591" extrusionOk="0">
                  <a:moveTo>
                    <a:pt x="4592" y="0"/>
                  </a:moveTo>
                  <a:lnTo>
                    <a:pt x="4422" y="25"/>
                  </a:lnTo>
                  <a:lnTo>
                    <a:pt x="4251" y="73"/>
                  </a:lnTo>
                  <a:lnTo>
                    <a:pt x="4080" y="122"/>
                  </a:lnTo>
                  <a:lnTo>
                    <a:pt x="3884" y="196"/>
                  </a:lnTo>
                  <a:lnTo>
                    <a:pt x="3713" y="293"/>
                  </a:lnTo>
                  <a:lnTo>
                    <a:pt x="3567" y="391"/>
                  </a:lnTo>
                  <a:lnTo>
                    <a:pt x="3420" y="513"/>
                  </a:lnTo>
                  <a:lnTo>
                    <a:pt x="3298" y="660"/>
                  </a:lnTo>
                  <a:lnTo>
                    <a:pt x="3200" y="806"/>
                  </a:lnTo>
                  <a:lnTo>
                    <a:pt x="3103" y="953"/>
                  </a:lnTo>
                  <a:lnTo>
                    <a:pt x="3029" y="1124"/>
                  </a:lnTo>
                  <a:lnTo>
                    <a:pt x="99" y="757"/>
                  </a:lnTo>
                  <a:lnTo>
                    <a:pt x="74" y="1221"/>
                  </a:lnTo>
                  <a:lnTo>
                    <a:pt x="1" y="1661"/>
                  </a:lnTo>
                  <a:lnTo>
                    <a:pt x="2907" y="2027"/>
                  </a:lnTo>
                  <a:lnTo>
                    <a:pt x="2932" y="2223"/>
                  </a:lnTo>
                  <a:lnTo>
                    <a:pt x="3005" y="2418"/>
                  </a:lnTo>
                  <a:lnTo>
                    <a:pt x="3078" y="2565"/>
                  </a:lnTo>
                  <a:lnTo>
                    <a:pt x="3152" y="2736"/>
                  </a:lnTo>
                  <a:lnTo>
                    <a:pt x="3249" y="2882"/>
                  </a:lnTo>
                  <a:lnTo>
                    <a:pt x="3371" y="3004"/>
                  </a:lnTo>
                  <a:lnTo>
                    <a:pt x="3493" y="3126"/>
                  </a:lnTo>
                  <a:lnTo>
                    <a:pt x="3616" y="3248"/>
                  </a:lnTo>
                  <a:lnTo>
                    <a:pt x="3762" y="3346"/>
                  </a:lnTo>
                  <a:lnTo>
                    <a:pt x="3909" y="3419"/>
                  </a:lnTo>
                  <a:lnTo>
                    <a:pt x="4080" y="3493"/>
                  </a:lnTo>
                  <a:lnTo>
                    <a:pt x="4251" y="3541"/>
                  </a:lnTo>
                  <a:lnTo>
                    <a:pt x="4422" y="3566"/>
                  </a:lnTo>
                  <a:lnTo>
                    <a:pt x="4592" y="3590"/>
                  </a:lnTo>
                  <a:lnTo>
                    <a:pt x="4763" y="3590"/>
                  </a:lnTo>
                  <a:lnTo>
                    <a:pt x="4934" y="3566"/>
                  </a:lnTo>
                  <a:lnTo>
                    <a:pt x="5105" y="3541"/>
                  </a:lnTo>
                  <a:lnTo>
                    <a:pt x="5276" y="3468"/>
                  </a:lnTo>
                  <a:lnTo>
                    <a:pt x="5447" y="3419"/>
                  </a:lnTo>
                  <a:lnTo>
                    <a:pt x="5618" y="3322"/>
                  </a:lnTo>
                  <a:lnTo>
                    <a:pt x="5765" y="3224"/>
                  </a:lnTo>
                  <a:lnTo>
                    <a:pt x="5887" y="3102"/>
                  </a:lnTo>
                  <a:lnTo>
                    <a:pt x="6009" y="2980"/>
                  </a:lnTo>
                  <a:lnTo>
                    <a:pt x="6131" y="2858"/>
                  </a:lnTo>
                  <a:lnTo>
                    <a:pt x="6204" y="2711"/>
                  </a:lnTo>
                  <a:lnTo>
                    <a:pt x="6302" y="2565"/>
                  </a:lnTo>
                  <a:lnTo>
                    <a:pt x="6351" y="2394"/>
                  </a:lnTo>
                  <a:lnTo>
                    <a:pt x="6400" y="2223"/>
                  </a:lnTo>
                  <a:lnTo>
                    <a:pt x="6449" y="2076"/>
                  </a:lnTo>
                  <a:lnTo>
                    <a:pt x="6473" y="1881"/>
                  </a:lnTo>
                  <a:lnTo>
                    <a:pt x="6473" y="1710"/>
                  </a:lnTo>
                  <a:lnTo>
                    <a:pt x="6449" y="1539"/>
                  </a:lnTo>
                  <a:lnTo>
                    <a:pt x="6424" y="1368"/>
                  </a:lnTo>
                  <a:lnTo>
                    <a:pt x="6351" y="1197"/>
                  </a:lnTo>
                  <a:lnTo>
                    <a:pt x="6278" y="1026"/>
                  </a:lnTo>
                  <a:lnTo>
                    <a:pt x="6204" y="855"/>
                  </a:lnTo>
                  <a:lnTo>
                    <a:pt x="6107" y="708"/>
                  </a:lnTo>
                  <a:lnTo>
                    <a:pt x="5985" y="586"/>
                  </a:lnTo>
                  <a:lnTo>
                    <a:pt x="5862" y="464"/>
                  </a:lnTo>
                  <a:lnTo>
                    <a:pt x="5740" y="342"/>
                  </a:lnTo>
                  <a:lnTo>
                    <a:pt x="5594" y="269"/>
                  </a:lnTo>
                  <a:lnTo>
                    <a:pt x="5447" y="171"/>
                  </a:lnTo>
                  <a:lnTo>
                    <a:pt x="5276" y="122"/>
                  </a:lnTo>
                  <a:lnTo>
                    <a:pt x="5105" y="73"/>
                  </a:lnTo>
                  <a:lnTo>
                    <a:pt x="4934" y="25"/>
                  </a:lnTo>
                  <a:lnTo>
                    <a:pt x="4763" y="25"/>
                  </a:lnTo>
                  <a:lnTo>
                    <a:pt x="4592"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343" name="Shape 343"/>
            <p:cNvSpPr/>
            <p:nvPr/>
          </p:nvSpPr>
          <p:spPr>
            <a:xfrm>
              <a:off x="5420075" y="5116000"/>
              <a:ext cx="189300" cy="189925"/>
            </a:xfrm>
            <a:custGeom>
              <a:avLst/>
              <a:gdLst/>
              <a:ahLst/>
              <a:cxnLst/>
              <a:rect l="0" t="0" r="0" b="0"/>
              <a:pathLst>
                <a:path w="7572" h="7597" extrusionOk="0">
                  <a:moveTo>
                    <a:pt x="3786" y="1"/>
                  </a:moveTo>
                  <a:lnTo>
                    <a:pt x="3395" y="25"/>
                  </a:lnTo>
                  <a:lnTo>
                    <a:pt x="3028" y="74"/>
                  </a:lnTo>
                  <a:lnTo>
                    <a:pt x="2662" y="172"/>
                  </a:lnTo>
                  <a:lnTo>
                    <a:pt x="2320" y="294"/>
                  </a:lnTo>
                  <a:lnTo>
                    <a:pt x="1978" y="465"/>
                  </a:lnTo>
                  <a:lnTo>
                    <a:pt x="1661" y="660"/>
                  </a:lnTo>
                  <a:lnTo>
                    <a:pt x="1392" y="880"/>
                  </a:lnTo>
                  <a:lnTo>
                    <a:pt x="1123" y="1124"/>
                  </a:lnTo>
                  <a:lnTo>
                    <a:pt x="879" y="1393"/>
                  </a:lnTo>
                  <a:lnTo>
                    <a:pt x="659" y="1686"/>
                  </a:lnTo>
                  <a:lnTo>
                    <a:pt x="464" y="1979"/>
                  </a:lnTo>
                  <a:lnTo>
                    <a:pt x="293" y="2321"/>
                  </a:lnTo>
                  <a:lnTo>
                    <a:pt x="171" y="2663"/>
                  </a:lnTo>
                  <a:lnTo>
                    <a:pt x="73" y="3029"/>
                  </a:lnTo>
                  <a:lnTo>
                    <a:pt x="24" y="3420"/>
                  </a:lnTo>
                  <a:lnTo>
                    <a:pt x="0" y="3787"/>
                  </a:lnTo>
                  <a:lnTo>
                    <a:pt x="24" y="4177"/>
                  </a:lnTo>
                  <a:lnTo>
                    <a:pt x="73" y="4568"/>
                  </a:lnTo>
                  <a:lnTo>
                    <a:pt x="171" y="4934"/>
                  </a:lnTo>
                  <a:lnTo>
                    <a:pt x="293" y="5276"/>
                  </a:lnTo>
                  <a:lnTo>
                    <a:pt x="464" y="5594"/>
                  </a:lnTo>
                  <a:lnTo>
                    <a:pt x="659" y="5911"/>
                  </a:lnTo>
                  <a:lnTo>
                    <a:pt x="879" y="6204"/>
                  </a:lnTo>
                  <a:lnTo>
                    <a:pt x="1123" y="6473"/>
                  </a:lnTo>
                  <a:lnTo>
                    <a:pt x="1392" y="6717"/>
                  </a:lnTo>
                  <a:lnTo>
                    <a:pt x="1661" y="6937"/>
                  </a:lnTo>
                  <a:lnTo>
                    <a:pt x="1978" y="7133"/>
                  </a:lnTo>
                  <a:lnTo>
                    <a:pt x="2320" y="7279"/>
                  </a:lnTo>
                  <a:lnTo>
                    <a:pt x="2662" y="7426"/>
                  </a:lnTo>
                  <a:lnTo>
                    <a:pt x="3028" y="7499"/>
                  </a:lnTo>
                  <a:lnTo>
                    <a:pt x="3395" y="7572"/>
                  </a:lnTo>
                  <a:lnTo>
                    <a:pt x="3786" y="7597"/>
                  </a:lnTo>
                  <a:lnTo>
                    <a:pt x="4176" y="7572"/>
                  </a:lnTo>
                  <a:lnTo>
                    <a:pt x="4567" y="7499"/>
                  </a:lnTo>
                  <a:lnTo>
                    <a:pt x="4909" y="7426"/>
                  </a:lnTo>
                  <a:lnTo>
                    <a:pt x="5275" y="7279"/>
                  </a:lnTo>
                  <a:lnTo>
                    <a:pt x="5593" y="7133"/>
                  </a:lnTo>
                  <a:lnTo>
                    <a:pt x="5910" y="6937"/>
                  </a:lnTo>
                  <a:lnTo>
                    <a:pt x="6203" y="6717"/>
                  </a:lnTo>
                  <a:lnTo>
                    <a:pt x="6472" y="6473"/>
                  </a:lnTo>
                  <a:lnTo>
                    <a:pt x="6716" y="6204"/>
                  </a:lnTo>
                  <a:lnTo>
                    <a:pt x="6936" y="5911"/>
                  </a:lnTo>
                  <a:lnTo>
                    <a:pt x="7132" y="5594"/>
                  </a:lnTo>
                  <a:lnTo>
                    <a:pt x="7278" y="5276"/>
                  </a:lnTo>
                  <a:lnTo>
                    <a:pt x="7425" y="4934"/>
                  </a:lnTo>
                  <a:lnTo>
                    <a:pt x="7498" y="4568"/>
                  </a:lnTo>
                  <a:lnTo>
                    <a:pt x="7571" y="4177"/>
                  </a:lnTo>
                  <a:lnTo>
                    <a:pt x="7571" y="3787"/>
                  </a:lnTo>
                  <a:lnTo>
                    <a:pt x="7571" y="3420"/>
                  </a:lnTo>
                  <a:lnTo>
                    <a:pt x="7498" y="3029"/>
                  </a:lnTo>
                  <a:lnTo>
                    <a:pt x="7425" y="2663"/>
                  </a:lnTo>
                  <a:lnTo>
                    <a:pt x="7278" y="2321"/>
                  </a:lnTo>
                  <a:lnTo>
                    <a:pt x="7132" y="1979"/>
                  </a:lnTo>
                  <a:lnTo>
                    <a:pt x="6936" y="1686"/>
                  </a:lnTo>
                  <a:lnTo>
                    <a:pt x="6716" y="1393"/>
                  </a:lnTo>
                  <a:lnTo>
                    <a:pt x="6472" y="1124"/>
                  </a:lnTo>
                  <a:lnTo>
                    <a:pt x="6203" y="880"/>
                  </a:lnTo>
                  <a:lnTo>
                    <a:pt x="5910" y="660"/>
                  </a:lnTo>
                  <a:lnTo>
                    <a:pt x="5593" y="465"/>
                  </a:lnTo>
                  <a:lnTo>
                    <a:pt x="5275" y="294"/>
                  </a:lnTo>
                  <a:lnTo>
                    <a:pt x="4909" y="172"/>
                  </a:lnTo>
                  <a:lnTo>
                    <a:pt x="4567" y="74"/>
                  </a:lnTo>
                  <a:lnTo>
                    <a:pt x="4176" y="25"/>
                  </a:lnTo>
                  <a:lnTo>
                    <a:pt x="3786"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sp>
        <p:nvSpPr>
          <p:cNvPr id="344" name="Shape 344"/>
          <p:cNvSpPr/>
          <p:nvPr/>
        </p:nvSpPr>
        <p:spPr>
          <a:xfrm>
            <a:off x="47198" y="4430470"/>
            <a:ext cx="505231" cy="459561"/>
          </a:xfrm>
          <a:custGeom>
            <a:avLst/>
            <a:gdLst/>
            <a:ahLst/>
            <a:cxnLst/>
            <a:rect l="0" t="0" r="0" b="0"/>
            <a:pathLst>
              <a:path w="16218" h="14752" extrusionOk="0">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solidFill>
            <a:srgbClr val="3292E1"/>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683"/>
        <p:cNvGrpSpPr/>
        <p:nvPr/>
      </p:nvGrpSpPr>
      <p:grpSpPr>
        <a:xfrm>
          <a:off x="0" y="0"/>
          <a:ext cx="0" cy="0"/>
          <a:chOff x="0" y="0"/>
          <a:chExt cx="0" cy="0"/>
        </a:xfrm>
      </p:grpSpPr>
      <p:sp>
        <p:nvSpPr>
          <p:cNvPr id="684" name="Shape 684"/>
          <p:cNvSpPr txBox="1">
            <a:spLocks noGrp="1"/>
          </p:cNvSpPr>
          <p:nvPr>
            <p:ph type="title"/>
          </p:nvPr>
        </p:nvSpPr>
        <p:spPr>
          <a:xfrm>
            <a:off x="1732700" y="1735600"/>
            <a:ext cx="4944300" cy="6453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685" name="Shape 685"/>
          <p:cNvSpPr txBox="1">
            <a:spLocks noGrp="1"/>
          </p:cNvSpPr>
          <p:nvPr>
            <p:ph type="body" idx="1"/>
          </p:nvPr>
        </p:nvSpPr>
        <p:spPr>
          <a:xfrm>
            <a:off x="1734000" y="2414450"/>
            <a:ext cx="2667300" cy="26636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686" name="Shape 686"/>
          <p:cNvSpPr txBox="1">
            <a:spLocks noGrp="1"/>
          </p:cNvSpPr>
          <p:nvPr>
            <p:ph type="body" idx="2"/>
          </p:nvPr>
        </p:nvSpPr>
        <p:spPr>
          <a:xfrm>
            <a:off x="4562087" y="2414450"/>
            <a:ext cx="2667300" cy="26636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grpSp>
        <p:nvGrpSpPr>
          <p:cNvPr id="687" name="Shape 687"/>
          <p:cNvGrpSpPr/>
          <p:nvPr/>
        </p:nvGrpSpPr>
        <p:grpSpPr>
          <a:xfrm rot="10800000" flipH="1">
            <a:off x="411206" y="245768"/>
            <a:ext cx="1322798" cy="1145959"/>
            <a:chOff x="4088875" y="1431100"/>
            <a:chExt cx="3293000" cy="2852775"/>
          </a:xfrm>
        </p:grpSpPr>
        <p:sp>
          <p:nvSpPr>
            <p:cNvPr id="688" name="Shape 688"/>
            <p:cNvSpPr/>
            <p:nvPr/>
          </p:nvSpPr>
          <p:spPr>
            <a:xfrm>
              <a:off x="4831475" y="4136025"/>
              <a:ext cx="157950" cy="147850"/>
            </a:xfrm>
            <a:custGeom>
              <a:avLst/>
              <a:gdLst/>
              <a:ahLst/>
              <a:cxnLst/>
              <a:rect l="0" t="0" r="0" b="0"/>
              <a:pathLst>
                <a:path w="6318" h="5914" extrusionOk="0">
                  <a:moveTo>
                    <a:pt x="404" y="0"/>
                  </a:moveTo>
                  <a:lnTo>
                    <a:pt x="1" y="269"/>
                  </a:lnTo>
                  <a:lnTo>
                    <a:pt x="3227" y="5914"/>
                  </a:lnTo>
                  <a:lnTo>
                    <a:pt x="6318" y="5914"/>
                  </a:lnTo>
                  <a:lnTo>
                    <a:pt x="404" y="0"/>
                  </a:lnTo>
                  <a:close/>
                </a:path>
              </a:pathLst>
            </a:custGeom>
            <a:solidFill>
              <a:srgbClr val="00E2C7"/>
            </a:solidFill>
            <a:ln>
              <a:noFill/>
            </a:ln>
          </p:spPr>
          <p:txBody>
            <a:bodyPr lIns="91425" tIns="91425" rIns="91425" bIns="91425" anchor="ctr" anchorCtr="0">
              <a:noAutofit/>
            </a:bodyPr>
            <a:lstStyle/>
            <a:p>
              <a:pPr lvl="0">
                <a:spcBef>
                  <a:spcPts val="0"/>
                </a:spcBef>
                <a:buNone/>
              </a:pPr>
              <a:endParaRPr/>
            </a:p>
          </p:txBody>
        </p:sp>
        <p:sp>
          <p:nvSpPr>
            <p:cNvPr id="689" name="Shape 689"/>
            <p:cNvSpPr/>
            <p:nvPr/>
          </p:nvSpPr>
          <p:spPr>
            <a:xfrm>
              <a:off x="4697075" y="3907525"/>
              <a:ext cx="389800" cy="376350"/>
            </a:xfrm>
            <a:custGeom>
              <a:avLst/>
              <a:gdLst/>
              <a:ahLst/>
              <a:cxnLst/>
              <a:rect l="0" t="0" r="0" b="0"/>
              <a:pathLst>
                <a:path w="15592" h="15054" extrusionOk="0">
                  <a:moveTo>
                    <a:pt x="538" y="0"/>
                  </a:moveTo>
                  <a:lnTo>
                    <a:pt x="1" y="269"/>
                  </a:lnTo>
                  <a:lnTo>
                    <a:pt x="5377" y="9543"/>
                  </a:lnTo>
                  <a:lnTo>
                    <a:pt x="11022" y="15054"/>
                  </a:lnTo>
                  <a:lnTo>
                    <a:pt x="15592" y="15054"/>
                  </a:lnTo>
                  <a:lnTo>
                    <a:pt x="538" y="0"/>
                  </a:lnTo>
                  <a:close/>
                </a:path>
              </a:pathLst>
            </a:custGeom>
            <a:solidFill>
              <a:srgbClr val="01E0C8"/>
            </a:solidFill>
            <a:ln>
              <a:noFill/>
            </a:ln>
          </p:spPr>
          <p:txBody>
            <a:bodyPr lIns="91425" tIns="91425" rIns="91425" bIns="91425" anchor="ctr" anchorCtr="0">
              <a:noAutofit/>
            </a:bodyPr>
            <a:lstStyle/>
            <a:p>
              <a:pPr lvl="0">
                <a:spcBef>
                  <a:spcPts val="0"/>
                </a:spcBef>
                <a:buNone/>
              </a:pPr>
              <a:endParaRPr/>
            </a:p>
          </p:txBody>
        </p:sp>
        <p:sp>
          <p:nvSpPr>
            <p:cNvPr id="690" name="Shape 690"/>
            <p:cNvSpPr/>
            <p:nvPr/>
          </p:nvSpPr>
          <p:spPr>
            <a:xfrm>
              <a:off x="4566025" y="3675675"/>
              <a:ext cx="618300" cy="608200"/>
            </a:xfrm>
            <a:custGeom>
              <a:avLst/>
              <a:gdLst/>
              <a:ahLst/>
              <a:cxnLst/>
              <a:rect l="0" t="0" r="0" b="0"/>
              <a:pathLst>
                <a:path w="24732" h="24328" extrusionOk="0">
                  <a:moveTo>
                    <a:pt x="404" y="0"/>
                  </a:moveTo>
                  <a:lnTo>
                    <a:pt x="1" y="404"/>
                  </a:lnTo>
                  <a:lnTo>
                    <a:pt x="5377" y="9543"/>
                  </a:lnTo>
                  <a:lnTo>
                    <a:pt x="20027" y="24328"/>
                  </a:lnTo>
                  <a:lnTo>
                    <a:pt x="24732" y="24328"/>
                  </a:lnTo>
                  <a:lnTo>
                    <a:pt x="404" y="0"/>
                  </a:lnTo>
                  <a:close/>
                </a:path>
              </a:pathLst>
            </a:custGeom>
            <a:solidFill>
              <a:srgbClr val="02DFC8"/>
            </a:solidFill>
            <a:ln>
              <a:noFill/>
            </a:ln>
          </p:spPr>
          <p:txBody>
            <a:bodyPr lIns="91425" tIns="91425" rIns="91425" bIns="91425" anchor="ctr" anchorCtr="0">
              <a:noAutofit/>
            </a:bodyPr>
            <a:lstStyle/>
            <a:p>
              <a:pPr lvl="0">
                <a:spcBef>
                  <a:spcPts val="0"/>
                </a:spcBef>
                <a:buNone/>
              </a:pPr>
              <a:endParaRPr/>
            </a:p>
          </p:txBody>
        </p:sp>
        <p:sp>
          <p:nvSpPr>
            <p:cNvPr id="691" name="Shape 691"/>
            <p:cNvSpPr/>
            <p:nvPr/>
          </p:nvSpPr>
          <p:spPr>
            <a:xfrm>
              <a:off x="4434975" y="3447175"/>
              <a:ext cx="846800" cy="836700"/>
            </a:xfrm>
            <a:custGeom>
              <a:avLst/>
              <a:gdLst/>
              <a:ahLst/>
              <a:cxnLst/>
              <a:rect l="0" t="0" r="0" b="0"/>
              <a:pathLst>
                <a:path w="33872" h="33468" extrusionOk="0">
                  <a:moveTo>
                    <a:pt x="404" y="1"/>
                  </a:moveTo>
                  <a:lnTo>
                    <a:pt x="1" y="270"/>
                  </a:lnTo>
                  <a:lnTo>
                    <a:pt x="5243" y="9544"/>
                  </a:lnTo>
                  <a:lnTo>
                    <a:pt x="29167" y="33468"/>
                  </a:lnTo>
                  <a:lnTo>
                    <a:pt x="33871" y="33468"/>
                  </a:lnTo>
                  <a:lnTo>
                    <a:pt x="404" y="1"/>
                  </a:lnTo>
                  <a:close/>
                </a:path>
              </a:pathLst>
            </a:custGeom>
            <a:solidFill>
              <a:srgbClr val="03DDC9"/>
            </a:solidFill>
            <a:ln>
              <a:noFill/>
            </a:ln>
          </p:spPr>
          <p:txBody>
            <a:bodyPr lIns="91425" tIns="91425" rIns="91425" bIns="91425" anchor="ctr" anchorCtr="0">
              <a:noAutofit/>
            </a:bodyPr>
            <a:lstStyle/>
            <a:p>
              <a:pPr lvl="0">
                <a:spcBef>
                  <a:spcPts val="0"/>
                </a:spcBef>
                <a:buNone/>
              </a:pPr>
              <a:endParaRPr/>
            </a:p>
          </p:txBody>
        </p:sp>
        <p:sp>
          <p:nvSpPr>
            <p:cNvPr id="692" name="Shape 692"/>
            <p:cNvSpPr/>
            <p:nvPr/>
          </p:nvSpPr>
          <p:spPr>
            <a:xfrm>
              <a:off x="4300575" y="3218700"/>
              <a:ext cx="1078650" cy="1065175"/>
            </a:xfrm>
            <a:custGeom>
              <a:avLst/>
              <a:gdLst/>
              <a:ahLst/>
              <a:cxnLst/>
              <a:rect l="0" t="0" r="0" b="0"/>
              <a:pathLst>
                <a:path w="43146" h="42607" extrusionOk="0">
                  <a:moveTo>
                    <a:pt x="404" y="0"/>
                  </a:moveTo>
                  <a:lnTo>
                    <a:pt x="0" y="269"/>
                  </a:lnTo>
                  <a:lnTo>
                    <a:pt x="5377" y="9543"/>
                  </a:lnTo>
                  <a:lnTo>
                    <a:pt x="38441" y="42607"/>
                  </a:lnTo>
                  <a:lnTo>
                    <a:pt x="43145" y="42607"/>
                  </a:lnTo>
                  <a:lnTo>
                    <a:pt x="404" y="0"/>
                  </a:lnTo>
                  <a:close/>
                </a:path>
              </a:pathLst>
            </a:custGeom>
            <a:solidFill>
              <a:srgbClr val="04DBC9"/>
            </a:solidFill>
            <a:ln>
              <a:noFill/>
            </a:ln>
          </p:spPr>
          <p:txBody>
            <a:bodyPr lIns="91425" tIns="91425" rIns="91425" bIns="91425" anchor="ctr" anchorCtr="0">
              <a:noAutofit/>
            </a:bodyPr>
            <a:lstStyle/>
            <a:p>
              <a:pPr lvl="0">
                <a:spcBef>
                  <a:spcPts val="0"/>
                </a:spcBef>
                <a:buNone/>
              </a:pPr>
              <a:endParaRPr/>
            </a:p>
          </p:txBody>
        </p:sp>
        <p:sp>
          <p:nvSpPr>
            <p:cNvPr id="693" name="Shape 693"/>
            <p:cNvSpPr/>
            <p:nvPr/>
          </p:nvSpPr>
          <p:spPr>
            <a:xfrm>
              <a:off x="4169525" y="2990200"/>
              <a:ext cx="1307150" cy="1293675"/>
            </a:xfrm>
            <a:custGeom>
              <a:avLst/>
              <a:gdLst/>
              <a:ahLst/>
              <a:cxnLst/>
              <a:rect l="0" t="0" r="0" b="0"/>
              <a:pathLst>
                <a:path w="52286" h="51747" extrusionOk="0">
                  <a:moveTo>
                    <a:pt x="404" y="1"/>
                  </a:moveTo>
                  <a:lnTo>
                    <a:pt x="1" y="269"/>
                  </a:lnTo>
                  <a:lnTo>
                    <a:pt x="5242" y="9409"/>
                  </a:lnTo>
                  <a:lnTo>
                    <a:pt x="47581" y="51747"/>
                  </a:lnTo>
                  <a:lnTo>
                    <a:pt x="52285" y="51747"/>
                  </a:lnTo>
                  <a:lnTo>
                    <a:pt x="404" y="1"/>
                  </a:lnTo>
                  <a:close/>
                </a:path>
              </a:pathLst>
            </a:custGeom>
            <a:solidFill>
              <a:srgbClr val="06D9CA"/>
            </a:solidFill>
            <a:ln>
              <a:noFill/>
            </a:ln>
          </p:spPr>
          <p:txBody>
            <a:bodyPr lIns="91425" tIns="91425" rIns="91425" bIns="91425" anchor="ctr" anchorCtr="0">
              <a:noAutofit/>
            </a:bodyPr>
            <a:lstStyle/>
            <a:p>
              <a:pPr lvl="0">
                <a:spcBef>
                  <a:spcPts val="0"/>
                </a:spcBef>
                <a:buNone/>
              </a:pPr>
              <a:endParaRPr/>
            </a:p>
          </p:txBody>
        </p:sp>
        <p:sp>
          <p:nvSpPr>
            <p:cNvPr id="694" name="Shape 694"/>
            <p:cNvSpPr/>
            <p:nvPr/>
          </p:nvSpPr>
          <p:spPr>
            <a:xfrm>
              <a:off x="4088875" y="2822200"/>
              <a:ext cx="1481875" cy="1461675"/>
            </a:xfrm>
            <a:custGeom>
              <a:avLst/>
              <a:gdLst/>
              <a:ahLst/>
              <a:cxnLst/>
              <a:rect l="0" t="0" r="0" b="0"/>
              <a:pathLst>
                <a:path w="59275" h="58467" extrusionOk="0">
                  <a:moveTo>
                    <a:pt x="807" y="0"/>
                  </a:moveTo>
                  <a:lnTo>
                    <a:pt x="1" y="1479"/>
                  </a:lnTo>
                  <a:lnTo>
                    <a:pt x="3227" y="6989"/>
                  </a:lnTo>
                  <a:lnTo>
                    <a:pt x="54705" y="58467"/>
                  </a:lnTo>
                  <a:lnTo>
                    <a:pt x="59274" y="58467"/>
                  </a:lnTo>
                  <a:lnTo>
                    <a:pt x="807" y="0"/>
                  </a:lnTo>
                  <a:close/>
                </a:path>
              </a:pathLst>
            </a:custGeom>
            <a:solidFill>
              <a:srgbClr val="07D8CB"/>
            </a:solidFill>
            <a:ln>
              <a:noFill/>
            </a:ln>
          </p:spPr>
          <p:txBody>
            <a:bodyPr lIns="91425" tIns="91425" rIns="91425" bIns="91425" anchor="ctr" anchorCtr="0">
              <a:noAutofit/>
            </a:bodyPr>
            <a:lstStyle/>
            <a:p>
              <a:pPr lvl="0">
                <a:spcBef>
                  <a:spcPts val="0"/>
                </a:spcBef>
                <a:buNone/>
              </a:pPr>
              <a:endParaRPr/>
            </a:p>
          </p:txBody>
        </p:sp>
        <p:sp>
          <p:nvSpPr>
            <p:cNvPr id="695" name="Shape 695"/>
            <p:cNvSpPr/>
            <p:nvPr/>
          </p:nvSpPr>
          <p:spPr>
            <a:xfrm>
              <a:off x="4102325" y="2761700"/>
              <a:ext cx="1565875" cy="1522175"/>
            </a:xfrm>
            <a:custGeom>
              <a:avLst/>
              <a:gdLst/>
              <a:ahLst/>
              <a:cxnLst/>
              <a:rect l="0" t="0" r="0" b="0"/>
              <a:pathLst>
                <a:path w="62635" h="60887" extrusionOk="0">
                  <a:moveTo>
                    <a:pt x="1748" y="1"/>
                  </a:moveTo>
                  <a:lnTo>
                    <a:pt x="0" y="2823"/>
                  </a:lnTo>
                  <a:lnTo>
                    <a:pt x="58064" y="60887"/>
                  </a:lnTo>
                  <a:lnTo>
                    <a:pt x="62634" y="60887"/>
                  </a:lnTo>
                  <a:lnTo>
                    <a:pt x="1748" y="1"/>
                  </a:lnTo>
                  <a:close/>
                </a:path>
              </a:pathLst>
            </a:custGeom>
            <a:solidFill>
              <a:srgbClr val="08D6CB"/>
            </a:solidFill>
            <a:ln>
              <a:noFill/>
            </a:ln>
          </p:spPr>
          <p:txBody>
            <a:bodyPr lIns="91425" tIns="91425" rIns="91425" bIns="91425" anchor="ctr" anchorCtr="0">
              <a:noAutofit/>
            </a:bodyPr>
            <a:lstStyle/>
            <a:p>
              <a:pPr lvl="0">
                <a:spcBef>
                  <a:spcPts val="0"/>
                </a:spcBef>
                <a:buNone/>
              </a:pPr>
              <a:endParaRPr/>
            </a:p>
          </p:txBody>
        </p:sp>
        <p:sp>
          <p:nvSpPr>
            <p:cNvPr id="696" name="Shape 696"/>
            <p:cNvSpPr/>
            <p:nvPr/>
          </p:nvSpPr>
          <p:spPr>
            <a:xfrm>
              <a:off x="4139275" y="2697875"/>
              <a:ext cx="1626375" cy="1586000"/>
            </a:xfrm>
            <a:custGeom>
              <a:avLst/>
              <a:gdLst/>
              <a:ahLst/>
              <a:cxnLst/>
              <a:rect l="0" t="0" r="0" b="0"/>
              <a:pathLst>
                <a:path w="65055" h="63440" extrusionOk="0">
                  <a:moveTo>
                    <a:pt x="1614" y="0"/>
                  </a:moveTo>
                  <a:lnTo>
                    <a:pt x="1" y="2957"/>
                  </a:lnTo>
                  <a:lnTo>
                    <a:pt x="60484" y="63440"/>
                  </a:lnTo>
                  <a:lnTo>
                    <a:pt x="65054" y="63440"/>
                  </a:lnTo>
                  <a:lnTo>
                    <a:pt x="1614" y="0"/>
                  </a:lnTo>
                  <a:close/>
                </a:path>
              </a:pathLst>
            </a:custGeom>
            <a:solidFill>
              <a:srgbClr val="09D4CC"/>
            </a:solidFill>
            <a:ln>
              <a:noFill/>
            </a:ln>
          </p:spPr>
          <p:txBody>
            <a:bodyPr lIns="91425" tIns="91425" rIns="91425" bIns="91425" anchor="ctr" anchorCtr="0">
              <a:noAutofit/>
            </a:bodyPr>
            <a:lstStyle/>
            <a:p>
              <a:pPr lvl="0">
                <a:spcBef>
                  <a:spcPts val="0"/>
                </a:spcBef>
                <a:buNone/>
              </a:pPr>
              <a:endParaRPr/>
            </a:p>
          </p:txBody>
        </p:sp>
        <p:sp>
          <p:nvSpPr>
            <p:cNvPr id="697" name="Shape 697"/>
            <p:cNvSpPr/>
            <p:nvPr/>
          </p:nvSpPr>
          <p:spPr>
            <a:xfrm>
              <a:off x="4172900" y="2637375"/>
              <a:ext cx="1690175" cy="1646500"/>
            </a:xfrm>
            <a:custGeom>
              <a:avLst/>
              <a:gdLst/>
              <a:ahLst/>
              <a:cxnLst/>
              <a:rect l="0" t="0" r="0" b="0"/>
              <a:pathLst>
                <a:path w="67607" h="65860" extrusionOk="0">
                  <a:moveTo>
                    <a:pt x="1747" y="1"/>
                  </a:moveTo>
                  <a:lnTo>
                    <a:pt x="0" y="2958"/>
                  </a:lnTo>
                  <a:lnTo>
                    <a:pt x="62903" y="65860"/>
                  </a:lnTo>
                  <a:lnTo>
                    <a:pt x="67607" y="65860"/>
                  </a:lnTo>
                  <a:lnTo>
                    <a:pt x="1747" y="1"/>
                  </a:lnTo>
                  <a:close/>
                </a:path>
              </a:pathLst>
            </a:custGeom>
            <a:solidFill>
              <a:srgbClr val="0AD3CC"/>
            </a:solidFill>
            <a:ln>
              <a:noFill/>
            </a:ln>
          </p:spPr>
          <p:txBody>
            <a:bodyPr lIns="91425" tIns="91425" rIns="91425" bIns="91425" anchor="ctr" anchorCtr="0">
              <a:noAutofit/>
            </a:bodyPr>
            <a:lstStyle/>
            <a:p>
              <a:pPr lvl="0">
                <a:spcBef>
                  <a:spcPts val="0"/>
                </a:spcBef>
                <a:buNone/>
              </a:pPr>
              <a:endParaRPr/>
            </a:p>
          </p:txBody>
        </p:sp>
        <p:sp>
          <p:nvSpPr>
            <p:cNvPr id="698" name="Shape 698"/>
            <p:cNvSpPr/>
            <p:nvPr/>
          </p:nvSpPr>
          <p:spPr>
            <a:xfrm>
              <a:off x="4209850" y="2576900"/>
              <a:ext cx="1750675" cy="1706975"/>
            </a:xfrm>
            <a:custGeom>
              <a:avLst/>
              <a:gdLst/>
              <a:ahLst/>
              <a:cxnLst/>
              <a:rect l="0" t="0" r="0" b="0"/>
              <a:pathLst>
                <a:path w="70027" h="68279" extrusionOk="0">
                  <a:moveTo>
                    <a:pt x="1613" y="1"/>
                  </a:moveTo>
                  <a:lnTo>
                    <a:pt x="0" y="2823"/>
                  </a:lnTo>
                  <a:lnTo>
                    <a:pt x="65322" y="68279"/>
                  </a:lnTo>
                  <a:lnTo>
                    <a:pt x="70027" y="68279"/>
                  </a:lnTo>
                  <a:lnTo>
                    <a:pt x="1613" y="1"/>
                  </a:lnTo>
                  <a:close/>
                </a:path>
              </a:pathLst>
            </a:custGeom>
            <a:solidFill>
              <a:srgbClr val="0BD1CD"/>
            </a:solidFill>
            <a:ln>
              <a:noFill/>
            </a:ln>
          </p:spPr>
          <p:txBody>
            <a:bodyPr lIns="91425" tIns="91425" rIns="91425" bIns="91425" anchor="ctr" anchorCtr="0">
              <a:noAutofit/>
            </a:bodyPr>
            <a:lstStyle/>
            <a:p>
              <a:pPr lvl="0">
                <a:spcBef>
                  <a:spcPts val="0"/>
                </a:spcBef>
                <a:buNone/>
              </a:pPr>
              <a:endParaRPr/>
            </a:p>
          </p:txBody>
        </p:sp>
        <p:sp>
          <p:nvSpPr>
            <p:cNvPr id="699" name="Shape 699"/>
            <p:cNvSpPr/>
            <p:nvPr/>
          </p:nvSpPr>
          <p:spPr>
            <a:xfrm>
              <a:off x="4243450" y="2513050"/>
              <a:ext cx="1814525" cy="1770825"/>
            </a:xfrm>
            <a:custGeom>
              <a:avLst/>
              <a:gdLst/>
              <a:ahLst/>
              <a:cxnLst/>
              <a:rect l="0" t="0" r="0" b="0"/>
              <a:pathLst>
                <a:path w="72581" h="70833" extrusionOk="0">
                  <a:moveTo>
                    <a:pt x="1748" y="1"/>
                  </a:moveTo>
                  <a:lnTo>
                    <a:pt x="1" y="2958"/>
                  </a:lnTo>
                  <a:lnTo>
                    <a:pt x="67876" y="70833"/>
                  </a:lnTo>
                  <a:lnTo>
                    <a:pt x="72581" y="70833"/>
                  </a:lnTo>
                  <a:lnTo>
                    <a:pt x="1748" y="1"/>
                  </a:lnTo>
                  <a:close/>
                </a:path>
              </a:pathLst>
            </a:custGeom>
            <a:solidFill>
              <a:srgbClr val="0CCFCD"/>
            </a:solidFill>
            <a:ln>
              <a:noFill/>
            </a:ln>
          </p:spPr>
          <p:txBody>
            <a:bodyPr lIns="91425" tIns="91425" rIns="91425" bIns="91425" anchor="ctr" anchorCtr="0">
              <a:noAutofit/>
            </a:bodyPr>
            <a:lstStyle/>
            <a:p>
              <a:pPr lvl="0">
                <a:spcBef>
                  <a:spcPts val="0"/>
                </a:spcBef>
                <a:buNone/>
              </a:pPr>
              <a:endParaRPr/>
            </a:p>
          </p:txBody>
        </p:sp>
        <p:sp>
          <p:nvSpPr>
            <p:cNvPr id="700" name="Shape 700"/>
            <p:cNvSpPr/>
            <p:nvPr/>
          </p:nvSpPr>
          <p:spPr>
            <a:xfrm>
              <a:off x="4280425" y="2452575"/>
              <a:ext cx="1875000" cy="1831300"/>
            </a:xfrm>
            <a:custGeom>
              <a:avLst/>
              <a:gdLst/>
              <a:ahLst/>
              <a:cxnLst/>
              <a:rect l="0" t="0" r="0" b="0"/>
              <a:pathLst>
                <a:path w="75000" h="73252" extrusionOk="0">
                  <a:moveTo>
                    <a:pt x="1613" y="1"/>
                  </a:moveTo>
                  <a:lnTo>
                    <a:pt x="0" y="2957"/>
                  </a:lnTo>
                  <a:lnTo>
                    <a:pt x="70295" y="73252"/>
                  </a:lnTo>
                  <a:lnTo>
                    <a:pt x="74999" y="73252"/>
                  </a:lnTo>
                  <a:lnTo>
                    <a:pt x="1613" y="1"/>
                  </a:lnTo>
                  <a:close/>
                </a:path>
              </a:pathLst>
            </a:custGeom>
            <a:solidFill>
              <a:srgbClr val="0DCDCE"/>
            </a:solidFill>
            <a:ln>
              <a:noFill/>
            </a:ln>
          </p:spPr>
          <p:txBody>
            <a:bodyPr lIns="91425" tIns="91425" rIns="91425" bIns="91425" anchor="ctr" anchorCtr="0">
              <a:noAutofit/>
            </a:bodyPr>
            <a:lstStyle/>
            <a:p>
              <a:pPr lvl="0">
                <a:spcBef>
                  <a:spcPts val="0"/>
                </a:spcBef>
                <a:buNone/>
              </a:pPr>
              <a:endParaRPr/>
            </a:p>
          </p:txBody>
        </p:sp>
        <p:sp>
          <p:nvSpPr>
            <p:cNvPr id="701" name="Shape 701"/>
            <p:cNvSpPr/>
            <p:nvPr/>
          </p:nvSpPr>
          <p:spPr>
            <a:xfrm>
              <a:off x="4314025" y="2392100"/>
              <a:ext cx="1935475" cy="1891775"/>
            </a:xfrm>
            <a:custGeom>
              <a:avLst/>
              <a:gdLst/>
              <a:ahLst/>
              <a:cxnLst/>
              <a:rect l="0" t="0" r="0" b="0"/>
              <a:pathLst>
                <a:path w="77419" h="75671" extrusionOk="0">
                  <a:moveTo>
                    <a:pt x="1747" y="0"/>
                  </a:moveTo>
                  <a:lnTo>
                    <a:pt x="0" y="2957"/>
                  </a:lnTo>
                  <a:lnTo>
                    <a:pt x="72849" y="75671"/>
                  </a:lnTo>
                  <a:lnTo>
                    <a:pt x="77419" y="75671"/>
                  </a:lnTo>
                  <a:lnTo>
                    <a:pt x="1747" y="0"/>
                  </a:lnTo>
                  <a:close/>
                </a:path>
              </a:pathLst>
            </a:custGeom>
            <a:solidFill>
              <a:srgbClr val="0ECCCF"/>
            </a:solidFill>
            <a:ln>
              <a:noFill/>
            </a:ln>
          </p:spPr>
          <p:txBody>
            <a:bodyPr lIns="91425" tIns="91425" rIns="91425" bIns="91425" anchor="ctr" anchorCtr="0">
              <a:noAutofit/>
            </a:bodyPr>
            <a:lstStyle/>
            <a:p>
              <a:pPr lvl="0">
                <a:spcBef>
                  <a:spcPts val="0"/>
                </a:spcBef>
                <a:buNone/>
              </a:pPr>
              <a:endParaRPr/>
            </a:p>
          </p:txBody>
        </p:sp>
        <p:sp>
          <p:nvSpPr>
            <p:cNvPr id="702" name="Shape 702"/>
            <p:cNvSpPr/>
            <p:nvPr/>
          </p:nvSpPr>
          <p:spPr>
            <a:xfrm>
              <a:off x="4350975" y="2328250"/>
              <a:ext cx="1995975" cy="1955625"/>
            </a:xfrm>
            <a:custGeom>
              <a:avLst/>
              <a:gdLst/>
              <a:ahLst/>
              <a:cxnLst/>
              <a:rect l="0" t="0" r="0" b="0"/>
              <a:pathLst>
                <a:path w="79839" h="78225" extrusionOk="0">
                  <a:moveTo>
                    <a:pt x="1748" y="1"/>
                  </a:moveTo>
                  <a:lnTo>
                    <a:pt x="1" y="2957"/>
                  </a:lnTo>
                  <a:lnTo>
                    <a:pt x="75269" y="78225"/>
                  </a:lnTo>
                  <a:lnTo>
                    <a:pt x="79839" y="78225"/>
                  </a:lnTo>
                  <a:lnTo>
                    <a:pt x="1748" y="1"/>
                  </a:lnTo>
                  <a:close/>
                </a:path>
              </a:pathLst>
            </a:custGeom>
            <a:solidFill>
              <a:srgbClr val="10CACF"/>
            </a:solidFill>
            <a:ln>
              <a:noFill/>
            </a:ln>
          </p:spPr>
          <p:txBody>
            <a:bodyPr lIns="91425" tIns="91425" rIns="91425" bIns="91425" anchor="ctr" anchorCtr="0">
              <a:noAutofit/>
            </a:bodyPr>
            <a:lstStyle/>
            <a:p>
              <a:pPr lvl="0">
                <a:spcBef>
                  <a:spcPts val="0"/>
                </a:spcBef>
                <a:buNone/>
              </a:pPr>
              <a:endParaRPr/>
            </a:p>
          </p:txBody>
        </p:sp>
        <p:sp>
          <p:nvSpPr>
            <p:cNvPr id="703" name="Shape 703"/>
            <p:cNvSpPr/>
            <p:nvPr/>
          </p:nvSpPr>
          <p:spPr>
            <a:xfrm>
              <a:off x="4384575" y="2267775"/>
              <a:ext cx="2059825" cy="2016100"/>
            </a:xfrm>
            <a:custGeom>
              <a:avLst/>
              <a:gdLst/>
              <a:ahLst/>
              <a:cxnLst/>
              <a:rect l="0" t="0" r="0" b="0"/>
              <a:pathLst>
                <a:path w="82393" h="80644" extrusionOk="0">
                  <a:moveTo>
                    <a:pt x="1748" y="0"/>
                  </a:moveTo>
                  <a:lnTo>
                    <a:pt x="1" y="2957"/>
                  </a:lnTo>
                  <a:lnTo>
                    <a:pt x="77823" y="80644"/>
                  </a:lnTo>
                  <a:lnTo>
                    <a:pt x="82392" y="80644"/>
                  </a:lnTo>
                  <a:lnTo>
                    <a:pt x="1748" y="0"/>
                  </a:lnTo>
                  <a:close/>
                </a:path>
              </a:pathLst>
            </a:custGeom>
            <a:solidFill>
              <a:srgbClr val="11C8D0"/>
            </a:solidFill>
            <a:ln>
              <a:noFill/>
            </a:ln>
          </p:spPr>
          <p:txBody>
            <a:bodyPr lIns="91425" tIns="91425" rIns="91425" bIns="91425" anchor="ctr" anchorCtr="0">
              <a:noAutofit/>
            </a:bodyPr>
            <a:lstStyle/>
            <a:p>
              <a:pPr lvl="0">
                <a:spcBef>
                  <a:spcPts val="0"/>
                </a:spcBef>
                <a:buNone/>
              </a:pPr>
              <a:endParaRPr/>
            </a:p>
          </p:txBody>
        </p:sp>
        <p:sp>
          <p:nvSpPr>
            <p:cNvPr id="704" name="Shape 704"/>
            <p:cNvSpPr/>
            <p:nvPr/>
          </p:nvSpPr>
          <p:spPr>
            <a:xfrm>
              <a:off x="4421550" y="2207275"/>
              <a:ext cx="2120300" cy="2076600"/>
            </a:xfrm>
            <a:custGeom>
              <a:avLst/>
              <a:gdLst/>
              <a:ahLst/>
              <a:cxnLst/>
              <a:rect l="0" t="0" r="0" b="0"/>
              <a:pathLst>
                <a:path w="84812" h="83064" extrusionOk="0">
                  <a:moveTo>
                    <a:pt x="1747" y="1"/>
                  </a:moveTo>
                  <a:lnTo>
                    <a:pt x="0" y="2958"/>
                  </a:lnTo>
                  <a:lnTo>
                    <a:pt x="80107" y="83064"/>
                  </a:lnTo>
                  <a:lnTo>
                    <a:pt x="84811" y="83064"/>
                  </a:lnTo>
                  <a:lnTo>
                    <a:pt x="1747" y="1"/>
                  </a:lnTo>
                  <a:close/>
                </a:path>
              </a:pathLst>
            </a:custGeom>
            <a:solidFill>
              <a:srgbClr val="12C7D0"/>
            </a:solidFill>
            <a:ln>
              <a:noFill/>
            </a:ln>
          </p:spPr>
          <p:txBody>
            <a:bodyPr lIns="91425" tIns="91425" rIns="91425" bIns="91425" anchor="ctr" anchorCtr="0">
              <a:noAutofit/>
            </a:bodyPr>
            <a:lstStyle/>
            <a:p>
              <a:pPr lvl="0">
                <a:spcBef>
                  <a:spcPts val="0"/>
                </a:spcBef>
                <a:buNone/>
              </a:pPr>
              <a:endParaRPr/>
            </a:p>
          </p:txBody>
        </p:sp>
        <p:sp>
          <p:nvSpPr>
            <p:cNvPr id="705" name="Shape 705"/>
            <p:cNvSpPr/>
            <p:nvPr/>
          </p:nvSpPr>
          <p:spPr>
            <a:xfrm>
              <a:off x="4458500" y="2146800"/>
              <a:ext cx="2130375" cy="2137075"/>
            </a:xfrm>
            <a:custGeom>
              <a:avLst/>
              <a:gdLst/>
              <a:ahLst/>
              <a:cxnLst/>
              <a:rect l="0" t="0" r="0" b="0"/>
              <a:pathLst>
                <a:path w="85215" h="85483" extrusionOk="0">
                  <a:moveTo>
                    <a:pt x="1614" y="1"/>
                  </a:moveTo>
                  <a:lnTo>
                    <a:pt x="1" y="2823"/>
                  </a:lnTo>
                  <a:lnTo>
                    <a:pt x="82527" y="85483"/>
                  </a:lnTo>
                  <a:lnTo>
                    <a:pt x="84005" y="85483"/>
                  </a:lnTo>
                  <a:lnTo>
                    <a:pt x="85215" y="83467"/>
                  </a:lnTo>
                  <a:lnTo>
                    <a:pt x="1614" y="1"/>
                  </a:lnTo>
                  <a:close/>
                </a:path>
              </a:pathLst>
            </a:custGeom>
            <a:solidFill>
              <a:srgbClr val="13C5D1"/>
            </a:solidFill>
            <a:ln>
              <a:noFill/>
            </a:ln>
          </p:spPr>
          <p:txBody>
            <a:bodyPr lIns="91425" tIns="91425" rIns="91425" bIns="91425" anchor="ctr" anchorCtr="0">
              <a:noAutofit/>
            </a:bodyPr>
            <a:lstStyle/>
            <a:p>
              <a:pPr lvl="0">
                <a:spcBef>
                  <a:spcPts val="0"/>
                </a:spcBef>
                <a:buNone/>
              </a:pPr>
              <a:endParaRPr/>
            </a:p>
          </p:txBody>
        </p:sp>
        <p:sp>
          <p:nvSpPr>
            <p:cNvPr id="706" name="Shape 706"/>
            <p:cNvSpPr/>
            <p:nvPr/>
          </p:nvSpPr>
          <p:spPr>
            <a:xfrm>
              <a:off x="4492100" y="2082950"/>
              <a:ext cx="2133750" cy="2163975"/>
            </a:xfrm>
            <a:custGeom>
              <a:avLst/>
              <a:gdLst/>
              <a:ahLst/>
              <a:cxnLst/>
              <a:rect l="0" t="0" r="0" b="0"/>
              <a:pathLst>
                <a:path w="85350" h="86559" extrusionOk="0">
                  <a:moveTo>
                    <a:pt x="1748" y="1"/>
                  </a:moveTo>
                  <a:lnTo>
                    <a:pt x="1" y="2958"/>
                  </a:lnTo>
                  <a:lnTo>
                    <a:pt x="83602" y="86559"/>
                  </a:lnTo>
                  <a:lnTo>
                    <a:pt x="85349" y="83602"/>
                  </a:lnTo>
                  <a:lnTo>
                    <a:pt x="1748" y="1"/>
                  </a:lnTo>
                  <a:close/>
                </a:path>
              </a:pathLst>
            </a:custGeom>
            <a:solidFill>
              <a:srgbClr val="14C3D2"/>
            </a:solidFill>
            <a:ln>
              <a:noFill/>
            </a:ln>
          </p:spPr>
          <p:txBody>
            <a:bodyPr lIns="91425" tIns="91425" rIns="91425" bIns="91425" anchor="ctr" anchorCtr="0">
              <a:noAutofit/>
            </a:bodyPr>
            <a:lstStyle/>
            <a:p>
              <a:pPr lvl="0">
                <a:spcBef>
                  <a:spcPts val="0"/>
                </a:spcBef>
                <a:buNone/>
              </a:pPr>
              <a:endParaRPr/>
            </a:p>
          </p:txBody>
        </p:sp>
        <p:sp>
          <p:nvSpPr>
            <p:cNvPr id="707" name="Shape 707"/>
            <p:cNvSpPr/>
            <p:nvPr/>
          </p:nvSpPr>
          <p:spPr>
            <a:xfrm>
              <a:off x="4529075" y="2022475"/>
              <a:ext cx="2130375" cy="2163975"/>
            </a:xfrm>
            <a:custGeom>
              <a:avLst/>
              <a:gdLst/>
              <a:ahLst/>
              <a:cxnLst/>
              <a:rect l="0" t="0" r="0" b="0"/>
              <a:pathLst>
                <a:path w="85215" h="86559" extrusionOk="0">
                  <a:moveTo>
                    <a:pt x="1613" y="1"/>
                  </a:moveTo>
                  <a:lnTo>
                    <a:pt x="0" y="2957"/>
                  </a:lnTo>
                  <a:lnTo>
                    <a:pt x="83467" y="86558"/>
                  </a:lnTo>
                  <a:lnTo>
                    <a:pt x="85214" y="83601"/>
                  </a:lnTo>
                  <a:lnTo>
                    <a:pt x="1613" y="1"/>
                  </a:lnTo>
                  <a:close/>
                </a:path>
              </a:pathLst>
            </a:custGeom>
            <a:solidFill>
              <a:srgbClr val="15C1D2"/>
            </a:solidFill>
            <a:ln>
              <a:noFill/>
            </a:ln>
          </p:spPr>
          <p:txBody>
            <a:bodyPr lIns="91425" tIns="91425" rIns="91425" bIns="91425" anchor="ctr" anchorCtr="0">
              <a:noAutofit/>
            </a:bodyPr>
            <a:lstStyle/>
            <a:p>
              <a:pPr lvl="0">
                <a:spcBef>
                  <a:spcPts val="0"/>
                </a:spcBef>
                <a:buNone/>
              </a:pPr>
              <a:endParaRPr/>
            </a:p>
          </p:txBody>
        </p:sp>
        <p:sp>
          <p:nvSpPr>
            <p:cNvPr id="708" name="Shape 708"/>
            <p:cNvSpPr/>
            <p:nvPr/>
          </p:nvSpPr>
          <p:spPr>
            <a:xfrm>
              <a:off x="4562675" y="1962000"/>
              <a:ext cx="2133725" cy="2160600"/>
            </a:xfrm>
            <a:custGeom>
              <a:avLst/>
              <a:gdLst/>
              <a:ahLst/>
              <a:cxnLst/>
              <a:rect l="0" t="0" r="0" b="0"/>
              <a:pathLst>
                <a:path w="85349" h="86424" extrusionOk="0">
                  <a:moveTo>
                    <a:pt x="1748" y="0"/>
                  </a:moveTo>
                  <a:lnTo>
                    <a:pt x="0" y="2957"/>
                  </a:lnTo>
                  <a:lnTo>
                    <a:pt x="83602" y="86424"/>
                  </a:lnTo>
                  <a:lnTo>
                    <a:pt x="85349" y="83467"/>
                  </a:lnTo>
                  <a:lnTo>
                    <a:pt x="1748" y="0"/>
                  </a:lnTo>
                  <a:close/>
                </a:path>
              </a:pathLst>
            </a:custGeom>
            <a:solidFill>
              <a:srgbClr val="16C0D3"/>
            </a:solidFill>
            <a:ln>
              <a:noFill/>
            </a:ln>
          </p:spPr>
          <p:txBody>
            <a:bodyPr lIns="91425" tIns="91425" rIns="91425" bIns="91425" anchor="ctr" anchorCtr="0">
              <a:noAutofit/>
            </a:bodyPr>
            <a:lstStyle/>
            <a:p>
              <a:pPr lvl="0">
                <a:spcBef>
                  <a:spcPts val="0"/>
                </a:spcBef>
                <a:buNone/>
              </a:pPr>
              <a:endParaRPr/>
            </a:p>
          </p:txBody>
        </p:sp>
        <p:sp>
          <p:nvSpPr>
            <p:cNvPr id="709" name="Shape 709"/>
            <p:cNvSpPr/>
            <p:nvPr/>
          </p:nvSpPr>
          <p:spPr>
            <a:xfrm>
              <a:off x="4599625" y="1898150"/>
              <a:ext cx="2130375" cy="2163975"/>
            </a:xfrm>
            <a:custGeom>
              <a:avLst/>
              <a:gdLst/>
              <a:ahLst/>
              <a:cxnLst/>
              <a:rect l="0" t="0" r="0" b="0"/>
              <a:pathLst>
                <a:path w="85215" h="86559" extrusionOk="0">
                  <a:moveTo>
                    <a:pt x="1614" y="0"/>
                  </a:moveTo>
                  <a:lnTo>
                    <a:pt x="1" y="2957"/>
                  </a:lnTo>
                  <a:lnTo>
                    <a:pt x="83602" y="86558"/>
                  </a:lnTo>
                  <a:lnTo>
                    <a:pt x="85215" y="83601"/>
                  </a:lnTo>
                  <a:lnTo>
                    <a:pt x="1614" y="0"/>
                  </a:lnTo>
                  <a:close/>
                </a:path>
              </a:pathLst>
            </a:custGeom>
            <a:solidFill>
              <a:srgbClr val="17BED3"/>
            </a:solidFill>
            <a:ln>
              <a:noFill/>
            </a:ln>
          </p:spPr>
          <p:txBody>
            <a:bodyPr lIns="91425" tIns="91425" rIns="91425" bIns="91425" anchor="ctr" anchorCtr="0">
              <a:noAutofit/>
            </a:bodyPr>
            <a:lstStyle/>
            <a:p>
              <a:pPr lvl="0">
                <a:spcBef>
                  <a:spcPts val="0"/>
                </a:spcBef>
                <a:buNone/>
              </a:pPr>
              <a:endParaRPr/>
            </a:p>
          </p:txBody>
        </p:sp>
        <p:sp>
          <p:nvSpPr>
            <p:cNvPr id="710" name="Shape 710"/>
            <p:cNvSpPr/>
            <p:nvPr/>
          </p:nvSpPr>
          <p:spPr>
            <a:xfrm>
              <a:off x="4633225" y="1837675"/>
              <a:ext cx="2133750" cy="2163950"/>
            </a:xfrm>
            <a:custGeom>
              <a:avLst/>
              <a:gdLst/>
              <a:ahLst/>
              <a:cxnLst/>
              <a:rect l="0" t="0" r="0" b="0"/>
              <a:pathLst>
                <a:path w="85350" h="86558" extrusionOk="0">
                  <a:moveTo>
                    <a:pt x="1748" y="0"/>
                  </a:moveTo>
                  <a:lnTo>
                    <a:pt x="1" y="2957"/>
                  </a:lnTo>
                  <a:lnTo>
                    <a:pt x="83602" y="86558"/>
                  </a:lnTo>
                  <a:lnTo>
                    <a:pt x="85349" y="83601"/>
                  </a:lnTo>
                  <a:lnTo>
                    <a:pt x="1748" y="0"/>
                  </a:lnTo>
                  <a:close/>
                </a:path>
              </a:pathLst>
            </a:custGeom>
            <a:solidFill>
              <a:srgbClr val="18BCD4"/>
            </a:solidFill>
            <a:ln>
              <a:noFill/>
            </a:ln>
          </p:spPr>
          <p:txBody>
            <a:bodyPr lIns="91425" tIns="91425" rIns="91425" bIns="91425" anchor="ctr" anchorCtr="0">
              <a:noAutofit/>
            </a:bodyPr>
            <a:lstStyle/>
            <a:p>
              <a:pPr lvl="0">
                <a:spcBef>
                  <a:spcPts val="0"/>
                </a:spcBef>
                <a:buNone/>
              </a:pPr>
              <a:endParaRPr/>
            </a:p>
          </p:txBody>
        </p:sp>
        <p:sp>
          <p:nvSpPr>
            <p:cNvPr id="711" name="Shape 711"/>
            <p:cNvSpPr/>
            <p:nvPr/>
          </p:nvSpPr>
          <p:spPr>
            <a:xfrm>
              <a:off x="4670200" y="1777175"/>
              <a:ext cx="2130375" cy="2160625"/>
            </a:xfrm>
            <a:custGeom>
              <a:avLst/>
              <a:gdLst/>
              <a:ahLst/>
              <a:cxnLst/>
              <a:rect l="0" t="0" r="0" b="0"/>
              <a:pathLst>
                <a:path w="85215" h="86425" extrusionOk="0">
                  <a:moveTo>
                    <a:pt x="1748" y="1"/>
                  </a:moveTo>
                  <a:lnTo>
                    <a:pt x="0" y="2958"/>
                  </a:lnTo>
                  <a:lnTo>
                    <a:pt x="83602" y="86424"/>
                  </a:lnTo>
                  <a:lnTo>
                    <a:pt x="85215" y="83467"/>
                  </a:lnTo>
                  <a:lnTo>
                    <a:pt x="1748" y="1"/>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sp>
          <p:nvSpPr>
            <p:cNvPr id="712" name="Shape 712"/>
            <p:cNvSpPr/>
            <p:nvPr/>
          </p:nvSpPr>
          <p:spPr>
            <a:xfrm>
              <a:off x="4707150" y="1713350"/>
              <a:ext cx="2130375" cy="2163950"/>
            </a:xfrm>
            <a:custGeom>
              <a:avLst/>
              <a:gdLst/>
              <a:ahLst/>
              <a:cxnLst/>
              <a:rect l="0" t="0" r="0" b="0"/>
              <a:pathLst>
                <a:path w="85215" h="86558" extrusionOk="0">
                  <a:moveTo>
                    <a:pt x="1614" y="0"/>
                  </a:moveTo>
                  <a:lnTo>
                    <a:pt x="1" y="2957"/>
                  </a:lnTo>
                  <a:lnTo>
                    <a:pt x="83468" y="86558"/>
                  </a:lnTo>
                  <a:lnTo>
                    <a:pt x="85215" y="83601"/>
                  </a:lnTo>
                  <a:lnTo>
                    <a:pt x="1614" y="0"/>
                  </a:lnTo>
                  <a:close/>
                </a:path>
              </a:pathLst>
            </a:custGeom>
            <a:solidFill>
              <a:srgbClr val="1BB9D5"/>
            </a:solidFill>
            <a:ln>
              <a:noFill/>
            </a:ln>
          </p:spPr>
          <p:txBody>
            <a:bodyPr lIns="91425" tIns="91425" rIns="91425" bIns="91425" anchor="ctr" anchorCtr="0">
              <a:noAutofit/>
            </a:bodyPr>
            <a:lstStyle/>
            <a:p>
              <a:pPr lvl="0">
                <a:spcBef>
                  <a:spcPts val="0"/>
                </a:spcBef>
                <a:buNone/>
              </a:pPr>
              <a:endParaRPr/>
            </a:p>
          </p:txBody>
        </p:sp>
        <p:sp>
          <p:nvSpPr>
            <p:cNvPr id="713" name="Shape 713"/>
            <p:cNvSpPr/>
            <p:nvPr/>
          </p:nvSpPr>
          <p:spPr>
            <a:xfrm>
              <a:off x="4740750" y="1652850"/>
              <a:ext cx="2130400" cy="2163975"/>
            </a:xfrm>
            <a:custGeom>
              <a:avLst/>
              <a:gdLst/>
              <a:ahLst/>
              <a:cxnLst/>
              <a:rect l="0" t="0" r="0" b="0"/>
              <a:pathLst>
                <a:path w="85216" h="86559" extrusionOk="0">
                  <a:moveTo>
                    <a:pt x="1748" y="1"/>
                  </a:moveTo>
                  <a:lnTo>
                    <a:pt x="1" y="2958"/>
                  </a:lnTo>
                  <a:lnTo>
                    <a:pt x="83602" y="86559"/>
                  </a:lnTo>
                  <a:lnTo>
                    <a:pt x="85215" y="83602"/>
                  </a:lnTo>
                  <a:lnTo>
                    <a:pt x="1748" y="1"/>
                  </a:lnTo>
                  <a:close/>
                </a:path>
              </a:pathLst>
            </a:custGeom>
            <a:solidFill>
              <a:srgbClr val="1CB7D6"/>
            </a:solidFill>
            <a:ln>
              <a:noFill/>
            </a:ln>
          </p:spPr>
          <p:txBody>
            <a:bodyPr lIns="91425" tIns="91425" rIns="91425" bIns="91425" anchor="ctr" anchorCtr="0">
              <a:noAutofit/>
            </a:bodyPr>
            <a:lstStyle/>
            <a:p>
              <a:pPr lvl="0">
                <a:spcBef>
                  <a:spcPts val="0"/>
                </a:spcBef>
                <a:buNone/>
              </a:pPr>
              <a:endParaRPr/>
            </a:p>
          </p:txBody>
        </p:sp>
        <p:sp>
          <p:nvSpPr>
            <p:cNvPr id="714" name="Shape 714"/>
            <p:cNvSpPr/>
            <p:nvPr/>
          </p:nvSpPr>
          <p:spPr>
            <a:xfrm>
              <a:off x="4777725" y="1592375"/>
              <a:ext cx="2130375" cy="2160600"/>
            </a:xfrm>
            <a:custGeom>
              <a:avLst/>
              <a:gdLst/>
              <a:ahLst/>
              <a:cxnLst/>
              <a:rect l="0" t="0" r="0" b="0"/>
              <a:pathLst>
                <a:path w="85215" h="86424" extrusionOk="0">
                  <a:moveTo>
                    <a:pt x="1613" y="1"/>
                  </a:moveTo>
                  <a:lnTo>
                    <a:pt x="0" y="2957"/>
                  </a:lnTo>
                  <a:lnTo>
                    <a:pt x="83467" y="86424"/>
                  </a:lnTo>
                  <a:lnTo>
                    <a:pt x="85215" y="83601"/>
                  </a:lnTo>
                  <a:lnTo>
                    <a:pt x="1613" y="1"/>
                  </a:lnTo>
                  <a:close/>
                </a:path>
              </a:pathLst>
            </a:custGeom>
            <a:solidFill>
              <a:srgbClr val="1DB5D6"/>
            </a:solidFill>
            <a:ln>
              <a:noFill/>
            </a:ln>
          </p:spPr>
          <p:txBody>
            <a:bodyPr lIns="91425" tIns="91425" rIns="91425" bIns="91425" anchor="ctr" anchorCtr="0">
              <a:noAutofit/>
            </a:bodyPr>
            <a:lstStyle/>
            <a:p>
              <a:pPr lvl="0">
                <a:spcBef>
                  <a:spcPts val="0"/>
                </a:spcBef>
                <a:buNone/>
              </a:pPr>
              <a:endParaRPr/>
            </a:p>
          </p:txBody>
        </p:sp>
        <p:sp>
          <p:nvSpPr>
            <p:cNvPr id="715" name="Shape 715"/>
            <p:cNvSpPr/>
            <p:nvPr/>
          </p:nvSpPr>
          <p:spPr>
            <a:xfrm>
              <a:off x="4811325" y="1531900"/>
              <a:ext cx="2133750" cy="2160600"/>
            </a:xfrm>
            <a:custGeom>
              <a:avLst/>
              <a:gdLst/>
              <a:ahLst/>
              <a:cxnLst/>
              <a:rect l="0" t="0" r="0" b="0"/>
              <a:pathLst>
                <a:path w="85350" h="86424" extrusionOk="0">
                  <a:moveTo>
                    <a:pt x="1748" y="0"/>
                  </a:moveTo>
                  <a:lnTo>
                    <a:pt x="0" y="2823"/>
                  </a:lnTo>
                  <a:lnTo>
                    <a:pt x="83602" y="86423"/>
                  </a:lnTo>
                  <a:lnTo>
                    <a:pt x="85349" y="83467"/>
                  </a:lnTo>
                  <a:lnTo>
                    <a:pt x="1748" y="0"/>
                  </a:lnTo>
                  <a:close/>
                </a:path>
              </a:pathLst>
            </a:custGeom>
            <a:solidFill>
              <a:srgbClr val="1EB4D7"/>
            </a:solidFill>
            <a:ln>
              <a:noFill/>
            </a:ln>
          </p:spPr>
          <p:txBody>
            <a:bodyPr lIns="91425" tIns="91425" rIns="91425" bIns="91425" anchor="ctr" anchorCtr="0">
              <a:noAutofit/>
            </a:bodyPr>
            <a:lstStyle/>
            <a:p>
              <a:pPr lvl="0">
                <a:spcBef>
                  <a:spcPts val="0"/>
                </a:spcBef>
                <a:buNone/>
              </a:pPr>
              <a:endParaRPr/>
            </a:p>
          </p:txBody>
        </p:sp>
        <p:sp>
          <p:nvSpPr>
            <p:cNvPr id="716" name="Shape 716"/>
            <p:cNvSpPr/>
            <p:nvPr/>
          </p:nvSpPr>
          <p:spPr>
            <a:xfrm>
              <a:off x="4848275" y="1468050"/>
              <a:ext cx="2130400" cy="2163975"/>
            </a:xfrm>
            <a:custGeom>
              <a:avLst/>
              <a:gdLst/>
              <a:ahLst/>
              <a:cxnLst/>
              <a:rect l="0" t="0" r="0" b="0"/>
              <a:pathLst>
                <a:path w="85216" h="86559" extrusionOk="0">
                  <a:moveTo>
                    <a:pt x="1614" y="0"/>
                  </a:moveTo>
                  <a:lnTo>
                    <a:pt x="1" y="2957"/>
                  </a:lnTo>
                  <a:lnTo>
                    <a:pt x="83602" y="86558"/>
                  </a:lnTo>
                  <a:lnTo>
                    <a:pt x="85215" y="83601"/>
                  </a:lnTo>
                  <a:lnTo>
                    <a:pt x="1614" y="0"/>
                  </a:lnTo>
                  <a:close/>
                </a:path>
              </a:pathLst>
            </a:custGeom>
            <a:solidFill>
              <a:srgbClr val="1FB2D7"/>
            </a:solidFill>
            <a:ln>
              <a:noFill/>
            </a:ln>
          </p:spPr>
          <p:txBody>
            <a:bodyPr lIns="91425" tIns="91425" rIns="91425" bIns="91425" anchor="ctr" anchorCtr="0">
              <a:noAutofit/>
            </a:bodyPr>
            <a:lstStyle/>
            <a:p>
              <a:pPr lvl="0">
                <a:spcBef>
                  <a:spcPts val="0"/>
                </a:spcBef>
                <a:buNone/>
              </a:pPr>
              <a:endParaRPr/>
            </a:p>
          </p:txBody>
        </p:sp>
        <p:sp>
          <p:nvSpPr>
            <p:cNvPr id="717" name="Shape 717"/>
            <p:cNvSpPr/>
            <p:nvPr/>
          </p:nvSpPr>
          <p:spPr>
            <a:xfrm>
              <a:off x="4881875" y="1431100"/>
              <a:ext cx="2133750" cy="2140425"/>
            </a:xfrm>
            <a:custGeom>
              <a:avLst/>
              <a:gdLst/>
              <a:ahLst/>
              <a:cxnLst/>
              <a:rect l="0" t="0" r="0" b="0"/>
              <a:pathLst>
                <a:path w="85350" h="85617" extrusionOk="0">
                  <a:moveTo>
                    <a:pt x="1211" y="0"/>
                  </a:moveTo>
                  <a:lnTo>
                    <a:pt x="1" y="2016"/>
                  </a:lnTo>
                  <a:lnTo>
                    <a:pt x="83602" y="85617"/>
                  </a:lnTo>
                  <a:lnTo>
                    <a:pt x="85350" y="82660"/>
                  </a:lnTo>
                  <a:lnTo>
                    <a:pt x="2689" y="0"/>
                  </a:lnTo>
                  <a:close/>
                </a:path>
              </a:pathLst>
            </a:custGeom>
            <a:solidFill>
              <a:srgbClr val="20B0D8"/>
            </a:solidFill>
            <a:ln>
              <a:noFill/>
            </a:ln>
          </p:spPr>
          <p:txBody>
            <a:bodyPr lIns="91425" tIns="91425" rIns="91425" bIns="91425" anchor="ctr" anchorCtr="0">
              <a:noAutofit/>
            </a:bodyPr>
            <a:lstStyle/>
            <a:p>
              <a:pPr lvl="0">
                <a:spcBef>
                  <a:spcPts val="0"/>
                </a:spcBef>
                <a:buNone/>
              </a:pPr>
              <a:endParaRPr/>
            </a:p>
          </p:txBody>
        </p:sp>
        <p:sp>
          <p:nvSpPr>
            <p:cNvPr id="718" name="Shape 718"/>
            <p:cNvSpPr/>
            <p:nvPr/>
          </p:nvSpPr>
          <p:spPr>
            <a:xfrm>
              <a:off x="4928925" y="1431100"/>
              <a:ext cx="2120300" cy="2076600"/>
            </a:xfrm>
            <a:custGeom>
              <a:avLst/>
              <a:gdLst/>
              <a:ahLst/>
              <a:cxnLst/>
              <a:rect l="0" t="0" r="0" b="0"/>
              <a:pathLst>
                <a:path w="84812" h="83064" extrusionOk="0">
                  <a:moveTo>
                    <a:pt x="1" y="0"/>
                  </a:moveTo>
                  <a:lnTo>
                    <a:pt x="83199" y="83063"/>
                  </a:lnTo>
                  <a:lnTo>
                    <a:pt x="84812" y="80106"/>
                  </a:lnTo>
                  <a:lnTo>
                    <a:pt x="4705" y="0"/>
                  </a:lnTo>
                  <a:close/>
                </a:path>
              </a:pathLst>
            </a:custGeom>
            <a:solidFill>
              <a:srgbClr val="21AED9"/>
            </a:solidFill>
            <a:ln>
              <a:noFill/>
            </a:ln>
          </p:spPr>
          <p:txBody>
            <a:bodyPr lIns="91425" tIns="91425" rIns="91425" bIns="91425" anchor="ctr" anchorCtr="0">
              <a:noAutofit/>
            </a:bodyPr>
            <a:lstStyle/>
            <a:p>
              <a:pPr lvl="0">
                <a:spcBef>
                  <a:spcPts val="0"/>
                </a:spcBef>
                <a:buNone/>
              </a:pPr>
              <a:endParaRPr/>
            </a:p>
          </p:txBody>
        </p:sp>
        <p:sp>
          <p:nvSpPr>
            <p:cNvPr id="719" name="Shape 719"/>
            <p:cNvSpPr/>
            <p:nvPr/>
          </p:nvSpPr>
          <p:spPr>
            <a:xfrm>
              <a:off x="5026375" y="1431100"/>
              <a:ext cx="2059825" cy="2016100"/>
            </a:xfrm>
            <a:custGeom>
              <a:avLst/>
              <a:gdLst/>
              <a:ahLst/>
              <a:cxnLst/>
              <a:rect l="0" t="0" r="0" b="0"/>
              <a:pathLst>
                <a:path w="82393" h="80644" extrusionOk="0">
                  <a:moveTo>
                    <a:pt x="0" y="0"/>
                  </a:moveTo>
                  <a:lnTo>
                    <a:pt x="80645" y="80644"/>
                  </a:lnTo>
                  <a:lnTo>
                    <a:pt x="82392" y="77687"/>
                  </a:lnTo>
                  <a:lnTo>
                    <a:pt x="4705" y="0"/>
                  </a:lnTo>
                  <a:close/>
                </a:path>
              </a:pathLst>
            </a:custGeom>
            <a:solidFill>
              <a:srgbClr val="22ADD9"/>
            </a:solidFill>
            <a:ln>
              <a:noFill/>
            </a:ln>
          </p:spPr>
          <p:txBody>
            <a:bodyPr lIns="91425" tIns="91425" rIns="91425" bIns="91425" anchor="ctr" anchorCtr="0">
              <a:noAutofit/>
            </a:bodyPr>
            <a:lstStyle/>
            <a:p>
              <a:pPr lvl="0">
                <a:spcBef>
                  <a:spcPts val="0"/>
                </a:spcBef>
                <a:buNone/>
              </a:pPr>
              <a:endParaRPr/>
            </a:p>
          </p:txBody>
        </p:sp>
        <p:sp>
          <p:nvSpPr>
            <p:cNvPr id="720" name="Shape 720"/>
            <p:cNvSpPr/>
            <p:nvPr/>
          </p:nvSpPr>
          <p:spPr>
            <a:xfrm>
              <a:off x="5123825" y="1431100"/>
              <a:ext cx="1995975" cy="1955625"/>
            </a:xfrm>
            <a:custGeom>
              <a:avLst/>
              <a:gdLst/>
              <a:ahLst/>
              <a:cxnLst/>
              <a:rect l="0" t="0" r="0" b="0"/>
              <a:pathLst>
                <a:path w="79839" h="78225" extrusionOk="0">
                  <a:moveTo>
                    <a:pt x="0" y="0"/>
                  </a:moveTo>
                  <a:lnTo>
                    <a:pt x="78225" y="78225"/>
                  </a:lnTo>
                  <a:lnTo>
                    <a:pt x="79838" y="75268"/>
                  </a:lnTo>
                  <a:lnTo>
                    <a:pt x="4705" y="0"/>
                  </a:lnTo>
                  <a:close/>
                </a:path>
              </a:pathLst>
            </a:custGeom>
            <a:solidFill>
              <a:srgbClr val="23ABDA"/>
            </a:solidFill>
            <a:ln>
              <a:noFill/>
            </a:ln>
          </p:spPr>
          <p:txBody>
            <a:bodyPr lIns="91425" tIns="91425" rIns="91425" bIns="91425" anchor="ctr" anchorCtr="0">
              <a:noAutofit/>
            </a:bodyPr>
            <a:lstStyle/>
            <a:p>
              <a:pPr lvl="0">
                <a:spcBef>
                  <a:spcPts val="0"/>
                </a:spcBef>
                <a:buNone/>
              </a:pPr>
              <a:endParaRPr/>
            </a:p>
          </p:txBody>
        </p:sp>
        <p:sp>
          <p:nvSpPr>
            <p:cNvPr id="721" name="Shape 721"/>
            <p:cNvSpPr/>
            <p:nvPr/>
          </p:nvSpPr>
          <p:spPr>
            <a:xfrm>
              <a:off x="5221275" y="1431100"/>
              <a:ext cx="1935475" cy="1891775"/>
            </a:xfrm>
            <a:custGeom>
              <a:avLst/>
              <a:gdLst/>
              <a:ahLst/>
              <a:cxnLst/>
              <a:rect l="0" t="0" r="0" b="0"/>
              <a:pathLst>
                <a:path w="77419" h="75671" extrusionOk="0">
                  <a:moveTo>
                    <a:pt x="0" y="0"/>
                  </a:moveTo>
                  <a:lnTo>
                    <a:pt x="75671" y="75671"/>
                  </a:lnTo>
                  <a:lnTo>
                    <a:pt x="77419" y="72714"/>
                  </a:lnTo>
                  <a:lnTo>
                    <a:pt x="4570" y="0"/>
                  </a:lnTo>
                  <a:close/>
                </a:path>
              </a:pathLst>
            </a:custGeom>
            <a:solidFill>
              <a:srgbClr val="25A9DA"/>
            </a:solidFill>
            <a:ln>
              <a:noFill/>
            </a:ln>
          </p:spPr>
          <p:txBody>
            <a:bodyPr lIns="91425" tIns="91425" rIns="91425" bIns="91425" anchor="ctr" anchorCtr="0">
              <a:noAutofit/>
            </a:bodyPr>
            <a:lstStyle/>
            <a:p>
              <a:pPr lvl="0">
                <a:spcBef>
                  <a:spcPts val="0"/>
                </a:spcBef>
                <a:buNone/>
              </a:pPr>
              <a:endParaRPr/>
            </a:p>
          </p:txBody>
        </p:sp>
        <p:sp>
          <p:nvSpPr>
            <p:cNvPr id="722" name="Shape 722"/>
            <p:cNvSpPr/>
            <p:nvPr/>
          </p:nvSpPr>
          <p:spPr>
            <a:xfrm>
              <a:off x="5318700" y="1431100"/>
              <a:ext cx="1875025" cy="1831300"/>
            </a:xfrm>
            <a:custGeom>
              <a:avLst/>
              <a:gdLst/>
              <a:ahLst/>
              <a:cxnLst/>
              <a:rect l="0" t="0" r="0" b="0"/>
              <a:pathLst>
                <a:path w="75001" h="73252" extrusionOk="0">
                  <a:moveTo>
                    <a:pt x="1" y="0"/>
                  </a:moveTo>
                  <a:lnTo>
                    <a:pt x="73253" y="73251"/>
                  </a:lnTo>
                  <a:lnTo>
                    <a:pt x="75000" y="70295"/>
                  </a:lnTo>
                  <a:lnTo>
                    <a:pt x="4571" y="0"/>
                  </a:lnTo>
                  <a:close/>
                </a:path>
              </a:pathLst>
            </a:custGeom>
            <a:solidFill>
              <a:srgbClr val="26A8DB"/>
            </a:solidFill>
            <a:ln>
              <a:noFill/>
            </a:ln>
          </p:spPr>
          <p:txBody>
            <a:bodyPr lIns="91425" tIns="91425" rIns="91425" bIns="91425" anchor="ctr" anchorCtr="0">
              <a:noAutofit/>
            </a:bodyPr>
            <a:lstStyle/>
            <a:p>
              <a:pPr lvl="0">
                <a:spcBef>
                  <a:spcPts val="0"/>
                </a:spcBef>
                <a:buNone/>
              </a:pPr>
              <a:endParaRPr/>
            </a:p>
          </p:txBody>
        </p:sp>
        <p:sp>
          <p:nvSpPr>
            <p:cNvPr id="723" name="Shape 723"/>
            <p:cNvSpPr/>
            <p:nvPr/>
          </p:nvSpPr>
          <p:spPr>
            <a:xfrm>
              <a:off x="5416150" y="1431100"/>
              <a:ext cx="1811175" cy="1770825"/>
            </a:xfrm>
            <a:custGeom>
              <a:avLst/>
              <a:gdLst/>
              <a:ahLst/>
              <a:cxnLst/>
              <a:rect l="0" t="0" r="0" b="0"/>
              <a:pathLst>
                <a:path w="72447" h="70833" extrusionOk="0">
                  <a:moveTo>
                    <a:pt x="1" y="0"/>
                  </a:moveTo>
                  <a:lnTo>
                    <a:pt x="70699" y="70832"/>
                  </a:lnTo>
                  <a:lnTo>
                    <a:pt x="72446" y="67875"/>
                  </a:lnTo>
                  <a:lnTo>
                    <a:pt x="4571" y="0"/>
                  </a:lnTo>
                  <a:close/>
                </a:path>
              </a:pathLst>
            </a:custGeom>
            <a:solidFill>
              <a:srgbClr val="27A6DC"/>
            </a:solidFill>
            <a:ln>
              <a:noFill/>
            </a:ln>
          </p:spPr>
          <p:txBody>
            <a:bodyPr lIns="91425" tIns="91425" rIns="91425" bIns="91425" anchor="ctr" anchorCtr="0">
              <a:noAutofit/>
            </a:bodyPr>
            <a:lstStyle/>
            <a:p>
              <a:pPr lvl="0">
                <a:spcBef>
                  <a:spcPts val="0"/>
                </a:spcBef>
                <a:buNone/>
              </a:pPr>
              <a:endParaRPr/>
            </a:p>
          </p:txBody>
        </p:sp>
        <p:sp>
          <p:nvSpPr>
            <p:cNvPr id="724" name="Shape 724"/>
            <p:cNvSpPr/>
            <p:nvPr/>
          </p:nvSpPr>
          <p:spPr>
            <a:xfrm>
              <a:off x="5510250" y="1431100"/>
              <a:ext cx="1754025" cy="1706975"/>
            </a:xfrm>
            <a:custGeom>
              <a:avLst/>
              <a:gdLst/>
              <a:ahLst/>
              <a:cxnLst/>
              <a:rect l="0" t="0" r="0" b="0"/>
              <a:pathLst>
                <a:path w="70161" h="68279" extrusionOk="0">
                  <a:moveTo>
                    <a:pt x="0" y="0"/>
                  </a:moveTo>
                  <a:lnTo>
                    <a:pt x="68413" y="68278"/>
                  </a:lnTo>
                  <a:lnTo>
                    <a:pt x="70161" y="65456"/>
                  </a:lnTo>
                  <a:lnTo>
                    <a:pt x="4704" y="0"/>
                  </a:lnTo>
                  <a:close/>
                </a:path>
              </a:pathLst>
            </a:custGeom>
            <a:solidFill>
              <a:srgbClr val="28A4DC"/>
            </a:solidFill>
            <a:ln>
              <a:noFill/>
            </a:ln>
          </p:spPr>
          <p:txBody>
            <a:bodyPr lIns="91425" tIns="91425" rIns="91425" bIns="91425" anchor="ctr" anchorCtr="0">
              <a:noAutofit/>
            </a:bodyPr>
            <a:lstStyle/>
            <a:p>
              <a:pPr lvl="0">
                <a:spcBef>
                  <a:spcPts val="0"/>
                </a:spcBef>
                <a:buNone/>
              </a:pPr>
              <a:endParaRPr/>
            </a:p>
          </p:txBody>
        </p:sp>
        <p:sp>
          <p:nvSpPr>
            <p:cNvPr id="725" name="Shape 725"/>
            <p:cNvSpPr/>
            <p:nvPr/>
          </p:nvSpPr>
          <p:spPr>
            <a:xfrm>
              <a:off x="5607675" y="1431100"/>
              <a:ext cx="1690200" cy="1646500"/>
            </a:xfrm>
            <a:custGeom>
              <a:avLst/>
              <a:gdLst/>
              <a:ahLst/>
              <a:cxnLst/>
              <a:rect l="0" t="0" r="0" b="0"/>
              <a:pathLst>
                <a:path w="67608" h="65860" extrusionOk="0">
                  <a:moveTo>
                    <a:pt x="1" y="0"/>
                  </a:moveTo>
                  <a:lnTo>
                    <a:pt x="65995" y="65859"/>
                  </a:lnTo>
                  <a:lnTo>
                    <a:pt x="67608" y="62902"/>
                  </a:lnTo>
                  <a:lnTo>
                    <a:pt x="4705" y="0"/>
                  </a:lnTo>
                  <a:close/>
                </a:path>
              </a:pathLst>
            </a:custGeom>
            <a:solidFill>
              <a:srgbClr val="29A2DD"/>
            </a:solidFill>
            <a:ln>
              <a:noFill/>
            </a:ln>
          </p:spPr>
          <p:txBody>
            <a:bodyPr lIns="91425" tIns="91425" rIns="91425" bIns="91425" anchor="ctr" anchorCtr="0">
              <a:noAutofit/>
            </a:bodyPr>
            <a:lstStyle/>
            <a:p>
              <a:pPr lvl="0">
                <a:spcBef>
                  <a:spcPts val="0"/>
                </a:spcBef>
                <a:buNone/>
              </a:pPr>
              <a:endParaRPr/>
            </a:p>
          </p:txBody>
        </p:sp>
        <p:sp>
          <p:nvSpPr>
            <p:cNvPr id="726" name="Shape 726"/>
            <p:cNvSpPr/>
            <p:nvPr/>
          </p:nvSpPr>
          <p:spPr>
            <a:xfrm>
              <a:off x="5705125" y="1431100"/>
              <a:ext cx="1629725" cy="1586000"/>
            </a:xfrm>
            <a:custGeom>
              <a:avLst/>
              <a:gdLst/>
              <a:ahLst/>
              <a:cxnLst/>
              <a:rect l="0" t="0" r="0" b="0"/>
              <a:pathLst>
                <a:path w="65189" h="63440" extrusionOk="0">
                  <a:moveTo>
                    <a:pt x="1" y="0"/>
                  </a:moveTo>
                  <a:lnTo>
                    <a:pt x="63441" y="63440"/>
                  </a:lnTo>
                  <a:lnTo>
                    <a:pt x="65188" y="60483"/>
                  </a:lnTo>
                  <a:lnTo>
                    <a:pt x="4705" y="0"/>
                  </a:lnTo>
                  <a:close/>
                </a:path>
              </a:pathLst>
            </a:custGeom>
            <a:solidFill>
              <a:srgbClr val="2AA1DD"/>
            </a:solidFill>
            <a:ln>
              <a:noFill/>
            </a:ln>
          </p:spPr>
          <p:txBody>
            <a:bodyPr lIns="91425" tIns="91425" rIns="91425" bIns="91425" anchor="ctr" anchorCtr="0">
              <a:noAutofit/>
            </a:bodyPr>
            <a:lstStyle/>
            <a:p>
              <a:pPr lvl="0">
                <a:spcBef>
                  <a:spcPts val="0"/>
                </a:spcBef>
                <a:buNone/>
              </a:pPr>
              <a:endParaRPr/>
            </a:p>
          </p:txBody>
        </p:sp>
        <p:sp>
          <p:nvSpPr>
            <p:cNvPr id="727" name="Shape 727"/>
            <p:cNvSpPr/>
            <p:nvPr/>
          </p:nvSpPr>
          <p:spPr>
            <a:xfrm>
              <a:off x="5802575" y="1431100"/>
              <a:ext cx="1565875" cy="1525525"/>
            </a:xfrm>
            <a:custGeom>
              <a:avLst/>
              <a:gdLst/>
              <a:ahLst/>
              <a:cxnLst/>
              <a:rect l="0" t="0" r="0" b="0"/>
              <a:pathLst>
                <a:path w="62635" h="61021" extrusionOk="0">
                  <a:moveTo>
                    <a:pt x="1" y="0"/>
                  </a:moveTo>
                  <a:lnTo>
                    <a:pt x="61021" y="61020"/>
                  </a:lnTo>
                  <a:lnTo>
                    <a:pt x="62634" y="58064"/>
                  </a:lnTo>
                  <a:lnTo>
                    <a:pt x="4705" y="0"/>
                  </a:lnTo>
                  <a:close/>
                </a:path>
              </a:pathLst>
            </a:custGeom>
            <a:solidFill>
              <a:srgbClr val="2B9FDE"/>
            </a:solidFill>
            <a:ln>
              <a:noFill/>
            </a:ln>
          </p:spPr>
          <p:txBody>
            <a:bodyPr lIns="91425" tIns="91425" rIns="91425" bIns="91425" anchor="ctr" anchorCtr="0">
              <a:noAutofit/>
            </a:bodyPr>
            <a:lstStyle/>
            <a:p>
              <a:pPr lvl="0">
                <a:spcBef>
                  <a:spcPts val="0"/>
                </a:spcBef>
                <a:buNone/>
              </a:pPr>
              <a:endParaRPr/>
            </a:p>
          </p:txBody>
        </p:sp>
        <p:sp>
          <p:nvSpPr>
            <p:cNvPr id="728" name="Shape 728"/>
            <p:cNvSpPr/>
            <p:nvPr/>
          </p:nvSpPr>
          <p:spPr>
            <a:xfrm>
              <a:off x="5900025" y="1431100"/>
              <a:ext cx="1481850" cy="1461675"/>
            </a:xfrm>
            <a:custGeom>
              <a:avLst/>
              <a:gdLst/>
              <a:ahLst/>
              <a:cxnLst/>
              <a:rect l="0" t="0" r="0" b="0"/>
              <a:pathLst>
                <a:path w="59274" h="58467" extrusionOk="0">
                  <a:moveTo>
                    <a:pt x="0" y="0"/>
                  </a:moveTo>
                  <a:lnTo>
                    <a:pt x="58468" y="58467"/>
                  </a:lnTo>
                  <a:lnTo>
                    <a:pt x="59274" y="57123"/>
                  </a:lnTo>
                  <a:lnTo>
                    <a:pt x="56048" y="51478"/>
                  </a:lnTo>
                  <a:lnTo>
                    <a:pt x="4570" y="0"/>
                  </a:lnTo>
                  <a:close/>
                </a:path>
              </a:pathLst>
            </a:custGeom>
            <a:solidFill>
              <a:srgbClr val="2C9DDE"/>
            </a:solidFill>
            <a:ln>
              <a:noFill/>
            </a:ln>
          </p:spPr>
          <p:txBody>
            <a:bodyPr lIns="91425" tIns="91425" rIns="91425" bIns="91425" anchor="ctr" anchorCtr="0">
              <a:noAutofit/>
            </a:bodyPr>
            <a:lstStyle/>
            <a:p>
              <a:pPr lvl="0">
                <a:spcBef>
                  <a:spcPts val="0"/>
                </a:spcBef>
                <a:buNone/>
              </a:pPr>
              <a:endParaRPr/>
            </a:p>
          </p:txBody>
        </p:sp>
        <p:sp>
          <p:nvSpPr>
            <p:cNvPr id="729" name="Shape 729"/>
            <p:cNvSpPr/>
            <p:nvPr/>
          </p:nvSpPr>
          <p:spPr>
            <a:xfrm>
              <a:off x="5997475" y="1431100"/>
              <a:ext cx="1307125" cy="1297025"/>
            </a:xfrm>
            <a:custGeom>
              <a:avLst/>
              <a:gdLst/>
              <a:ahLst/>
              <a:cxnLst/>
              <a:rect l="0" t="0" r="0" b="0"/>
              <a:pathLst>
                <a:path w="52285" h="51881" extrusionOk="0">
                  <a:moveTo>
                    <a:pt x="0" y="0"/>
                  </a:moveTo>
                  <a:lnTo>
                    <a:pt x="51747" y="51881"/>
                  </a:lnTo>
                  <a:lnTo>
                    <a:pt x="52285" y="51478"/>
                  </a:lnTo>
                  <a:lnTo>
                    <a:pt x="46908" y="42338"/>
                  </a:lnTo>
                  <a:lnTo>
                    <a:pt x="4570" y="0"/>
                  </a:lnTo>
                  <a:close/>
                </a:path>
              </a:pathLst>
            </a:custGeom>
            <a:solidFill>
              <a:srgbClr val="2D9CDF"/>
            </a:solidFill>
            <a:ln>
              <a:noFill/>
            </a:ln>
          </p:spPr>
          <p:txBody>
            <a:bodyPr lIns="91425" tIns="91425" rIns="91425" bIns="91425" anchor="ctr" anchorCtr="0">
              <a:noAutofit/>
            </a:bodyPr>
            <a:lstStyle/>
            <a:p>
              <a:pPr lvl="0">
                <a:spcBef>
                  <a:spcPts val="0"/>
                </a:spcBef>
                <a:buNone/>
              </a:pPr>
              <a:endParaRPr/>
            </a:p>
          </p:txBody>
        </p:sp>
        <p:sp>
          <p:nvSpPr>
            <p:cNvPr id="730" name="Shape 730"/>
            <p:cNvSpPr/>
            <p:nvPr/>
          </p:nvSpPr>
          <p:spPr>
            <a:xfrm>
              <a:off x="6094900" y="1431100"/>
              <a:ext cx="1075300" cy="1065175"/>
            </a:xfrm>
            <a:custGeom>
              <a:avLst/>
              <a:gdLst/>
              <a:ahLst/>
              <a:cxnLst/>
              <a:rect l="0" t="0" r="0" b="0"/>
              <a:pathLst>
                <a:path w="43012" h="42607" extrusionOk="0">
                  <a:moveTo>
                    <a:pt x="1" y="0"/>
                  </a:moveTo>
                  <a:lnTo>
                    <a:pt x="42608" y="42607"/>
                  </a:lnTo>
                  <a:lnTo>
                    <a:pt x="43011" y="42338"/>
                  </a:lnTo>
                  <a:lnTo>
                    <a:pt x="37769" y="33064"/>
                  </a:lnTo>
                  <a:lnTo>
                    <a:pt x="4571" y="0"/>
                  </a:lnTo>
                  <a:close/>
                </a:path>
              </a:pathLst>
            </a:custGeom>
            <a:solidFill>
              <a:srgbClr val="2F9AE0"/>
            </a:solidFill>
            <a:ln>
              <a:noFill/>
            </a:ln>
          </p:spPr>
          <p:txBody>
            <a:bodyPr lIns="91425" tIns="91425" rIns="91425" bIns="91425" anchor="ctr" anchorCtr="0">
              <a:noAutofit/>
            </a:bodyPr>
            <a:lstStyle/>
            <a:p>
              <a:pPr lvl="0">
                <a:spcBef>
                  <a:spcPts val="0"/>
                </a:spcBef>
                <a:buNone/>
              </a:pPr>
              <a:endParaRPr/>
            </a:p>
          </p:txBody>
        </p:sp>
        <p:sp>
          <p:nvSpPr>
            <p:cNvPr id="731" name="Shape 731"/>
            <p:cNvSpPr/>
            <p:nvPr/>
          </p:nvSpPr>
          <p:spPr>
            <a:xfrm>
              <a:off x="6189000" y="1431100"/>
              <a:ext cx="850150" cy="836700"/>
            </a:xfrm>
            <a:custGeom>
              <a:avLst/>
              <a:gdLst/>
              <a:ahLst/>
              <a:cxnLst/>
              <a:rect l="0" t="0" r="0" b="0"/>
              <a:pathLst>
                <a:path w="34006" h="33468" extrusionOk="0">
                  <a:moveTo>
                    <a:pt x="0" y="0"/>
                  </a:moveTo>
                  <a:lnTo>
                    <a:pt x="33602" y="33467"/>
                  </a:lnTo>
                  <a:lnTo>
                    <a:pt x="34005" y="33198"/>
                  </a:lnTo>
                  <a:lnTo>
                    <a:pt x="28629" y="23924"/>
                  </a:lnTo>
                  <a:lnTo>
                    <a:pt x="4705" y="0"/>
                  </a:lnTo>
                  <a:close/>
                </a:path>
              </a:pathLst>
            </a:custGeom>
            <a:solidFill>
              <a:srgbClr val="3098E0"/>
            </a:solidFill>
            <a:ln>
              <a:noFill/>
            </a:ln>
          </p:spPr>
          <p:txBody>
            <a:bodyPr lIns="91425" tIns="91425" rIns="91425" bIns="91425" anchor="ctr" anchorCtr="0">
              <a:noAutofit/>
            </a:bodyPr>
            <a:lstStyle/>
            <a:p>
              <a:pPr lvl="0">
                <a:spcBef>
                  <a:spcPts val="0"/>
                </a:spcBef>
                <a:buNone/>
              </a:pPr>
              <a:endParaRPr/>
            </a:p>
          </p:txBody>
        </p:sp>
        <p:sp>
          <p:nvSpPr>
            <p:cNvPr id="732" name="Shape 732"/>
            <p:cNvSpPr/>
            <p:nvPr/>
          </p:nvSpPr>
          <p:spPr>
            <a:xfrm>
              <a:off x="6286450" y="1431100"/>
              <a:ext cx="618300" cy="608200"/>
            </a:xfrm>
            <a:custGeom>
              <a:avLst/>
              <a:gdLst/>
              <a:ahLst/>
              <a:cxnLst/>
              <a:rect l="0" t="0" r="0" b="0"/>
              <a:pathLst>
                <a:path w="24732" h="24328" extrusionOk="0">
                  <a:moveTo>
                    <a:pt x="0" y="0"/>
                  </a:moveTo>
                  <a:lnTo>
                    <a:pt x="24328" y="24328"/>
                  </a:lnTo>
                  <a:lnTo>
                    <a:pt x="24731" y="23924"/>
                  </a:lnTo>
                  <a:lnTo>
                    <a:pt x="19489" y="14785"/>
                  </a:lnTo>
                  <a:lnTo>
                    <a:pt x="4704" y="0"/>
                  </a:lnTo>
                  <a:close/>
                </a:path>
              </a:pathLst>
            </a:custGeom>
            <a:solidFill>
              <a:srgbClr val="3196E1"/>
            </a:solidFill>
            <a:ln>
              <a:noFill/>
            </a:ln>
          </p:spPr>
          <p:txBody>
            <a:bodyPr lIns="91425" tIns="91425" rIns="91425" bIns="91425" anchor="ctr" anchorCtr="0">
              <a:noAutofit/>
            </a:bodyPr>
            <a:lstStyle/>
            <a:p>
              <a:pPr lvl="0">
                <a:spcBef>
                  <a:spcPts val="0"/>
                </a:spcBef>
                <a:buNone/>
              </a:pPr>
              <a:endParaRPr/>
            </a:p>
          </p:txBody>
        </p:sp>
        <p:sp>
          <p:nvSpPr>
            <p:cNvPr id="733" name="Shape 733"/>
            <p:cNvSpPr/>
            <p:nvPr/>
          </p:nvSpPr>
          <p:spPr>
            <a:xfrm>
              <a:off x="6383900" y="1431100"/>
              <a:ext cx="389800" cy="376350"/>
            </a:xfrm>
            <a:custGeom>
              <a:avLst/>
              <a:gdLst/>
              <a:ahLst/>
              <a:cxnLst/>
              <a:rect l="0" t="0" r="0" b="0"/>
              <a:pathLst>
                <a:path w="15592" h="15054" extrusionOk="0">
                  <a:moveTo>
                    <a:pt x="0" y="0"/>
                  </a:moveTo>
                  <a:lnTo>
                    <a:pt x="15188" y="15054"/>
                  </a:lnTo>
                  <a:lnTo>
                    <a:pt x="15591" y="14785"/>
                  </a:lnTo>
                  <a:lnTo>
                    <a:pt x="10215" y="5645"/>
                  </a:lnTo>
                  <a:lnTo>
                    <a:pt x="4704" y="0"/>
                  </a:lnTo>
                  <a:close/>
                </a:path>
              </a:pathLst>
            </a:custGeom>
            <a:solidFill>
              <a:srgbClr val="3295E1"/>
            </a:solidFill>
            <a:ln>
              <a:noFill/>
            </a:ln>
          </p:spPr>
          <p:txBody>
            <a:bodyPr lIns="91425" tIns="91425" rIns="91425" bIns="91425" anchor="ctr" anchorCtr="0">
              <a:noAutofit/>
            </a:bodyPr>
            <a:lstStyle/>
            <a:p>
              <a:pPr lvl="0">
                <a:spcBef>
                  <a:spcPts val="0"/>
                </a:spcBef>
                <a:buNone/>
              </a:pPr>
              <a:endParaRPr/>
            </a:p>
          </p:txBody>
        </p:sp>
        <p:sp>
          <p:nvSpPr>
            <p:cNvPr id="734" name="Shape 734"/>
            <p:cNvSpPr/>
            <p:nvPr/>
          </p:nvSpPr>
          <p:spPr>
            <a:xfrm>
              <a:off x="6481325" y="1431100"/>
              <a:ext cx="157950" cy="147850"/>
            </a:xfrm>
            <a:custGeom>
              <a:avLst/>
              <a:gdLst/>
              <a:ahLst/>
              <a:cxnLst/>
              <a:rect l="0" t="0" r="0" b="0"/>
              <a:pathLst>
                <a:path w="6318" h="5914" extrusionOk="0">
                  <a:moveTo>
                    <a:pt x="1" y="0"/>
                  </a:moveTo>
                  <a:lnTo>
                    <a:pt x="5915" y="5914"/>
                  </a:lnTo>
                  <a:lnTo>
                    <a:pt x="6318" y="5645"/>
                  </a:lnTo>
                  <a:lnTo>
                    <a:pt x="3092" y="0"/>
                  </a:lnTo>
                  <a:close/>
                </a:path>
              </a:pathLst>
            </a:custGeom>
            <a:solidFill>
              <a:srgbClr val="3393E2"/>
            </a:solidFill>
            <a:ln>
              <a:noFill/>
            </a:ln>
          </p:spPr>
          <p:txBody>
            <a:bodyPr lIns="91425" tIns="91425" rIns="91425" bIns="91425" anchor="ctr" anchorCtr="0">
              <a:noAutofit/>
            </a:bodyPr>
            <a:lstStyle/>
            <a:p>
              <a:pPr lvl="0">
                <a:spcBef>
                  <a:spcPts val="0"/>
                </a:spcBef>
                <a:buNone/>
              </a:pPr>
              <a:endParaRPr/>
            </a:p>
          </p:txBody>
        </p:sp>
      </p:grpSp>
      <p:sp>
        <p:nvSpPr>
          <p:cNvPr id="735" name="Shape 735"/>
          <p:cNvSpPr/>
          <p:nvPr/>
        </p:nvSpPr>
        <p:spPr>
          <a:xfrm rot="10800000" flipH="1">
            <a:off x="-123825" y="1058975"/>
            <a:ext cx="819899" cy="710099"/>
          </a:xfrm>
          <a:prstGeom prst="hexagon">
            <a:avLst>
              <a:gd name="adj" fmla="val 28678"/>
              <a:gd name="vf" fmla="val 115470"/>
            </a:avLst>
          </a:prstGeom>
          <a:noFill/>
          <a:ln w="9525"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36" name="Shape 736"/>
          <p:cNvSpPr/>
          <p:nvPr/>
        </p:nvSpPr>
        <p:spPr>
          <a:xfrm rot="10800000" flipH="1">
            <a:off x="638174" y="1440099"/>
            <a:ext cx="428700" cy="371100"/>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737" name="Shape 737"/>
          <p:cNvSpPr/>
          <p:nvPr/>
        </p:nvSpPr>
        <p:spPr>
          <a:xfrm rot="10800000" flipH="1">
            <a:off x="1495424" y="-131649"/>
            <a:ext cx="819899" cy="710099"/>
          </a:xfrm>
          <a:prstGeom prst="hexagon">
            <a:avLst>
              <a:gd name="adj" fmla="val 28678"/>
              <a:gd name="vf" fmla="val 115470"/>
            </a:avLst>
          </a:prstGeom>
          <a:noFill/>
          <a:ln w="76200" cap="flat" cmpd="sng">
            <a:solidFill>
              <a:srgbClr val="184769"/>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38" name="Shape 738"/>
          <p:cNvSpPr/>
          <p:nvPr/>
        </p:nvSpPr>
        <p:spPr>
          <a:xfrm rot="10800000" flipH="1">
            <a:off x="327799" y="88924"/>
            <a:ext cx="358799" cy="310500"/>
          </a:xfrm>
          <a:prstGeom prst="hexagon">
            <a:avLst>
              <a:gd name="adj" fmla="val 28678"/>
              <a:gd name="vf" fmla="val 115470"/>
            </a:avLst>
          </a:prstGeom>
          <a:solidFill>
            <a:srgbClr val="00E1C6"/>
          </a:solidFill>
          <a:ln>
            <a:noFill/>
          </a:ln>
        </p:spPr>
        <p:txBody>
          <a:bodyPr lIns="91425" tIns="91425" rIns="91425" bIns="91425" anchor="ctr" anchorCtr="0">
            <a:noAutofit/>
          </a:bodyPr>
          <a:lstStyle/>
          <a:p>
            <a:pPr lvl="0">
              <a:spcBef>
                <a:spcPts val="0"/>
              </a:spcBef>
              <a:buNone/>
            </a:pPr>
            <a:endParaRPr/>
          </a:p>
        </p:txBody>
      </p:sp>
      <p:grpSp>
        <p:nvGrpSpPr>
          <p:cNvPr id="739" name="Shape 739"/>
          <p:cNvGrpSpPr/>
          <p:nvPr/>
        </p:nvGrpSpPr>
        <p:grpSpPr>
          <a:xfrm>
            <a:off x="1729783" y="61067"/>
            <a:ext cx="351203" cy="324660"/>
            <a:chOff x="5975075" y="2327500"/>
            <a:chExt cx="420100" cy="388350"/>
          </a:xfrm>
        </p:grpSpPr>
        <p:sp>
          <p:nvSpPr>
            <p:cNvPr id="740" name="Shape 740"/>
            <p:cNvSpPr/>
            <p:nvPr/>
          </p:nvSpPr>
          <p:spPr>
            <a:xfrm>
              <a:off x="5975075" y="2474650"/>
              <a:ext cx="98325" cy="220450"/>
            </a:xfrm>
            <a:custGeom>
              <a:avLst/>
              <a:gdLst/>
              <a:ahLst/>
              <a:cxnLst/>
              <a:rect l="0" t="0" r="0" b="0"/>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741" name="Shape 741"/>
            <p:cNvSpPr/>
            <p:nvPr/>
          </p:nvSpPr>
          <p:spPr>
            <a:xfrm>
              <a:off x="6088025" y="2327500"/>
              <a:ext cx="307150" cy="388350"/>
            </a:xfrm>
            <a:custGeom>
              <a:avLst/>
              <a:gdLst/>
              <a:ahLst/>
              <a:cxnLst/>
              <a:rect l="0" t="0" r="0" b="0"/>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sp>
        <p:nvSpPr>
          <p:cNvPr id="742" name="Shape 742"/>
          <p:cNvSpPr/>
          <p:nvPr/>
        </p:nvSpPr>
        <p:spPr>
          <a:xfrm>
            <a:off x="203100" y="1270176"/>
            <a:ext cx="166061" cy="287704"/>
          </a:xfrm>
          <a:custGeom>
            <a:avLst/>
            <a:gdLst/>
            <a:ahLst/>
            <a:cxnLst/>
            <a:rect l="0" t="0" r="0" b="0"/>
            <a:pathLst>
              <a:path w="11870" h="20565" extrusionOk="0">
                <a:moveTo>
                  <a:pt x="6301" y="977"/>
                </a:moveTo>
                <a:lnTo>
                  <a:pt x="6423" y="1002"/>
                </a:lnTo>
                <a:lnTo>
                  <a:pt x="6497" y="1075"/>
                </a:lnTo>
                <a:lnTo>
                  <a:pt x="6570" y="1148"/>
                </a:lnTo>
                <a:lnTo>
                  <a:pt x="6594" y="1270"/>
                </a:lnTo>
                <a:lnTo>
                  <a:pt x="6570" y="1368"/>
                </a:lnTo>
                <a:lnTo>
                  <a:pt x="6497" y="1466"/>
                </a:lnTo>
                <a:lnTo>
                  <a:pt x="6423" y="1515"/>
                </a:lnTo>
                <a:lnTo>
                  <a:pt x="6301" y="1539"/>
                </a:lnTo>
                <a:lnTo>
                  <a:pt x="5569" y="1539"/>
                </a:lnTo>
                <a:lnTo>
                  <a:pt x="5446" y="1515"/>
                </a:lnTo>
                <a:lnTo>
                  <a:pt x="5373" y="1466"/>
                </a:lnTo>
                <a:lnTo>
                  <a:pt x="5300" y="1368"/>
                </a:lnTo>
                <a:lnTo>
                  <a:pt x="5276" y="1270"/>
                </a:lnTo>
                <a:lnTo>
                  <a:pt x="5300" y="1148"/>
                </a:lnTo>
                <a:lnTo>
                  <a:pt x="5373" y="1075"/>
                </a:lnTo>
                <a:lnTo>
                  <a:pt x="5446" y="1002"/>
                </a:lnTo>
                <a:lnTo>
                  <a:pt x="5569" y="977"/>
                </a:lnTo>
                <a:close/>
                <a:moveTo>
                  <a:pt x="10575" y="2565"/>
                </a:moveTo>
                <a:lnTo>
                  <a:pt x="10575" y="16706"/>
                </a:lnTo>
                <a:lnTo>
                  <a:pt x="1295" y="16706"/>
                </a:lnTo>
                <a:lnTo>
                  <a:pt x="1295" y="2565"/>
                </a:lnTo>
                <a:close/>
                <a:moveTo>
                  <a:pt x="5935" y="17780"/>
                </a:moveTo>
                <a:lnTo>
                  <a:pt x="6106" y="17805"/>
                </a:lnTo>
                <a:lnTo>
                  <a:pt x="6277" y="17854"/>
                </a:lnTo>
                <a:lnTo>
                  <a:pt x="6423" y="17927"/>
                </a:lnTo>
                <a:lnTo>
                  <a:pt x="6545" y="18025"/>
                </a:lnTo>
                <a:lnTo>
                  <a:pt x="6643" y="18147"/>
                </a:lnTo>
                <a:lnTo>
                  <a:pt x="6716" y="18293"/>
                </a:lnTo>
                <a:lnTo>
                  <a:pt x="6765" y="18464"/>
                </a:lnTo>
                <a:lnTo>
                  <a:pt x="6790" y="18635"/>
                </a:lnTo>
                <a:lnTo>
                  <a:pt x="6765" y="18806"/>
                </a:lnTo>
                <a:lnTo>
                  <a:pt x="6716" y="18977"/>
                </a:lnTo>
                <a:lnTo>
                  <a:pt x="6643" y="19124"/>
                </a:lnTo>
                <a:lnTo>
                  <a:pt x="6545" y="19246"/>
                </a:lnTo>
                <a:lnTo>
                  <a:pt x="6423" y="19343"/>
                </a:lnTo>
                <a:lnTo>
                  <a:pt x="6277" y="19417"/>
                </a:lnTo>
                <a:lnTo>
                  <a:pt x="6106" y="19465"/>
                </a:lnTo>
                <a:lnTo>
                  <a:pt x="5935" y="19490"/>
                </a:lnTo>
                <a:lnTo>
                  <a:pt x="5764" y="19465"/>
                </a:lnTo>
                <a:lnTo>
                  <a:pt x="5593" y="19417"/>
                </a:lnTo>
                <a:lnTo>
                  <a:pt x="5446" y="19343"/>
                </a:lnTo>
                <a:lnTo>
                  <a:pt x="5324" y="19246"/>
                </a:lnTo>
                <a:lnTo>
                  <a:pt x="5227" y="19124"/>
                </a:lnTo>
                <a:lnTo>
                  <a:pt x="5153" y="18977"/>
                </a:lnTo>
                <a:lnTo>
                  <a:pt x="5105" y="18806"/>
                </a:lnTo>
                <a:lnTo>
                  <a:pt x="5080" y="18635"/>
                </a:lnTo>
                <a:lnTo>
                  <a:pt x="5105" y="18464"/>
                </a:lnTo>
                <a:lnTo>
                  <a:pt x="5153" y="18293"/>
                </a:lnTo>
                <a:lnTo>
                  <a:pt x="5227" y="18147"/>
                </a:lnTo>
                <a:lnTo>
                  <a:pt x="5324" y="18025"/>
                </a:lnTo>
                <a:lnTo>
                  <a:pt x="5446" y="17927"/>
                </a:lnTo>
                <a:lnTo>
                  <a:pt x="5593" y="17854"/>
                </a:lnTo>
                <a:lnTo>
                  <a:pt x="5764" y="17805"/>
                </a:lnTo>
                <a:lnTo>
                  <a:pt x="5935" y="17780"/>
                </a:lnTo>
                <a:close/>
                <a:moveTo>
                  <a:pt x="1295" y="0"/>
                </a:moveTo>
                <a:lnTo>
                  <a:pt x="1026" y="25"/>
                </a:lnTo>
                <a:lnTo>
                  <a:pt x="782" y="98"/>
                </a:lnTo>
                <a:lnTo>
                  <a:pt x="562" y="220"/>
                </a:lnTo>
                <a:lnTo>
                  <a:pt x="366" y="367"/>
                </a:lnTo>
                <a:lnTo>
                  <a:pt x="220" y="562"/>
                </a:lnTo>
                <a:lnTo>
                  <a:pt x="98" y="782"/>
                </a:lnTo>
                <a:lnTo>
                  <a:pt x="25" y="1026"/>
                </a:lnTo>
                <a:lnTo>
                  <a:pt x="0" y="1295"/>
                </a:lnTo>
                <a:lnTo>
                  <a:pt x="0" y="19270"/>
                </a:lnTo>
                <a:lnTo>
                  <a:pt x="25" y="19539"/>
                </a:lnTo>
                <a:lnTo>
                  <a:pt x="98" y="19783"/>
                </a:lnTo>
                <a:lnTo>
                  <a:pt x="220" y="20003"/>
                </a:lnTo>
                <a:lnTo>
                  <a:pt x="366" y="20198"/>
                </a:lnTo>
                <a:lnTo>
                  <a:pt x="562" y="20345"/>
                </a:lnTo>
                <a:lnTo>
                  <a:pt x="782" y="20467"/>
                </a:lnTo>
                <a:lnTo>
                  <a:pt x="1026" y="20540"/>
                </a:lnTo>
                <a:lnTo>
                  <a:pt x="1295" y="20565"/>
                </a:lnTo>
                <a:lnTo>
                  <a:pt x="10575" y="20565"/>
                </a:lnTo>
                <a:lnTo>
                  <a:pt x="10844" y="20540"/>
                </a:lnTo>
                <a:lnTo>
                  <a:pt x="11088" y="20467"/>
                </a:lnTo>
                <a:lnTo>
                  <a:pt x="11308" y="20345"/>
                </a:lnTo>
                <a:lnTo>
                  <a:pt x="11503" y="20198"/>
                </a:lnTo>
                <a:lnTo>
                  <a:pt x="11650" y="20003"/>
                </a:lnTo>
                <a:lnTo>
                  <a:pt x="11772" y="19783"/>
                </a:lnTo>
                <a:lnTo>
                  <a:pt x="11845" y="19539"/>
                </a:lnTo>
                <a:lnTo>
                  <a:pt x="11870" y="19270"/>
                </a:lnTo>
                <a:lnTo>
                  <a:pt x="11870" y="1295"/>
                </a:lnTo>
                <a:lnTo>
                  <a:pt x="11845" y="1026"/>
                </a:lnTo>
                <a:lnTo>
                  <a:pt x="11772" y="782"/>
                </a:lnTo>
                <a:lnTo>
                  <a:pt x="11650" y="562"/>
                </a:lnTo>
                <a:lnTo>
                  <a:pt x="11503" y="367"/>
                </a:lnTo>
                <a:lnTo>
                  <a:pt x="11308" y="220"/>
                </a:lnTo>
                <a:lnTo>
                  <a:pt x="11088" y="98"/>
                </a:lnTo>
                <a:lnTo>
                  <a:pt x="10844" y="25"/>
                </a:lnTo>
                <a:lnTo>
                  <a:pt x="10575" y="0"/>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grpSp>
        <p:nvGrpSpPr>
          <p:cNvPr id="743" name="Shape 743"/>
          <p:cNvGrpSpPr/>
          <p:nvPr/>
        </p:nvGrpSpPr>
        <p:grpSpPr>
          <a:xfrm>
            <a:off x="904276" y="515192"/>
            <a:ext cx="382958" cy="607110"/>
            <a:chOff x="6718575" y="2318625"/>
            <a:chExt cx="256950" cy="407375"/>
          </a:xfrm>
        </p:grpSpPr>
        <p:sp>
          <p:nvSpPr>
            <p:cNvPr id="744" name="Shape 744"/>
            <p:cNvSpPr/>
            <p:nvPr/>
          </p:nvSpPr>
          <p:spPr>
            <a:xfrm>
              <a:off x="6795900" y="2673600"/>
              <a:ext cx="102300" cy="22550"/>
            </a:xfrm>
            <a:custGeom>
              <a:avLst/>
              <a:gdLst/>
              <a:ahLst/>
              <a:cxnLst/>
              <a:rect l="0" t="0" r="0" b="0"/>
              <a:pathLst>
                <a:path w="4092" h="902" fill="none" extrusionOk="0">
                  <a:moveTo>
                    <a:pt x="4092" y="902"/>
                  </a:moveTo>
                  <a:lnTo>
                    <a:pt x="4092" y="1"/>
                  </a:lnTo>
                  <a:lnTo>
                    <a:pt x="0" y="1"/>
                  </a:lnTo>
                  <a:lnTo>
                    <a:pt x="0" y="902"/>
                  </a:lnTo>
                  <a:lnTo>
                    <a:pt x="4092" y="902"/>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45" name="Shape 745"/>
            <p:cNvSpPr/>
            <p:nvPr/>
          </p:nvSpPr>
          <p:spPr>
            <a:xfrm>
              <a:off x="6795900" y="2650475"/>
              <a:ext cx="102300" cy="22550"/>
            </a:xfrm>
            <a:custGeom>
              <a:avLst/>
              <a:gdLst/>
              <a:ahLst/>
              <a:cxnLst/>
              <a:rect l="0" t="0" r="0" b="0"/>
              <a:pathLst>
                <a:path w="4092" h="902" fill="none" extrusionOk="0">
                  <a:moveTo>
                    <a:pt x="4092" y="901"/>
                  </a:moveTo>
                  <a:lnTo>
                    <a:pt x="4092" y="0"/>
                  </a:lnTo>
                  <a:lnTo>
                    <a:pt x="0" y="0"/>
                  </a:lnTo>
                  <a:lnTo>
                    <a:pt x="0" y="901"/>
                  </a:lnTo>
                  <a:lnTo>
                    <a:pt x="4092" y="901"/>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46" name="Shape 746"/>
            <p:cNvSpPr/>
            <p:nvPr/>
          </p:nvSpPr>
          <p:spPr>
            <a:xfrm>
              <a:off x="6795900" y="2696125"/>
              <a:ext cx="102300" cy="29875"/>
            </a:xfrm>
            <a:custGeom>
              <a:avLst/>
              <a:gdLst/>
              <a:ahLst/>
              <a:cxnLst/>
              <a:rect l="0" t="0" r="0" b="0"/>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47" name="Shape 747"/>
            <p:cNvSpPr/>
            <p:nvPr/>
          </p:nvSpPr>
          <p:spPr>
            <a:xfrm>
              <a:off x="6784925" y="2459275"/>
              <a:ext cx="35350" cy="166875"/>
            </a:xfrm>
            <a:custGeom>
              <a:avLst/>
              <a:gdLst/>
              <a:ahLst/>
              <a:cxnLst/>
              <a:rect l="0" t="0" r="0" b="0"/>
              <a:pathLst>
                <a:path w="1414" h="6675" fill="none" extrusionOk="0">
                  <a:moveTo>
                    <a:pt x="1413" y="6674"/>
                  </a:moveTo>
                  <a:lnTo>
                    <a:pt x="1413" y="6674"/>
                  </a:lnTo>
                  <a:lnTo>
                    <a:pt x="585" y="2850"/>
                  </a:lnTo>
                  <a:lnTo>
                    <a:pt x="1" y="1"/>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48" name="Shape 748"/>
            <p:cNvSpPr/>
            <p:nvPr/>
          </p:nvSpPr>
          <p:spPr>
            <a:xfrm>
              <a:off x="6718575" y="2318625"/>
              <a:ext cx="256950" cy="307525"/>
            </a:xfrm>
            <a:custGeom>
              <a:avLst/>
              <a:gdLst/>
              <a:ahLst/>
              <a:cxnLst/>
              <a:rect l="0" t="0" r="0" b="0"/>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49" name="Shape 749"/>
            <p:cNvSpPr/>
            <p:nvPr/>
          </p:nvSpPr>
          <p:spPr>
            <a:xfrm>
              <a:off x="6873825" y="2459275"/>
              <a:ext cx="35350" cy="166875"/>
            </a:xfrm>
            <a:custGeom>
              <a:avLst/>
              <a:gdLst/>
              <a:ahLst/>
              <a:cxnLst/>
              <a:rect l="0" t="0" r="0" b="0"/>
              <a:pathLst>
                <a:path w="1414" h="6675" fill="none" extrusionOk="0">
                  <a:moveTo>
                    <a:pt x="1413" y="1"/>
                  </a:moveTo>
                  <a:lnTo>
                    <a:pt x="1413" y="1"/>
                  </a:lnTo>
                  <a:lnTo>
                    <a:pt x="829" y="2850"/>
                  </a:lnTo>
                  <a:lnTo>
                    <a:pt x="1" y="6674"/>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50" name="Shape 750"/>
            <p:cNvSpPr/>
            <p:nvPr/>
          </p:nvSpPr>
          <p:spPr>
            <a:xfrm>
              <a:off x="6801975" y="2453200"/>
              <a:ext cx="90150" cy="19500"/>
            </a:xfrm>
            <a:custGeom>
              <a:avLst/>
              <a:gdLst/>
              <a:ahLst/>
              <a:cxnLst/>
              <a:rect l="0" t="0" r="0" b="0"/>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51" name="Shape 751"/>
            <p:cNvSpPr/>
            <p:nvPr/>
          </p:nvSpPr>
          <p:spPr>
            <a:xfrm>
              <a:off x="6795900" y="2628550"/>
              <a:ext cx="102300" cy="25"/>
            </a:xfrm>
            <a:custGeom>
              <a:avLst/>
              <a:gdLst/>
              <a:ahLst/>
              <a:cxnLst/>
              <a:rect l="0" t="0" r="0" b="0"/>
              <a:pathLst>
                <a:path w="4092" h="1" fill="none" extrusionOk="0">
                  <a:moveTo>
                    <a:pt x="0" y="1"/>
                  </a:moveTo>
                  <a:lnTo>
                    <a:pt x="4092" y="1"/>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grpSp>
        <p:nvGrpSpPr>
          <p:cNvPr id="752" name="Shape 752"/>
          <p:cNvGrpSpPr/>
          <p:nvPr/>
        </p:nvGrpSpPr>
        <p:grpSpPr>
          <a:xfrm>
            <a:off x="335759" y="1840530"/>
            <a:ext cx="342881" cy="350068"/>
            <a:chOff x="3951850" y="2985350"/>
            <a:chExt cx="407950" cy="416500"/>
          </a:xfrm>
        </p:grpSpPr>
        <p:sp>
          <p:nvSpPr>
            <p:cNvPr id="753" name="Shape 753"/>
            <p:cNvSpPr/>
            <p:nvPr/>
          </p:nvSpPr>
          <p:spPr>
            <a:xfrm>
              <a:off x="3951850" y="2985350"/>
              <a:ext cx="314800" cy="314825"/>
            </a:xfrm>
            <a:custGeom>
              <a:avLst/>
              <a:gdLst/>
              <a:ahLst/>
              <a:cxnLst/>
              <a:rect l="0" t="0" r="0" b="0"/>
              <a:pathLst>
                <a:path w="12592" h="12593" fill="none" extrusionOk="0">
                  <a:moveTo>
                    <a:pt x="6284" y="1"/>
                  </a:moveTo>
                  <a:lnTo>
                    <a:pt x="6284" y="1"/>
                  </a:lnTo>
                  <a:lnTo>
                    <a:pt x="5967" y="25"/>
                  </a:lnTo>
                  <a:lnTo>
                    <a:pt x="5651" y="49"/>
                  </a:lnTo>
                  <a:lnTo>
                    <a:pt x="5334" y="74"/>
                  </a:lnTo>
                  <a:lnTo>
                    <a:pt x="5017" y="147"/>
                  </a:lnTo>
                  <a:lnTo>
                    <a:pt x="4725" y="220"/>
                  </a:lnTo>
                  <a:lnTo>
                    <a:pt x="4433" y="293"/>
                  </a:lnTo>
                  <a:lnTo>
                    <a:pt x="4141" y="390"/>
                  </a:lnTo>
                  <a:lnTo>
                    <a:pt x="3848" y="512"/>
                  </a:lnTo>
                  <a:lnTo>
                    <a:pt x="3556" y="634"/>
                  </a:lnTo>
                  <a:lnTo>
                    <a:pt x="3288" y="780"/>
                  </a:lnTo>
                  <a:lnTo>
                    <a:pt x="3020" y="926"/>
                  </a:lnTo>
                  <a:lnTo>
                    <a:pt x="2777" y="1072"/>
                  </a:lnTo>
                  <a:lnTo>
                    <a:pt x="2290" y="1437"/>
                  </a:lnTo>
                  <a:lnTo>
                    <a:pt x="1851" y="1852"/>
                  </a:lnTo>
                  <a:lnTo>
                    <a:pt x="1437" y="2290"/>
                  </a:lnTo>
                  <a:lnTo>
                    <a:pt x="1072" y="2777"/>
                  </a:lnTo>
                  <a:lnTo>
                    <a:pt x="901" y="3045"/>
                  </a:lnTo>
                  <a:lnTo>
                    <a:pt x="755" y="3313"/>
                  </a:lnTo>
                  <a:lnTo>
                    <a:pt x="609" y="3581"/>
                  </a:lnTo>
                  <a:lnTo>
                    <a:pt x="487" y="3849"/>
                  </a:lnTo>
                  <a:lnTo>
                    <a:pt x="390" y="4141"/>
                  </a:lnTo>
                  <a:lnTo>
                    <a:pt x="292" y="4433"/>
                  </a:lnTo>
                  <a:lnTo>
                    <a:pt x="195" y="4725"/>
                  </a:lnTo>
                  <a:lnTo>
                    <a:pt x="122" y="5042"/>
                  </a:lnTo>
                  <a:lnTo>
                    <a:pt x="73" y="5334"/>
                  </a:lnTo>
                  <a:lnTo>
                    <a:pt x="25" y="5651"/>
                  </a:lnTo>
                  <a:lnTo>
                    <a:pt x="0" y="5968"/>
                  </a:lnTo>
                  <a:lnTo>
                    <a:pt x="0" y="6308"/>
                  </a:lnTo>
                  <a:lnTo>
                    <a:pt x="0" y="6308"/>
                  </a:lnTo>
                  <a:lnTo>
                    <a:pt x="0" y="6625"/>
                  </a:lnTo>
                  <a:lnTo>
                    <a:pt x="25" y="6942"/>
                  </a:lnTo>
                  <a:lnTo>
                    <a:pt x="73" y="7258"/>
                  </a:lnTo>
                  <a:lnTo>
                    <a:pt x="122" y="7575"/>
                  </a:lnTo>
                  <a:lnTo>
                    <a:pt x="195" y="7867"/>
                  </a:lnTo>
                  <a:lnTo>
                    <a:pt x="292" y="8184"/>
                  </a:lnTo>
                  <a:lnTo>
                    <a:pt x="390" y="8476"/>
                  </a:lnTo>
                  <a:lnTo>
                    <a:pt x="487" y="8744"/>
                  </a:lnTo>
                  <a:lnTo>
                    <a:pt x="609" y="9036"/>
                  </a:lnTo>
                  <a:lnTo>
                    <a:pt x="755" y="9304"/>
                  </a:lnTo>
                  <a:lnTo>
                    <a:pt x="901" y="9572"/>
                  </a:lnTo>
                  <a:lnTo>
                    <a:pt x="1072" y="9816"/>
                  </a:lnTo>
                  <a:lnTo>
                    <a:pt x="1437" y="10303"/>
                  </a:lnTo>
                  <a:lnTo>
                    <a:pt x="1851" y="10741"/>
                  </a:lnTo>
                  <a:lnTo>
                    <a:pt x="2290" y="11155"/>
                  </a:lnTo>
                  <a:lnTo>
                    <a:pt x="2777" y="11520"/>
                  </a:lnTo>
                  <a:lnTo>
                    <a:pt x="3020" y="11691"/>
                  </a:lnTo>
                  <a:lnTo>
                    <a:pt x="3288" y="11837"/>
                  </a:lnTo>
                  <a:lnTo>
                    <a:pt x="3556" y="11983"/>
                  </a:lnTo>
                  <a:lnTo>
                    <a:pt x="3848" y="12105"/>
                  </a:lnTo>
                  <a:lnTo>
                    <a:pt x="4141" y="12202"/>
                  </a:lnTo>
                  <a:lnTo>
                    <a:pt x="4433" y="12300"/>
                  </a:lnTo>
                  <a:lnTo>
                    <a:pt x="4725" y="12397"/>
                  </a:lnTo>
                  <a:lnTo>
                    <a:pt x="5017" y="12470"/>
                  </a:lnTo>
                  <a:lnTo>
                    <a:pt x="5334" y="12519"/>
                  </a:lnTo>
                  <a:lnTo>
                    <a:pt x="5651" y="12568"/>
                  </a:lnTo>
                  <a:lnTo>
                    <a:pt x="5967" y="12592"/>
                  </a:lnTo>
                  <a:lnTo>
                    <a:pt x="6284" y="12592"/>
                  </a:lnTo>
                  <a:lnTo>
                    <a:pt x="6284" y="12592"/>
                  </a:lnTo>
                  <a:lnTo>
                    <a:pt x="6625" y="12592"/>
                  </a:lnTo>
                  <a:lnTo>
                    <a:pt x="6941" y="12568"/>
                  </a:lnTo>
                  <a:lnTo>
                    <a:pt x="7258" y="12519"/>
                  </a:lnTo>
                  <a:lnTo>
                    <a:pt x="7550" y="12470"/>
                  </a:lnTo>
                  <a:lnTo>
                    <a:pt x="7867" y="12397"/>
                  </a:lnTo>
                  <a:lnTo>
                    <a:pt x="8159" y="12300"/>
                  </a:lnTo>
                  <a:lnTo>
                    <a:pt x="8451" y="12202"/>
                  </a:lnTo>
                  <a:lnTo>
                    <a:pt x="8744" y="12105"/>
                  </a:lnTo>
                  <a:lnTo>
                    <a:pt x="9012" y="11983"/>
                  </a:lnTo>
                  <a:lnTo>
                    <a:pt x="9279" y="11837"/>
                  </a:lnTo>
                  <a:lnTo>
                    <a:pt x="9547" y="11691"/>
                  </a:lnTo>
                  <a:lnTo>
                    <a:pt x="9815" y="11520"/>
                  </a:lnTo>
                  <a:lnTo>
                    <a:pt x="10302" y="11155"/>
                  </a:lnTo>
                  <a:lnTo>
                    <a:pt x="10741" y="10741"/>
                  </a:lnTo>
                  <a:lnTo>
                    <a:pt x="11155" y="10303"/>
                  </a:lnTo>
                  <a:lnTo>
                    <a:pt x="11520" y="9816"/>
                  </a:lnTo>
                  <a:lnTo>
                    <a:pt x="11666" y="9572"/>
                  </a:lnTo>
                  <a:lnTo>
                    <a:pt x="11812" y="9304"/>
                  </a:lnTo>
                  <a:lnTo>
                    <a:pt x="11958" y="9036"/>
                  </a:lnTo>
                  <a:lnTo>
                    <a:pt x="12080" y="8744"/>
                  </a:lnTo>
                  <a:lnTo>
                    <a:pt x="12202" y="8476"/>
                  </a:lnTo>
                  <a:lnTo>
                    <a:pt x="12299" y="8184"/>
                  </a:lnTo>
                  <a:lnTo>
                    <a:pt x="12397" y="7867"/>
                  </a:lnTo>
                  <a:lnTo>
                    <a:pt x="12446" y="7575"/>
                  </a:lnTo>
                  <a:lnTo>
                    <a:pt x="12519" y="7258"/>
                  </a:lnTo>
                  <a:lnTo>
                    <a:pt x="12543" y="6942"/>
                  </a:lnTo>
                  <a:lnTo>
                    <a:pt x="12567" y="6625"/>
                  </a:lnTo>
                  <a:lnTo>
                    <a:pt x="12592" y="6308"/>
                  </a:lnTo>
                  <a:lnTo>
                    <a:pt x="12592" y="6308"/>
                  </a:lnTo>
                  <a:lnTo>
                    <a:pt x="12567" y="5968"/>
                  </a:lnTo>
                  <a:lnTo>
                    <a:pt x="12543" y="5651"/>
                  </a:lnTo>
                  <a:lnTo>
                    <a:pt x="12519" y="5334"/>
                  </a:lnTo>
                  <a:lnTo>
                    <a:pt x="12446" y="5042"/>
                  </a:lnTo>
                  <a:lnTo>
                    <a:pt x="12397" y="4725"/>
                  </a:lnTo>
                  <a:lnTo>
                    <a:pt x="12299" y="4433"/>
                  </a:lnTo>
                  <a:lnTo>
                    <a:pt x="12202" y="4141"/>
                  </a:lnTo>
                  <a:lnTo>
                    <a:pt x="12080" y="3849"/>
                  </a:lnTo>
                  <a:lnTo>
                    <a:pt x="11958" y="3581"/>
                  </a:lnTo>
                  <a:lnTo>
                    <a:pt x="11812" y="3313"/>
                  </a:lnTo>
                  <a:lnTo>
                    <a:pt x="11666" y="3045"/>
                  </a:lnTo>
                  <a:lnTo>
                    <a:pt x="11520" y="2777"/>
                  </a:lnTo>
                  <a:lnTo>
                    <a:pt x="11155" y="2290"/>
                  </a:lnTo>
                  <a:lnTo>
                    <a:pt x="10741" y="1852"/>
                  </a:lnTo>
                  <a:lnTo>
                    <a:pt x="10302" y="1437"/>
                  </a:lnTo>
                  <a:lnTo>
                    <a:pt x="9815" y="1072"/>
                  </a:lnTo>
                  <a:lnTo>
                    <a:pt x="9547" y="926"/>
                  </a:lnTo>
                  <a:lnTo>
                    <a:pt x="9279" y="780"/>
                  </a:lnTo>
                  <a:lnTo>
                    <a:pt x="9012" y="634"/>
                  </a:lnTo>
                  <a:lnTo>
                    <a:pt x="8744" y="512"/>
                  </a:lnTo>
                  <a:lnTo>
                    <a:pt x="8451" y="390"/>
                  </a:lnTo>
                  <a:lnTo>
                    <a:pt x="8159" y="293"/>
                  </a:lnTo>
                  <a:lnTo>
                    <a:pt x="7867" y="220"/>
                  </a:lnTo>
                  <a:lnTo>
                    <a:pt x="7550" y="147"/>
                  </a:lnTo>
                  <a:lnTo>
                    <a:pt x="7258" y="74"/>
                  </a:lnTo>
                  <a:lnTo>
                    <a:pt x="6941" y="49"/>
                  </a:lnTo>
                  <a:lnTo>
                    <a:pt x="6625" y="25"/>
                  </a:lnTo>
                  <a:lnTo>
                    <a:pt x="6284" y="1"/>
                  </a:lnTo>
                  <a:lnTo>
                    <a:pt x="6284" y="1"/>
                  </a:lnTo>
                  <a:close/>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54" name="Shape 754"/>
            <p:cNvSpPr/>
            <p:nvPr/>
          </p:nvSpPr>
          <p:spPr>
            <a:xfrm>
              <a:off x="3988375" y="3021875"/>
              <a:ext cx="241750" cy="241750"/>
            </a:xfrm>
            <a:custGeom>
              <a:avLst/>
              <a:gdLst/>
              <a:ahLst/>
              <a:cxnLst/>
              <a:rect l="0" t="0" r="0" b="0"/>
              <a:pathLst>
                <a:path w="9670" h="9670" fill="none" extrusionOk="0">
                  <a:moveTo>
                    <a:pt x="4823" y="1"/>
                  </a:moveTo>
                  <a:lnTo>
                    <a:pt x="4823" y="1"/>
                  </a:lnTo>
                  <a:lnTo>
                    <a:pt x="4336" y="25"/>
                  </a:lnTo>
                  <a:lnTo>
                    <a:pt x="3849" y="98"/>
                  </a:lnTo>
                  <a:lnTo>
                    <a:pt x="3386" y="220"/>
                  </a:lnTo>
                  <a:lnTo>
                    <a:pt x="2947" y="391"/>
                  </a:lnTo>
                  <a:lnTo>
                    <a:pt x="2533" y="585"/>
                  </a:lnTo>
                  <a:lnTo>
                    <a:pt x="2144" y="829"/>
                  </a:lnTo>
                  <a:lnTo>
                    <a:pt x="1754" y="1121"/>
                  </a:lnTo>
                  <a:lnTo>
                    <a:pt x="1413" y="1438"/>
                  </a:lnTo>
                  <a:lnTo>
                    <a:pt x="1096" y="1779"/>
                  </a:lnTo>
                  <a:lnTo>
                    <a:pt x="829" y="2144"/>
                  </a:lnTo>
                  <a:lnTo>
                    <a:pt x="585" y="2534"/>
                  </a:lnTo>
                  <a:lnTo>
                    <a:pt x="390" y="2972"/>
                  </a:lnTo>
                  <a:lnTo>
                    <a:pt x="220" y="3411"/>
                  </a:lnTo>
                  <a:lnTo>
                    <a:pt x="98" y="3873"/>
                  </a:lnTo>
                  <a:lnTo>
                    <a:pt x="25" y="4336"/>
                  </a:lnTo>
                  <a:lnTo>
                    <a:pt x="1" y="4847"/>
                  </a:lnTo>
                  <a:lnTo>
                    <a:pt x="1" y="4847"/>
                  </a:lnTo>
                  <a:lnTo>
                    <a:pt x="25" y="5335"/>
                  </a:lnTo>
                  <a:lnTo>
                    <a:pt x="98" y="5822"/>
                  </a:lnTo>
                  <a:lnTo>
                    <a:pt x="220" y="6284"/>
                  </a:lnTo>
                  <a:lnTo>
                    <a:pt x="390" y="6723"/>
                  </a:lnTo>
                  <a:lnTo>
                    <a:pt x="585" y="7137"/>
                  </a:lnTo>
                  <a:lnTo>
                    <a:pt x="829" y="7527"/>
                  </a:lnTo>
                  <a:lnTo>
                    <a:pt x="1096" y="7916"/>
                  </a:lnTo>
                  <a:lnTo>
                    <a:pt x="1413" y="8257"/>
                  </a:lnTo>
                  <a:lnTo>
                    <a:pt x="1754" y="8574"/>
                  </a:lnTo>
                  <a:lnTo>
                    <a:pt x="2144" y="8842"/>
                  </a:lnTo>
                  <a:lnTo>
                    <a:pt x="2533" y="9085"/>
                  </a:lnTo>
                  <a:lnTo>
                    <a:pt x="2947" y="9280"/>
                  </a:lnTo>
                  <a:lnTo>
                    <a:pt x="3386" y="9451"/>
                  </a:lnTo>
                  <a:lnTo>
                    <a:pt x="3849" y="9572"/>
                  </a:lnTo>
                  <a:lnTo>
                    <a:pt x="4336" y="9645"/>
                  </a:lnTo>
                  <a:lnTo>
                    <a:pt x="4823" y="9670"/>
                  </a:lnTo>
                  <a:lnTo>
                    <a:pt x="4823" y="9670"/>
                  </a:lnTo>
                  <a:lnTo>
                    <a:pt x="5334" y="9645"/>
                  </a:lnTo>
                  <a:lnTo>
                    <a:pt x="5797" y="9572"/>
                  </a:lnTo>
                  <a:lnTo>
                    <a:pt x="6260" y="9451"/>
                  </a:lnTo>
                  <a:lnTo>
                    <a:pt x="6698" y="9280"/>
                  </a:lnTo>
                  <a:lnTo>
                    <a:pt x="7136" y="9085"/>
                  </a:lnTo>
                  <a:lnTo>
                    <a:pt x="7526" y="8842"/>
                  </a:lnTo>
                  <a:lnTo>
                    <a:pt x="7892" y="8574"/>
                  </a:lnTo>
                  <a:lnTo>
                    <a:pt x="8232" y="8257"/>
                  </a:lnTo>
                  <a:lnTo>
                    <a:pt x="8549" y="7916"/>
                  </a:lnTo>
                  <a:lnTo>
                    <a:pt x="8841" y="7527"/>
                  </a:lnTo>
                  <a:lnTo>
                    <a:pt x="9085" y="7137"/>
                  </a:lnTo>
                  <a:lnTo>
                    <a:pt x="9280" y="6723"/>
                  </a:lnTo>
                  <a:lnTo>
                    <a:pt x="9450" y="6284"/>
                  </a:lnTo>
                  <a:lnTo>
                    <a:pt x="9572" y="5822"/>
                  </a:lnTo>
                  <a:lnTo>
                    <a:pt x="9645" y="5335"/>
                  </a:lnTo>
                  <a:lnTo>
                    <a:pt x="9669" y="4847"/>
                  </a:lnTo>
                  <a:lnTo>
                    <a:pt x="9669" y="4847"/>
                  </a:lnTo>
                  <a:lnTo>
                    <a:pt x="9645" y="4336"/>
                  </a:lnTo>
                  <a:lnTo>
                    <a:pt x="9572" y="3873"/>
                  </a:lnTo>
                  <a:lnTo>
                    <a:pt x="9450" y="3411"/>
                  </a:lnTo>
                  <a:lnTo>
                    <a:pt x="9280" y="2972"/>
                  </a:lnTo>
                  <a:lnTo>
                    <a:pt x="9085" y="2534"/>
                  </a:lnTo>
                  <a:lnTo>
                    <a:pt x="8841" y="2144"/>
                  </a:lnTo>
                  <a:lnTo>
                    <a:pt x="8549" y="1779"/>
                  </a:lnTo>
                  <a:lnTo>
                    <a:pt x="8232" y="1438"/>
                  </a:lnTo>
                  <a:lnTo>
                    <a:pt x="7892" y="1121"/>
                  </a:lnTo>
                  <a:lnTo>
                    <a:pt x="7526" y="829"/>
                  </a:lnTo>
                  <a:lnTo>
                    <a:pt x="7136" y="585"/>
                  </a:lnTo>
                  <a:lnTo>
                    <a:pt x="6698" y="391"/>
                  </a:lnTo>
                  <a:lnTo>
                    <a:pt x="6260" y="220"/>
                  </a:lnTo>
                  <a:lnTo>
                    <a:pt x="5797" y="98"/>
                  </a:lnTo>
                  <a:lnTo>
                    <a:pt x="5334" y="25"/>
                  </a:lnTo>
                  <a:lnTo>
                    <a:pt x="4823" y="1"/>
                  </a:lnTo>
                  <a:lnTo>
                    <a:pt x="4823" y="1"/>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55" name="Shape 755"/>
            <p:cNvSpPr/>
            <p:nvPr/>
          </p:nvSpPr>
          <p:spPr>
            <a:xfrm>
              <a:off x="4024300" y="3058425"/>
              <a:ext cx="84650" cy="84650"/>
            </a:xfrm>
            <a:custGeom>
              <a:avLst/>
              <a:gdLst/>
              <a:ahLst/>
              <a:cxnLst/>
              <a:rect l="0" t="0" r="0" b="0"/>
              <a:pathLst>
                <a:path w="3386" h="3386" fill="none" extrusionOk="0">
                  <a:moveTo>
                    <a:pt x="0" y="3385"/>
                  </a:moveTo>
                  <a:lnTo>
                    <a:pt x="0" y="3385"/>
                  </a:lnTo>
                  <a:lnTo>
                    <a:pt x="25" y="3020"/>
                  </a:lnTo>
                  <a:lnTo>
                    <a:pt x="74" y="2704"/>
                  </a:lnTo>
                  <a:lnTo>
                    <a:pt x="147" y="2363"/>
                  </a:lnTo>
                  <a:lnTo>
                    <a:pt x="268" y="2070"/>
                  </a:lnTo>
                  <a:lnTo>
                    <a:pt x="414" y="1754"/>
                  </a:lnTo>
                  <a:lnTo>
                    <a:pt x="585" y="1486"/>
                  </a:lnTo>
                  <a:lnTo>
                    <a:pt x="780" y="1218"/>
                  </a:lnTo>
                  <a:lnTo>
                    <a:pt x="999" y="974"/>
                  </a:lnTo>
                  <a:lnTo>
                    <a:pt x="1243" y="755"/>
                  </a:lnTo>
                  <a:lnTo>
                    <a:pt x="1510" y="560"/>
                  </a:lnTo>
                  <a:lnTo>
                    <a:pt x="1778" y="390"/>
                  </a:lnTo>
                  <a:lnTo>
                    <a:pt x="2071" y="244"/>
                  </a:lnTo>
                  <a:lnTo>
                    <a:pt x="2387" y="146"/>
                  </a:lnTo>
                  <a:lnTo>
                    <a:pt x="2704" y="49"/>
                  </a:lnTo>
                  <a:lnTo>
                    <a:pt x="3045" y="0"/>
                  </a:lnTo>
                  <a:lnTo>
                    <a:pt x="3386" y="0"/>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56" name="Shape 756"/>
            <p:cNvSpPr/>
            <p:nvPr/>
          </p:nvSpPr>
          <p:spPr>
            <a:xfrm>
              <a:off x="4205750" y="3248375"/>
              <a:ext cx="154050" cy="153475"/>
            </a:xfrm>
            <a:custGeom>
              <a:avLst/>
              <a:gdLst/>
              <a:ahLst/>
              <a:cxnLst/>
              <a:rect l="0" t="0" r="0" b="0"/>
              <a:pathLst>
                <a:path w="6162" h="6139" fill="none" extrusionOk="0">
                  <a:moveTo>
                    <a:pt x="0" y="1024"/>
                  </a:moveTo>
                  <a:lnTo>
                    <a:pt x="4969" y="5992"/>
                  </a:lnTo>
                  <a:lnTo>
                    <a:pt x="4969" y="5992"/>
                  </a:lnTo>
                  <a:lnTo>
                    <a:pt x="5042" y="6041"/>
                  </a:lnTo>
                  <a:lnTo>
                    <a:pt x="5115" y="6090"/>
                  </a:lnTo>
                  <a:lnTo>
                    <a:pt x="5212" y="6114"/>
                  </a:lnTo>
                  <a:lnTo>
                    <a:pt x="5310" y="6138"/>
                  </a:lnTo>
                  <a:lnTo>
                    <a:pt x="5407" y="6114"/>
                  </a:lnTo>
                  <a:lnTo>
                    <a:pt x="5480" y="6090"/>
                  </a:lnTo>
                  <a:lnTo>
                    <a:pt x="5577" y="6041"/>
                  </a:lnTo>
                  <a:lnTo>
                    <a:pt x="5651" y="5992"/>
                  </a:lnTo>
                  <a:lnTo>
                    <a:pt x="6016" y="5627"/>
                  </a:lnTo>
                  <a:lnTo>
                    <a:pt x="6016" y="5627"/>
                  </a:lnTo>
                  <a:lnTo>
                    <a:pt x="6089" y="5554"/>
                  </a:lnTo>
                  <a:lnTo>
                    <a:pt x="6138" y="5456"/>
                  </a:lnTo>
                  <a:lnTo>
                    <a:pt x="6162" y="5359"/>
                  </a:lnTo>
                  <a:lnTo>
                    <a:pt x="6162" y="5286"/>
                  </a:lnTo>
                  <a:lnTo>
                    <a:pt x="6162" y="5188"/>
                  </a:lnTo>
                  <a:lnTo>
                    <a:pt x="6138" y="5091"/>
                  </a:lnTo>
                  <a:lnTo>
                    <a:pt x="6089" y="5018"/>
                  </a:lnTo>
                  <a:lnTo>
                    <a:pt x="6016" y="4921"/>
                  </a:lnTo>
                  <a:lnTo>
                    <a:pt x="1072" y="1"/>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grpSp>
        <p:nvGrpSpPr>
          <p:cNvPr id="757" name="Shape 757"/>
          <p:cNvGrpSpPr/>
          <p:nvPr/>
        </p:nvGrpSpPr>
        <p:grpSpPr>
          <a:xfrm rot="10800000" flipH="1">
            <a:off x="7663686" y="3682711"/>
            <a:ext cx="1034724" cy="895486"/>
            <a:chOff x="238125" y="1431100"/>
            <a:chExt cx="3296350" cy="2852775"/>
          </a:xfrm>
        </p:grpSpPr>
        <p:sp>
          <p:nvSpPr>
            <p:cNvPr id="758" name="Shape 758"/>
            <p:cNvSpPr/>
            <p:nvPr/>
          </p:nvSpPr>
          <p:spPr>
            <a:xfrm>
              <a:off x="980725" y="4136025"/>
              <a:ext cx="157950" cy="147850"/>
            </a:xfrm>
            <a:custGeom>
              <a:avLst/>
              <a:gdLst/>
              <a:ahLst/>
              <a:cxnLst/>
              <a:rect l="0" t="0" r="0" b="0"/>
              <a:pathLst>
                <a:path w="6318" h="5914" extrusionOk="0">
                  <a:moveTo>
                    <a:pt x="403" y="0"/>
                  </a:moveTo>
                  <a:lnTo>
                    <a:pt x="0" y="269"/>
                  </a:lnTo>
                  <a:lnTo>
                    <a:pt x="3226" y="5914"/>
                  </a:lnTo>
                  <a:lnTo>
                    <a:pt x="6317" y="5914"/>
                  </a:lnTo>
                  <a:lnTo>
                    <a:pt x="403" y="0"/>
                  </a:lnTo>
                  <a:close/>
                </a:path>
              </a:pathLst>
            </a:custGeom>
            <a:solidFill>
              <a:srgbClr val="00E2C7"/>
            </a:solidFill>
            <a:ln>
              <a:noFill/>
            </a:ln>
          </p:spPr>
          <p:txBody>
            <a:bodyPr lIns="91425" tIns="91425" rIns="91425" bIns="91425" anchor="ctr" anchorCtr="0">
              <a:noAutofit/>
            </a:bodyPr>
            <a:lstStyle/>
            <a:p>
              <a:pPr lvl="0">
                <a:spcBef>
                  <a:spcPts val="0"/>
                </a:spcBef>
                <a:buNone/>
              </a:pPr>
              <a:endParaRPr/>
            </a:p>
          </p:txBody>
        </p:sp>
        <p:sp>
          <p:nvSpPr>
            <p:cNvPr id="759" name="Shape 759"/>
            <p:cNvSpPr/>
            <p:nvPr/>
          </p:nvSpPr>
          <p:spPr>
            <a:xfrm>
              <a:off x="849675" y="3907525"/>
              <a:ext cx="386425" cy="376350"/>
            </a:xfrm>
            <a:custGeom>
              <a:avLst/>
              <a:gdLst/>
              <a:ahLst/>
              <a:cxnLst/>
              <a:rect l="0" t="0" r="0" b="0"/>
              <a:pathLst>
                <a:path w="15457" h="15054" extrusionOk="0">
                  <a:moveTo>
                    <a:pt x="403" y="0"/>
                  </a:moveTo>
                  <a:lnTo>
                    <a:pt x="0" y="269"/>
                  </a:lnTo>
                  <a:lnTo>
                    <a:pt x="5242" y="9543"/>
                  </a:lnTo>
                  <a:lnTo>
                    <a:pt x="10887" y="15054"/>
                  </a:lnTo>
                  <a:lnTo>
                    <a:pt x="15457" y="15054"/>
                  </a:lnTo>
                  <a:lnTo>
                    <a:pt x="403" y="0"/>
                  </a:lnTo>
                  <a:close/>
                </a:path>
              </a:pathLst>
            </a:custGeom>
            <a:solidFill>
              <a:srgbClr val="01E0C8"/>
            </a:solidFill>
            <a:ln>
              <a:noFill/>
            </a:ln>
          </p:spPr>
          <p:txBody>
            <a:bodyPr lIns="91425" tIns="91425" rIns="91425" bIns="91425" anchor="ctr" anchorCtr="0">
              <a:noAutofit/>
            </a:bodyPr>
            <a:lstStyle/>
            <a:p>
              <a:pPr lvl="0">
                <a:spcBef>
                  <a:spcPts val="0"/>
                </a:spcBef>
                <a:buNone/>
              </a:pPr>
              <a:endParaRPr/>
            </a:p>
          </p:txBody>
        </p:sp>
        <p:sp>
          <p:nvSpPr>
            <p:cNvPr id="760" name="Shape 760"/>
            <p:cNvSpPr/>
            <p:nvPr/>
          </p:nvSpPr>
          <p:spPr>
            <a:xfrm>
              <a:off x="715250" y="3675675"/>
              <a:ext cx="618300" cy="608200"/>
            </a:xfrm>
            <a:custGeom>
              <a:avLst/>
              <a:gdLst/>
              <a:ahLst/>
              <a:cxnLst/>
              <a:rect l="0" t="0" r="0" b="0"/>
              <a:pathLst>
                <a:path w="24732" h="24328" extrusionOk="0">
                  <a:moveTo>
                    <a:pt x="404" y="0"/>
                  </a:moveTo>
                  <a:lnTo>
                    <a:pt x="1" y="404"/>
                  </a:lnTo>
                  <a:lnTo>
                    <a:pt x="5377" y="9543"/>
                  </a:lnTo>
                  <a:lnTo>
                    <a:pt x="20162" y="24328"/>
                  </a:lnTo>
                  <a:lnTo>
                    <a:pt x="24732" y="24328"/>
                  </a:lnTo>
                  <a:lnTo>
                    <a:pt x="404" y="0"/>
                  </a:lnTo>
                  <a:close/>
                </a:path>
              </a:pathLst>
            </a:custGeom>
            <a:solidFill>
              <a:srgbClr val="02DFC8"/>
            </a:solidFill>
            <a:ln>
              <a:noFill/>
            </a:ln>
          </p:spPr>
          <p:txBody>
            <a:bodyPr lIns="91425" tIns="91425" rIns="91425" bIns="91425" anchor="ctr" anchorCtr="0">
              <a:noAutofit/>
            </a:bodyPr>
            <a:lstStyle/>
            <a:p>
              <a:pPr lvl="0">
                <a:spcBef>
                  <a:spcPts val="0"/>
                </a:spcBef>
                <a:buNone/>
              </a:pPr>
              <a:endParaRPr/>
            </a:p>
          </p:txBody>
        </p:sp>
        <p:sp>
          <p:nvSpPr>
            <p:cNvPr id="761" name="Shape 761"/>
            <p:cNvSpPr/>
            <p:nvPr/>
          </p:nvSpPr>
          <p:spPr>
            <a:xfrm>
              <a:off x="584200" y="3447175"/>
              <a:ext cx="846800" cy="836700"/>
            </a:xfrm>
            <a:custGeom>
              <a:avLst/>
              <a:gdLst/>
              <a:ahLst/>
              <a:cxnLst/>
              <a:rect l="0" t="0" r="0" b="0"/>
              <a:pathLst>
                <a:path w="33872" h="33468" extrusionOk="0">
                  <a:moveTo>
                    <a:pt x="404" y="1"/>
                  </a:moveTo>
                  <a:lnTo>
                    <a:pt x="1" y="270"/>
                  </a:lnTo>
                  <a:lnTo>
                    <a:pt x="5243" y="9544"/>
                  </a:lnTo>
                  <a:lnTo>
                    <a:pt x="29167" y="33468"/>
                  </a:lnTo>
                  <a:lnTo>
                    <a:pt x="33872" y="33468"/>
                  </a:lnTo>
                  <a:lnTo>
                    <a:pt x="404" y="1"/>
                  </a:lnTo>
                  <a:close/>
                </a:path>
              </a:pathLst>
            </a:custGeom>
            <a:solidFill>
              <a:srgbClr val="03DDC9"/>
            </a:solidFill>
            <a:ln>
              <a:noFill/>
            </a:ln>
          </p:spPr>
          <p:txBody>
            <a:bodyPr lIns="91425" tIns="91425" rIns="91425" bIns="91425" anchor="ctr" anchorCtr="0">
              <a:noAutofit/>
            </a:bodyPr>
            <a:lstStyle/>
            <a:p>
              <a:pPr lvl="0">
                <a:spcBef>
                  <a:spcPts val="0"/>
                </a:spcBef>
                <a:buNone/>
              </a:pPr>
              <a:endParaRPr/>
            </a:p>
          </p:txBody>
        </p:sp>
        <p:sp>
          <p:nvSpPr>
            <p:cNvPr id="762" name="Shape 762"/>
            <p:cNvSpPr/>
            <p:nvPr/>
          </p:nvSpPr>
          <p:spPr>
            <a:xfrm>
              <a:off x="449800" y="3218700"/>
              <a:ext cx="1078650" cy="1065175"/>
            </a:xfrm>
            <a:custGeom>
              <a:avLst/>
              <a:gdLst/>
              <a:ahLst/>
              <a:cxnLst/>
              <a:rect l="0" t="0" r="0" b="0"/>
              <a:pathLst>
                <a:path w="43146" h="42607" extrusionOk="0">
                  <a:moveTo>
                    <a:pt x="404" y="0"/>
                  </a:moveTo>
                  <a:lnTo>
                    <a:pt x="1" y="269"/>
                  </a:lnTo>
                  <a:lnTo>
                    <a:pt x="5377" y="9543"/>
                  </a:lnTo>
                  <a:lnTo>
                    <a:pt x="38441" y="42607"/>
                  </a:lnTo>
                  <a:lnTo>
                    <a:pt x="43145" y="42607"/>
                  </a:lnTo>
                  <a:lnTo>
                    <a:pt x="404" y="0"/>
                  </a:lnTo>
                  <a:close/>
                </a:path>
              </a:pathLst>
            </a:custGeom>
            <a:solidFill>
              <a:srgbClr val="04DBC9"/>
            </a:solidFill>
            <a:ln>
              <a:noFill/>
            </a:ln>
          </p:spPr>
          <p:txBody>
            <a:bodyPr lIns="91425" tIns="91425" rIns="91425" bIns="91425" anchor="ctr" anchorCtr="0">
              <a:noAutofit/>
            </a:bodyPr>
            <a:lstStyle/>
            <a:p>
              <a:pPr lvl="0">
                <a:spcBef>
                  <a:spcPts val="0"/>
                </a:spcBef>
                <a:buNone/>
              </a:pPr>
              <a:endParaRPr/>
            </a:p>
          </p:txBody>
        </p:sp>
        <p:sp>
          <p:nvSpPr>
            <p:cNvPr id="763" name="Shape 763"/>
            <p:cNvSpPr/>
            <p:nvPr/>
          </p:nvSpPr>
          <p:spPr>
            <a:xfrm>
              <a:off x="318750" y="2990200"/>
              <a:ext cx="1307150" cy="1293675"/>
            </a:xfrm>
            <a:custGeom>
              <a:avLst/>
              <a:gdLst/>
              <a:ahLst/>
              <a:cxnLst/>
              <a:rect l="0" t="0" r="0" b="0"/>
              <a:pathLst>
                <a:path w="52286" h="51747" extrusionOk="0">
                  <a:moveTo>
                    <a:pt x="404" y="1"/>
                  </a:moveTo>
                  <a:lnTo>
                    <a:pt x="1" y="269"/>
                  </a:lnTo>
                  <a:lnTo>
                    <a:pt x="5243" y="9409"/>
                  </a:lnTo>
                  <a:lnTo>
                    <a:pt x="47581" y="51747"/>
                  </a:lnTo>
                  <a:lnTo>
                    <a:pt x="52285" y="51747"/>
                  </a:lnTo>
                  <a:lnTo>
                    <a:pt x="39517" y="38978"/>
                  </a:lnTo>
                  <a:lnTo>
                    <a:pt x="37097" y="38978"/>
                  </a:lnTo>
                  <a:lnTo>
                    <a:pt x="33737" y="33333"/>
                  </a:lnTo>
                  <a:lnTo>
                    <a:pt x="404" y="1"/>
                  </a:lnTo>
                  <a:close/>
                </a:path>
              </a:pathLst>
            </a:custGeom>
            <a:solidFill>
              <a:srgbClr val="06D9CA"/>
            </a:solidFill>
            <a:ln>
              <a:noFill/>
            </a:ln>
          </p:spPr>
          <p:txBody>
            <a:bodyPr lIns="91425" tIns="91425" rIns="91425" bIns="91425" anchor="ctr" anchorCtr="0">
              <a:noAutofit/>
            </a:bodyPr>
            <a:lstStyle/>
            <a:p>
              <a:pPr lvl="0">
                <a:spcBef>
                  <a:spcPts val="0"/>
                </a:spcBef>
                <a:buNone/>
              </a:pPr>
              <a:endParaRPr/>
            </a:p>
          </p:txBody>
        </p:sp>
        <p:sp>
          <p:nvSpPr>
            <p:cNvPr id="764" name="Shape 764"/>
            <p:cNvSpPr/>
            <p:nvPr/>
          </p:nvSpPr>
          <p:spPr>
            <a:xfrm>
              <a:off x="1286500" y="3964650"/>
              <a:ext cx="436850" cy="319225"/>
            </a:xfrm>
            <a:custGeom>
              <a:avLst/>
              <a:gdLst/>
              <a:ahLst/>
              <a:cxnLst/>
              <a:rect l="0" t="0" r="0" b="0"/>
              <a:pathLst>
                <a:path w="17474" h="12769" extrusionOk="0">
                  <a:moveTo>
                    <a:pt x="0" y="0"/>
                  </a:moveTo>
                  <a:lnTo>
                    <a:pt x="12769" y="12769"/>
                  </a:lnTo>
                  <a:lnTo>
                    <a:pt x="17473" y="12769"/>
                  </a:lnTo>
                  <a:lnTo>
                    <a:pt x="4704" y="0"/>
                  </a:lnTo>
                  <a:close/>
                </a:path>
              </a:pathLst>
            </a:custGeom>
            <a:solidFill>
              <a:srgbClr val="07D8CB"/>
            </a:solidFill>
            <a:ln>
              <a:noFill/>
            </a:ln>
          </p:spPr>
          <p:txBody>
            <a:bodyPr lIns="91425" tIns="91425" rIns="91425" bIns="91425" anchor="ctr" anchorCtr="0">
              <a:noAutofit/>
            </a:bodyPr>
            <a:lstStyle/>
            <a:p>
              <a:pPr lvl="0">
                <a:spcBef>
                  <a:spcPts val="0"/>
                </a:spcBef>
                <a:buNone/>
              </a:pPr>
              <a:endParaRPr/>
            </a:p>
          </p:txBody>
        </p:sp>
        <p:sp>
          <p:nvSpPr>
            <p:cNvPr id="765" name="Shape 765"/>
            <p:cNvSpPr/>
            <p:nvPr/>
          </p:nvSpPr>
          <p:spPr>
            <a:xfrm>
              <a:off x="238125" y="2822200"/>
              <a:ext cx="924075" cy="1008075"/>
            </a:xfrm>
            <a:custGeom>
              <a:avLst/>
              <a:gdLst/>
              <a:ahLst/>
              <a:cxnLst/>
              <a:rect l="0" t="0" r="0" b="0"/>
              <a:pathLst>
                <a:path w="36963" h="40323" extrusionOk="0">
                  <a:moveTo>
                    <a:pt x="806" y="0"/>
                  </a:moveTo>
                  <a:lnTo>
                    <a:pt x="0" y="1479"/>
                  </a:lnTo>
                  <a:lnTo>
                    <a:pt x="3226" y="6989"/>
                  </a:lnTo>
                  <a:lnTo>
                    <a:pt x="36559" y="40322"/>
                  </a:lnTo>
                  <a:lnTo>
                    <a:pt x="36962" y="40053"/>
                  </a:lnTo>
                  <a:lnTo>
                    <a:pt x="31720" y="30779"/>
                  </a:lnTo>
                  <a:lnTo>
                    <a:pt x="806" y="0"/>
                  </a:lnTo>
                  <a:close/>
                </a:path>
              </a:pathLst>
            </a:custGeom>
            <a:solidFill>
              <a:srgbClr val="07D8CB"/>
            </a:solidFill>
            <a:ln>
              <a:noFill/>
            </a:ln>
          </p:spPr>
          <p:txBody>
            <a:bodyPr lIns="91425" tIns="91425" rIns="91425" bIns="91425" anchor="ctr" anchorCtr="0">
              <a:noAutofit/>
            </a:bodyPr>
            <a:lstStyle/>
            <a:p>
              <a:pPr lvl="0">
                <a:spcBef>
                  <a:spcPts val="0"/>
                </a:spcBef>
                <a:buNone/>
              </a:pPr>
              <a:endParaRPr/>
            </a:p>
          </p:txBody>
        </p:sp>
        <p:sp>
          <p:nvSpPr>
            <p:cNvPr id="766" name="Shape 766"/>
            <p:cNvSpPr/>
            <p:nvPr/>
          </p:nvSpPr>
          <p:spPr>
            <a:xfrm>
              <a:off x="1383925" y="3964650"/>
              <a:ext cx="433500" cy="319225"/>
            </a:xfrm>
            <a:custGeom>
              <a:avLst/>
              <a:gdLst/>
              <a:ahLst/>
              <a:cxnLst/>
              <a:rect l="0" t="0" r="0" b="0"/>
              <a:pathLst>
                <a:path w="17340" h="12769" extrusionOk="0">
                  <a:moveTo>
                    <a:pt x="1" y="0"/>
                  </a:moveTo>
                  <a:lnTo>
                    <a:pt x="12770" y="12769"/>
                  </a:lnTo>
                  <a:lnTo>
                    <a:pt x="17339" y="12769"/>
                  </a:lnTo>
                  <a:lnTo>
                    <a:pt x="4705" y="0"/>
                  </a:lnTo>
                  <a:close/>
                </a:path>
              </a:pathLst>
            </a:custGeom>
            <a:solidFill>
              <a:srgbClr val="08D6CB"/>
            </a:solidFill>
            <a:ln>
              <a:noFill/>
            </a:ln>
          </p:spPr>
          <p:txBody>
            <a:bodyPr lIns="91425" tIns="91425" rIns="91425" bIns="91425" anchor="ctr" anchorCtr="0">
              <a:noAutofit/>
            </a:bodyPr>
            <a:lstStyle/>
            <a:p>
              <a:pPr lvl="0">
                <a:spcBef>
                  <a:spcPts val="0"/>
                </a:spcBef>
                <a:buNone/>
              </a:pPr>
              <a:endParaRPr/>
            </a:p>
          </p:txBody>
        </p:sp>
        <p:sp>
          <p:nvSpPr>
            <p:cNvPr id="767" name="Shape 767"/>
            <p:cNvSpPr/>
            <p:nvPr/>
          </p:nvSpPr>
          <p:spPr>
            <a:xfrm>
              <a:off x="251550" y="2761700"/>
              <a:ext cx="779600" cy="840075"/>
            </a:xfrm>
            <a:custGeom>
              <a:avLst/>
              <a:gdLst/>
              <a:ahLst/>
              <a:cxnLst/>
              <a:rect l="0" t="0" r="0" b="0"/>
              <a:pathLst>
                <a:path w="31184" h="33603" extrusionOk="0">
                  <a:moveTo>
                    <a:pt x="1748" y="1"/>
                  </a:moveTo>
                  <a:lnTo>
                    <a:pt x="1" y="2823"/>
                  </a:lnTo>
                  <a:lnTo>
                    <a:pt x="30780" y="33603"/>
                  </a:lnTo>
                  <a:lnTo>
                    <a:pt x="31183" y="33199"/>
                  </a:lnTo>
                  <a:lnTo>
                    <a:pt x="25807" y="24060"/>
                  </a:lnTo>
                  <a:lnTo>
                    <a:pt x="1748" y="1"/>
                  </a:lnTo>
                  <a:close/>
                </a:path>
              </a:pathLst>
            </a:custGeom>
            <a:solidFill>
              <a:srgbClr val="08D6CB"/>
            </a:solidFill>
            <a:ln>
              <a:noFill/>
            </a:ln>
          </p:spPr>
          <p:txBody>
            <a:bodyPr lIns="91425" tIns="91425" rIns="91425" bIns="91425" anchor="ctr" anchorCtr="0">
              <a:noAutofit/>
            </a:bodyPr>
            <a:lstStyle/>
            <a:p>
              <a:pPr lvl="0">
                <a:spcBef>
                  <a:spcPts val="0"/>
                </a:spcBef>
                <a:buNone/>
              </a:pPr>
              <a:endParaRPr/>
            </a:p>
          </p:txBody>
        </p:sp>
        <p:sp>
          <p:nvSpPr>
            <p:cNvPr id="768" name="Shape 768"/>
            <p:cNvSpPr/>
            <p:nvPr/>
          </p:nvSpPr>
          <p:spPr>
            <a:xfrm>
              <a:off x="288525" y="2697875"/>
              <a:ext cx="608200" cy="675400"/>
            </a:xfrm>
            <a:custGeom>
              <a:avLst/>
              <a:gdLst/>
              <a:ahLst/>
              <a:cxnLst/>
              <a:rect l="0" t="0" r="0" b="0"/>
              <a:pathLst>
                <a:path w="24328" h="27016" extrusionOk="0">
                  <a:moveTo>
                    <a:pt x="1613" y="0"/>
                  </a:moveTo>
                  <a:lnTo>
                    <a:pt x="0" y="2957"/>
                  </a:lnTo>
                  <a:lnTo>
                    <a:pt x="23925" y="27016"/>
                  </a:lnTo>
                  <a:lnTo>
                    <a:pt x="24328" y="26613"/>
                  </a:lnTo>
                  <a:lnTo>
                    <a:pt x="19086" y="17473"/>
                  </a:lnTo>
                  <a:lnTo>
                    <a:pt x="1613" y="0"/>
                  </a:lnTo>
                  <a:close/>
                </a:path>
              </a:pathLst>
            </a:custGeom>
            <a:solidFill>
              <a:srgbClr val="09D4CC"/>
            </a:solidFill>
            <a:ln>
              <a:noFill/>
            </a:ln>
          </p:spPr>
          <p:txBody>
            <a:bodyPr lIns="91425" tIns="91425" rIns="91425" bIns="91425" anchor="ctr" anchorCtr="0">
              <a:noAutofit/>
            </a:bodyPr>
            <a:lstStyle/>
            <a:p>
              <a:pPr lvl="0">
                <a:spcBef>
                  <a:spcPts val="0"/>
                </a:spcBef>
                <a:buNone/>
              </a:pPr>
              <a:endParaRPr/>
            </a:p>
          </p:txBody>
        </p:sp>
        <p:sp>
          <p:nvSpPr>
            <p:cNvPr id="769" name="Shape 769"/>
            <p:cNvSpPr/>
            <p:nvPr/>
          </p:nvSpPr>
          <p:spPr>
            <a:xfrm>
              <a:off x="1481375" y="3964650"/>
              <a:ext cx="433500" cy="319225"/>
            </a:xfrm>
            <a:custGeom>
              <a:avLst/>
              <a:gdLst/>
              <a:ahLst/>
              <a:cxnLst/>
              <a:rect l="0" t="0" r="0" b="0"/>
              <a:pathLst>
                <a:path w="17340" h="12769" extrusionOk="0">
                  <a:moveTo>
                    <a:pt x="1" y="0"/>
                  </a:moveTo>
                  <a:lnTo>
                    <a:pt x="12769" y="12769"/>
                  </a:lnTo>
                  <a:lnTo>
                    <a:pt x="17339" y="12769"/>
                  </a:lnTo>
                  <a:lnTo>
                    <a:pt x="4705" y="0"/>
                  </a:lnTo>
                  <a:close/>
                </a:path>
              </a:pathLst>
            </a:custGeom>
            <a:solidFill>
              <a:srgbClr val="09D4CC"/>
            </a:solidFill>
            <a:ln>
              <a:noFill/>
            </a:ln>
          </p:spPr>
          <p:txBody>
            <a:bodyPr lIns="91425" tIns="91425" rIns="91425" bIns="91425" anchor="ctr" anchorCtr="0">
              <a:noAutofit/>
            </a:bodyPr>
            <a:lstStyle/>
            <a:p>
              <a:pPr lvl="0">
                <a:spcBef>
                  <a:spcPts val="0"/>
                </a:spcBef>
                <a:buNone/>
              </a:pPr>
              <a:endParaRPr/>
            </a:p>
          </p:txBody>
        </p:sp>
        <p:sp>
          <p:nvSpPr>
            <p:cNvPr id="770" name="Shape 770"/>
            <p:cNvSpPr/>
            <p:nvPr/>
          </p:nvSpPr>
          <p:spPr>
            <a:xfrm>
              <a:off x="1578825" y="3964650"/>
              <a:ext cx="433500" cy="319225"/>
            </a:xfrm>
            <a:custGeom>
              <a:avLst/>
              <a:gdLst/>
              <a:ahLst/>
              <a:cxnLst/>
              <a:rect l="0" t="0" r="0" b="0"/>
              <a:pathLst>
                <a:path w="17340" h="12769" extrusionOk="0">
                  <a:moveTo>
                    <a:pt x="1" y="0"/>
                  </a:moveTo>
                  <a:lnTo>
                    <a:pt x="12769" y="12769"/>
                  </a:lnTo>
                  <a:lnTo>
                    <a:pt x="17339" y="12769"/>
                  </a:lnTo>
                  <a:lnTo>
                    <a:pt x="4570" y="0"/>
                  </a:lnTo>
                  <a:close/>
                </a:path>
              </a:pathLst>
            </a:custGeom>
            <a:solidFill>
              <a:srgbClr val="0AD3CC"/>
            </a:solidFill>
            <a:ln>
              <a:noFill/>
            </a:ln>
          </p:spPr>
          <p:txBody>
            <a:bodyPr lIns="91425" tIns="91425" rIns="91425" bIns="91425" anchor="ctr" anchorCtr="0">
              <a:noAutofit/>
            </a:bodyPr>
            <a:lstStyle/>
            <a:p>
              <a:pPr lvl="0">
                <a:spcBef>
                  <a:spcPts val="0"/>
                </a:spcBef>
                <a:buNone/>
              </a:pPr>
              <a:endParaRPr/>
            </a:p>
          </p:txBody>
        </p:sp>
        <p:sp>
          <p:nvSpPr>
            <p:cNvPr id="771" name="Shape 771"/>
            <p:cNvSpPr/>
            <p:nvPr/>
          </p:nvSpPr>
          <p:spPr>
            <a:xfrm>
              <a:off x="322125" y="2637375"/>
              <a:ext cx="443550" cy="504050"/>
            </a:xfrm>
            <a:custGeom>
              <a:avLst/>
              <a:gdLst/>
              <a:ahLst/>
              <a:cxnLst/>
              <a:rect l="0" t="0" r="0" b="0"/>
              <a:pathLst>
                <a:path w="17742" h="20162" extrusionOk="0">
                  <a:moveTo>
                    <a:pt x="1747" y="1"/>
                  </a:moveTo>
                  <a:lnTo>
                    <a:pt x="0" y="2958"/>
                  </a:lnTo>
                  <a:lnTo>
                    <a:pt x="17339" y="20162"/>
                  </a:lnTo>
                  <a:lnTo>
                    <a:pt x="17742" y="19893"/>
                  </a:lnTo>
                  <a:lnTo>
                    <a:pt x="12366" y="10619"/>
                  </a:lnTo>
                  <a:lnTo>
                    <a:pt x="1747" y="1"/>
                  </a:lnTo>
                  <a:close/>
                </a:path>
              </a:pathLst>
            </a:custGeom>
            <a:solidFill>
              <a:srgbClr val="0AD3CC"/>
            </a:solidFill>
            <a:ln>
              <a:noFill/>
            </a:ln>
          </p:spPr>
          <p:txBody>
            <a:bodyPr lIns="91425" tIns="91425" rIns="91425" bIns="91425" anchor="ctr" anchorCtr="0">
              <a:noAutofit/>
            </a:bodyPr>
            <a:lstStyle/>
            <a:p>
              <a:pPr lvl="0">
                <a:spcBef>
                  <a:spcPts val="0"/>
                </a:spcBef>
                <a:buNone/>
              </a:pPr>
              <a:endParaRPr/>
            </a:p>
          </p:txBody>
        </p:sp>
        <p:sp>
          <p:nvSpPr>
            <p:cNvPr id="772" name="Shape 772"/>
            <p:cNvSpPr/>
            <p:nvPr/>
          </p:nvSpPr>
          <p:spPr>
            <a:xfrm>
              <a:off x="359075" y="2576900"/>
              <a:ext cx="275575" cy="336050"/>
            </a:xfrm>
            <a:custGeom>
              <a:avLst/>
              <a:gdLst/>
              <a:ahLst/>
              <a:cxnLst/>
              <a:rect l="0" t="0" r="0" b="0"/>
              <a:pathLst>
                <a:path w="11023" h="13442" extrusionOk="0">
                  <a:moveTo>
                    <a:pt x="1614" y="1"/>
                  </a:moveTo>
                  <a:lnTo>
                    <a:pt x="1" y="2823"/>
                  </a:lnTo>
                  <a:lnTo>
                    <a:pt x="10484" y="13441"/>
                  </a:lnTo>
                  <a:lnTo>
                    <a:pt x="10888" y="13172"/>
                  </a:lnTo>
                  <a:lnTo>
                    <a:pt x="9812" y="11291"/>
                  </a:lnTo>
                  <a:lnTo>
                    <a:pt x="11022" y="9275"/>
                  </a:lnTo>
                  <a:lnTo>
                    <a:pt x="1614" y="1"/>
                  </a:lnTo>
                  <a:close/>
                </a:path>
              </a:pathLst>
            </a:custGeom>
            <a:solidFill>
              <a:srgbClr val="0BD1CD"/>
            </a:solidFill>
            <a:ln>
              <a:noFill/>
            </a:ln>
          </p:spPr>
          <p:txBody>
            <a:bodyPr lIns="91425" tIns="91425" rIns="91425" bIns="91425" anchor="ctr" anchorCtr="0">
              <a:noAutofit/>
            </a:bodyPr>
            <a:lstStyle/>
            <a:p>
              <a:pPr lvl="0">
                <a:spcBef>
                  <a:spcPts val="0"/>
                </a:spcBef>
                <a:buNone/>
              </a:pPr>
              <a:endParaRPr/>
            </a:p>
          </p:txBody>
        </p:sp>
        <p:sp>
          <p:nvSpPr>
            <p:cNvPr id="773" name="Shape 773"/>
            <p:cNvSpPr/>
            <p:nvPr/>
          </p:nvSpPr>
          <p:spPr>
            <a:xfrm>
              <a:off x="1676275" y="3964650"/>
              <a:ext cx="433475" cy="319225"/>
            </a:xfrm>
            <a:custGeom>
              <a:avLst/>
              <a:gdLst/>
              <a:ahLst/>
              <a:cxnLst/>
              <a:rect l="0" t="0" r="0" b="0"/>
              <a:pathLst>
                <a:path w="17339" h="12769" extrusionOk="0">
                  <a:moveTo>
                    <a:pt x="0" y="0"/>
                  </a:moveTo>
                  <a:lnTo>
                    <a:pt x="12769" y="12769"/>
                  </a:lnTo>
                  <a:lnTo>
                    <a:pt x="17339" y="12769"/>
                  </a:lnTo>
                  <a:lnTo>
                    <a:pt x="4570" y="0"/>
                  </a:lnTo>
                  <a:close/>
                </a:path>
              </a:pathLst>
            </a:custGeom>
            <a:solidFill>
              <a:srgbClr val="0BD1CD"/>
            </a:solidFill>
            <a:ln>
              <a:noFill/>
            </a:ln>
          </p:spPr>
          <p:txBody>
            <a:bodyPr lIns="91425" tIns="91425" rIns="91425" bIns="91425" anchor="ctr" anchorCtr="0">
              <a:noAutofit/>
            </a:bodyPr>
            <a:lstStyle/>
            <a:p>
              <a:pPr lvl="0">
                <a:spcBef>
                  <a:spcPts val="0"/>
                </a:spcBef>
                <a:buNone/>
              </a:pPr>
              <a:endParaRPr/>
            </a:p>
          </p:txBody>
        </p:sp>
        <p:sp>
          <p:nvSpPr>
            <p:cNvPr id="774" name="Shape 774"/>
            <p:cNvSpPr/>
            <p:nvPr/>
          </p:nvSpPr>
          <p:spPr>
            <a:xfrm>
              <a:off x="392675" y="2513050"/>
              <a:ext cx="275575" cy="309175"/>
            </a:xfrm>
            <a:custGeom>
              <a:avLst/>
              <a:gdLst/>
              <a:ahLst/>
              <a:cxnLst/>
              <a:rect l="0" t="0" r="0" b="0"/>
              <a:pathLst>
                <a:path w="11023" h="12367" extrusionOk="0">
                  <a:moveTo>
                    <a:pt x="1748" y="1"/>
                  </a:moveTo>
                  <a:lnTo>
                    <a:pt x="1" y="2958"/>
                  </a:lnTo>
                  <a:lnTo>
                    <a:pt x="9409" y="12366"/>
                  </a:lnTo>
                  <a:lnTo>
                    <a:pt x="11022" y="9409"/>
                  </a:lnTo>
                  <a:lnTo>
                    <a:pt x="1748" y="1"/>
                  </a:lnTo>
                  <a:close/>
                </a:path>
              </a:pathLst>
            </a:custGeom>
            <a:solidFill>
              <a:srgbClr val="0CCFCD"/>
            </a:solidFill>
            <a:ln>
              <a:noFill/>
            </a:ln>
          </p:spPr>
          <p:txBody>
            <a:bodyPr lIns="91425" tIns="91425" rIns="91425" bIns="91425" anchor="ctr" anchorCtr="0">
              <a:noAutofit/>
            </a:bodyPr>
            <a:lstStyle/>
            <a:p>
              <a:pPr lvl="0">
                <a:spcBef>
                  <a:spcPts val="0"/>
                </a:spcBef>
                <a:buNone/>
              </a:pPr>
              <a:endParaRPr/>
            </a:p>
          </p:txBody>
        </p:sp>
        <p:sp>
          <p:nvSpPr>
            <p:cNvPr id="775" name="Shape 775"/>
            <p:cNvSpPr/>
            <p:nvPr/>
          </p:nvSpPr>
          <p:spPr>
            <a:xfrm>
              <a:off x="1773725" y="3964650"/>
              <a:ext cx="433475" cy="319225"/>
            </a:xfrm>
            <a:custGeom>
              <a:avLst/>
              <a:gdLst/>
              <a:ahLst/>
              <a:cxnLst/>
              <a:rect l="0" t="0" r="0" b="0"/>
              <a:pathLst>
                <a:path w="17339" h="12769" extrusionOk="0">
                  <a:moveTo>
                    <a:pt x="0" y="0"/>
                  </a:moveTo>
                  <a:lnTo>
                    <a:pt x="12634" y="12769"/>
                  </a:lnTo>
                  <a:lnTo>
                    <a:pt x="17339" y="12769"/>
                  </a:lnTo>
                  <a:lnTo>
                    <a:pt x="4570" y="0"/>
                  </a:lnTo>
                  <a:close/>
                </a:path>
              </a:pathLst>
            </a:custGeom>
            <a:solidFill>
              <a:srgbClr val="0CCFCD"/>
            </a:solidFill>
            <a:ln>
              <a:noFill/>
            </a:ln>
          </p:spPr>
          <p:txBody>
            <a:bodyPr lIns="91425" tIns="91425" rIns="91425" bIns="91425" anchor="ctr" anchorCtr="0">
              <a:noAutofit/>
            </a:bodyPr>
            <a:lstStyle/>
            <a:p>
              <a:pPr lvl="0">
                <a:spcBef>
                  <a:spcPts val="0"/>
                </a:spcBef>
                <a:buNone/>
              </a:pPr>
              <a:endParaRPr/>
            </a:p>
          </p:txBody>
        </p:sp>
        <p:sp>
          <p:nvSpPr>
            <p:cNvPr id="776" name="Shape 776"/>
            <p:cNvSpPr/>
            <p:nvPr/>
          </p:nvSpPr>
          <p:spPr>
            <a:xfrm>
              <a:off x="429650" y="2452575"/>
              <a:ext cx="275550" cy="305800"/>
            </a:xfrm>
            <a:custGeom>
              <a:avLst/>
              <a:gdLst/>
              <a:ahLst/>
              <a:cxnLst/>
              <a:rect l="0" t="0" r="0" b="0"/>
              <a:pathLst>
                <a:path w="11022" h="12232" extrusionOk="0">
                  <a:moveTo>
                    <a:pt x="1748" y="1"/>
                  </a:moveTo>
                  <a:lnTo>
                    <a:pt x="0" y="2957"/>
                  </a:lnTo>
                  <a:lnTo>
                    <a:pt x="9274" y="12232"/>
                  </a:lnTo>
                  <a:lnTo>
                    <a:pt x="11022" y="9275"/>
                  </a:lnTo>
                  <a:lnTo>
                    <a:pt x="1748" y="1"/>
                  </a:lnTo>
                  <a:close/>
                </a:path>
              </a:pathLst>
            </a:custGeom>
            <a:solidFill>
              <a:srgbClr val="0DCDCE"/>
            </a:solidFill>
            <a:ln>
              <a:noFill/>
            </a:ln>
          </p:spPr>
          <p:txBody>
            <a:bodyPr lIns="91425" tIns="91425" rIns="91425" bIns="91425" anchor="ctr" anchorCtr="0">
              <a:noAutofit/>
            </a:bodyPr>
            <a:lstStyle/>
            <a:p>
              <a:pPr lvl="0">
                <a:spcBef>
                  <a:spcPts val="0"/>
                </a:spcBef>
                <a:buNone/>
              </a:pPr>
              <a:endParaRPr/>
            </a:p>
          </p:txBody>
        </p:sp>
        <p:sp>
          <p:nvSpPr>
            <p:cNvPr id="777" name="Shape 777"/>
            <p:cNvSpPr/>
            <p:nvPr/>
          </p:nvSpPr>
          <p:spPr>
            <a:xfrm>
              <a:off x="1871150" y="3964650"/>
              <a:ext cx="433500" cy="319225"/>
            </a:xfrm>
            <a:custGeom>
              <a:avLst/>
              <a:gdLst/>
              <a:ahLst/>
              <a:cxnLst/>
              <a:rect l="0" t="0" r="0" b="0"/>
              <a:pathLst>
                <a:path w="17340" h="12769" extrusionOk="0">
                  <a:moveTo>
                    <a:pt x="1" y="0"/>
                  </a:moveTo>
                  <a:lnTo>
                    <a:pt x="12635" y="12769"/>
                  </a:lnTo>
                  <a:lnTo>
                    <a:pt x="17340" y="12769"/>
                  </a:lnTo>
                  <a:lnTo>
                    <a:pt x="4571" y="0"/>
                  </a:lnTo>
                  <a:close/>
                </a:path>
              </a:pathLst>
            </a:custGeom>
            <a:solidFill>
              <a:srgbClr val="0DCDCE"/>
            </a:solidFill>
            <a:ln>
              <a:noFill/>
            </a:ln>
          </p:spPr>
          <p:txBody>
            <a:bodyPr lIns="91425" tIns="91425" rIns="91425" bIns="91425" anchor="ctr" anchorCtr="0">
              <a:noAutofit/>
            </a:bodyPr>
            <a:lstStyle/>
            <a:p>
              <a:pPr lvl="0">
                <a:spcBef>
                  <a:spcPts val="0"/>
                </a:spcBef>
                <a:buNone/>
              </a:pPr>
              <a:endParaRPr/>
            </a:p>
          </p:txBody>
        </p:sp>
        <p:sp>
          <p:nvSpPr>
            <p:cNvPr id="778" name="Shape 778"/>
            <p:cNvSpPr/>
            <p:nvPr/>
          </p:nvSpPr>
          <p:spPr>
            <a:xfrm>
              <a:off x="1965250" y="3964650"/>
              <a:ext cx="436850" cy="319225"/>
            </a:xfrm>
            <a:custGeom>
              <a:avLst/>
              <a:gdLst/>
              <a:ahLst/>
              <a:cxnLst/>
              <a:rect l="0" t="0" r="0" b="0"/>
              <a:pathLst>
                <a:path w="17474" h="12769" extrusionOk="0">
                  <a:moveTo>
                    <a:pt x="0" y="0"/>
                  </a:moveTo>
                  <a:lnTo>
                    <a:pt x="12769" y="12769"/>
                  </a:lnTo>
                  <a:lnTo>
                    <a:pt x="17473" y="12769"/>
                  </a:lnTo>
                  <a:lnTo>
                    <a:pt x="4705" y="0"/>
                  </a:lnTo>
                  <a:close/>
                </a:path>
              </a:pathLst>
            </a:custGeom>
            <a:solidFill>
              <a:srgbClr val="0ECCCF"/>
            </a:solidFill>
            <a:ln>
              <a:noFill/>
            </a:ln>
          </p:spPr>
          <p:txBody>
            <a:bodyPr lIns="91425" tIns="91425" rIns="91425" bIns="91425" anchor="ctr" anchorCtr="0">
              <a:noAutofit/>
            </a:bodyPr>
            <a:lstStyle/>
            <a:p>
              <a:pPr lvl="0">
                <a:spcBef>
                  <a:spcPts val="0"/>
                </a:spcBef>
                <a:buNone/>
              </a:pPr>
              <a:endParaRPr/>
            </a:p>
          </p:txBody>
        </p:sp>
        <p:sp>
          <p:nvSpPr>
            <p:cNvPr id="779" name="Shape 779"/>
            <p:cNvSpPr/>
            <p:nvPr/>
          </p:nvSpPr>
          <p:spPr>
            <a:xfrm>
              <a:off x="466600" y="2392100"/>
              <a:ext cx="272200" cy="305800"/>
            </a:xfrm>
            <a:custGeom>
              <a:avLst/>
              <a:gdLst/>
              <a:ahLst/>
              <a:cxnLst/>
              <a:rect l="0" t="0" r="0" b="0"/>
              <a:pathLst>
                <a:path w="10888" h="12232" extrusionOk="0">
                  <a:moveTo>
                    <a:pt x="1614" y="0"/>
                  </a:moveTo>
                  <a:lnTo>
                    <a:pt x="1" y="2957"/>
                  </a:lnTo>
                  <a:lnTo>
                    <a:pt x="9275" y="12231"/>
                  </a:lnTo>
                  <a:lnTo>
                    <a:pt x="10888" y="9274"/>
                  </a:lnTo>
                  <a:lnTo>
                    <a:pt x="1614" y="0"/>
                  </a:lnTo>
                  <a:close/>
                </a:path>
              </a:pathLst>
            </a:custGeom>
            <a:solidFill>
              <a:srgbClr val="0ECCCF"/>
            </a:solidFill>
            <a:ln>
              <a:noFill/>
            </a:ln>
          </p:spPr>
          <p:txBody>
            <a:bodyPr lIns="91425" tIns="91425" rIns="91425" bIns="91425" anchor="ctr" anchorCtr="0">
              <a:noAutofit/>
            </a:bodyPr>
            <a:lstStyle/>
            <a:p>
              <a:pPr lvl="0">
                <a:spcBef>
                  <a:spcPts val="0"/>
                </a:spcBef>
                <a:buNone/>
              </a:pPr>
              <a:endParaRPr/>
            </a:p>
          </p:txBody>
        </p:sp>
        <p:sp>
          <p:nvSpPr>
            <p:cNvPr id="780" name="Shape 780"/>
            <p:cNvSpPr/>
            <p:nvPr/>
          </p:nvSpPr>
          <p:spPr>
            <a:xfrm>
              <a:off x="2062700" y="3964650"/>
              <a:ext cx="433475" cy="319225"/>
            </a:xfrm>
            <a:custGeom>
              <a:avLst/>
              <a:gdLst/>
              <a:ahLst/>
              <a:cxnLst/>
              <a:rect l="0" t="0" r="0" b="0"/>
              <a:pathLst>
                <a:path w="17339" h="12769" extrusionOk="0">
                  <a:moveTo>
                    <a:pt x="0" y="0"/>
                  </a:moveTo>
                  <a:lnTo>
                    <a:pt x="12769" y="12769"/>
                  </a:lnTo>
                  <a:lnTo>
                    <a:pt x="17339" y="12769"/>
                  </a:lnTo>
                  <a:lnTo>
                    <a:pt x="4704" y="0"/>
                  </a:lnTo>
                  <a:close/>
                </a:path>
              </a:pathLst>
            </a:custGeom>
            <a:solidFill>
              <a:srgbClr val="10CACF"/>
            </a:solidFill>
            <a:ln>
              <a:noFill/>
            </a:ln>
          </p:spPr>
          <p:txBody>
            <a:bodyPr lIns="91425" tIns="91425" rIns="91425" bIns="91425" anchor="ctr" anchorCtr="0">
              <a:noAutofit/>
            </a:bodyPr>
            <a:lstStyle/>
            <a:p>
              <a:pPr lvl="0">
                <a:spcBef>
                  <a:spcPts val="0"/>
                </a:spcBef>
                <a:buNone/>
              </a:pPr>
              <a:endParaRPr/>
            </a:p>
          </p:txBody>
        </p:sp>
        <p:sp>
          <p:nvSpPr>
            <p:cNvPr id="781" name="Shape 781"/>
            <p:cNvSpPr/>
            <p:nvPr/>
          </p:nvSpPr>
          <p:spPr>
            <a:xfrm>
              <a:off x="500200" y="2328250"/>
              <a:ext cx="275575" cy="309150"/>
            </a:xfrm>
            <a:custGeom>
              <a:avLst/>
              <a:gdLst/>
              <a:ahLst/>
              <a:cxnLst/>
              <a:rect l="0" t="0" r="0" b="0"/>
              <a:pathLst>
                <a:path w="11023" h="12366" extrusionOk="0">
                  <a:moveTo>
                    <a:pt x="1748" y="1"/>
                  </a:moveTo>
                  <a:lnTo>
                    <a:pt x="1" y="2957"/>
                  </a:lnTo>
                  <a:lnTo>
                    <a:pt x="9275" y="12366"/>
                  </a:lnTo>
                  <a:lnTo>
                    <a:pt x="11022" y="9409"/>
                  </a:lnTo>
                  <a:lnTo>
                    <a:pt x="1748" y="1"/>
                  </a:lnTo>
                  <a:close/>
                </a:path>
              </a:pathLst>
            </a:custGeom>
            <a:solidFill>
              <a:srgbClr val="10CACF"/>
            </a:solidFill>
            <a:ln>
              <a:noFill/>
            </a:ln>
          </p:spPr>
          <p:txBody>
            <a:bodyPr lIns="91425" tIns="91425" rIns="91425" bIns="91425" anchor="ctr" anchorCtr="0">
              <a:noAutofit/>
            </a:bodyPr>
            <a:lstStyle/>
            <a:p>
              <a:pPr lvl="0">
                <a:spcBef>
                  <a:spcPts val="0"/>
                </a:spcBef>
                <a:buNone/>
              </a:pPr>
              <a:endParaRPr/>
            </a:p>
          </p:txBody>
        </p:sp>
        <p:sp>
          <p:nvSpPr>
            <p:cNvPr id="782" name="Shape 782"/>
            <p:cNvSpPr/>
            <p:nvPr/>
          </p:nvSpPr>
          <p:spPr>
            <a:xfrm>
              <a:off x="537175" y="2267775"/>
              <a:ext cx="275550" cy="305800"/>
            </a:xfrm>
            <a:custGeom>
              <a:avLst/>
              <a:gdLst/>
              <a:ahLst/>
              <a:cxnLst/>
              <a:rect l="0" t="0" r="0" b="0"/>
              <a:pathLst>
                <a:path w="11022" h="12232" extrusionOk="0">
                  <a:moveTo>
                    <a:pt x="1613" y="0"/>
                  </a:moveTo>
                  <a:lnTo>
                    <a:pt x="0" y="2957"/>
                  </a:lnTo>
                  <a:lnTo>
                    <a:pt x="9274" y="12231"/>
                  </a:lnTo>
                  <a:lnTo>
                    <a:pt x="11022" y="9274"/>
                  </a:lnTo>
                  <a:lnTo>
                    <a:pt x="1613" y="0"/>
                  </a:lnTo>
                  <a:close/>
                </a:path>
              </a:pathLst>
            </a:custGeom>
            <a:solidFill>
              <a:srgbClr val="11C8D0"/>
            </a:solidFill>
            <a:ln>
              <a:noFill/>
            </a:ln>
          </p:spPr>
          <p:txBody>
            <a:bodyPr lIns="91425" tIns="91425" rIns="91425" bIns="91425" anchor="ctr" anchorCtr="0">
              <a:noAutofit/>
            </a:bodyPr>
            <a:lstStyle/>
            <a:p>
              <a:pPr lvl="0">
                <a:spcBef>
                  <a:spcPts val="0"/>
                </a:spcBef>
                <a:buNone/>
              </a:pPr>
              <a:endParaRPr/>
            </a:p>
          </p:txBody>
        </p:sp>
        <p:sp>
          <p:nvSpPr>
            <p:cNvPr id="783" name="Shape 783"/>
            <p:cNvSpPr/>
            <p:nvPr/>
          </p:nvSpPr>
          <p:spPr>
            <a:xfrm>
              <a:off x="2160150" y="3964650"/>
              <a:ext cx="433475" cy="319225"/>
            </a:xfrm>
            <a:custGeom>
              <a:avLst/>
              <a:gdLst/>
              <a:ahLst/>
              <a:cxnLst/>
              <a:rect l="0" t="0" r="0" b="0"/>
              <a:pathLst>
                <a:path w="17339" h="12769" extrusionOk="0">
                  <a:moveTo>
                    <a:pt x="0" y="0"/>
                  </a:moveTo>
                  <a:lnTo>
                    <a:pt x="12769" y="12769"/>
                  </a:lnTo>
                  <a:lnTo>
                    <a:pt x="17339" y="12769"/>
                  </a:lnTo>
                  <a:lnTo>
                    <a:pt x="4704" y="0"/>
                  </a:lnTo>
                  <a:close/>
                </a:path>
              </a:pathLst>
            </a:custGeom>
            <a:solidFill>
              <a:srgbClr val="11C8D0"/>
            </a:solidFill>
            <a:ln>
              <a:noFill/>
            </a:ln>
          </p:spPr>
          <p:txBody>
            <a:bodyPr lIns="91425" tIns="91425" rIns="91425" bIns="91425" anchor="ctr" anchorCtr="0">
              <a:noAutofit/>
            </a:bodyPr>
            <a:lstStyle/>
            <a:p>
              <a:pPr lvl="0">
                <a:spcBef>
                  <a:spcPts val="0"/>
                </a:spcBef>
                <a:buNone/>
              </a:pPr>
              <a:endParaRPr/>
            </a:p>
          </p:txBody>
        </p:sp>
        <p:sp>
          <p:nvSpPr>
            <p:cNvPr id="784" name="Shape 784"/>
            <p:cNvSpPr/>
            <p:nvPr/>
          </p:nvSpPr>
          <p:spPr>
            <a:xfrm>
              <a:off x="570775" y="2207275"/>
              <a:ext cx="275550" cy="305800"/>
            </a:xfrm>
            <a:custGeom>
              <a:avLst/>
              <a:gdLst/>
              <a:ahLst/>
              <a:cxnLst/>
              <a:rect l="0" t="0" r="0" b="0"/>
              <a:pathLst>
                <a:path w="11022" h="12232" extrusionOk="0">
                  <a:moveTo>
                    <a:pt x="1748" y="1"/>
                  </a:moveTo>
                  <a:lnTo>
                    <a:pt x="0" y="2958"/>
                  </a:lnTo>
                  <a:lnTo>
                    <a:pt x="9409" y="12232"/>
                  </a:lnTo>
                  <a:lnTo>
                    <a:pt x="11022" y="9275"/>
                  </a:lnTo>
                  <a:lnTo>
                    <a:pt x="1748" y="1"/>
                  </a:lnTo>
                  <a:close/>
                </a:path>
              </a:pathLst>
            </a:custGeom>
            <a:solidFill>
              <a:srgbClr val="12C7D0"/>
            </a:solidFill>
            <a:ln>
              <a:noFill/>
            </a:ln>
          </p:spPr>
          <p:txBody>
            <a:bodyPr lIns="91425" tIns="91425" rIns="91425" bIns="91425" anchor="ctr" anchorCtr="0">
              <a:noAutofit/>
            </a:bodyPr>
            <a:lstStyle/>
            <a:p>
              <a:pPr lvl="0">
                <a:spcBef>
                  <a:spcPts val="0"/>
                </a:spcBef>
                <a:buNone/>
              </a:pPr>
              <a:endParaRPr/>
            </a:p>
          </p:txBody>
        </p:sp>
        <p:sp>
          <p:nvSpPr>
            <p:cNvPr id="785" name="Shape 785"/>
            <p:cNvSpPr/>
            <p:nvPr/>
          </p:nvSpPr>
          <p:spPr>
            <a:xfrm>
              <a:off x="2257575" y="3964650"/>
              <a:ext cx="433500" cy="319225"/>
            </a:xfrm>
            <a:custGeom>
              <a:avLst/>
              <a:gdLst/>
              <a:ahLst/>
              <a:cxnLst/>
              <a:rect l="0" t="0" r="0" b="0"/>
              <a:pathLst>
                <a:path w="17340" h="12769" extrusionOk="0">
                  <a:moveTo>
                    <a:pt x="1" y="0"/>
                  </a:moveTo>
                  <a:lnTo>
                    <a:pt x="12770" y="12769"/>
                  </a:lnTo>
                  <a:lnTo>
                    <a:pt x="17339" y="12769"/>
                  </a:lnTo>
                  <a:lnTo>
                    <a:pt x="4705" y="0"/>
                  </a:lnTo>
                  <a:close/>
                </a:path>
              </a:pathLst>
            </a:custGeom>
            <a:solidFill>
              <a:srgbClr val="12C7D0"/>
            </a:solidFill>
            <a:ln>
              <a:noFill/>
            </a:ln>
          </p:spPr>
          <p:txBody>
            <a:bodyPr lIns="91425" tIns="91425" rIns="91425" bIns="91425" anchor="ctr" anchorCtr="0">
              <a:noAutofit/>
            </a:bodyPr>
            <a:lstStyle/>
            <a:p>
              <a:pPr lvl="0">
                <a:spcBef>
                  <a:spcPts val="0"/>
                </a:spcBef>
                <a:buNone/>
              </a:pPr>
              <a:endParaRPr/>
            </a:p>
          </p:txBody>
        </p:sp>
        <p:sp>
          <p:nvSpPr>
            <p:cNvPr id="786" name="Shape 786"/>
            <p:cNvSpPr/>
            <p:nvPr/>
          </p:nvSpPr>
          <p:spPr>
            <a:xfrm>
              <a:off x="2355025" y="3964650"/>
              <a:ext cx="383100" cy="319225"/>
            </a:xfrm>
            <a:custGeom>
              <a:avLst/>
              <a:gdLst/>
              <a:ahLst/>
              <a:cxnLst/>
              <a:rect l="0" t="0" r="0" b="0"/>
              <a:pathLst>
                <a:path w="15324" h="12769" extrusionOk="0">
                  <a:moveTo>
                    <a:pt x="1" y="0"/>
                  </a:moveTo>
                  <a:lnTo>
                    <a:pt x="12769" y="12769"/>
                  </a:lnTo>
                  <a:lnTo>
                    <a:pt x="14248" y="12769"/>
                  </a:lnTo>
                  <a:lnTo>
                    <a:pt x="15323" y="10753"/>
                  </a:lnTo>
                  <a:lnTo>
                    <a:pt x="4570" y="0"/>
                  </a:lnTo>
                  <a:close/>
                </a:path>
              </a:pathLst>
            </a:custGeom>
            <a:solidFill>
              <a:srgbClr val="13C5D1"/>
            </a:solidFill>
            <a:ln>
              <a:noFill/>
            </a:ln>
          </p:spPr>
          <p:txBody>
            <a:bodyPr lIns="91425" tIns="91425" rIns="91425" bIns="91425" anchor="ctr" anchorCtr="0">
              <a:noAutofit/>
            </a:bodyPr>
            <a:lstStyle/>
            <a:p>
              <a:pPr lvl="0">
                <a:spcBef>
                  <a:spcPts val="0"/>
                </a:spcBef>
                <a:buNone/>
              </a:pPr>
              <a:endParaRPr/>
            </a:p>
          </p:txBody>
        </p:sp>
        <p:sp>
          <p:nvSpPr>
            <p:cNvPr id="787" name="Shape 787"/>
            <p:cNvSpPr/>
            <p:nvPr/>
          </p:nvSpPr>
          <p:spPr>
            <a:xfrm>
              <a:off x="607725" y="2146800"/>
              <a:ext cx="275575" cy="305800"/>
            </a:xfrm>
            <a:custGeom>
              <a:avLst/>
              <a:gdLst/>
              <a:ahLst/>
              <a:cxnLst/>
              <a:rect l="0" t="0" r="0" b="0"/>
              <a:pathLst>
                <a:path w="11023" h="12232" extrusionOk="0">
                  <a:moveTo>
                    <a:pt x="1614" y="1"/>
                  </a:moveTo>
                  <a:lnTo>
                    <a:pt x="1" y="2823"/>
                  </a:lnTo>
                  <a:lnTo>
                    <a:pt x="9275" y="12232"/>
                  </a:lnTo>
                  <a:lnTo>
                    <a:pt x="11022" y="9275"/>
                  </a:lnTo>
                  <a:lnTo>
                    <a:pt x="1614" y="1"/>
                  </a:lnTo>
                  <a:close/>
                </a:path>
              </a:pathLst>
            </a:custGeom>
            <a:solidFill>
              <a:srgbClr val="13C5D1"/>
            </a:solidFill>
            <a:ln>
              <a:noFill/>
            </a:ln>
          </p:spPr>
          <p:txBody>
            <a:bodyPr lIns="91425" tIns="91425" rIns="91425" bIns="91425" anchor="ctr" anchorCtr="0">
              <a:noAutofit/>
            </a:bodyPr>
            <a:lstStyle/>
            <a:p>
              <a:pPr lvl="0">
                <a:spcBef>
                  <a:spcPts val="0"/>
                </a:spcBef>
                <a:buNone/>
              </a:pPr>
              <a:endParaRPr/>
            </a:p>
          </p:txBody>
        </p:sp>
        <p:sp>
          <p:nvSpPr>
            <p:cNvPr id="788" name="Shape 788"/>
            <p:cNvSpPr/>
            <p:nvPr/>
          </p:nvSpPr>
          <p:spPr>
            <a:xfrm>
              <a:off x="2452475" y="3941125"/>
              <a:ext cx="322600" cy="305800"/>
            </a:xfrm>
            <a:custGeom>
              <a:avLst/>
              <a:gdLst/>
              <a:ahLst/>
              <a:cxnLst/>
              <a:rect l="0" t="0" r="0" b="0"/>
              <a:pathLst>
                <a:path w="12904" h="12232" extrusionOk="0">
                  <a:moveTo>
                    <a:pt x="3495" y="1"/>
                  </a:moveTo>
                  <a:lnTo>
                    <a:pt x="2957" y="941"/>
                  </a:lnTo>
                  <a:lnTo>
                    <a:pt x="0" y="941"/>
                  </a:lnTo>
                  <a:lnTo>
                    <a:pt x="11156" y="12232"/>
                  </a:lnTo>
                  <a:lnTo>
                    <a:pt x="12904" y="9275"/>
                  </a:lnTo>
                  <a:lnTo>
                    <a:pt x="3495" y="1"/>
                  </a:lnTo>
                  <a:close/>
                </a:path>
              </a:pathLst>
            </a:custGeom>
            <a:solidFill>
              <a:srgbClr val="14C3D2"/>
            </a:solidFill>
            <a:ln>
              <a:noFill/>
            </a:ln>
          </p:spPr>
          <p:txBody>
            <a:bodyPr lIns="91425" tIns="91425" rIns="91425" bIns="91425" anchor="ctr" anchorCtr="0">
              <a:noAutofit/>
            </a:bodyPr>
            <a:lstStyle/>
            <a:p>
              <a:pPr lvl="0">
                <a:spcBef>
                  <a:spcPts val="0"/>
                </a:spcBef>
                <a:buNone/>
              </a:pPr>
              <a:endParaRPr/>
            </a:p>
          </p:txBody>
        </p:sp>
        <p:sp>
          <p:nvSpPr>
            <p:cNvPr id="789" name="Shape 789"/>
            <p:cNvSpPr/>
            <p:nvPr/>
          </p:nvSpPr>
          <p:spPr>
            <a:xfrm>
              <a:off x="641325" y="2082950"/>
              <a:ext cx="275575" cy="305800"/>
            </a:xfrm>
            <a:custGeom>
              <a:avLst/>
              <a:gdLst/>
              <a:ahLst/>
              <a:cxnLst/>
              <a:rect l="0" t="0" r="0" b="0"/>
              <a:pathLst>
                <a:path w="11023" h="12232" extrusionOk="0">
                  <a:moveTo>
                    <a:pt x="1748" y="1"/>
                  </a:moveTo>
                  <a:lnTo>
                    <a:pt x="1" y="2958"/>
                  </a:lnTo>
                  <a:lnTo>
                    <a:pt x="9409" y="12232"/>
                  </a:lnTo>
                  <a:lnTo>
                    <a:pt x="11022" y="9409"/>
                  </a:lnTo>
                  <a:lnTo>
                    <a:pt x="1748" y="1"/>
                  </a:lnTo>
                  <a:close/>
                </a:path>
              </a:pathLst>
            </a:custGeom>
            <a:solidFill>
              <a:srgbClr val="14C3D2"/>
            </a:solidFill>
            <a:ln>
              <a:noFill/>
            </a:ln>
          </p:spPr>
          <p:txBody>
            <a:bodyPr lIns="91425" tIns="91425" rIns="91425" bIns="91425" anchor="ctr" anchorCtr="0">
              <a:noAutofit/>
            </a:bodyPr>
            <a:lstStyle/>
            <a:p>
              <a:pPr lvl="0">
                <a:spcBef>
                  <a:spcPts val="0"/>
                </a:spcBef>
                <a:buNone/>
              </a:pPr>
              <a:endParaRPr/>
            </a:p>
          </p:txBody>
        </p:sp>
        <p:sp>
          <p:nvSpPr>
            <p:cNvPr id="790" name="Shape 790"/>
            <p:cNvSpPr/>
            <p:nvPr/>
          </p:nvSpPr>
          <p:spPr>
            <a:xfrm>
              <a:off x="678300" y="2022475"/>
              <a:ext cx="275550" cy="305800"/>
            </a:xfrm>
            <a:custGeom>
              <a:avLst/>
              <a:gdLst/>
              <a:ahLst/>
              <a:cxnLst/>
              <a:rect l="0" t="0" r="0" b="0"/>
              <a:pathLst>
                <a:path w="11022" h="12232" extrusionOk="0">
                  <a:moveTo>
                    <a:pt x="1748" y="1"/>
                  </a:moveTo>
                  <a:lnTo>
                    <a:pt x="0" y="2957"/>
                  </a:lnTo>
                  <a:lnTo>
                    <a:pt x="9274" y="12232"/>
                  </a:lnTo>
                  <a:lnTo>
                    <a:pt x="11022" y="9275"/>
                  </a:lnTo>
                  <a:lnTo>
                    <a:pt x="1748" y="1"/>
                  </a:lnTo>
                  <a:close/>
                </a:path>
              </a:pathLst>
            </a:custGeom>
            <a:solidFill>
              <a:srgbClr val="15C1D2"/>
            </a:solidFill>
            <a:ln>
              <a:noFill/>
            </a:ln>
          </p:spPr>
          <p:txBody>
            <a:bodyPr lIns="91425" tIns="91425" rIns="91425" bIns="91425" anchor="ctr" anchorCtr="0">
              <a:noAutofit/>
            </a:bodyPr>
            <a:lstStyle/>
            <a:p>
              <a:pPr lvl="0">
                <a:spcBef>
                  <a:spcPts val="0"/>
                </a:spcBef>
                <a:buNone/>
              </a:pPr>
              <a:endParaRPr/>
            </a:p>
          </p:txBody>
        </p:sp>
        <p:sp>
          <p:nvSpPr>
            <p:cNvPr id="791" name="Shape 791"/>
            <p:cNvSpPr/>
            <p:nvPr/>
          </p:nvSpPr>
          <p:spPr>
            <a:xfrm>
              <a:off x="2533125" y="3877275"/>
              <a:ext cx="275550" cy="309175"/>
            </a:xfrm>
            <a:custGeom>
              <a:avLst/>
              <a:gdLst/>
              <a:ahLst/>
              <a:cxnLst/>
              <a:rect l="0" t="0" r="0" b="0"/>
              <a:pathLst>
                <a:path w="11022" h="12367" extrusionOk="0">
                  <a:moveTo>
                    <a:pt x="1748" y="1"/>
                  </a:moveTo>
                  <a:lnTo>
                    <a:pt x="0" y="2958"/>
                  </a:lnTo>
                  <a:lnTo>
                    <a:pt x="9409" y="12366"/>
                  </a:lnTo>
                  <a:lnTo>
                    <a:pt x="11022" y="9409"/>
                  </a:lnTo>
                  <a:lnTo>
                    <a:pt x="1748" y="1"/>
                  </a:lnTo>
                  <a:close/>
                </a:path>
              </a:pathLst>
            </a:custGeom>
            <a:solidFill>
              <a:srgbClr val="15C1D2"/>
            </a:solidFill>
            <a:ln>
              <a:noFill/>
            </a:ln>
          </p:spPr>
          <p:txBody>
            <a:bodyPr lIns="91425" tIns="91425" rIns="91425" bIns="91425" anchor="ctr" anchorCtr="0">
              <a:noAutofit/>
            </a:bodyPr>
            <a:lstStyle/>
            <a:p>
              <a:pPr lvl="0">
                <a:spcBef>
                  <a:spcPts val="0"/>
                </a:spcBef>
                <a:buNone/>
              </a:pPr>
              <a:endParaRPr/>
            </a:p>
          </p:txBody>
        </p:sp>
        <p:sp>
          <p:nvSpPr>
            <p:cNvPr id="792" name="Shape 792"/>
            <p:cNvSpPr/>
            <p:nvPr/>
          </p:nvSpPr>
          <p:spPr>
            <a:xfrm>
              <a:off x="2570075" y="3816800"/>
              <a:ext cx="275575" cy="305800"/>
            </a:xfrm>
            <a:custGeom>
              <a:avLst/>
              <a:gdLst/>
              <a:ahLst/>
              <a:cxnLst/>
              <a:rect l="0" t="0" r="0" b="0"/>
              <a:pathLst>
                <a:path w="11023" h="12232" extrusionOk="0">
                  <a:moveTo>
                    <a:pt x="1614" y="1"/>
                  </a:moveTo>
                  <a:lnTo>
                    <a:pt x="1" y="2957"/>
                  </a:lnTo>
                  <a:lnTo>
                    <a:pt x="9275" y="12232"/>
                  </a:lnTo>
                  <a:lnTo>
                    <a:pt x="11022" y="9275"/>
                  </a:lnTo>
                  <a:lnTo>
                    <a:pt x="1614" y="1"/>
                  </a:lnTo>
                  <a:close/>
                </a:path>
              </a:pathLst>
            </a:custGeom>
            <a:solidFill>
              <a:srgbClr val="16C0D3"/>
            </a:solidFill>
            <a:ln>
              <a:noFill/>
            </a:ln>
          </p:spPr>
          <p:txBody>
            <a:bodyPr lIns="91425" tIns="91425" rIns="91425" bIns="91425" anchor="ctr" anchorCtr="0">
              <a:noAutofit/>
            </a:bodyPr>
            <a:lstStyle/>
            <a:p>
              <a:pPr lvl="0">
                <a:spcBef>
                  <a:spcPts val="0"/>
                </a:spcBef>
                <a:buNone/>
              </a:pPr>
              <a:endParaRPr/>
            </a:p>
          </p:txBody>
        </p:sp>
        <p:sp>
          <p:nvSpPr>
            <p:cNvPr id="793" name="Shape 793"/>
            <p:cNvSpPr/>
            <p:nvPr/>
          </p:nvSpPr>
          <p:spPr>
            <a:xfrm>
              <a:off x="711900" y="1962000"/>
              <a:ext cx="275550" cy="305800"/>
            </a:xfrm>
            <a:custGeom>
              <a:avLst/>
              <a:gdLst/>
              <a:ahLst/>
              <a:cxnLst/>
              <a:rect l="0" t="0" r="0" b="0"/>
              <a:pathLst>
                <a:path w="11022" h="12232" extrusionOk="0">
                  <a:moveTo>
                    <a:pt x="1748" y="0"/>
                  </a:moveTo>
                  <a:lnTo>
                    <a:pt x="0" y="2957"/>
                  </a:lnTo>
                  <a:lnTo>
                    <a:pt x="9409" y="12231"/>
                  </a:lnTo>
                  <a:lnTo>
                    <a:pt x="11022" y="9274"/>
                  </a:lnTo>
                  <a:lnTo>
                    <a:pt x="1748" y="0"/>
                  </a:lnTo>
                  <a:close/>
                </a:path>
              </a:pathLst>
            </a:custGeom>
            <a:solidFill>
              <a:srgbClr val="16C0D3"/>
            </a:solidFill>
            <a:ln>
              <a:noFill/>
            </a:ln>
          </p:spPr>
          <p:txBody>
            <a:bodyPr lIns="91425" tIns="91425" rIns="91425" bIns="91425" anchor="ctr" anchorCtr="0">
              <a:noAutofit/>
            </a:bodyPr>
            <a:lstStyle/>
            <a:p>
              <a:pPr lvl="0">
                <a:spcBef>
                  <a:spcPts val="0"/>
                </a:spcBef>
                <a:buNone/>
              </a:pPr>
              <a:endParaRPr/>
            </a:p>
          </p:txBody>
        </p:sp>
        <p:sp>
          <p:nvSpPr>
            <p:cNvPr id="794" name="Shape 794"/>
            <p:cNvSpPr/>
            <p:nvPr/>
          </p:nvSpPr>
          <p:spPr>
            <a:xfrm>
              <a:off x="2603675" y="3756325"/>
              <a:ext cx="275575" cy="305800"/>
            </a:xfrm>
            <a:custGeom>
              <a:avLst/>
              <a:gdLst/>
              <a:ahLst/>
              <a:cxnLst/>
              <a:rect l="0" t="0" r="0" b="0"/>
              <a:pathLst>
                <a:path w="11023" h="12232" extrusionOk="0">
                  <a:moveTo>
                    <a:pt x="1748" y="0"/>
                  </a:moveTo>
                  <a:lnTo>
                    <a:pt x="1" y="2957"/>
                  </a:lnTo>
                  <a:lnTo>
                    <a:pt x="9409" y="12231"/>
                  </a:lnTo>
                  <a:lnTo>
                    <a:pt x="11022" y="9274"/>
                  </a:lnTo>
                  <a:lnTo>
                    <a:pt x="1748" y="0"/>
                  </a:lnTo>
                  <a:close/>
                </a:path>
              </a:pathLst>
            </a:custGeom>
            <a:solidFill>
              <a:srgbClr val="17BED3"/>
            </a:solidFill>
            <a:ln>
              <a:noFill/>
            </a:ln>
          </p:spPr>
          <p:txBody>
            <a:bodyPr lIns="91425" tIns="91425" rIns="91425" bIns="91425" anchor="ctr" anchorCtr="0">
              <a:noAutofit/>
            </a:bodyPr>
            <a:lstStyle/>
            <a:p>
              <a:pPr lvl="0">
                <a:spcBef>
                  <a:spcPts val="0"/>
                </a:spcBef>
                <a:buNone/>
              </a:pPr>
              <a:endParaRPr/>
            </a:p>
          </p:txBody>
        </p:sp>
        <p:sp>
          <p:nvSpPr>
            <p:cNvPr id="795" name="Shape 795"/>
            <p:cNvSpPr/>
            <p:nvPr/>
          </p:nvSpPr>
          <p:spPr>
            <a:xfrm>
              <a:off x="748850" y="1898150"/>
              <a:ext cx="275575" cy="309150"/>
            </a:xfrm>
            <a:custGeom>
              <a:avLst/>
              <a:gdLst/>
              <a:ahLst/>
              <a:cxnLst/>
              <a:rect l="0" t="0" r="0" b="0"/>
              <a:pathLst>
                <a:path w="11023" h="12366" extrusionOk="0">
                  <a:moveTo>
                    <a:pt x="1748" y="0"/>
                  </a:moveTo>
                  <a:lnTo>
                    <a:pt x="1" y="2957"/>
                  </a:lnTo>
                  <a:lnTo>
                    <a:pt x="9275" y="12366"/>
                  </a:lnTo>
                  <a:lnTo>
                    <a:pt x="11022" y="9409"/>
                  </a:lnTo>
                  <a:lnTo>
                    <a:pt x="1748" y="0"/>
                  </a:lnTo>
                  <a:close/>
                </a:path>
              </a:pathLst>
            </a:custGeom>
            <a:solidFill>
              <a:srgbClr val="17BED3"/>
            </a:solidFill>
            <a:ln>
              <a:noFill/>
            </a:ln>
          </p:spPr>
          <p:txBody>
            <a:bodyPr lIns="91425" tIns="91425" rIns="91425" bIns="91425" anchor="ctr" anchorCtr="0">
              <a:noAutofit/>
            </a:bodyPr>
            <a:lstStyle/>
            <a:p>
              <a:pPr lvl="0">
                <a:spcBef>
                  <a:spcPts val="0"/>
                </a:spcBef>
                <a:buNone/>
              </a:pPr>
              <a:endParaRPr/>
            </a:p>
          </p:txBody>
        </p:sp>
        <p:sp>
          <p:nvSpPr>
            <p:cNvPr id="796" name="Shape 796"/>
            <p:cNvSpPr/>
            <p:nvPr/>
          </p:nvSpPr>
          <p:spPr>
            <a:xfrm>
              <a:off x="2640650" y="3692475"/>
              <a:ext cx="275550" cy="309150"/>
            </a:xfrm>
            <a:custGeom>
              <a:avLst/>
              <a:gdLst/>
              <a:ahLst/>
              <a:cxnLst/>
              <a:rect l="0" t="0" r="0" b="0"/>
              <a:pathLst>
                <a:path w="11022" h="12366" extrusionOk="0">
                  <a:moveTo>
                    <a:pt x="1748" y="0"/>
                  </a:moveTo>
                  <a:lnTo>
                    <a:pt x="0" y="2957"/>
                  </a:lnTo>
                  <a:lnTo>
                    <a:pt x="9274" y="12366"/>
                  </a:lnTo>
                  <a:lnTo>
                    <a:pt x="11022" y="9409"/>
                  </a:lnTo>
                  <a:lnTo>
                    <a:pt x="1748" y="0"/>
                  </a:lnTo>
                  <a:close/>
                </a:path>
              </a:pathLst>
            </a:custGeom>
            <a:solidFill>
              <a:srgbClr val="18BCD4"/>
            </a:solidFill>
            <a:ln>
              <a:noFill/>
            </a:ln>
          </p:spPr>
          <p:txBody>
            <a:bodyPr lIns="91425" tIns="91425" rIns="91425" bIns="91425" anchor="ctr" anchorCtr="0">
              <a:noAutofit/>
            </a:bodyPr>
            <a:lstStyle/>
            <a:p>
              <a:pPr lvl="0">
                <a:spcBef>
                  <a:spcPts val="0"/>
                </a:spcBef>
                <a:buNone/>
              </a:pPr>
              <a:endParaRPr/>
            </a:p>
          </p:txBody>
        </p:sp>
        <p:sp>
          <p:nvSpPr>
            <p:cNvPr id="797" name="Shape 797"/>
            <p:cNvSpPr/>
            <p:nvPr/>
          </p:nvSpPr>
          <p:spPr>
            <a:xfrm>
              <a:off x="785825" y="1837675"/>
              <a:ext cx="275550" cy="305800"/>
            </a:xfrm>
            <a:custGeom>
              <a:avLst/>
              <a:gdLst/>
              <a:ahLst/>
              <a:cxnLst/>
              <a:rect l="0" t="0" r="0" b="0"/>
              <a:pathLst>
                <a:path w="11022" h="12232" extrusionOk="0">
                  <a:moveTo>
                    <a:pt x="1613" y="0"/>
                  </a:moveTo>
                  <a:lnTo>
                    <a:pt x="0" y="2957"/>
                  </a:lnTo>
                  <a:lnTo>
                    <a:pt x="9275" y="12231"/>
                  </a:lnTo>
                  <a:lnTo>
                    <a:pt x="11022" y="9274"/>
                  </a:lnTo>
                  <a:lnTo>
                    <a:pt x="1613" y="0"/>
                  </a:lnTo>
                  <a:close/>
                </a:path>
              </a:pathLst>
            </a:custGeom>
            <a:solidFill>
              <a:srgbClr val="18BCD4"/>
            </a:solidFill>
            <a:ln>
              <a:noFill/>
            </a:ln>
          </p:spPr>
          <p:txBody>
            <a:bodyPr lIns="91425" tIns="91425" rIns="91425" bIns="91425" anchor="ctr" anchorCtr="0">
              <a:noAutofit/>
            </a:bodyPr>
            <a:lstStyle/>
            <a:p>
              <a:pPr lvl="0">
                <a:spcBef>
                  <a:spcPts val="0"/>
                </a:spcBef>
                <a:buNone/>
              </a:pPr>
              <a:endParaRPr/>
            </a:p>
          </p:txBody>
        </p:sp>
        <p:sp>
          <p:nvSpPr>
            <p:cNvPr id="798" name="Shape 798"/>
            <p:cNvSpPr/>
            <p:nvPr/>
          </p:nvSpPr>
          <p:spPr>
            <a:xfrm>
              <a:off x="2677600" y="3632000"/>
              <a:ext cx="275575" cy="305800"/>
            </a:xfrm>
            <a:custGeom>
              <a:avLst/>
              <a:gdLst/>
              <a:ahLst/>
              <a:cxnLst/>
              <a:rect l="0" t="0" r="0" b="0"/>
              <a:pathLst>
                <a:path w="11023" h="12232" extrusionOk="0">
                  <a:moveTo>
                    <a:pt x="1614" y="0"/>
                  </a:moveTo>
                  <a:lnTo>
                    <a:pt x="1" y="2957"/>
                  </a:lnTo>
                  <a:lnTo>
                    <a:pt x="9275" y="12231"/>
                  </a:lnTo>
                  <a:lnTo>
                    <a:pt x="11022" y="9274"/>
                  </a:lnTo>
                  <a:lnTo>
                    <a:pt x="1614" y="0"/>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sp>
          <p:nvSpPr>
            <p:cNvPr id="799" name="Shape 799"/>
            <p:cNvSpPr/>
            <p:nvPr/>
          </p:nvSpPr>
          <p:spPr>
            <a:xfrm>
              <a:off x="819425" y="1777175"/>
              <a:ext cx="275550" cy="305800"/>
            </a:xfrm>
            <a:custGeom>
              <a:avLst/>
              <a:gdLst/>
              <a:ahLst/>
              <a:cxnLst/>
              <a:rect l="0" t="0" r="0" b="0"/>
              <a:pathLst>
                <a:path w="11022" h="12232" extrusionOk="0">
                  <a:moveTo>
                    <a:pt x="1748" y="1"/>
                  </a:moveTo>
                  <a:lnTo>
                    <a:pt x="0" y="2958"/>
                  </a:lnTo>
                  <a:lnTo>
                    <a:pt x="9275" y="12232"/>
                  </a:lnTo>
                  <a:lnTo>
                    <a:pt x="11022" y="9275"/>
                  </a:lnTo>
                  <a:lnTo>
                    <a:pt x="1748" y="1"/>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sp>
          <p:nvSpPr>
            <p:cNvPr id="800" name="Shape 800"/>
            <p:cNvSpPr/>
            <p:nvPr/>
          </p:nvSpPr>
          <p:spPr>
            <a:xfrm>
              <a:off x="2711200" y="3571500"/>
              <a:ext cx="275575" cy="305800"/>
            </a:xfrm>
            <a:custGeom>
              <a:avLst/>
              <a:gdLst/>
              <a:ahLst/>
              <a:cxnLst/>
              <a:rect l="0" t="0" r="0" b="0"/>
              <a:pathLst>
                <a:path w="11023" h="12232" extrusionOk="0">
                  <a:moveTo>
                    <a:pt x="1748" y="1"/>
                  </a:moveTo>
                  <a:lnTo>
                    <a:pt x="1" y="2958"/>
                  </a:lnTo>
                  <a:lnTo>
                    <a:pt x="9275" y="12232"/>
                  </a:lnTo>
                  <a:lnTo>
                    <a:pt x="11022" y="9275"/>
                  </a:lnTo>
                  <a:lnTo>
                    <a:pt x="1748" y="1"/>
                  </a:lnTo>
                  <a:close/>
                </a:path>
              </a:pathLst>
            </a:custGeom>
            <a:solidFill>
              <a:srgbClr val="1BB9D5"/>
            </a:solidFill>
            <a:ln>
              <a:noFill/>
            </a:ln>
          </p:spPr>
          <p:txBody>
            <a:bodyPr lIns="91425" tIns="91425" rIns="91425" bIns="91425" anchor="ctr" anchorCtr="0">
              <a:noAutofit/>
            </a:bodyPr>
            <a:lstStyle/>
            <a:p>
              <a:pPr lvl="0">
                <a:spcBef>
                  <a:spcPts val="0"/>
                </a:spcBef>
                <a:buNone/>
              </a:pPr>
              <a:endParaRPr/>
            </a:p>
          </p:txBody>
        </p:sp>
        <p:sp>
          <p:nvSpPr>
            <p:cNvPr id="801" name="Shape 801"/>
            <p:cNvSpPr/>
            <p:nvPr/>
          </p:nvSpPr>
          <p:spPr>
            <a:xfrm>
              <a:off x="856375" y="1713350"/>
              <a:ext cx="275575" cy="309150"/>
            </a:xfrm>
            <a:custGeom>
              <a:avLst/>
              <a:gdLst/>
              <a:ahLst/>
              <a:cxnLst/>
              <a:rect l="0" t="0" r="0" b="0"/>
              <a:pathLst>
                <a:path w="11023" h="12366" extrusionOk="0">
                  <a:moveTo>
                    <a:pt x="1614" y="0"/>
                  </a:moveTo>
                  <a:lnTo>
                    <a:pt x="1" y="2957"/>
                  </a:lnTo>
                  <a:lnTo>
                    <a:pt x="9275" y="12366"/>
                  </a:lnTo>
                  <a:lnTo>
                    <a:pt x="11022" y="9409"/>
                  </a:lnTo>
                  <a:lnTo>
                    <a:pt x="1614" y="0"/>
                  </a:lnTo>
                  <a:close/>
                </a:path>
              </a:pathLst>
            </a:custGeom>
            <a:solidFill>
              <a:srgbClr val="1BB9D5"/>
            </a:solidFill>
            <a:ln>
              <a:noFill/>
            </a:ln>
          </p:spPr>
          <p:txBody>
            <a:bodyPr lIns="91425" tIns="91425" rIns="91425" bIns="91425" anchor="ctr" anchorCtr="0">
              <a:noAutofit/>
            </a:bodyPr>
            <a:lstStyle/>
            <a:p>
              <a:pPr lvl="0">
                <a:spcBef>
                  <a:spcPts val="0"/>
                </a:spcBef>
                <a:buNone/>
              </a:pPr>
              <a:endParaRPr/>
            </a:p>
          </p:txBody>
        </p:sp>
        <p:sp>
          <p:nvSpPr>
            <p:cNvPr id="802" name="Shape 802"/>
            <p:cNvSpPr/>
            <p:nvPr/>
          </p:nvSpPr>
          <p:spPr>
            <a:xfrm>
              <a:off x="890000" y="1652850"/>
              <a:ext cx="275550" cy="305800"/>
            </a:xfrm>
            <a:custGeom>
              <a:avLst/>
              <a:gdLst/>
              <a:ahLst/>
              <a:cxnLst/>
              <a:rect l="0" t="0" r="0" b="0"/>
              <a:pathLst>
                <a:path w="11022" h="12232" extrusionOk="0">
                  <a:moveTo>
                    <a:pt x="1747" y="1"/>
                  </a:moveTo>
                  <a:lnTo>
                    <a:pt x="0" y="2958"/>
                  </a:lnTo>
                  <a:lnTo>
                    <a:pt x="9409" y="12232"/>
                  </a:lnTo>
                  <a:lnTo>
                    <a:pt x="11021" y="9275"/>
                  </a:lnTo>
                  <a:lnTo>
                    <a:pt x="1747" y="1"/>
                  </a:lnTo>
                  <a:close/>
                </a:path>
              </a:pathLst>
            </a:custGeom>
            <a:solidFill>
              <a:srgbClr val="1CB7D6"/>
            </a:solidFill>
            <a:ln>
              <a:noFill/>
            </a:ln>
          </p:spPr>
          <p:txBody>
            <a:bodyPr lIns="91425" tIns="91425" rIns="91425" bIns="91425" anchor="ctr" anchorCtr="0">
              <a:noAutofit/>
            </a:bodyPr>
            <a:lstStyle/>
            <a:p>
              <a:pPr lvl="0">
                <a:spcBef>
                  <a:spcPts val="0"/>
                </a:spcBef>
                <a:buNone/>
              </a:pPr>
              <a:endParaRPr/>
            </a:p>
          </p:txBody>
        </p:sp>
        <p:sp>
          <p:nvSpPr>
            <p:cNvPr id="803" name="Shape 803"/>
            <p:cNvSpPr/>
            <p:nvPr/>
          </p:nvSpPr>
          <p:spPr>
            <a:xfrm>
              <a:off x="2748175" y="3511025"/>
              <a:ext cx="275550" cy="305800"/>
            </a:xfrm>
            <a:custGeom>
              <a:avLst/>
              <a:gdLst/>
              <a:ahLst/>
              <a:cxnLst/>
              <a:rect l="0" t="0" r="0" b="0"/>
              <a:pathLst>
                <a:path w="11022" h="12232" extrusionOk="0">
                  <a:moveTo>
                    <a:pt x="1613" y="1"/>
                  </a:moveTo>
                  <a:lnTo>
                    <a:pt x="0" y="2823"/>
                  </a:lnTo>
                  <a:lnTo>
                    <a:pt x="9274" y="12232"/>
                  </a:lnTo>
                  <a:lnTo>
                    <a:pt x="11022" y="9275"/>
                  </a:lnTo>
                  <a:lnTo>
                    <a:pt x="1613" y="1"/>
                  </a:lnTo>
                  <a:close/>
                </a:path>
              </a:pathLst>
            </a:custGeom>
            <a:solidFill>
              <a:srgbClr val="1CB7D6"/>
            </a:solidFill>
            <a:ln>
              <a:noFill/>
            </a:ln>
          </p:spPr>
          <p:txBody>
            <a:bodyPr lIns="91425" tIns="91425" rIns="91425" bIns="91425" anchor="ctr" anchorCtr="0">
              <a:noAutofit/>
            </a:bodyPr>
            <a:lstStyle/>
            <a:p>
              <a:pPr lvl="0">
                <a:spcBef>
                  <a:spcPts val="0"/>
                </a:spcBef>
                <a:buNone/>
              </a:pPr>
              <a:endParaRPr/>
            </a:p>
          </p:txBody>
        </p:sp>
        <p:sp>
          <p:nvSpPr>
            <p:cNvPr id="804" name="Shape 804"/>
            <p:cNvSpPr/>
            <p:nvPr/>
          </p:nvSpPr>
          <p:spPr>
            <a:xfrm>
              <a:off x="2781775" y="3447175"/>
              <a:ext cx="275550" cy="305800"/>
            </a:xfrm>
            <a:custGeom>
              <a:avLst/>
              <a:gdLst/>
              <a:ahLst/>
              <a:cxnLst/>
              <a:rect l="0" t="0" r="0" b="0"/>
              <a:pathLst>
                <a:path w="11022" h="12232" extrusionOk="0">
                  <a:moveTo>
                    <a:pt x="1748" y="1"/>
                  </a:moveTo>
                  <a:lnTo>
                    <a:pt x="0" y="2958"/>
                  </a:lnTo>
                  <a:lnTo>
                    <a:pt x="9409" y="12232"/>
                  </a:lnTo>
                  <a:lnTo>
                    <a:pt x="11022" y="9409"/>
                  </a:lnTo>
                  <a:lnTo>
                    <a:pt x="1748" y="1"/>
                  </a:lnTo>
                  <a:close/>
                </a:path>
              </a:pathLst>
            </a:custGeom>
            <a:solidFill>
              <a:srgbClr val="1DB5D6"/>
            </a:solidFill>
            <a:ln>
              <a:noFill/>
            </a:ln>
          </p:spPr>
          <p:txBody>
            <a:bodyPr lIns="91425" tIns="91425" rIns="91425" bIns="91425" anchor="ctr" anchorCtr="0">
              <a:noAutofit/>
            </a:bodyPr>
            <a:lstStyle/>
            <a:p>
              <a:pPr lvl="0">
                <a:spcBef>
                  <a:spcPts val="0"/>
                </a:spcBef>
                <a:buNone/>
              </a:pPr>
              <a:endParaRPr/>
            </a:p>
          </p:txBody>
        </p:sp>
        <p:sp>
          <p:nvSpPr>
            <p:cNvPr id="805" name="Shape 805"/>
            <p:cNvSpPr/>
            <p:nvPr/>
          </p:nvSpPr>
          <p:spPr>
            <a:xfrm>
              <a:off x="926950" y="1592375"/>
              <a:ext cx="275550" cy="305800"/>
            </a:xfrm>
            <a:custGeom>
              <a:avLst/>
              <a:gdLst/>
              <a:ahLst/>
              <a:cxnLst/>
              <a:rect l="0" t="0" r="0" b="0"/>
              <a:pathLst>
                <a:path w="11022" h="12232" extrusionOk="0">
                  <a:moveTo>
                    <a:pt x="1613" y="1"/>
                  </a:moveTo>
                  <a:lnTo>
                    <a:pt x="1" y="2957"/>
                  </a:lnTo>
                  <a:lnTo>
                    <a:pt x="9275" y="12231"/>
                  </a:lnTo>
                  <a:lnTo>
                    <a:pt x="11022" y="9275"/>
                  </a:lnTo>
                  <a:lnTo>
                    <a:pt x="1613" y="1"/>
                  </a:lnTo>
                  <a:close/>
                </a:path>
              </a:pathLst>
            </a:custGeom>
            <a:solidFill>
              <a:srgbClr val="1DB5D6"/>
            </a:solidFill>
            <a:ln>
              <a:noFill/>
            </a:ln>
          </p:spPr>
          <p:txBody>
            <a:bodyPr lIns="91425" tIns="91425" rIns="91425" bIns="91425" anchor="ctr" anchorCtr="0">
              <a:noAutofit/>
            </a:bodyPr>
            <a:lstStyle/>
            <a:p>
              <a:pPr lvl="0">
                <a:spcBef>
                  <a:spcPts val="0"/>
                </a:spcBef>
                <a:buNone/>
              </a:pPr>
              <a:endParaRPr/>
            </a:p>
          </p:txBody>
        </p:sp>
        <p:sp>
          <p:nvSpPr>
            <p:cNvPr id="806" name="Shape 806"/>
            <p:cNvSpPr/>
            <p:nvPr/>
          </p:nvSpPr>
          <p:spPr>
            <a:xfrm>
              <a:off x="960550" y="1531900"/>
              <a:ext cx="275550" cy="305800"/>
            </a:xfrm>
            <a:custGeom>
              <a:avLst/>
              <a:gdLst/>
              <a:ahLst/>
              <a:cxnLst/>
              <a:rect l="0" t="0" r="0" b="0"/>
              <a:pathLst>
                <a:path w="11022" h="12232" extrusionOk="0">
                  <a:moveTo>
                    <a:pt x="1748" y="0"/>
                  </a:moveTo>
                  <a:lnTo>
                    <a:pt x="1" y="2823"/>
                  </a:lnTo>
                  <a:lnTo>
                    <a:pt x="9409" y="12231"/>
                  </a:lnTo>
                  <a:lnTo>
                    <a:pt x="11022" y="9274"/>
                  </a:lnTo>
                  <a:lnTo>
                    <a:pt x="1748" y="0"/>
                  </a:lnTo>
                  <a:close/>
                </a:path>
              </a:pathLst>
            </a:custGeom>
            <a:solidFill>
              <a:srgbClr val="1EB4D7"/>
            </a:solidFill>
            <a:ln>
              <a:noFill/>
            </a:ln>
          </p:spPr>
          <p:txBody>
            <a:bodyPr lIns="91425" tIns="91425" rIns="91425" bIns="91425" anchor="ctr" anchorCtr="0">
              <a:noAutofit/>
            </a:bodyPr>
            <a:lstStyle/>
            <a:p>
              <a:pPr lvl="0">
                <a:spcBef>
                  <a:spcPts val="0"/>
                </a:spcBef>
                <a:buNone/>
              </a:pPr>
              <a:endParaRPr/>
            </a:p>
          </p:txBody>
        </p:sp>
        <p:sp>
          <p:nvSpPr>
            <p:cNvPr id="807" name="Shape 807"/>
            <p:cNvSpPr/>
            <p:nvPr/>
          </p:nvSpPr>
          <p:spPr>
            <a:xfrm>
              <a:off x="2818725" y="3386700"/>
              <a:ext cx="275575" cy="305800"/>
            </a:xfrm>
            <a:custGeom>
              <a:avLst/>
              <a:gdLst/>
              <a:ahLst/>
              <a:cxnLst/>
              <a:rect l="0" t="0" r="0" b="0"/>
              <a:pathLst>
                <a:path w="11023" h="12232" extrusionOk="0">
                  <a:moveTo>
                    <a:pt x="1614" y="1"/>
                  </a:moveTo>
                  <a:lnTo>
                    <a:pt x="1" y="2957"/>
                  </a:lnTo>
                  <a:lnTo>
                    <a:pt x="9275" y="12231"/>
                  </a:lnTo>
                  <a:lnTo>
                    <a:pt x="11022" y="9275"/>
                  </a:lnTo>
                  <a:lnTo>
                    <a:pt x="1614" y="1"/>
                  </a:lnTo>
                  <a:close/>
                </a:path>
              </a:pathLst>
            </a:custGeom>
            <a:solidFill>
              <a:srgbClr val="1EB4D7"/>
            </a:solidFill>
            <a:ln>
              <a:noFill/>
            </a:ln>
          </p:spPr>
          <p:txBody>
            <a:bodyPr lIns="91425" tIns="91425" rIns="91425" bIns="91425" anchor="ctr" anchorCtr="0">
              <a:noAutofit/>
            </a:bodyPr>
            <a:lstStyle/>
            <a:p>
              <a:pPr lvl="0">
                <a:spcBef>
                  <a:spcPts val="0"/>
                </a:spcBef>
                <a:buNone/>
              </a:pPr>
              <a:endParaRPr/>
            </a:p>
          </p:txBody>
        </p:sp>
        <p:sp>
          <p:nvSpPr>
            <p:cNvPr id="808" name="Shape 808"/>
            <p:cNvSpPr/>
            <p:nvPr/>
          </p:nvSpPr>
          <p:spPr>
            <a:xfrm>
              <a:off x="997525" y="1468050"/>
              <a:ext cx="322600" cy="305800"/>
            </a:xfrm>
            <a:custGeom>
              <a:avLst/>
              <a:gdLst/>
              <a:ahLst/>
              <a:cxnLst/>
              <a:rect l="0" t="0" r="0" b="0"/>
              <a:pathLst>
                <a:path w="12904" h="12232" extrusionOk="0">
                  <a:moveTo>
                    <a:pt x="1747" y="0"/>
                  </a:moveTo>
                  <a:lnTo>
                    <a:pt x="0" y="2957"/>
                  </a:lnTo>
                  <a:lnTo>
                    <a:pt x="9274" y="12231"/>
                  </a:lnTo>
                  <a:lnTo>
                    <a:pt x="9946" y="11291"/>
                  </a:lnTo>
                  <a:lnTo>
                    <a:pt x="12903" y="11291"/>
                  </a:lnTo>
                  <a:lnTo>
                    <a:pt x="1747" y="0"/>
                  </a:lnTo>
                  <a:close/>
                </a:path>
              </a:pathLst>
            </a:custGeom>
            <a:solidFill>
              <a:srgbClr val="1FB2D7"/>
            </a:solidFill>
            <a:ln>
              <a:noFill/>
            </a:ln>
          </p:spPr>
          <p:txBody>
            <a:bodyPr lIns="91425" tIns="91425" rIns="91425" bIns="91425" anchor="ctr" anchorCtr="0">
              <a:noAutofit/>
            </a:bodyPr>
            <a:lstStyle/>
            <a:p>
              <a:pPr lvl="0">
                <a:spcBef>
                  <a:spcPts val="0"/>
                </a:spcBef>
                <a:buNone/>
              </a:pPr>
              <a:endParaRPr/>
            </a:p>
          </p:txBody>
        </p:sp>
        <p:sp>
          <p:nvSpPr>
            <p:cNvPr id="809" name="Shape 809"/>
            <p:cNvSpPr/>
            <p:nvPr/>
          </p:nvSpPr>
          <p:spPr>
            <a:xfrm>
              <a:off x="2852325" y="3326225"/>
              <a:ext cx="275575" cy="305800"/>
            </a:xfrm>
            <a:custGeom>
              <a:avLst/>
              <a:gdLst/>
              <a:ahLst/>
              <a:cxnLst/>
              <a:rect l="0" t="0" r="0" b="0"/>
              <a:pathLst>
                <a:path w="11023" h="12232" extrusionOk="0">
                  <a:moveTo>
                    <a:pt x="1748" y="0"/>
                  </a:moveTo>
                  <a:lnTo>
                    <a:pt x="1" y="2957"/>
                  </a:lnTo>
                  <a:lnTo>
                    <a:pt x="9409" y="12231"/>
                  </a:lnTo>
                  <a:lnTo>
                    <a:pt x="11022" y="9274"/>
                  </a:lnTo>
                  <a:lnTo>
                    <a:pt x="1748" y="0"/>
                  </a:lnTo>
                  <a:close/>
                </a:path>
              </a:pathLst>
            </a:custGeom>
            <a:solidFill>
              <a:srgbClr val="1FB2D7"/>
            </a:solidFill>
            <a:ln>
              <a:noFill/>
            </a:ln>
          </p:spPr>
          <p:txBody>
            <a:bodyPr lIns="91425" tIns="91425" rIns="91425" bIns="91425" anchor="ctr" anchorCtr="0">
              <a:noAutofit/>
            </a:bodyPr>
            <a:lstStyle/>
            <a:p>
              <a:pPr lvl="0">
                <a:spcBef>
                  <a:spcPts val="0"/>
                </a:spcBef>
                <a:buNone/>
              </a:pPr>
              <a:endParaRPr/>
            </a:p>
          </p:txBody>
        </p:sp>
        <p:sp>
          <p:nvSpPr>
            <p:cNvPr id="810" name="Shape 810"/>
            <p:cNvSpPr/>
            <p:nvPr/>
          </p:nvSpPr>
          <p:spPr>
            <a:xfrm>
              <a:off x="1034475" y="1431100"/>
              <a:ext cx="383075" cy="319225"/>
            </a:xfrm>
            <a:custGeom>
              <a:avLst/>
              <a:gdLst/>
              <a:ahLst/>
              <a:cxnLst/>
              <a:rect l="0" t="0" r="0" b="0"/>
              <a:pathLst>
                <a:path w="15323" h="12769" extrusionOk="0">
                  <a:moveTo>
                    <a:pt x="1076" y="0"/>
                  </a:moveTo>
                  <a:lnTo>
                    <a:pt x="1" y="2016"/>
                  </a:lnTo>
                  <a:lnTo>
                    <a:pt x="10619" y="12769"/>
                  </a:lnTo>
                  <a:lnTo>
                    <a:pt x="15323" y="12769"/>
                  </a:lnTo>
                  <a:lnTo>
                    <a:pt x="2554" y="0"/>
                  </a:lnTo>
                  <a:close/>
                </a:path>
              </a:pathLst>
            </a:custGeom>
            <a:solidFill>
              <a:srgbClr val="20B0D8"/>
            </a:solidFill>
            <a:ln>
              <a:noFill/>
            </a:ln>
          </p:spPr>
          <p:txBody>
            <a:bodyPr lIns="91425" tIns="91425" rIns="91425" bIns="91425" anchor="ctr" anchorCtr="0">
              <a:noAutofit/>
            </a:bodyPr>
            <a:lstStyle/>
            <a:p>
              <a:pPr lvl="0">
                <a:spcBef>
                  <a:spcPts val="0"/>
                </a:spcBef>
                <a:buNone/>
              </a:pPr>
              <a:endParaRPr/>
            </a:p>
          </p:txBody>
        </p:sp>
        <p:sp>
          <p:nvSpPr>
            <p:cNvPr id="811" name="Shape 811"/>
            <p:cNvSpPr/>
            <p:nvPr/>
          </p:nvSpPr>
          <p:spPr>
            <a:xfrm>
              <a:off x="2889300" y="3262375"/>
              <a:ext cx="275550" cy="309150"/>
            </a:xfrm>
            <a:custGeom>
              <a:avLst/>
              <a:gdLst/>
              <a:ahLst/>
              <a:cxnLst/>
              <a:rect l="0" t="0" r="0" b="0"/>
              <a:pathLst>
                <a:path w="11022" h="12366" extrusionOk="0">
                  <a:moveTo>
                    <a:pt x="1748" y="0"/>
                  </a:moveTo>
                  <a:lnTo>
                    <a:pt x="0" y="2957"/>
                  </a:lnTo>
                  <a:lnTo>
                    <a:pt x="9274" y="12366"/>
                  </a:lnTo>
                  <a:lnTo>
                    <a:pt x="11022" y="9409"/>
                  </a:lnTo>
                  <a:lnTo>
                    <a:pt x="1748" y="0"/>
                  </a:lnTo>
                  <a:close/>
                </a:path>
              </a:pathLst>
            </a:custGeom>
            <a:solidFill>
              <a:srgbClr val="20B0D8"/>
            </a:solidFill>
            <a:ln>
              <a:noFill/>
            </a:ln>
          </p:spPr>
          <p:txBody>
            <a:bodyPr lIns="91425" tIns="91425" rIns="91425" bIns="91425" anchor="ctr" anchorCtr="0">
              <a:noAutofit/>
            </a:bodyPr>
            <a:lstStyle/>
            <a:p>
              <a:pPr lvl="0">
                <a:spcBef>
                  <a:spcPts val="0"/>
                </a:spcBef>
                <a:buNone/>
              </a:pPr>
              <a:endParaRPr/>
            </a:p>
          </p:txBody>
        </p:sp>
        <p:sp>
          <p:nvSpPr>
            <p:cNvPr id="812" name="Shape 812"/>
            <p:cNvSpPr/>
            <p:nvPr/>
          </p:nvSpPr>
          <p:spPr>
            <a:xfrm>
              <a:off x="1078150" y="1431100"/>
              <a:ext cx="436850" cy="319225"/>
            </a:xfrm>
            <a:custGeom>
              <a:avLst/>
              <a:gdLst/>
              <a:ahLst/>
              <a:cxnLst/>
              <a:rect l="0" t="0" r="0" b="0"/>
              <a:pathLst>
                <a:path w="17474" h="12769" extrusionOk="0">
                  <a:moveTo>
                    <a:pt x="1" y="0"/>
                  </a:moveTo>
                  <a:lnTo>
                    <a:pt x="12770" y="12769"/>
                  </a:lnTo>
                  <a:lnTo>
                    <a:pt x="17474" y="12769"/>
                  </a:lnTo>
                  <a:lnTo>
                    <a:pt x="4705" y="0"/>
                  </a:lnTo>
                  <a:close/>
                </a:path>
              </a:pathLst>
            </a:custGeom>
            <a:solidFill>
              <a:srgbClr val="21AED9"/>
            </a:solidFill>
            <a:ln>
              <a:noFill/>
            </a:ln>
          </p:spPr>
          <p:txBody>
            <a:bodyPr lIns="91425" tIns="91425" rIns="91425" bIns="91425" anchor="ctr" anchorCtr="0">
              <a:noAutofit/>
            </a:bodyPr>
            <a:lstStyle/>
            <a:p>
              <a:pPr lvl="0">
                <a:spcBef>
                  <a:spcPts val="0"/>
                </a:spcBef>
                <a:buNone/>
              </a:pPr>
              <a:endParaRPr/>
            </a:p>
          </p:txBody>
        </p:sp>
        <p:sp>
          <p:nvSpPr>
            <p:cNvPr id="813" name="Shape 813"/>
            <p:cNvSpPr/>
            <p:nvPr/>
          </p:nvSpPr>
          <p:spPr>
            <a:xfrm>
              <a:off x="2926250" y="3201900"/>
              <a:ext cx="272200" cy="305800"/>
            </a:xfrm>
            <a:custGeom>
              <a:avLst/>
              <a:gdLst/>
              <a:ahLst/>
              <a:cxnLst/>
              <a:rect l="0" t="0" r="0" b="0"/>
              <a:pathLst>
                <a:path w="10888" h="12232" extrusionOk="0">
                  <a:moveTo>
                    <a:pt x="1614" y="0"/>
                  </a:moveTo>
                  <a:lnTo>
                    <a:pt x="1" y="2957"/>
                  </a:lnTo>
                  <a:lnTo>
                    <a:pt x="9275" y="12231"/>
                  </a:lnTo>
                  <a:lnTo>
                    <a:pt x="10888" y="9274"/>
                  </a:lnTo>
                  <a:lnTo>
                    <a:pt x="1614" y="0"/>
                  </a:lnTo>
                  <a:close/>
                </a:path>
              </a:pathLst>
            </a:custGeom>
            <a:solidFill>
              <a:srgbClr val="21AED9"/>
            </a:solidFill>
            <a:ln>
              <a:noFill/>
            </a:ln>
          </p:spPr>
          <p:txBody>
            <a:bodyPr lIns="91425" tIns="91425" rIns="91425" bIns="91425" anchor="ctr" anchorCtr="0">
              <a:noAutofit/>
            </a:bodyPr>
            <a:lstStyle/>
            <a:p>
              <a:pPr lvl="0">
                <a:spcBef>
                  <a:spcPts val="0"/>
                </a:spcBef>
                <a:buNone/>
              </a:pPr>
              <a:endParaRPr/>
            </a:p>
          </p:txBody>
        </p:sp>
        <p:sp>
          <p:nvSpPr>
            <p:cNvPr id="814" name="Shape 814"/>
            <p:cNvSpPr/>
            <p:nvPr/>
          </p:nvSpPr>
          <p:spPr>
            <a:xfrm>
              <a:off x="1175600" y="1431100"/>
              <a:ext cx="436850" cy="319225"/>
            </a:xfrm>
            <a:custGeom>
              <a:avLst/>
              <a:gdLst/>
              <a:ahLst/>
              <a:cxnLst/>
              <a:rect l="0" t="0" r="0" b="0"/>
              <a:pathLst>
                <a:path w="17474" h="12769" extrusionOk="0">
                  <a:moveTo>
                    <a:pt x="1" y="0"/>
                  </a:moveTo>
                  <a:lnTo>
                    <a:pt x="12769" y="12769"/>
                  </a:lnTo>
                  <a:lnTo>
                    <a:pt x="17474" y="12769"/>
                  </a:lnTo>
                  <a:lnTo>
                    <a:pt x="4705" y="0"/>
                  </a:lnTo>
                  <a:close/>
                </a:path>
              </a:pathLst>
            </a:custGeom>
            <a:solidFill>
              <a:srgbClr val="22ADD9"/>
            </a:solidFill>
            <a:ln>
              <a:noFill/>
            </a:ln>
          </p:spPr>
          <p:txBody>
            <a:bodyPr lIns="91425" tIns="91425" rIns="91425" bIns="91425" anchor="ctr" anchorCtr="0">
              <a:noAutofit/>
            </a:bodyPr>
            <a:lstStyle/>
            <a:p>
              <a:pPr lvl="0">
                <a:spcBef>
                  <a:spcPts val="0"/>
                </a:spcBef>
                <a:buNone/>
              </a:pPr>
              <a:endParaRPr/>
            </a:p>
          </p:txBody>
        </p:sp>
        <p:sp>
          <p:nvSpPr>
            <p:cNvPr id="815" name="Shape 815"/>
            <p:cNvSpPr/>
            <p:nvPr/>
          </p:nvSpPr>
          <p:spPr>
            <a:xfrm>
              <a:off x="2959850" y="3141400"/>
              <a:ext cx="275575" cy="305800"/>
            </a:xfrm>
            <a:custGeom>
              <a:avLst/>
              <a:gdLst/>
              <a:ahLst/>
              <a:cxnLst/>
              <a:rect l="0" t="0" r="0" b="0"/>
              <a:pathLst>
                <a:path w="11023" h="12232" extrusionOk="0">
                  <a:moveTo>
                    <a:pt x="1748" y="1"/>
                  </a:moveTo>
                  <a:lnTo>
                    <a:pt x="1" y="2958"/>
                  </a:lnTo>
                  <a:lnTo>
                    <a:pt x="9275" y="12232"/>
                  </a:lnTo>
                  <a:lnTo>
                    <a:pt x="11022" y="9275"/>
                  </a:lnTo>
                  <a:lnTo>
                    <a:pt x="1748" y="1"/>
                  </a:lnTo>
                  <a:close/>
                </a:path>
              </a:pathLst>
            </a:custGeom>
            <a:solidFill>
              <a:srgbClr val="22ADD9"/>
            </a:solidFill>
            <a:ln>
              <a:noFill/>
            </a:ln>
          </p:spPr>
          <p:txBody>
            <a:bodyPr lIns="91425" tIns="91425" rIns="91425" bIns="91425" anchor="ctr" anchorCtr="0">
              <a:noAutofit/>
            </a:bodyPr>
            <a:lstStyle/>
            <a:p>
              <a:pPr lvl="0">
                <a:spcBef>
                  <a:spcPts val="0"/>
                </a:spcBef>
                <a:buNone/>
              </a:pPr>
              <a:endParaRPr/>
            </a:p>
          </p:txBody>
        </p:sp>
        <p:sp>
          <p:nvSpPr>
            <p:cNvPr id="816" name="Shape 816"/>
            <p:cNvSpPr/>
            <p:nvPr/>
          </p:nvSpPr>
          <p:spPr>
            <a:xfrm>
              <a:off x="2996825" y="3077575"/>
              <a:ext cx="275550" cy="309150"/>
            </a:xfrm>
            <a:custGeom>
              <a:avLst/>
              <a:gdLst/>
              <a:ahLst/>
              <a:cxnLst/>
              <a:rect l="0" t="0" r="0" b="0"/>
              <a:pathLst>
                <a:path w="11022" h="12366" extrusionOk="0">
                  <a:moveTo>
                    <a:pt x="1613" y="0"/>
                  </a:moveTo>
                  <a:lnTo>
                    <a:pt x="0" y="2957"/>
                  </a:lnTo>
                  <a:lnTo>
                    <a:pt x="9275" y="12366"/>
                  </a:lnTo>
                  <a:lnTo>
                    <a:pt x="11022" y="9409"/>
                  </a:lnTo>
                  <a:lnTo>
                    <a:pt x="1613" y="0"/>
                  </a:lnTo>
                  <a:close/>
                </a:path>
              </a:pathLst>
            </a:custGeom>
            <a:solidFill>
              <a:srgbClr val="23ABDA"/>
            </a:solidFill>
            <a:ln>
              <a:noFill/>
            </a:ln>
          </p:spPr>
          <p:txBody>
            <a:bodyPr lIns="91425" tIns="91425" rIns="91425" bIns="91425" anchor="ctr" anchorCtr="0">
              <a:noAutofit/>
            </a:bodyPr>
            <a:lstStyle/>
            <a:p>
              <a:pPr lvl="0">
                <a:spcBef>
                  <a:spcPts val="0"/>
                </a:spcBef>
                <a:buNone/>
              </a:pPr>
              <a:endParaRPr/>
            </a:p>
          </p:txBody>
        </p:sp>
        <p:sp>
          <p:nvSpPr>
            <p:cNvPr id="817" name="Shape 817"/>
            <p:cNvSpPr/>
            <p:nvPr/>
          </p:nvSpPr>
          <p:spPr>
            <a:xfrm>
              <a:off x="1273050" y="1431100"/>
              <a:ext cx="433500" cy="319225"/>
            </a:xfrm>
            <a:custGeom>
              <a:avLst/>
              <a:gdLst/>
              <a:ahLst/>
              <a:cxnLst/>
              <a:rect l="0" t="0" r="0" b="0"/>
              <a:pathLst>
                <a:path w="17340" h="12769" extrusionOk="0">
                  <a:moveTo>
                    <a:pt x="0" y="0"/>
                  </a:moveTo>
                  <a:lnTo>
                    <a:pt x="12769" y="12769"/>
                  </a:lnTo>
                  <a:lnTo>
                    <a:pt x="17339" y="12769"/>
                  </a:lnTo>
                  <a:lnTo>
                    <a:pt x="4705" y="0"/>
                  </a:lnTo>
                  <a:close/>
                </a:path>
              </a:pathLst>
            </a:custGeom>
            <a:solidFill>
              <a:srgbClr val="23ABDA"/>
            </a:solidFill>
            <a:ln>
              <a:noFill/>
            </a:ln>
          </p:spPr>
          <p:txBody>
            <a:bodyPr lIns="91425" tIns="91425" rIns="91425" bIns="91425" anchor="ctr" anchorCtr="0">
              <a:noAutofit/>
            </a:bodyPr>
            <a:lstStyle/>
            <a:p>
              <a:pPr lvl="0">
                <a:spcBef>
                  <a:spcPts val="0"/>
                </a:spcBef>
                <a:buNone/>
              </a:pPr>
              <a:endParaRPr/>
            </a:p>
          </p:txBody>
        </p:sp>
        <p:sp>
          <p:nvSpPr>
            <p:cNvPr id="818" name="Shape 818"/>
            <p:cNvSpPr/>
            <p:nvPr/>
          </p:nvSpPr>
          <p:spPr>
            <a:xfrm>
              <a:off x="1370500" y="1431100"/>
              <a:ext cx="433475" cy="319225"/>
            </a:xfrm>
            <a:custGeom>
              <a:avLst/>
              <a:gdLst/>
              <a:ahLst/>
              <a:cxnLst/>
              <a:rect l="0" t="0" r="0" b="0"/>
              <a:pathLst>
                <a:path w="17339" h="12769" extrusionOk="0">
                  <a:moveTo>
                    <a:pt x="0" y="0"/>
                  </a:moveTo>
                  <a:lnTo>
                    <a:pt x="12769" y="12769"/>
                  </a:lnTo>
                  <a:lnTo>
                    <a:pt x="17339" y="12769"/>
                  </a:lnTo>
                  <a:lnTo>
                    <a:pt x="4705" y="0"/>
                  </a:lnTo>
                  <a:close/>
                </a:path>
              </a:pathLst>
            </a:custGeom>
            <a:solidFill>
              <a:srgbClr val="25A9DA"/>
            </a:solidFill>
            <a:ln>
              <a:noFill/>
            </a:ln>
          </p:spPr>
          <p:txBody>
            <a:bodyPr lIns="91425" tIns="91425" rIns="91425" bIns="91425" anchor="ctr" anchorCtr="0">
              <a:noAutofit/>
            </a:bodyPr>
            <a:lstStyle/>
            <a:p>
              <a:pPr lvl="0">
                <a:spcBef>
                  <a:spcPts val="0"/>
                </a:spcBef>
                <a:buNone/>
              </a:pPr>
              <a:endParaRPr/>
            </a:p>
          </p:txBody>
        </p:sp>
        <p:sp>
          <p:nvSpPr>
            <p:cNvPr id="819" name="Shape 819"/>
            <p:cNvSpPr/>
            <p:nvPr/>
          </p:nvSpPr>
          <p:spPr>
            <a:xfrm>
              <a:off x="3030425" y="3017075"/>
              <a:ext cx="275550" cy="305800"/>
            </a:xfrm>
            <a:custGeom>
              <a:avLst/>
              <a:gdLst/>
              <a:ahLst/>
              <a:cxnLst/>
              <a:rect l="0" t="0" r="0" b="0"/>
              <a:pathLst>
                <a:path w="11022" h="12232" extrusionOk="0">
                  <a:moveTo>
                    <a:pt x="1748" y="1"/>
                  </a:moveTo>
                  <a:lnTo>
                    <a:pt x="1" y="2958"/>
                  </a:lnTo>
                  <a:lnTo>
                    <a:pt x="9409" y="12232"/>
                  </a:lnTo>
                  <a:lnTo>
                    <a:pt x="11022" y="9275"/>
                  </a:lnTo>
                  <a:lnTo>
                    <a:pt x="1748" y="1"/>
                  </a:lnTo>
                  <a:close/>
                </a:path>
              </a:pathLst>
            </a:custGeom>
            <a:solidFill>
              <a:srgbClr val="25A9DA"/>
            </a:solidFill>
            <a:ln>
              <a:noFill/>
            </a:ln>
          </p:spPr>
          <p:txBody>
            <a:bodyPr lIns="91425" tIns="91425" rIns="91425" bIns="91425" anchor="ctr" anchorCtr="0">
              <a:noAutofit/>
            </a:bodyPr>
            <a:lstStyle/>
            <a:p>
              <a:pPr lvl="0">
                <a:spcBef>
                  <a:spcPts val="0"/>
                </a:spcBef>
                <a:buNone/>
              </a:pPr>
              <a:endParaRPr/>
            </a:p>
          </p:txBody>
        </p:sp>
        <p:sp>
          <p:nvSpPr>
            <p:cNvPr id="820" name="Shape 820"/>
            <p:cNvSpPr/>
            <p:nvPr/>
          </p:nvSpPr>
          <p:spPr>
            <a:xfrm>
              <a:off x="1467950" y="1431100"/>
              <a:ext cx="433475" cy="319225"/>
            </a:xfrm>
            <a:custGeom>
              <a:avLst/>
              <a:gdLst/>
              <a:ahLst/>
              <a:cxnLst/>
              <a:rect l="0" t="0" r="0" b="0"/>
              <a:pathLst>
                <a:path w="17339" h="12769" extrusionOk="0">
                  <a:moveTo>
                    <a:pt x="0" y="0"/>
                  </a:moveTo>
                  <a:lnTo>
                    <a:pt x="12769" y="12769"/>
                  </a:lnTo>
                  <a:lnTo>
                    <a:pt x="17339" y="12769"/>
                  </a:lnTo>
                  <a:lnTo>
                    <a:pt x="4570" y="0"/>
                  </a:lnTo>
                  <a:close/>
                </a:path>
              </a:pathLst>
            </a:custGeom>
            <a:solidFill>
              <a:srgbClr val="26A8DB"/>
            </a:solidFill>
            <a:ln>
              <a:noFill/>
            </a:ln>
          </p:spPr>
          <p:txBody>
            <a:bodyPr lIns="91425" tIns="91425" rIns="91425" bIns="91425" anchor="ctr" anchorCtr="0">
              <a:noAutofit/>
            </a:bodyPr>
            <a:lstStyle/>
            <a:p>
              <a:pPr lvl="0">
                <a:spcBef>
                  <a:spcPts val="0"/>
                </a:spcBef>
                <a:buNone/>
              </a:pPr>
              <a:endParaRPr/>
            </a:p>
          </p:txBody>
        </p:sp>
        <p:sp>
          <p:nvSpPr>
            <p:cNvPr id="821" name="Shape 821"/>
            <p:cNvSpPr/>
            <p:nvPr/>
          </p:nvSpPr>
          <p:spPr>
            <a:xfrm>
              <a:off x="3067375" y="2956600"/>
              <a:ext cx="275575" cy="305800"/>
            </a:xfrm>
            <a:custGeom>
              <a:avLst/>
              <a:gdLst/>
              <a:ahLst/>
              <a:cxnLst/>
              <a:rect l="0" t="0" r="0" b="0"/>
              <a:pathLst>
                <a:path w="11023" h="12232" extrusionOk="0">
                  <a:moveTo>
                    <a:pt x="1614" y="0"/>
                  </a:moveTo>
                  <a:lnTo>
                    <a:pt x="1" y="2957"/>
                  </a:lnTo>
                  <a:lnTo>
                    <a:pt x="9275" y="12231"/>
                  </a:lnTo>
                  <a:lnTo>
                    <a:pt x="11022" y="9275"/>
                  </a:lnTo>
                  <a:lnTo>
                    <a:pt x="1614" y="0"/>
                  </a:lnTo>
                  <a:close/>
                </a:path>
              </a:pathLst>
            </a:custGeom>
            <a:solidFill>
              <a:srgbClr val="26A8DB"/>
            </a:solidFill>
            <a:ln>
              <a:noFill/>
            </a:ln>
          </p:spPr>
          <p:txBody>
            <a:bodyPr lIns="91425" tIns="91425" rIns="91425" bIns="91425" anchor="ctr" anchorCtr="0">
              <a:noAutofit/>
            </a:bodyPr>
            <a:lstStyle/>
            <a:p>
              <a:pPr lvl="0">
                <a:spcBef>
                  <a:spcPts val="0"/>
                </a:spcBef>
                <a:buNone/>
              </a:pPr>
              <a:endParaRPr/>
            </a:p>
          </p:txBody>
        </p:sp>
        <p:sp>
          <p:nvSpPr>
            <p:cNvPr id="822" name="Shape 822"/>
            <p:cNvSpPr/>
            <p:nvPr/>
          </p:nvSpPr>
          <p:spPr>
            <a:xfrm>
              <a:off x="1565375" y="1431100"/>
              <a:ext cx="433500" cy="319225"/>
            </a:xfrm>
            <a:custGeom>
              <a:avLst/>
              <a:gdLst/>
              <a:ahLst/>
              <a:cxnLst/>
              <a:rect l="0" t="0" r="0" b="0"/>
              <a:pathLst>
                <a:path w="17340" h="12769" extrusionOk="0">
                  <a:moveTo>
                    <a:pt x="1" y="0"/>
                  </a:moveTo>
                  <a:lnTo>
                    <a:pt x="12635" y="12769"/>
                  </a:lnTo>
                  <a:lnTo>
                    <a:pt x="17339" y="12769"/>
                  </a:lnTo>
                  <a:lnTo>
                    <a:pt x="4571" y="0"/>
                  </a:lnTo>
                  <a:close/>
                </a:path>
              </a:pathLst>
            </a:custGeom>
            <a:solidFill>
              <a:srgbClr val="27A6DC"/>
            </a:solidFill>
            <a:ln>
              <a:noFill/>
            </a:ln>
          </p:spPr>
          <p:txBody>
            <a:bodyPr lIns="91425" tIns="91425" rIns="91425" bIns="91425" anchor="ctr" anchorCtr="0">
              <a:noAutofit/>
            </a:bodyPr>
            <a:lstStyle/>
            <a:p>
              <a:pPr lvl="0">
                <a:spcBef>
                  <a:spcPts val="0"/>
                </a:spcBef>
                <a:buNone/>
              </a:pPr>
              <a:endParaRPr/>
            </a:p>
          </p:txBody>
        </p:sp>
        <p:sp>
          <p:nvSpPr>
            <p:cNvPr id="823" name="Shape 823"/>
            <p:cNvSpPr/>
            <p:nvPr/>
          </p:nvSpPr>
          <p:spPr>
            <a:xfrm>
              <a:off x="3101000" y="2896125"/>
              <a:ext cx="275550" cy="305800"/>
            </a:xfrm>
            <a:custGeom>
              <a:avLst/>
              <a:gdLst/>
              <a:ahLst/>
              <a:cxnLst/>
              <a:rect l="0" t="0" r="0" b="0"/>
              <a:pathLst>
                <a:path w="11022" h="12232" extrusionOk="0">
                  <a:moveTo>
                    <a:pt x="1747" y="0"/>
                  </a:moveTo>
                  <a:lnTo>
                    <a:pt x="0" y="2823"/>
                  </a:lnTo>
                  <a:lnTo>
                    <a:pt x="9409" y="12231"/>
                  </a:lnTo>
                  <a:lnTo>
                    <a:pt x="11021" y="9274"/>
                  </a:lnTo>
                  <a:lnTo>
                    <a:pt x="1747" y="0"/>
                  </a:lnTo>
                  <a:close/>
                </a:path>
              </a:pathLst>
            </a:custGeom>
            <a:solidFill>
              <a:srgbClr val="27A6DC"/>
            </a:solidFill>
            <a:ln>
              <a:noFill/>
            </a:ln>
          </p:spPr>
          <p:txBody>
            <a:bodyPr lIns="91425" tIns="91425" rIns="91425" bIns="91425" anchor="ctr" anchorCtr="0">
              <a:noAutofit/>
            </a:bodyPr>
            <a:lstStyle/>
            <a:p>
              <a:pPr lvl="0">
                <a:spcBef>
                  <a:spcPts val="0"/>
                </a:spcBef>
                <a:buNone/>
              </a:pPr>
              <a:endParaRPr/>
            </a:p>
          </p:txBody>
        </p:sp>
        <p:sp>
          <p:nvSpPr>
            <p:cNvPr id="824" name="Shape 824"/>
            <p:cNvSpPr/>
            <p:nvPr/>
          </p:nvSpPr>
          <p:spPr>
            <a:xfrm>
              <a:off x="3137950" y="2802025"/>
              <a:ext cx="275550" cy="336050"/>
            </a:xfrm>
            <a:custGeom>
              <a:avLst/>
              <a:gdLst/>
              <a:ahLst/>
              <a:cxnLst/>
              <a:rect l="0" t="0" r="0" b="0"/>
              <a:pathLst>
                <a:path w="11022" h="13442" extrusionOk="0">
                  <a:moveTo>
                    <a:pt x="404" y="1"/>
                  </a:moveTo>
                  <a:lnTo>
                    <a:pt x="1" y="404"/>
                  </a:lnTo>
                  <a:lnTo>
                    <a:pt x="1076" y="2286"/>
                  </a:lnTo>
                  <a:lnTo>
                    <a:pt x="1" y="4167"/>
                  </a:lnTo>
                  <a:lnTo>
                    <a:pt x="9275" y="13441"/>
                  </a:lnTo>
                  <a:lnTo>
                    <a:pt x="11022" y="10619"/>
                  </a:lnTo>
                  <a:lnTo>
                    <a:pt x="404" y="1"/>
                  </a:lnTo>
                  <a:close/>
                </a:path>
              </a:pathLst>
            </a:custGeom>
            <a:solidFill>
              <a:srgbClr val="28A4DC"/>
            </a:solidFill>
            <a:ln>
              <a:noFill/>
            </a:ln>
          </p:spPr>
          <p:txBody>
            <a:bodyPr lIns="91425" tIns="91425" rIns="91425" bIns="91425" anchor="ctr" anchorCtr="0">
              <a:noAutofit/>
            </a:bodyPr>
            <a:lstStyle/>
            <a:p>
              <a:pPr lvl="0">
                <a:spcBef>
                  <a:spcPts val="0"/>
                </a:spcBef>
                <a:buNone/>
              </a:pPr>
              <a:endParaRPr/>
            </a:p>
          </p:txBody>
        </p:sp>
        <p:sp>
          <p:nvSpPr>
            <p:cNvPr id="825" name="Shape 825"/>
            <p:cNvSpPr/>
            <p:nvPr/>
          </p:nvSpPr>
          <p:spPr>
            <a:xfrm>
              <a:off x="1662825" y="1431100"/>
              <a:ext cx="433500" cy="319225"/>
            </a:xfrm>
            <a:custGeom>
              <a:avLst/>
              <a:gdLst/>
              <a:ahLst/>
              <a:cxnLst/>
              <a:rect l="0" t="0" r="0" b="0"/>
              <a:pathLst>
                <a:path w="17340" h="12769" extrusionOk="0">
                  <a:moveTo>
                    <a:pt x="1" y="0"/>
                  </a:moveTo>
                  <a:lnTo>
                    <a:pt x="12635" y="12769"/>
                  </a:lnTo>
                  <a:lnTo>
                    <a:pt x="17339" y="12769"/>
                  </a:lnTo>
                  <a:lnTo>
                    <a:pt x="4571" y="0"/>
                  </a:lnTo>
                  <a:close/>
                </a:path>
              </a:pathLst>
            </a:custGeom>
            <a:solidFill>
              <a:srgbClr val="28A4DC"/>
            </a:solidFill>
            <a:ln>
              <a:noFill/>
            </a:ln>
          </p:spPr>
          <p:txBody>
            <a:bodyPr lIns="91425" tIns="91425" rIns="91425" bIns="91425" anchor="ctr" anchorCtr="0">
              <a:noAutofit/>
            </a:bodyPr>
            <a:lstStyle/>
            <a:p>
              <a:pPr lvl="0">
                <a:spcBef>
                  <a:spcPts val="0"/>
                </a:spcBef>
                <a:buNone/>
              </a:pPr>
              <a:endParaRPr/>
            </a:p>
          </p:txBody>
        </p:sp>
        <p:sp>
          <p:nvSpPr>
            <p:cNvPr id="826" name="Shape 826"/>
            <p:cNvSpPr/>
            <p:nvPr/>
          </p:nvSpPr>
          <p:spPr>
            <a:xfrm>
              <a:off x="3006900" y="2573550"/>
              <a:ext cx="440200" cy="504050"/>
            </a:xfrm>
            <a:custGeom>
              <a:avLst/>
              <a:gdLst/>
              <a:ahLst/>
              <a:cxnLst/>
              <a:rect l="0" t="0" r="0" b="0"/>
              <a:pathLst>
                <a:path w="17608" h="20162" extrusionOk="0">
                  <a:moveTo>
                    <a:pt x="404" y="0"/>
                  </a:moveTo>
                  <a:lnTo>
                    <a:pt x="1" y="269"/>
                  </a:lnTo>
                  <a:lnTo>
                    <a:pt x="5243" y="9543"/>
                  </a:lnTo>
                  <a:lnTo>
                    <a:pt x="15995" y="20161"/>
                  </a:lnTo>
                  <a:lnTo>
                    <a:pt x="17608" y="17204"/>
                  </a:lnTo>
                  <a:lnTo>
                    <a:pt x="404" y="0"/>
                  </a:lnTo>
                  <a:close/>
                </a:path>
              </a:pathLst>
            </a:custGeom>
            <a:solidFill>
              <a:srgbClr val="29A2DD"/>
            </a:solidFill>
            <a:ln>
              <a:noFill/>
            </a:ln>
          </p:spPr>
          <p:txBody>
            <a:bodyPr lIns="91425" tIns="91425" rIns="91425" bIns="91425" anchor="ctr" anchorCtr="0">
              <a:noAutofit/>
            </a:bodyPr>
            <a:lstStyle/>
            <a:p>
              <a:pPr lvl="0">
                <a:spcBef>
                  <a:spcPts val="0"/>
                </a:spcBef>
                <a:buNone/>
              </a:pPr>
              <a:endParaRPr/>
            </a:p>
          </p:txBody>
        </p:sp>
        <p:sp>
          <p:nvSpPr>
            <p:cNvPr id="827" name="Shape 827"/>
            <p:cNvSpPr/>
            <p:nvPr/>
          </p:nvSpPr>
          <p:spPr>
            <a:xfrm>
              <a:off x="1760275" y="1431100"/>
              <a:ext cx="433500" cy="319225"/>
            </a:xfrm>
            <a:custGeom>
              <a:avLst/>
              <a:gdLst/>
              <a:ahLst/>
              <a:cxnLst/>
              <a:rect l="0" t="0" r="0" b="0"/>
              <a:pathLst>
                <a:path w="17340" h="12769" extrusionOk="0">
                  <a:moveTo>
                    <a:pt x="1" y="0"/>
                  </a:moveTo>
                  <a:lnTo>
                    <a:pt x="12635" y="12769"/>
                  </a:lnTo>
                  <a:lnTo>
                    <a:pt x="17339" y="12769"/>
                  </a:lnTo>
                  <a:lnTo>
                    <a:pt x="4570" y="0"/>
                  </a:lnTo>
                  <a:close/>
                </a:path>
              </a:pathLst>
            </a:custGeom>
            <a:solidFill>
              <a:srgbClr val="29A2DD"/>
            </a:solidFill>
            <a:ln>
              <a:noFill/>
            </a:ln>
          </p:spPr>
          <p:txBody>
            <a:bodyPr lIns="91425" tIns="91425" rIns="91425" bIns="91425" anchor="ctr" anchorCtr="0">
              <a:noAutofit/>
            </a:bodyPr>
            <a:lstStyle/>
            <a:p>
              <a:pPr lvl="0">
                <a:spcBef>
                  <a:spcPts val="0"/>
                </a:spcBef>
                <a:buNone/>
              </a:pPr>
              <a:endParaRPr/>
            </a:p>
          </p:txBody>
        </p:sp>
        <p:sp>
          <p:nvSpPr>
            <p:cNvPr id="828" name="Shape 828"/>
            <p:cNvSpPr/>
            <p:nvPr/>
          </p:nvSpPr>
          <p:spPr>
            <a:xfrm>
              <a:off x="1854350" y="1431100"/>
              <a:ext cx="436850" cy="319225"/>
            </a:xfrm>
            <a:custGeom>
              <a:avLst/>
              <a:gdLst/>
              <a:ahLst/>
              <a:cxnLst/>
              <a:rect l="0" t="0" r="0" b="0"/>
              <a:pathLst>
                <a:path w="17474" h="12769" extrusionOk="0">
                  <a:moveTo>
                    <a:pt x="1" y="0"/>
                  </a:moveTo>
                  <a:lnTo>
                    <a:pt x="12770" y="12769"/>
                  </a:lnTo>
                  <a:lnTo>
                    <a:pt x="17474" y="12769"/>
                  </a:lnTo>
                  <a:lnTo>
                    <a:pt x="4705" y="0"/>
                  </a:lnTo>
                  <a:close/>
                </a:path>
              </a:pathLst>
            </a:custGeom>
            <a:solidFill>
              <a:srgbClr val="2AA1DD"/>
            </a:solidFill>
            <a:ln>
              <a:noFill/>
            </a:ln>
          </p:spPr>
          <p:txBody>
            <a:bodyPr lIns="91425" tIns="91425" rIns="91425" bIns="91425" anchor="ctr" anchorCtr="0">
              <a:noAutofit/>
            </a:bodyPr>
            <a:lstStyle/>
            <a:p>
              <a:pPr lvl="0">
                <a:spcBef>
                  <a:spcPts val="0"/>
                </a:spcBef>
                <a:buNone/>
              </a:pPr>
              <a:endParaRPr/>
            </a:p>
          </p:txBody>
        </p:sp>
        <p:sp>
          <p:nvSpPr>
            <p:cNvPr id="829" name="Shape 829"/>
            <p:cNvSpPr/>
            <p:nvPr/>
          </p:nvSpPr>
          <p:spPr>
            <a:xfrm>
              <a:off x="2872500" y="2345050"/>
              <a:ext cx="611575" cy="672050"/>
            </a:xfrm>
            <a:custGeom>
              <a:avLst/>
              <a:gdLst/>
              <a:ahLst/>
              <a:cxnLst/>
              <a:rect l="0" t="0" r="0" b="0"/>
              <a:pathLst>
                <a:path w="24463" h="26882" extrusionOk="0">
                  <a:moveTo>
                    <a:pt x="538" y="1"/>
                  </a:moveTo>
                  <a:lnTo>
                    <a:pt x="0" y="269"/>
                  </a:lnTo>
                  <a:lnTo>
                    <a:pt x="5377" y="9409"/>
                  </a:lnTo>
                  <a:lnTo>
                    <a:pt x="22715" y="26882"/>
                  </a:lnTo>
                  <a:lnTo>
                    <a:pt x="24462" y="23925"/>
                  </a:lnTo>
                  <a:lnTo>
                    <a:pt x="538" y="1"/>
                  </a:lnTo>
                  <a:close/>
                </a:path>
              </a:pathLst>
            </a:custGeom>
            <a:solidFill>
              <a:srgbClr val="2AA1DD"/>
            </a:solidFill>
            <a:ln>
              <a:noFill/>
            </a:ln>
          </p:spPr>
          <p:txBody>
            <a:bodyPr lIns="91425" tIns="91425" rIns="91425" bIns="91425" anchor="ctr" anchorCtr="0">
              <a:noAutofit/>
            </a:bodyPr>
            <a:lstStyle/>
            <a:p>
              <a:pPr lvl="0">
                <a:spcBef>
                  <a:spcPts val="0"/>
                </a:spcBef>
                <a:buNone/>
              </a:pPr>
              <a:endParaRPr/>
            </a:p>
          </p:txBody>
        </p:sp>
        <p:sp>
          <p:nvSpPr>
            <p:cNvPr id="830" name="Shape 830"/>
            <p:cNvSpPr/>
            <p:nvPr/>
          </p:nvSpPr>
          <p:spPr>
            <a:xfrm>
              <a:off x="2741450" y="2113200"/>
              <a:ext cx="779575" cy="843425"/>
            </a:xfrm>
            <a:custGeom>
              <a:avLst/>
              <a:gdLst/>
              <a:ahLst/>
              <a:cxnLst/>
              <a:rect l="0" t="0" r="0" b="0"/>
              <a:pathLst>
                <a:path w="31183" h="33737" extrusionOk="0">
                  <a:moveTo>
                    <a:pt x="404" y="0"/>
                  </a:moveTo>
                  <a:lnTo>
                    <a:pt x="0" y="404"/>
                  </a:lnTo>
                  <a:lnTo>
                    <a:pt x="5242" y="9543"/>
                  </a:lnTo>
                  <a:lnTo>
                    <a:pt x="29436" y="33736"/>
                  </a:lnTo>
                  <a:lnTo>
                    <a:pt x="31183" y="30780"/>
                  </a:lnTo>
                  <a:lnTo>
                    <a:pt x="404" y="0"/>
                  </a:lnTo>
                  <a:close/>
                </a:path>
              </a:pathLst>
            </a:custGeom>
            <a:solidFill>
              <a:srgbClr val="2B9FDE"/>
            </a:solidFill>
            <a:ln>
              <a:noFill/>
            </a:ln>
          </p:spPr>
          <p:txBody>
            <a:bodyPr lIns="91425" tIns="91425" rIns="91425" bIns="91425" anchor="ctr" anchorCtr="0">
              <a:noAutofit/>
            </a:bodyPr>
            <a:lstStyle/>
            <a:p>
              <a:pPr lvl="0">
                <a:spcBef>
                  <a:spcPts val="0"/>
                </a:spcBef>
                <a:buNone/>
              </a:pPr>
              <a:endParaRPr/>
            </a:p>
          </p:txBody>
        </p:sp>
        <p:sp>
          <p:nvSpPr>
            <p:cNvPr id="831" name="Shape 831"/>
            <p:cNvSpPr/>
            <p:nvPr/>
          </p:nvSpPr>
          <p:spPr>
            <a:xfrm>
              <a:off x="1951800" y="1431100"/>
              <a:ext cx="433500" cy="319225"/>
            </a:xfrm>
            <a:custGeom>
              <a:avLst/>
              <a:gdLst/>
              <a:ahLst/>
              <a:cxnLst/>
              <a:rect l="0" t="0" r="0" b="0"/>
              <a:pathLst>
                <a:path w="17340" h="12769" extrusionOk="0">
                  <a:moveTo>
                    <a:pt x="1" y="0"/>
                  </a:moveTo>
                  <a:lnTo>
                    <a:pt x="12769" y="12769"/>
                  </a:lnTo>
                  <a:lnTo>
                    <a:pt x="17339" y="12769"/>
                  </a:lnTo>
                  <a:lnTo>
                    <a:pt x="4705" y="0"/>
                  </a:lnTo>
                  <a:close/>
                </a:path>
              </a:pathLst>
            </a:custGeom>
            <a:solidFill>
              <a:srgbClr val="2B9FDE"/>
            </a:solidFill>
            <a:ln>
              <a:noFill/>
            </a:ln>
          </p:spPr>
          <p:txBody>
            <a:bodyPr lIns="91425" tIns="91425" rIns="91425" bIns="91425" anchor="ctr" anchorCtr="0">
              <a:noAutofit/>
            </a:bodyPr>
            <a:lstStyle/>
            <a:p>
              <a:pPr lvl="0">
                <a:spcBef>
                  <a:spcPts val="0"/>
                </a:spcBef>
                <a:buNone/>
              </a:pPr>
              <a:endParaRPr/>
            </a:p>
          </p:txBody>
        </p:sp>
        <p:sp>
          <p:nvSpPr>
            <p:cNvPr id="832" name="Shape 832"/>
            <p:cNvSpPr/>
            <p:nvPr/>
          </p:nvSpPr>
          <p:spPr>
            <a:xfrm>
              <a:off x="2049250" y="1431100"/>
              <a:ext cx="433500" cy="319225"/>
            </a:xfrm>
            <a:custGeom>
              <a:avLst/>
              <a:gdLst/>
              <a:ahLst/>
              <a:cxnLst/>
              <a:rect l="0" t="0" r="0" b="0"/>
              <a:pathLst>
                <a:path w="17340" h="12769" extrusionOk="0">
                  <a:moveTo>
                    <a:pt x="1" y="0"/>
                  </a:moveTo>
                  <a:lnTo>
                    <a:pt x="12769" y="12769"/>
                  </a:lnTo>
                  <a:lnTo>
                    <a:pt x="17339" y="12769"/>
                  </a:lnTo>
                  <a:lnTo>
                    <a:pt x="4705" y="0"/>
                  </a:lnTo>
                  <a:close/>
                </a:path>
              </a:pathLst>
            </a:custGeom>
            <a:solidFill>
              <a:srgbClr val="2C9DDE"/>
            </a:solidFill>
            <a:ln>
              <a:noFill/>
            </a:ln>
          </p:spPr>
          <p:txBody>
            <a:bodyPr lIns="91425" tIns="91425" rIns="91425" bIns="91425" anchor="ctr" anchorCtr="0">
              <a:noAutofit/>
            </a:bodyPr>
            <a:lstStyle/>
            <a:p>
              <a:pPr lvl="0">
                <a:spcBef>
                  <a:spcPts val="0"/>
                </a:spcBef>
                <a:buNone/>
              </a:pPr>
              <a:endParaRPr/>
            </a:p>
          </p:txBody>
        </p:sp>
        <p:sp>
          <p:nvSpPr>
            <p:cNvPr id="833" name="Shape 833"/>
            <p:cNvSpPr/>
            <p:nvPr/>
          </p:nvSpPr>
          <p:spPr>
            <a:xfrm>
              <a:off x="2610400" y="1884700"/>
              <a:ext cx="924075" cy="1008075"/>
            </a:xfrm>
            <a:custGeom>
              <a:avLst/>
              <a:gdLst/>
              <a:ahLst/>
              <a:cxnLst/>
              <a:rect l="0" t="0" r="0" b="0"/>
              <a:pathLst>
                <a:path w="36963" h="40323" extrusionOk="0">
                  <a:moveTo>
                    <a:pt x="404" y="1"/>
                  </a:moveTo>
                  <a:lnTo>
                    <a:pt x="1" y="270"/>
                  </a:lnTo>
                  <a:lnTo>
                    <a:pt x="5242" y="9544"/>
                  </a:lnTo>
                  <a:lnTo>
                    <a:pt x="36022" y="40323"/>
                  </a:lnTo>
                  <a:lnTo>
                    <a:pt x="36963" y="38979"/>
                  </a:lnTo>
                  <a:lnTo>
                    <a:pt x="33737" y="33334"/>
                  </a:lnTo>
                  <a:lnTo>
                    <a:pt x="404" y="1"/>
                  </a:lnTo>
                  <a:close/>
                </a:path>
              </a:pathLst>
            </a:custGeom>
            <a:solidFill>
              <a:srgbClr val="2C9DDE"/>
            </a:solidFill>
            <a:ln>
              <a:noFill/>
            </a:ln>
          </p:spPr>
          <p:txBody>
            <a:bodyPr lIns="91425" tIns="91425" rIns="91425" bIns="91425" anchor="ctr" anchorCtr="0">
              <a:noAutofit/>
            </a:bodyPr>
            <a:lstStyle/>
            <a:p>
              <a:pPr lvl="0">
                <a:spcBef>
                  <a:spcPts val="0"/>
                </a:spcBef>
                <a:buNone/>
              </a:pPr>
              <a:endParaRPr/>
            </a:p>
          </p:txBody>
        </p:sp>
        <p:sp>
          <p:nvSpPr>
            <p:cNvPr id="834" name="Shape 834"/>
            <p:cNvSpPr/>
            <p:nvPr/>
          </p:nvSpPr>
          <p:spPr>
            <a:xfrm>
              <a:off x="2146700" y="1431100"/>
              <a:ext cx="1307125" cy="1297025"/>
            </a:xfrm>
            <a:custGeom>
              <a:avLst/>
              <a:gdLst/>
              <a:ahLst/>
              <a:cxnLst/>
              <a:rect l="0" t="0" r="0" b="0"/>
              <a:pathLst>
                <a:path w="52285" h="51881" extrusionOk="0">
                  <a:moveTo>
                    <a:pt x="0" y="0"/>
                  </a:moveTo>
                  <a:lnTo>
                    <a:pt x="12769" y="12769"/>
                  </a:lnTo>
                  <a:lnTo>
                    <a:pt x="15188" y="12769"/>
                  </a:lnTo>
                  <a:lnTo>
                    <a:pt x="18549" y="18548"/>
                  </a:lnTo>
                  <a:lnTo>
                    <a:pt x="51882" y="51881"/>
                  </a:lnTo>
                  <a:lnTo>
                    <a:pt x="52285" y="51478"/>
                  </a:lnTo>
                  <a:lnTo>
                    <a:pt x="46909" y="42338"/>
                  </a:lnTo>
                  <a:lnTo>
                    <a:pt x="4570" y="0"/>
                  </a:lnTo>
                  <a:close/>
                </a:path>
              </a:pathLst>
            </a:custGeom>
            <a:solidFill>
              <a:srgbClr val="2D9CDF"/>
            </a:solidFill>
            <a:ln>
              <a:noFill/>
            </a:ln>
          </p:spPr>
          <p:txBody>
            <a:bodyPr lIns="91425" tIns="91425" rIns="91425" bIns="91425" anchor="ctr" anchorCtr="0">
              <a:noAutofit/>
            </a:bodyPr>
            <a:lstStyle/>
            <a:p>
              <a:pPr lvl="0">
                <a:spcBef>
                  <a:spcPts val="0"/>
                </a:spcBef>
                <a:buNone/>
              </a:pPr>
              <a:endParaRPr/>
            </a:p>
          </p:txBody>
        </p:sp>
        <p:sp>
          <p:nvSpPr>
            <p:cNvPr id="835" name="Shape 835"/>
            <p:cNvSpPr/>
            <p:nvPr/>
          </p:nvSpPr>
          <p:spPr>
            <a:xfrm>
              <a:off x="2244150" y="1431100"/>
              <a:ext cx="1075275" cy="1065175"/>
            </a:xfrm>
            <a:custGeom>
              <a:avLst/>
              <a:gdLst/>
              <a:ahLst/>
              <a:cxnLst/>
              <a:rect l="0" t="0" r="0" b="0"/>
              <a:pathLst>
                <a:path w="43011" h="42607" extrusionOk="0">
                  <a:moveTo>
                    <a:pt x="0" y="0"/>
                  </a:moveTo>
                  <a:lnTo>
                    <a:pt x="42607" y="42607"/>
                  </a:lnTo>
                  <a:lnTo>
                    <a:pt x="43011" y="42338"/>
                  </a:lnTo>
                  <a:lnTo>
                    <a:pt x="37769" y="33064"/>
                  </a:lnTo>
                  <a:lnTo>
                    <a:pt x="4570" y="0"/>
                  </a:lnTo>
                  <a:close/>
                </a:path>
              </a:pathLst>
            </a:custGeom>
            <a:solidFill>
              <a:srgbClr val="2F9AE0"/>
            </a:solidFill>
            <a:ln>
              <a:noFill/>
            </a:ln>
          </p:spPr>
          <p:txBody>
            <a:bodyPr lIns="91425" tIns="91425" rIns="91425" bIns="91425" anchor="ctr" anchorCtr="0">
              <a:noAutofit/>
            </a:bodyPr>
            <a:lstStyle/>
            <a:p>
              <a:pPr lvl="0">
                <a:spcBef>
                  <a:spcPts val="0"/>
                </a:spcBef>
                <a:buNone/>
              </a:pPr>
              <a:endParaRPr/>
            </a:p>
          </p:txBody>
        </p:sp>
        <p:sp>
          <p:nvSpPr>
            <p:cNvPr id="836" name="Shape 836"/>
            <p:cNvSpPr/>
            <p:nvPr/>
          </p:nvSpPr>
          <p:spPr>
            <a:xfrm>
              <a:off x="2341575" y="1431100"/>
              <a:ext cx="846800" cy="836700"/>
            </a:xfrm>
            <a:custGeom>
              <a:avLst/>
              <a:gdLst/>
              <a:ahLst/>
              <a:cxnLst/>
              <a:rect l="0" t="0" r="0" b="0"/>
              <a:pathLst>
                <a:path w="33872" h="33468" extrusionOk="0">
                  <a:moveTo>
                    <a:pt x="1" y="0"/>
                  </a:moveTo>
                  <a:lnTo>
                    <a:pt x="33468" y="33467"/>
                  </a:lnTo>
                  <a:lnTo>
                    <a:pt x="33872" y="33198"/>
                  </a:lnTo>
                  <a:lnTo>
                    <a:pt x="28495" y="23924"/>
                  </a:lnTo>
                  <a:lnTo>
                    <a:pt x="4571" y="0"/>
                  </a:lnTo>
                  <a:close/>
                </a:path>
              </a:pathLst>
            </a:custGeom>
            <a:solidFill>
              <a:srgbClr val="3098E0"/>
            </a:solidFill>
            <a:ln>
              <a:noFill/>
            </a:ln>
          </p:spPr>
          <p:txBody>
            <a:bodyPr lIns="91425" tIns="91425" rIns="91425" bIns="91425" anchor="ctr" anchorCtr="0">
              <a:noAutofit/>
            </a:bodyPr>
            <a:lstStyle/>
            <a:p>
              <a:pPr lvl="0">
                <a:spcBef>
                  <a:spcPts val="0"/>
                </a:spcBef>
                <a:buNone/>
              </a:pPr>
              <a:endParaRPr/>
            </a:p>
          </p:txBody>
        </p:sp>
        <p:sp>
          <p:nvSpPr>
            <p:cNvPr id="837" name="Shape 837"/>
            <p:cNvSpPr/>
            <p:nvPr/>
          </p:nvSpPr>
          <p:spPr>
            <a:xfrm>
              <a:off x="2439025" y="1431100"/>
              <a:ext cx="618300" cy="608200"/>
            </a:xfrm>
            <a:custGeom>
              <a:avLst/>
              <a:gdLst/>
              <a:ahLst/>
              <a:cxnLst/>
              <a:rect l="0" t="0" r="0" b="0"/>
              <a:pathLst>
                <a:path w="24732" h="24328" extrusionOk="0">
                  <a:moveTo>
                    <a:pt x="1" y="0"/>
                  </a:moveTo>
                  <a:lnTo>
                    <a:pt x="24194" y="24328"/>
                  </a:lnTo>
                  <a:lnTo>
                    <a:pt x="24732" y="23924"/>
                  </a:lnTo>
                  <a:lnTo>
                    <a:pt x="19355" y="14785"/>
                  </a:lnTo>
                  <a:lnTo>
                    <a:pt x="4571" y="0"/>
                  </a:lnTo>
                  <a:close/>
                </a:path>
              </a:pathLst>
            </a:custGeom>
            <a:solidFill>
              <a:srgbClr val="3196E1"/>
            </a:solidFill>
            <a:ln>
              <a:noFill/>
            </a:ln>
          </p:spPr>
          <p:txBody>
            <a:bodyPr lIns="91425" tIns="91425" rIns="91425" bIns="91425" anchor="ctr" anchorCtr="0">
              <a:noAutofit/>
            </a:bodyPr>
            <a:lstStyle/>
            <a:p>
              <a:pPr lvl="0">
                <a:spcBef>
                  <a:spcPts val="0"/>
                </a:spcBef>
                <a:buNone/>
              </a:pPr>
              <a:endParaRPr/>
            </a:p>
          </p:txBody>
        </p:sp>
        <p:sp>
          <p:nvSpPr>
            <p:cNvPr id="838" name="Shape 838"/>
            <p:cNvSpPr/>
            <p:nvPr/>
          </p:nvSpPr>
          <p:spPr>
            <a:xfrm>
              <a:off x="2533125" y="1431100"/>
              <a:ext cx="389800" cy="376350"/>
            </a:xfrm>
            <a:custGeom>
              <a:avLst/>
              <a:gdLst/>
              <a:ahLst/>
              <a:cxnLst/>
              <a:rect l="0" t="0" r="0" b="0"/>
              <a:pathLst>
                <a:path w="15592" h="15054" extrusionOk="0">
                  <a:moveTo>
                    <a:pt x="0" y="0"/>
                  </a:moveTo>
                  <a:lnTo>
                    <a:pt x="15188" y="15054"/>
                  </a:lnTo>
                  <a:lnTo>
                    <a:pt x="15591" y="14785"/>
                  </a:lnTo>
                  <a:lnTo>
                    <a:pt x="10350" y="5645"/>
                  </a:lnTo>
                  <a:lnTo>
                    <a:pt x="4704" y="0"/>
                  </a:lnTo>
                  <a:close/>
                </a:path>
              </a:pathLst>
            </a:custGeom>
            <a:solidFill>
              <a:srgbClr val="3295E1"/>
            </a:solidFill>
            <a:ln>
              <a:noFill/>
            </a:ln>
          </p:spPr>
          <p:txBody>
            <a:bodyPr lIns="91425" tIns="91425" rIns="91425" bIns="91425" anchor="ctr" anchorCtr="0">
              <a:noAutofit/>
            </a:bodyPr>
            <a:lstStyle/>
            <a:p>
              <a:pPr lvl="0">
                <a:spcBef>
                  <a:spcPts val="0"/>
                </a:spcBef>
                <a:buNone/>
              </a:pPr>
              <a:endParaRPr/>
            </a:p>
          </p:txBody>
        </p:sp>
        <p:sp>
          <p:nvSpPr>
            <p:cNvPr id="839" name="Shape 839"/>
            <p:cNvSpPr/>
            <p:nvPr/>
          </p:nvSpPr>
          <p:spPr>
            <a:xfrm>
              <a:off x="2630575" y="1431100"/>
              <a:ext cx="161300" cy="147850"/>
            </a:xfrm>
            <a:custGeom>
              <a:avLst/>
              <a:gdLst/>
              <a:ahLst/>
              <a:cxnLst/>
              <a:rect l="0" t="0" r="0" b="0"/>
              <a:pathLst>
                <a:path w="6452" h="5914" extrusionOk="0">
                  <a:moveTo>
                    <a:pt x="0" y="0"/>
                  </a:moveTo>
                  <a:lnTo>
                    <a:pt x="6048" y="5914"/>
                  </a:lnTo>
                  <a:lnTo>
                    <a:pt x="6452" y="5645"/>
                  </a:lnTo>
                  <a:lnTo>
                    <a:pt x="3226" y="0"/>
                  </a:lnTo>
                  <a:close/>
                </a:path>
              </a:pathLst>
            </a:custGeom>
            <a:solidFill>
              <a:srgbClr val="3393E2"/>
            </a:solidFill>
            <a:ln>
              <a:noFill/>
            </a:ln>
          </p:spPr>
          <p:txBody>
            <a:bodyPr lIns="91425" tIns="91425" rIns="91425" bIns="91425" anchor="ctr" anchorCtr="0">
              <a:noAutofit/>
            </a:bodyPr>
            <a:lstStyle/>
            <a:p>
              <a:pPr lvl="0">
                <a:spcBef>
                  <a:spcPts val="0"/>
                </a:spcBef>
                <a:buNone/>
              </a:pPr>
              <a:endParaRPr/>
            </a:p>
          </p:txBody>
        </p:sp>
      </p:grpSp>
      <p:sp>
        <p:nvSpPr>
          <p:cNvPr id="840" name="Shape 840"/>
          <p:cNvSpPr/>
          <p:nvPr/>
        </p:nvSpPr>
        <p:spPr>
          <a:xfrm rot="10800000" flipH="1">
            <a:off x="8486774" y="4230775"/>
            <a:ext cx="819899" cy="710099"/>
          </a:xfrm>
          <a:prstGeom prst="hexagon">
            <a:avLst>
              <a:gd name="adj" fmla="val 28678"/>
              <a:gd name="vf" fmla="val 115470"/>
            </a:avLst>
          </a:prstGeom>
          <a:noFill/>
          <a:ln w="9525" cap="flat"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841" name="Shape 841"/>
          <p:cNvSpPr/>
          <p:nvPr/>
        </p:nvSpPr>
        <p:spPr>
          <a:xfrm rot="10800000" flipH="1">
            <a:off x="8124824" y="4615699"/>
            <a:ext cx="428700" cy="371100"/>
          </a:xfrm>
          <a:prstGeom prst="hexagon">
            <a:avLst>
              <a:gd name="adj" fmla="val 28678"/>
              <a:gd name="vf" fmla="val 115470"/>
            </a:avLst>
          </a:prstGeom>
          <a:solidFill>
            <a:srgbClr val="3292E1"/>
          </a:solidFill>
          <a:ln>
            <a:noFill/>
          </a:ln>
        </p:spPr>
        <p:txBody>
          <a:bodyPr lIns="91425" tIns="91425" rIns="91425" bIns="91425" anchor="ctr" anchorCtr="0">
            <a:noAutofit/>
          </a:bodyPr>
          <a:lstStyle/>
          <a:p>
            <a:pPr lvl="0">
              <a:spcBef>
                <a:spcPts val="0"/>
              </a:spcBef>
              <a:buNone/>
            </a:pPr>
            <a:endParaRPr/>
          </a:p>
        </p:txBody>
      </p:sp>
      <p:sp>
        <p:nvSpPr>
          <p:cNvPr id="842" name="Shape 842"/>
          <p:cNvSpPr/>
          <p:nvPr/>
        </p:nvSpPr>
        <p:spPr>
          <a:xfrm rot="10800000" flipH="1">
            <a:off x="7821347" y="2935400"/>
            <a:ext cx="819899" cy="709799"/>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843" name="Shape 843"/>
          <p:cNvSpPr/>
          <p:nvPr/>
        </p:nvSpPr>
        <p:spPr>
          <a:xfrm rot="10800000" flipH="1">
            <a:off x="8486775" y="3512174"/>
            <a:ext cx="358799" cy="310500"/>
          </a:xfrm>
          <a:prstGeom prst="hexagon">
            <a:avLst>
              <a:gd name="adj" fmla="val 28678"/>
              <a:gd name="vf" fmla="val 115470"/>
            </a:avLst>
          </a:prstGeom>
          <a:noFill/>
          <a:ln w="19050" cap="flat" cmpd="sng">
            <a:solidFill>
              <a:srgbClr val="00E1C6"/>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844" name="Shape 844"/>
          <p:cNvSpPr/>
          <p:nvPr/>
        </p:nvSpPr>
        <p:spPr>
          <a:xfrm>
            <a:off x="8772688" y="4461807"/>
            <a:ext cx="248072" cy="248057"/>
          </a:xfrm>
          <a:custGeom>
            <a:avLst/>
            <a:gdLst/>
            <a:ahLst/>
            <a:cxnLst/>
            <a:rect l="0" t="0" r="0" b="0"/>
            <a:pathLst>
              <a:path w="17000" h="16999" extrusionOk="0">
                <a:moveTo>
                  <a:pt x="8769" y="5740"/>
                </a:moveTo>
                <a:lnTo>
                  <a:pt x="9037" y="5788"/>
                </a:lnTo>
                <a:lnTo>
                  <a:pt x="9282" y="5862"/>
                </a:lnTo>
                <a:lnTo>
                  <a:pt x="9550" y="5935"/>
                </a:lnTo>
                <a:lnTo>
                  <a:pt x="9794" y="6057"/>
                </a:lnTo>
                <a:lnTo>
                  <a:pt x="10014" y="6204"/>
                </a:lnTo>
                <a:lnTo>
                  <a:pt x="10234" y="6350"/>
                </a:lnTo>
                <a:lnTo>
                  <a:pt x="10454" y="6546"/>
                </a:lnTo>
                <a:lnTo>
                  <a:pt x="10649" y="6765"/>
                </a:lnTo>
                <a:lnTo>
                  <a:pt x="10796" y="6985"/>
                </a:lnTo>
                <a:lnTo>
                  <a:pt x="10942" y="7205"/>
                </a:lnTo>
                <a:lnTo>
                  <a:pt x="11064" y="7449"/>
                </a:lnTo>
                <a:lnTo>
                  <a:pt x="11138" y="7718"/>
                </a:lnTo>
                <a:lnTo>
                  <a:pt x="11211" y="7962"/>
                </a:lnTo>
                <a:lnTo>
                  <a:pt x="11260" y="8231"/>
                </a:lnTo>
                <a:lnTo>
                  <a:pt x="11260" y="8499"/>
                </a:lnTo>
                <a:lnTo>
                  <a:pt x="11260" y="8768"/>
                </a:lnTo>
                <a:lnTo>
                  <a:pt x="11211" y="9037"/>
                </a:lnTo>
                <a:lnTo>
                  <a:pt x="11138" y="9281"/>
                </a:lnTo>
                <a:lnTo>
                  <a:pt x="11064" y="9550"/>
                </a:lnTo>
                <a:lnTo>
                  <a:pt x="10942" y="9794"/>
                </a:lnTo>
                <a:lnTo>
                  <a:pt x="10796" y="10014"/>
                </a:lnTo>
                <a:lnTo>
                  <a:pt x="10649" y="10233"/>
                </a:lnTo>
                <a:lnTo>
                  <a:pt x="10454" y="10453"/>
                </a:lnTo>
                <a:lnTo>
                  <a:pt x="10234" y="10649"/>
                </a:lnTo>
                <a:lnTo>
                  <a:pt x="10014" y="10795"/>
                </a:lnTo>
                <a:lnTo>
                  <a:pt x="9794" y="10942"/>
                </a:lnTo>
                <a:lnTo>
                  <a:pt x="9550" y="11064"/>
                </a:lnTo>
                <a:lnTo>
                  <a:pt x="9282" y="11137"/>
                </a:lnTo>
                <a:lnTo>
                  <a:pt x="9037" y="11210"/>
                </a:lnTo>
                <a:lnTo>
                  <a:pt x="8769" y="11259"/>
                </a:lnTo>
                <a:lnTo>
                  <a:pt x="8231" y="11259"/>
                </a:lnTo>
                <a:lnTo>
                  <a:pt x="7963" y="11210"/>
                </a:lnTo>
                <a:lnTo>
                  <a:pt x="7719" y="11137"/>
                </a:lnTo>
                <a:lnTo>
                  <a:pt x="7450" y="11064"/>
                </a:lnTo>
                <a:lnTo>
                  <a:pt x="7206" y="10942"/>
                </a:lnTo>
                <a:lnTo>
                  <a:pt x="6986" y="10795"/>
                </a:lnTo>
                <a:lnTo>
                  <a:pt x="6766" y="10649"/>
                </a:lnTo>
                <a:lnTo>
                  <a:pt x="6546" y="10453"/>
                </a:lnTo>
                <a:lnTo>
                  <a:pt x="6351" y="10233"/>
                </a:lnTo>
                <a:lnTo>
                  <a:pt x="6204" y="10014"/>
                </a:lnTo>
                <a:lnTo>
                  <a:pt x="6058" y="9794"/>
                </a:lnTo>
                <a:lnTo>
                  <a:pt x="5936" y="9550"/>
                </a:lnTo>
                <a:lnTo>
                  <a:pt x="5862" y="9281"/>
                </a:lnTo>
                <a:lnTo>
                  <a:pt x="5789" y="9037"/>
                </a:lnTo>
                <a:lnTo>
                  <a:pt x="5740" y="8768"/>
                </a:lnTo>
                <a:lnTo>
                  <a:pt x="5740" y="8499"/>
                </a:lnTo>
                <a:lnTo>
                  <a:pt x="5740" y="8231"/>
                </a:lnTo>
                <a:lnTo>
                  <a:pt x="5789" y="7962"/>
                </a:lnTo>
                <a:lnTo>
                  <a:pt x="5862" y="7718"/>
                </a:lnTo>
                <a:lnTo>
                  <a:pt x="5936" y="7449"/>
                </a:lnTo>
                <a:lnTo>
                  <a:pt x="6058" y="7205"/>
                </a:lnTo>
                <a:lnTo>
                  <a:pt x="6204" y="6985"/>
                </a:lnTo>
                <a:lnTo>
                  <a:pt x="6351" y="6765"/>
                </a:lnTo>
                <a:lnTo>
                  <a:pt x="6546" y="6546"/>
                </a:lnTo>
                <a:lnTo>
                  <a:pt x="6766" y="6350"/>
                </a:lnTo>
                <a:lnTo>
                  <a:pt x="6986" y="6204"/>
                </a:lnTo>
                <a:lnTo>
                  <a:pt x="7206" y="6057"/>
                </a:lnTo>
                <a:lnTo>
                  <a:pt x="7450" y="5935"/>
                </a:lnTo>
                <a:lnTo>
                  <a:pt x="7719" y="5862"/>
                </a:lnTo>
                <a:lnTo>
                  <a:pt x="7963" y="5788"/>
                </a:lnTo>
                <a:lnTo>
                  <a:pt x="8231" y="5740"/>
                </a:lnTo>
                <a:close/>
                <a:moveTo>
                  <a:pt x="7914" y="0"/>
                </a:moveTo>
                <a:lnTo>
                  <a:pt x="7743" y="25"/>
                </a:lnTo>
                <a:lnTo>
                  <a:pt x="7596" y="73"/>
                </a:lnTo>
                <a:lnTo>
                  <a:pt x="7474" y="147"/>
                </a:lnTo>
                <a:lnTo>
                  <a:pt x="7328" y="244"/>
                </a:lnTo>
                <a:lnTo>
                  <a:pt x="7230" y="342"/>
                </a:lnTo>
                <a:lnTo>
                  <a:pt x="7132" y="489"/>
                </a:lnTo>
                <a:lnTo>
                  <a:pt x="7084" y="635"/>
                </a:lnTo>
                <a:lnTo>
                  <a:pt x="7035" y="782"/>
                </a:lnTo>
                <a:lnTo>
                  <a:pt x="6839" y="2540"/>
                </a:lnTo>
                <a:lnTo>
                  <a:pt x="6497" y="2638"/>
                </a:lnTo>
                <a:lnTo>
                  <a:pt x="6131" y="2784"/>
                </a:lnTo>
                <a:lnTo>
                  <a:pt x="5789" y="2931"/>
                </a:lnTo>
                <a:lnTo>
                  <a:pt x="5447" y="3102"/>
                </a:lnTo>
                <a:lnTo>
                  <a:pt x="4079" y="2027"/>
                </a:lnTo>
                <a:lnTo>
                  <a:pt x="3933" y="1930"/>
                </a:lnTo>
                <a:lnTo>
                  <a:pt x="3786" y="1881"/>
                </a:lnTo>
                <a:lnTo>
                  <a:pt x="3640" y="1832"/>
                </a:lnTo>
                <a:lnTo>
                  <a:pt x="3493" y="1832"/>
                </a:lnTo>
                <a:lnTo>
                  <a:pt x="3322" y="1856"/>
                </a:lnTo>
                <a:lnTo>
                  <a:pt x="3176" y="1905"/>
                </a:lnTo>
                <a:lnTo>
                  <a:pt x="3029" y="1978"/>
                </a:lnTo>
                <a:lnTo>
                  <a:pt x="2907" y="2076"/>
                </a:lnTo>
                <a:lnTo>
                  <a:pt x="2077" y="2907"/>
                </a:lnTo>
                <a:lnTo>
                  <a:pt x="1979" y="3029"/>
                </a:lnTo>
                <a:lnTo>
                  <a:pt x="1906" y="3175"/>
                </a:lnTo>
                <a:lnTo>
                  <a:pt x="1857" y="3322"/>
                </a:lnTo>
                <a:lnTo>
                  <a:pt x="1833" y="3493"/>
                </a:lnTo>
                <a:lnTo>
                  <a:pt x="1833" y="3639"/>
                </a:lnTo>
                <a:lnTo>
                  <a:pt x="1881" y="3786"/>
                </a:lnTo>
                <a:lnTo>
                  <a:pt x="1930" y="3932"/>
                </a:lnTo>
                <a:lnTo>
                  <a:pt x="2028" y="4079"/>
                </a:lnTo>
                <a:lnTo>
                  <a:pt x="3103" y="5447"/>
                </a:lnTo>
                <a:lnTo>
                  <a:pt x="2932" y="5788"/>
                </a:lnTo>
                <a:lnTo>
                  <a:pt x="2785" y="6130"/>
                </a:lnTo>
                <a:lnTo>
                  <a:pt x="2639" y="6497"/>
                </a:lnTo>
                <a:lnTo>
                  <a:pt x="2541" y="6839"/>
                </a:lnTo>
                <a:lnTo>
                  <a:pt x="782" y="7034"/>
                </a:lnTo>
                <a:lnTo>
                  <a:pt x="636" y="7083"/>
                </a:lnTo>
                <a:lnTo>
                  <a:pt x="489" y="7132"/>
                </a:lnTo>
                <a:lnTo>
                  <a:pt x="343" y="7229"/>
                </a:lnTo>
                <a:lnTo>
                  <a:pt x="245" y="7327"/>
                </a:lnTo>
                <a:lnTo>
                  <a:pt x="147" y="7474"/>
                </a:lnTo>
                <a:lnTo>
                  <a:pt x="74" y="7596"/>
                </a:lnTo>
                <a:lnTo>
                  <a:pt x="25" y="7742"/>
                </a:lnTo>
                <a:lnTo>
                  <a:pt x="1" y="7913"/>
                </a:lnTo>
                <a:lnTo>
                  <a:pt x="1" y="9086"/>
                </a:lnTo>
                <a:lnTo>
                  <a:pt x="25" y="9257"/>
                </a:lnTo>
                <a:lnTo>
                  <a:pt x="74" y="9403"/>
                </a:lnTo>
                <a:lnTo>
                  <a:pt x="147" y="9525"/>
                </a:lnTo>
                <a:lnTo>
                  <a:pt x="245" y="9672"/>
                </a:lnTo>
                <a:lnTo>
                  <a:pt x="343" y="9769"/>
                </a:lnTo>
                <a:lnTo>
                  <a:pt x="489" y="9867"/>
                </a:lnTo>
                <a:lnTo>
                  <a:pt x="636" y="9916"/>
                </a:lnTo>
                <a:lnTo>
                  <a:pt x="782" y="9965"/>
                </a:lnTo>
                <a:lnTo>
                  <a:pt x="2541" y="10160"/>
                </a:lnTo>
                <a:lnTo>
                  <a:pt x="2639" y="10502"/>
                </a:lnTo>
                <a:lnTo>
                  <a:pt x="2785" y="10868"/>
                </a:lnTo>
                <a:lnTo>
                  <a:pt x="2932" y="11210"/>
                </a:lnTo>
                <a:lnTo>
                  <a:pt x="3103" y="11552"/>
                </a:lnTo>
                <a:lnTo>
                  <a:pt x="2028" y="12920"/>
                </a:lnTo>
                <a:lnTo>
                  <a:pt x="1930" y="13067"/>
                </a:lnTo>
                <a:lnTo>
                  <a:pt x="1881" y="13213"/>
                </a:lnTo>
                <a:lnTo>
                  <a:pt x="1833" y="13360"/>
                </a:lnTo>
                <a:lnTo>
                  <a:pt x="1833" y="13506"/>
                </a:lnTo>
                <a:lnTo>
                  <a:pt x="1857" y="13677"/>
                </a:lnTo>
                <a:lnTo>
                  <a:pt x="1906" y="13824"/>
                </a:lnTo>
                <a:lnTo>
                  <a:pt x="1979" y="13970"/>
                </a:lnTo>
                <a:lnTo>
                  <a:pt x="2077" y="14092"/>
                </a:lnTo>
                <a:lnTo>
                  <a:pt x="2907" y="14923"/>
                </a:lnTo>
                <a:lnTo>
                  <a:pt x="3029" y="15020"/>
                </a:lnTo>
                <a:lnTo>
                  <a:pt x="3176" y="15094"/>
                </a:lnTo>
                <a:lnTo>
                  <a:pt x="3322" y="15142"/>
                </a:lnTo>
                <a:lnTo>
                  <a:pt x="3493" y="15167"/>
                </a:lnTo>
                <a:lnTo>
                  <a:pt x="3640" y="15167"/>
                </a:lnTo>
                <a:lnTo>
                  <a:pt x="3786" y="15118"/>
                </a:lnTo>
                <a:lnTo>
                  <a:pt x="3933" y="15069"/>
                </a:lnTo>
                <a:lnTo>
                  <a:pt x="4079" y="14996"/>
                </a:lnTo>
                <a:lnTo>
                  <a:pt x="5447" y="13897"/>
                </a:lnTo>
                <a:lnTo>
                  <a:pt x="5789" y="14068"/>
                </a:lnTo>
                <a:lnTo>
                  <a:pt x="6131" y="14214"/>
                </a:lnTo>
                <a:lnTo>
                  <a:pt x="6497" y="14361"/>
                </a:lnTo>
                <a:lnTo>
                  <a:pt x="6839" y="14459"/>
                </a:lnTo>
                <a:lnTo>
                  <a:pt x="7035" y="16217"/>
                </a:lnTo>
                <a:lnTo>
                  <a:pt x="7084" y="16364"/>
                </a:lnTo>
                <a:lnTo>
                  <a:pt x="7132" y="16510"/>
                </a:lnTo>
                <a:lnTo>
                  <a:pt x="7230" y="16657"/>
                </a:lnTo>
                <a:lnTo>
                  <a:pt x="7328" y="16754"/>
                </a:lnTo>
                <a:lnTo>
                  <a:pt x="7474" y="16852"/>
                </a:lnTo>
                <a:lnTo>
                  <a:pt x="7596" y="16925"/>
                </a:lnTo>
                <a:lnTo>
                  <a:pt x="7743" y="16974"/>
                </a:lnTo>
                <a:lnTo>
                  <a:pt x="7914" y="16999"/>
                </a:lnTo>
                <a:lnTo>
                  <a:pt x="9086" y="16999"/>
                </a:lnTo>
                <a:lnTo>
                  <a:pt x="9257" y="16974"/>
                </a:lnTo>
                <a:lnTo>
                  <a:pt x="9404" y="16925"/>
                </a:lnTo>
                <a:lnTo>
                  <a:pt x="9526" y="16852"/>
                </a:lnTo>
                <a:lnTo>
                  <a:pt x="9672" y="16754"/>
                </a:lnTo>
                <a:lnTo>
                  <a:pt x="9770" y="16657"/>
                </a:lnTo>
                <a:lnTo>
                  <a:pt x="9868" y="16510"/>
                </a:lnTo>
                <a:lnTo>
                  <a:pt x="9917" y="16364"/>
                </a:lnTo>
                <a:lnTo>
                  <a:pt x="9965" y="16217"/>
                </a:lnTo>
                <a:lnTo>
                  <a:pt x="10161" y="14459"/>
                </a:lnTo>
                <a:lnTo>
                  <a:pt x="10503" y="14361"/>
                </a:lnTo>
                <a:lnTo>
                  <a:pt x="10869" y="14214"/>
                </a:lnTo>
                <a:lnTo>
                  <a:pt x="11211" y="14068"/>
                </a:lnTo>
                <a:lnTo>
                  <a:pt x="11553" y="13897"/>
                </a:lnTo>
                <a:lnTo>
                  <a:pt x="12921" y="14996"/>
                </a:lnTo>
                <a:lnTo>
                  <a:pt x="13067" y="15069"/>
                </a:lnTo>
                <a:lnTo>
                  <a:pt x="13214" y="15118"/>
                </a:lnTo>
                <a:lnTo>
                  <a:pt x="13360" y="15167"/>
                </a:lnTo>
                <a:lnTo>
                  <a:pt x="13507" y="15167"/>
                </a:lnTo>
                <a:lnTo>
                  <a:pt x="13678" y="15142"/>
                </a:lnTo>
                <a:lnTo>
                  <a:pt x="13824" y="15094"/>
                </a:lnTo>
                <a:lnTo>
                  <a:pt x="13971" y="15020"/>
                </a:lnTo>
                <a:lnTo>
                  <a:pt x="14093" y="14923"/>
                </a:lnTo>
                <a:lnTo>
                  <a:pt x="14923" y="14092"/>
                </a:lnTo>
                <a:lnTo>
                  <a:pt x="15021" y="13970"/>
                </a:lnTo>
                <a:lnTo>
                  <a:pt x="15094" y="13824"/>
                </a:lnTo>
                <a:lnTo>
                  <a:pt x="15143" y="13677"/>
                </a:lnTo>
                <a:lnTo>
                  <a:pt x="15168" y="13506"/>
                </a:lnTo>
                <a:lnTo>
                  <a:pt x="15168" y="13360"/>
                </a:lnTo>
                <a:lnTo>
                  <a:pt x="15119" y="13213"/>
                </a:lnTo>
                <a:lnTo>
                  <a:pt x="15070" y="13067"/>
                </a:lnTo>
                <a:lnTo>
                  <a:pt x="14997" y="12920"/>
                </a:lnTo>
                <a:lnTo>
                  <a:pt x="13898" y="11552"/>
                </a:lnTo>
                <a:lnTo>
                  <a:pt x="14068" y="11210"/>
                </a:lnTo>
                <a:lnTo>
                  <a:pt x="14215" y="10868"/>
                </a:lnTo>
                <a:lnTo>
                  <a:pt x="14362" y="10502"/>
                </a:lnTo>
                <a:lnTo>
                  <a:pt x="14459" y="10160"/>
                </a:lnTo>
                <a:lnTo>
                  <a:pt x="16218" y="9965"/>
                </a:lnTo>
                <a:lnTo>
                  <a:pt x="16364" y="9916"/>
                </a:lnTo>
                <a:lnTo>
                  <a:pt x="16511" y="9867"/>
                </a:lnTo>
                <a:lnTo>
                  <a:pt x="16657" y="9769"/>
                </a:lnTo>
                <a:lnTo>
                  <a:pt x="16755" y="9672"/>
                </a:lnTo>
                <a:lnTo>
                  <a:pt x="16853" y="9525"/>
                </a:lnTo>
                <a:lnTo>
                  <a:pt x="16926" y="9403"/>
                </a:lnTo>
                <a:lnTo>
                  <a:pt x="16975" y="9257"/>
                </a:lnTo>
                <a:lnTo>
                  <a:pt x="16999" y="9086"/>
                </a:lnTo>
                <a:lnTo>
                  <a:pt x="16999" y="7913"/>
                </a:lnTo>
                <a:lnTo>
                  <a:pt x="16975" y="7742"/>
                </a:lnTo>
                <a:lnTo>
                  <a:pt x="16926" y="7596"/>
                </a:lnTo>
                <a:lnTo>
                  <a:pt x="16853" y="7474"/>
                </a:lnTo>
                <a:lnTo>
                  <a:pt x="16755" y="7327"/>
                </a:lnTo>
                <a:lnTo>
                  <a:pt x="16657" y="7229"/>
                </a:lnTo>
                <a:lnTo>
                  <a:pt x="16511" y="7132"/>
                </a:lnTo>
                <a:lnTo>
                  <a:pt x="16364" y="7083"/>
                </a:lnTo>
                <a:lnTo>
                  <a:pt x="16218" y="7034"/>
                </a:lnTo>
                <a:lnTo>
                  <a:pt x="14459" y="6839"/>
                </a:lnTo>
                <a:lnTo>
                  <a:pt x="14362" y="6497"/>
                </a:lnTo>
                <a:lnTo>
                  <a:pt x="14215" y="6130"/>
                </a:lnTo>
                <a:lnTo>
                  <a:pt x="14068" y="5788"/>
                </a:lnTo>
                <a:lnTo>
                  <a:pt x="13898" y="5447"/>
                </a:lnTo>
                <a:lnTo>
                  <a:pt x="14997" y="4079"/>
                </a:lnTo>
                <a:lnTo>
                  <a:pt x="15070" y="3932"/>
                </a:lnTo>
                <a:lnTo>
                  <a:pt x="15119" y="3786"/>
                </a:lnTo>
                <a:lnTo>
                  <a:pt x="15168" y="3639"/>
                </a:lnTo>
                <a:lnTo>
                  <a:pt x="15168" y="3493"/>
                </a:lnTo>
                <a:lnTo>
                  <a:pt x="15143" y="3322"/>
                </a:lnTo>
                <a:lnTo>
                  <a:pt x="15094" y="3175"/>
                </a:lnTo>
                <a:lnTo>
                  <a:pt x="15021" y="3029"/>
                </a:lnTo>
                <a:lnTo>
                  <a:pt x="14923" y="2907"/>
                </a:lnTo>
                <a:lnTo>
                  <a:pt x="14093" y="2076"/>
                </a:lnTo>
                <a:lnTo>
                  <a:pt x="13971" y="1978"/>
                </a:lnTo>
                <a:lnTo>
                  <a:pt x="13824" y="1905"/>
                </a:lnTo>
                <a:lnTo>
                  <a:pt x="13678" y="1856"/>
                </a:lnTo>
                <a:lnTo>
                  <a:pt x="13507" y="1832"/>
                </a:lnTo>
                <a:lnTo>
                  <a:pt x="13360" y="1832"/>
                </a:lnTo>
                <a:lnTo>
                  <a:pt x="13214" y="1881"/>
                </a:lnTo>
                <a:lnTo>
                  <a:pt x="13067" y="1930"/>
                </a:lnTo>
                <a:lnTo>
                  <a:pt x="12921" y="2027"/>
                </a:lnTo>
                <a:lnTo>
                  <a:pt x="11553" y="3102"/>
                </a:lnTo>
                <a:lnTo>
                  <a:pt x="11211" y="2931"/>
                </a:lnTo>
                <a:lnTo>
                  <a:pt x="10869" y="2784"/>
                </a:lnTo>
                <a:lnTo>
                  <a:pt x="10503" y="2638"/>
                </a:lnTo>
                <a:lnTo>
                  <a:pt x="10161" y="2540"/>
                </a:lnTo>
                <a:lnTo>
                  <a:pt x="9965" y="782"/>
                </a:lnTo>
                <a:lnTo>
                  <a:pt x="9917" y="635"/>
                </a:lnTo>
                <a:lnTo>
                  <a:pt x="9868" y="489"/>
                </a:lnTo>
                <a:lnTo>
                  <a:pt x="9770" y="342"/>
                </a:lnTo>
                <a:lnTo>
                  <a:pt x="9672" y="244"/>
                </a:lnTo>
                <a:lnTo>
                  <a:pt x="9526" y="147"/>
                </a:lnTo>
                <a:lnTo>
                  <a:pt x="9404" y="73"/>
                </a:lnTo>
                <a:lnTo>
                  <a:pt x="9257" y="25"/>
                </a:lnTo>
                <a:lnTo>
                  <a:pt x="9086"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nvGrpSpPr>
          <p:cNvPr id="845" name="Shape 845"/>
          <p:cNvGrpSpPr/>
          <p:nvPr/>
        </p:nvGrpSpPr>
        <p:grpSpPr>
          <a:xfrm>
            <a:off x="7354067" y="3426714"/>
            <a:ext cx="455624" cy="437053"/>
            <a:chOff x="5241175" y="4959100"/>
            <a:chExt cx="539775" cy="517775"/>
          </a:xfrm>
        </p:grpSpPr>
        <p:sp>
          <p:nvSpPr>
            <p:cNvPr id="846" name="Shape 846"/>
            <p:cNvSpPr/>
            <p:nvPr/>
          </p:nvSpPr>
          <p:spPr>
            <a:xfrm>
              <a:off x="5575150" y="4959100"/>
              <a:ext cx="161225" cy="178300"/>
            </a:xfrm>
            <a:custGeom>
              <a:avLst/>
              <a:gdLst/>
              <a:ahLst/>
              <a:cxnLst/>
              <a:rect l="0" t="0" r="0" b="0"/>
              <a:pathLst>
                <a:path w="6449" h="7132" extrusionOk="0">
                  <a:moveTo>
                    <a:pt x="4641" y="0"/>
                  </a:moveTo>
                  <a:lnTo>
                    <a:pt x="4470" y="25"/>
                  </a:lnTo>
                  <a:lnTo>
                    <a:pt x="4299" y="49"/>
                  </a:lnTo>
                  <a:lnTo>
                    <a:pt x="4128" y="98"/>
                  </a:lnTo>
                  <a:lnTo>
                    <a:pt x="3957" y="147"/>
                  </a:lnTo>
                  <a:lnTo>
                    <a:pt x="3786" y="220"/>
                  </a:lnTo>
                  <a:lnTo>
                    <a:pt x="3640" y="318"/>
                  </a:lnTo>
                  <a:lnTo>
                    <a:pt x="3517" y="415"/>
                  </a:lnTo>
                  <a:lnTo>
                    <a:pt x="3395" y="538"/>
                  </a:lnTo>
                  <a:lnTo>
                    <a:pt x="3273" y="660"/>
                  </a:lnTo>
                  <a:lnTo>
                    <a:pt x="3175" y="806"/>
                  </a:lnTo>
                  <a:lnTo>
                    <a:pt x="3078" y="953"/>
                  </a:lnTo>
                  <a:lnTo>
                    <a:pt x="3005" y="1099"/>
                  </a:lnTo>
                  <a:lnTo>
                    <a:pt x="2931" y="1270"/>
                  </a:lnTo>
                  <a:lnTo>
                    <a:pt x="2907" y="1441"/>
                  </a:lnTo>
                  <a:lnTo>
                    <a:pt x="2882" y="1612"/>
                  </a:lnTo>
                  <a:lnTo>
                    <a:pt x="2858" y="1808"/>
                  </a:lnTo>
                  <a:lnTo>
                    <a:pt x="2882" y="2076"/>
                  </a:lnTo>
                  <a:lnTo>
                    <a:pt x="2956" y="2345"/>
                  </a:lnTo>
                  <a:lnTo>
                    <a:pt x="3053" y="2589"/>
                  </a:lnTo>
                  <a:lnTo>
                    <a:pt x="3175" y="2809"/>
                  </a:lnTo>
                  <a:lnTo>
                    <a:pt x="0" y="6546"/>
                  </a:lnTo>
                  <a:lnTo>
                    <a:pt x="367" y="6814"/>
                  </a:lnTo>
                  <a:lnTo>
                    <a:pt x="709" y="7132"/>
                  </a:lnTo>
                  <a:lnTo>
                    <a:pt x="3884" y="3419"/>
                  </a:lnTo>
                  <a:lnTo>
                    <a:pt x="4055" y="3493"/>
                  </a:lnTo>
                  <a:lnTo>
                    <a:pt x="4250" y="3542"/>
                  </a:lnTo>
                  <a:lnTo>
                    <a:pt x="4445" y="3566"/>
                  </a:lnTo>
                  <a:lnTo>
                    <a:pt x="4641" y="3590"/>
                  </a:lnTo>
                  <a:lnTo>
                    <a:pt x="4836" y="3566"/>
                  </a:lnTo>
                  <a:lnTo>
                    <a:pt x="5007" y="3542"/>
                  </a:lnTo>
                  <a:lnTo>
                    <a:pt x="5178" y="3517"/>
                  </a:lnTo>
                  <a:lnTo>
                    <a:pt x="5349" y="3444"/>
                  </a:lnTo>
                  <a:lnTo>
                    <a:pt x="5496" y="3371"/>
                  </a:lnTo>
                  <a:lnTo>
                    <a:pt x="5642" y="3273"/>
                  </a:lnTo>
                  <a:lnTo>
                    <a:pt x="5789" y="3175"/>
                  </a:lnTo>
                  <a:lnTo>
                    <a:pt x="5911" y="3053"/>
                  </a:lnTo>
                  <a:lnTo>
                    <a:pt x="6033" y="2931"/>
                  </a:lnTo>
                  <a:lnTo>
                    <a:pt x="6131" y="2809"/>
                  </a:lnTo>
                  <a:lnTo>
                    <a:pt x="6228" y="2638"/>
                  </a:lnTo>
                  <a:lnTo>
                    <a:pt x="6302" y="2491"/>
                  </a:lnTo>
                  <a:lnTo>
                    <a:pt x="6350" y="2320"/>
                  </a:lnTo>
                  <a:lnTo>
                    <a:pt x="6399" y="2149"/>
                  </a:lnTo>
                  <a:lnTo>
                    <a:pt x="6424" y="1979"/>
                  </a:lnTo>
                  <a:lnTo>
                    <a:pt x="6448" y="1808"/>
                  </a:lnTo>
                  <a:lnTo>
                    <a:pt x="6424" y="1612"/>
                  </a:lnTo>
                  <a:lnTo>
                    <a:pt x="6399" y="1441"/>
                  </a:lnTo>
                  <a:lnTo>
                    <a:pt x="6350" y="1270"/>
                  </a:lnTo>
                  <a:lnTo>
                    <a:pt x="6302" y="1099"/>
                  </a:lnTo>
                  <a:lnTo>
                    <a:pt x="6228" y="953"/>
                  </a:lnTo>
                  <a:lnTo>
                    <a:pt x="6131" y="806"/>
                  </a:lnTo>
                  <a:lnTo>
                    <a:pt x="6033" y="660"/>
                  </a:lnTo>
                  <a:lnTo>
                    <a:pt x="5911" y="538"/>
                  </a:lnTo>
                  <a:lnTo>
                    <a:pt x="5789" y="415"/>
                  </a:lnTo>
                  <a:lnTo>
                    <a:pt x="5642" y="318"/>
                  </a:lnTo>
                  <a:lnTo>
                    <a:pt x="5496" y="220"/>
                  </a:lnTo>
                  <a:lnTo>
                    <a:pt x="5349" y="147"/>
                  </a:lnTo>
                  <a:lnTo>
                    <a:pt x="5178" y="98"/>
                  </a:lnTo>
                  <a:lnTo>
                    <a:pt x="5007" y="49"/>
                  </a:lnTo>
                  <a:lnTo>
                    <a:pt x="4836" y="25"/>
                  </a:lnTo>
                  <a:lnTo>
                    <a:pt x="4641"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847" name="Shape 847"/>
            <p:cNvSpPr/>
            <p:nvPr/>
          </p:nvSpPr>
          <p:spPr>
            <a:xfrm>
              <a:off x="5330925" y="4985350"/>
              <a:ext cx="128250" cy="148400"/>
            </a:xfrm>
            <a:custGeom>
              <a:avLst/>
              <a:gdLst/>
              <a:ahLst/>
              <a:cxnLst/>
              <a:rect l="0" t="0" r="0" b="0"/>
              <a:pathLst>
                <a:path w="5130" h="5936" extrusionOk="0">
                  <a:moveTo>
                    <a:pt x="1563" y="0"/>
                  </a:moveTo>
                  <a:lnTo>
                    <a:pt x="1392" y="25"/>
                  </a:lnTo>
                  <a:lnTo>
                    <a:pt x="1221" y="74"/>
                  </a:lnTo>
                  <a:lnTo>
                    <a:pt x="1075" y="147"/>
                  </a:lnTo>
                  <a:lnTo>
                    <a:pt x="904" y="220"/>
                  </a:lnTo>
                  <a:lnTo>
                    <a:pt x="757" y="318"/>
                  </a:lnTo>
                  <a:lnTo>
                    <a:pt x="635" y="416"/>
                  </a:lnTo>
                  <a:lnTo>
                    <a:pt x="513" y="538"/>
                  </a:lnTo>
                  <a:lnTo>
                    <a:pt x="391" y="660"/>
                  </a:lnTo>
                  <a:lnTo>
                    <a:pt x="293" y="806"/>
                  </a:lnTo>
                  <a:lnTo>
                    <a:pt x="196" y="953"/>
                  </a:lnTo>
                  <a:lnTo>
                    <a:pt x="122" y="1099"/>
                  </a:lnTo>
                  <a:lnTo>
                    <a:pt x="74" y="1270"/>
                  </a:lnTo>
                  <a:lnTo>
                    <a:pt x="25" y="1466"/>
                  </a:lnTo>
                  <a:lnTo>
                    <a:pt x="0" y="1637"/>
                  </a:lnTo>
                  <a:lnTo>
                    <a:pt x="0" y="1808"/>
                  </a:lnTo>
                  <a:lnTo>
                    <a:pt x="0" y="2003"/>
                  </a:lnTo>
                  <a:lnTo>
                    <a:pt x="25" y="2174"/>
                  </a:lnTo>
                  <a:lnTo>
                    <a:pt x="74" y="2345"/>
                  </a:lnTo>
                  <a:lnTo>
                    <a:pt x="147" y="2492"/>
                  </a:lnTo>
                  <a:lnTo>
                    <a:pt x="220" y="2663"/>
                  </a:lnTo>
                  <a:lnTo>
                    <a:pt x="318" y="2785"/>
                  </a:lnTo>
                  <a:lnTo>
                    <a:pt x="415" y="2931"/>
                  </a:lnTo>
                  <a:lnTo>
                    <a:pt x="538" y="3053"/>
                  </a:lnTo>
                  <a:lnTo>
                    <a:pt x="660" y="3175"/>
                  </a:lnTo>
                  <a:lnTo>
                    <a:pt x="806" y="3273"/>
                  </a:lnTo>
                  <a:lnTo>
                    <a:pt x="953" y="3371"/>
                  </a:lnTo>
                  <a:lnTo>
                    <a:pt x="1099" y="3444"/>
                  </a:lnTo>
                  <a:lnTo>
                    <a:pt x="1270" y="3493"/>
                  </a:lnTo>
                  <a:lnTo>
                    <a:pt x="1466" y="3542"/>
                  </a:lnTo>
                  <a:lnTo>
                    <a:pt x="1710" y="3566"/>
                  </a:lnTo>
                  <a:lnTo>
                    <a:pt x="1979" y="3566"/>
                  </a:lnTo>
                  <a:lnTo>
                    <a:pt x="2223" y="3517"/>
                  </a:lnTo>
                  <a:lnTo>
                    <a:pt x="2467" y="3444"/>
                  </a:lnTo>
                  <a:lnTo>
                    <a:pt x="4396" y="5935"/>
                  </a:lnTo>
                  <a:lnTo>
                    <a:pt x="4738" y="5642"/>
                  </a:lnTo>
                  <a:lnTo>
                    <a:pt x="5129" y="5374"/>
                  </a:lnTo>
                  <a:lnTo>
                    <a:pt x="3200" y="2858"/>
                  </a:lnTo>
                  <a:lnTo>
                    <a:pt x="3322" y="2687"/>
                  </a:lnTo>
                  <a:lnTo>
                    <a:pt x="3419" y="2516"/>
                  </a:lnTo>
                  <a:lnTo>
                    <a:pt x="3493" y="2321"/>
                  </a:lnTo>
                  <a:lnTo>
                    <a:pt x="3542" y="2101"/>
                  </a:lnTo>
                  <a:lnTo>
                    <a:pt x="3566" y="1930"/>
                  </a:lnTo>
                  <a:lnTo>
                    <a:pt x="3566" y="1734"/>
                  </a:lnTo>
                  <a:lnTo>
                    <a:pt x="3566" y="1564"/>
                  </a:lnTo>
                  <a:lnTo>
                    <a:pt x="3517" y="1393"/>
                  </a:lnTo>
                  <a:lnTo>
                    <a:pt x="3468" y="1222"/>
                  </a:lnTo>
                  <a:lnTo>
                    <a:pt x="3419" y="1075"/>
                  </a:lnTo>
                  <a:lnTo>
                    <a:pt x="3346" y="904"/>
                  </a:lnTo>
                  <a:lnTo>
                    <a:pt x="3249" y="758"/>
                  </a:lnTo>
                  <a:lnTo>
                    <a:pt x="3151" y="635"/>
                  </a:lnTo>
                  <a:lnTo>
                    <a:pt x="3029" y="513"/>
                  </a:lnTo>
                  <a:lnTo>
                    <a:pt x="2907" y="391"/>
                  </a:lnTo>
                  <a:lnTo>
                    <a:pt x="2760" y="294"/>
                  </a:lnTo>
                  <a:lnTo>
                    <a:pt x="2614" y="196"/>
                  </a:lnTo>
                  <a:lnTo>
                    <a:pt x="2443" y="123"/>
                  </a:lnTo>
                  <a:lnTo>
                    <a:pt x="2272" y="74"/>
                  </a:lnTo>
                  <a:lnTo>
                    <a:pt x="2101" y="25"/>
                  </a:lnTo>
                  <a:lnTo>
                    <a:pt x="1930"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848" name="Shape 848"/>
            <p:cNvSpPr/>
            <p:nvPr/>
          </p:nvSpPr>
          <p:spPr>
            <a:xfrm>
              <a:off x="5241175" y="5241175"/>
              <a:ext cx="180125" cy="109325"/>
            </a:xfrm>
            <a:custGeom>
              <a:avLst/>
              <a:gdLst/>
              <a:ahLst/>
              <a:cxnLst/>
              <a:rect l="0" t="0" r="0" b="0"/>
              <a:pathLst>
                <a:path w="7205" h="4373" extrusionOk="0">
                  <a:moveTo>
                    <a:pt x="6839" y="1"/>
                  </a:moveTo>
                  <a:lnTo>
                    <a:pt x="3224" y="1491"/>
                  </a:lnTo>
                  <a:lnTo>
                    <a:pt x="3102" y="1368"/>
                  </a:lnTo>
                  <a:lnTo>
                    <a:pt x="2980" y="1246"/>
                  </a:lnTo>
                  <a:lnTo>
                    <a:pt x="2858" y="1124"/>
                  </a:lnTo>
                  <a:lnTo>
                    <a:pt x="2687" y="1026"/>
                  </a:lnTo>
                  <a:lnTo>
                    <a:pt x="2540" y="953"/>
                  </a:lnTo>
                  <a:lnTo>
                    <a:pt x="2369" y="880"/>
                  </a:lnTo>
                  <a:lnTo>
                    <a:pt x="2198" y="831"/>
                  </a:lnTo>
                  <a:lnTo>
                    <a:pt x="2027" y="807"/>
                  </a:lnTo>
                  <a:lnTo>
                    <a:pt x="1856" y="782"/>
                  </a:lnTo>
                  <a:lnTo>
                    <a:pt x="1685" y="807"/>
                  </a:lnTo>
                  <a:lnTo>
                    <a:pt x="1514" y="807"/>
                  </a:lnTo>
                  <a:lnTo>
                    <a:pt x="1343" y="856"/>
                  </a:lnTo>
                  <a:lnTo>
                    <a:pt x="1172" y="904"/>
                  </a:lnTo>
                  <a:lnTo>
                    <a:pt x="1026" y="978"/>
                  </a:lnTo>
                  <a:lnTo>
                    <a:pt x="879" y="1051"/>
                  </a:lnTo>
                  <a:lnTo>
                    <a:pt x="733" y="1149"/>
                  </a:lnTo>
                  <a:lnTo>
                    <a:pt x="586" y="1271"/>
                  </a:lnTo>
                  <a:lnTo>
                    <a:pt x="464" y="1393"/>
                  </a:lnTo>
                  <a:lnTo>
                    <a:pt x="342" y="1515"/>
                  </a:lnTo>
                  <a:lnTo>
                    <a:pt x="244" y="1686"/>
                  </a:lnTo>
                  <a:lnTo>
                    <a:pt x="171" y="1832"/>
                  </a:lnTo>
                  <a:lnTo>
                    <a:pt x="98" y="2003"/>
                  </a:lnTo>
                  <a:lnTo>
                    <a:pt x="49" y="2174"/>
                  </a:lnTo>
                  <a:lnTo>
                    <a:pt x="25" y="2345"/>
                  </a:lnTo>
                  <a:lnTo>
                    <a:pt x="0" y="2516"/>
                  </a:lnTo>
                  <a:lnTo>
                    <a:pt x="0" y="2687"/>
                  </a:lnTo>
                  <a:lnTo>
                    <a:pt x="25" y="2858"/>
                  </a:lnTo>
                  <a:lnTo>
                    <a:pt x="73" y="3029"/>
                  </a:lnTo>
                  <a:lnTo>
                    <a:pt x="122" y="3200"/>
                  </a:lnTo>
                  <a:lnTo>
                    <a:pt x="195" y="3347"/>
                  </a:lnTo>
                  <a:lnTo>
                    <a:pt x="269" y="3518"/>
                  </a:lnTo>
                  <a:lnTo>
                    <a:pt x="366" y="3640"/>
                  </a:lnTo>
                  <a:lnTo>
                    <a:pt x="464" y="3786"/>
                  </a:lnTo>
                  <a:lnTo>
                    <a:pt x="611" y="3908"/>
                  </a:lnTo>
                  <a:lnTo>
                    <a:pt x="733" y="4031"/>
                  </a:lnTo>
                  <a:lnTo>
                    <a:pt x="904" y="4128"/>
                  </a:lnTo>
                  <a:lnTo>
                    <a:pt x="1050" y="4201"/>
                  </a:lnTo>
                  <a:lnTo>
                    <a:pt x="1221" y="4275"/>
                  </a:lnTo>
                  <a:lnTo>
                    <a:pt x="1392" y="4324"/>
                  </a:lnTo>
                  <a:lnTo>
                    <a:pt x="1563" y="4348"/>
                  </a:lnTo>
                  <a:lnTo>
                    <a:pt x="1734" y="4372"/>
                  </a:lnTo>
                  <a:lnTo>
                    <a:pt x="1905" y="4372"/>
                  </a:lnTo>
                  <a:lnTo>
                    <a:pt x="2076" y="4348"/>
                  </a:lnTo>
                  <a:lnTo>
                    <a:pt x="2247" y="4299"/>
                  </a:lnTo>
                  <a:lnTo>
                    <a:pt x="2418" y="4250"/>
                  </a:lnTo>
                  <a:lnTo>
                    <a:pt x="2565" y="4201"/>
                  </a:lnTo>
                  <a:lnTo>
                    <a:pt x="2711" y="4104"/>
                  </a:lnTo>
                  <a:lnTo>
                    <a:pt x="2858" y="4006"/>
                  </a:lnTo>
                  <a:lnTo>
                    <a:pt x="3004" y="3908"/>
                  </a:lnTo>
                  <a:lnTo>
                    <a:pt x="3126" y="3786"/>
                  </a:lnTo>
                  <a:lnTo>
                    <a:pt x="3248" y="3640"/>
                  </a:lnTo>
                  <a:lnTo>
                    <a:pt x="3346" y="3493"/>
                  </a:lnTo>
                  <a:lnTo>
                    <a:pt x="3468" y="3200"/>
                  </a:lnTo>
                  <a:lnTo>
                    <a:pt x="3541" y="2931"/>
                  </a:lnTo>
                  <a:lnTo>
                    <a:pt x="3590" y="2638"/>
                  </a:lnTo>
                  <a:lnTo>
                    <a:pt x="3566" y="2345"/>
                  </a:lnTo>
                  <a:lnTo>
                    <a:pt x="7205" y="856"/>
                  </a:lnTo>
                  <a:lnTo>
                    <a:pt x="6985" y="440"/>
                  </a:lnTo>
                  <a:lnTo>
                    <a:pt x="6839"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849" name="Shape 849"/>
            <p:cNvSpPr/>
            <p:nvPr/>
          </p:nvSpPr>
          <p:spPr>
            <a:xfrm>
              <a:off x="5461575" y="5316900"/>
              <a:ext cx="89175" cy="159975"/>
            </a:xfrm>
            <a:custGeom>
              <a:avLst/>
              <a:gdLst/>
              <a:ahLst/>
              <a:cxnLst/>
              <a:rect l="0" t="0" r="0" b="0"/>
              <a:pathLst>
                <a:path w="3567" h="6399" extrusionOk="0">
                  <a:moveTo>
                    <a:pt x="1491" y="0"/>
                  </a:moveTo>
                  <a:lnTo>
                    <a:pt x="1393" y="2858"/>
                  </a:lnTo>
                  <a:lnTo>
                    <a:pt x="1198" y="2907"/>
                  </a:lnTo>
                  <a:lnTo>
                    <a:pt x="1002" y="3004"/>
                  </a:lnTo>
                  <a:lnTo>
                    <a:pt x="807" y="3102"/>
                  </a:lnTo>
                  <a:lnTo>
                    <a:pt x="636" y="3224"/>
                  </a:lnTo>
                  <a:lnTo>
                    <a:pt x="489" y="3346"/>
                  </a:lnTo>
                  <a:lnTo>
                    <a:pt x="392" y="3493"/>
                  </a:lnTo>
                  <a:lnTo>
                    <a:pt x="269" y="3639"/>
                  </a:lnTo>
                  <a:lnTo>
                    <a:pt x="196" y="3786"/>
                  </a:lnTo>
                  <a:lnTo>
                    <a:pt x="123" y="3932"/>
                  </a:lnTo>
                  <a:lnTo>
                    <a:pt x="74" y="4103"/>
                  </a:lnTo>
                  <a:lnTo>
                    <a:pt x="25" y="4274"/>
                  </a:lnTo>
                  <a:lnTo>
                    <a:pt x="1" y="4445"/>
                  </a:lnTo>
                  <a:lnTo>
                    <a:pt x="1" y="4616"/>
                  </a:lnTo>
                  <a:lnTo>
                    <a:pt x="1" y="4787"/>
                  </a:lnTo>
                  <a:lnTo>
                    <a:pt x="25" y="4958"/>
                  </a:lnTo>
                  <a:lnTo>
                    <a:pt x="74" y="5129"/>
                  </a:lnTo>
                  <a:lnTo>
                    <a:pt x="123" y="5276"/>
                  </a:lnTo>
                  <a:lnTo>
                    <a:pt x="196" y="5447"/>
                  </a:lnTo>
                  <a:lnTo>
                    <a:pt x="294" y="5593"/>
                  </a:lnTo>
                  <a:lnTo>
                    <a:pt x="416" y="5740"/>
                  </a:lnTo>
                  <a:lnTo>
                    <a:pt x="538" y="5886"/>
                  </a:lnTo>
                  <a:lnTo>
                    <a:pt x="660" y="6008"/>
                  </a:lnTo>
                  <a:lnTo>
                    <a:pt x="807" y="6106"/>
                  </a:lnTo>
                  <a:lnTo>
                    <a:pt x="953" y="6179"/>
                  </a:lnTo>
                  <a:lnTo>
                    <a:pt x="1124" y="6252"/>
                  </a:lnTo>
                  <a:lnTo>
                    <a:pt x="1271" y="6326"/>
                  </a:lnTo>
                  <a:lnTo>
                    <a:pt x="1442" y="6350"/>
                  </a:lnTo>
                  <a:lnTo>
                    <a:pt x="1613" y="6375"/>
                  </a:lnTo>
                  <a:lnTo>
                    <a:pt x="1784" y="6399"/>
                  </a:lnTo>
                  <a:lnTo>
                    <a:pt x="1955" y="6375"/>
                  </a:lnTo>
                  <a:lnTo>
                    <a:pt x="2126" y="6350"/>
                  </a:lnTo>
                  <a:lnTo>
                    <a:pt x="2297" y="6301"/>
                  </a:lnTo>
                  <a:lnTo>
                    <a:pt x="2468" y="6252"/>
                  </a:lnTo>
                  <a:lnTo>
                    <a:pt x="2614" y="6179"/>
                  </a:lnTo>
                  <a:lnTo>
                    <a:pt x="2785" y="6082"/>
                  </a:lnTo>
                  <a:lnTo>
                    <a:pt x="2932" y="5984"/>
                  </a:lnTo>
                  <a:lnTo>
                    <a:pt x="3054" y="5862"/>
                  </a:lnTo>
                  <a:lnTo>
                    <a:pt x="3176" y="5715"/>
                  </a:lnTo>
                  <a:lnTo>
                    <a:pt x="3273" y="5569"/>
                  </a:lnTo>
                  <a:lnTo>
                    <a:pt x="3371" y="5422"/>
                  </a:lnTo>
                  <a:lnTo>
                    <a:pt x="3444" y="5276"/>
                  </a:lnTo>
                  <a:lnTo>
                    <a:pt x="3493" y="5105"/>
                  </a:lnTo>
                  <a:lnTo>
                    <a:pt x="3542" y="4934"/>
                  </a:lnTo>
                  <a:lnTo>
                    <a:pt x="3567" y="4763"/>
                  </a:lnTo>
                  <a:lnTo>
                    <a:pt x="3567" y="4592"/>
                  </a:lnTo>
                  <a:lnTo>
                    <a:pt x="3567" y="4421"/>
                  </a:lnTo>
                  <a:lnTo>
                    <a:pt x="3542" y="4250"/>
                  </a:lnTo>
                  <a:lnTo>
                    <a:pt x="3493" y="4079"/>
                  </a:lnTo>
                  <a:lnTo>
                    <a:pt x="3420" y="3908"/>
                  </a:lnTo>
                  <a:lnTo>
                    <a:pt x="3347" y="3761"/>
                  </a:lnTo>
                  <a:lnTo>
                    <a:pt x="3273" y="3615"/>
                  </a:lnTo>
                  <a:lnTo>
                    <a:pt x="3151" y="3468"/>
                  </a:lnTo>
                  <a:lnTo>
                    <a:pt x="2980" y="3273"/>
                  </a:lnTo>
                  <a:lnTo>
                    <a:pt x="2761" y="3102"/>
                  </a:lnTo>
                  <a:lnTo>
                    <a:pt x="2541" y="2980"/>
                  </a:lnTo>
                  <a:lnTo>
                    <a:pt x="2321" y="2907"/>
                  </a:lnTo>
                  <a:lnTo>
                    <a:pt x="2419" y="25"/>
                  </a:lnTo>
                  <a:lnTo>
                    <a:pt x="2419" y="25"/>
                  </a:lnTo>
                  <a:lnTo>
                    <a:pt x="2126" y="49"/>
                  </a:lnTo>
                  <a:lnTo>
                    <a:pt x="1808" y="25"/>
                  </a:lnTo>
                  <a:lnTo>
                    <a:pt x="1491"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850" name="Shape 850"/>
            <p:cNvSpPr/>
            <p:nvPr/>
          </p:nvSpPr>
          <p:spPr>
            <a:xfrm>
              <a:off x="5619100" y="5194175"/>
              <a:ext cx="161850" cy="89775"/>
            </a:xfrm>
            <a:custGeom>
              <a:avLst/>
              <a:gdLst/>
              <a:ahLst/>
              <a:cxnLst/>
              <a:rect l="0" t="0" r="0" b="0"/>
              <a:pathLst>
                <a:path w="6474" h="3591" extrusionOk="0">
                  <a:moveTo>
                    <a:pt x="4592" y="0"/>
                  </a:moveTo>
                  <a:lnTo>
                    <a:pt x="4422" y="25"/>
                  </a:lnTo>
                  <a:lnTo>
                    <a:pt x="4251" y="73"/>
                  </a:lnTo>
                  <a:lnTo>
                    <a:pt x="4080" y="122"/>
                  </a:lnTo>
                  <a:lnTo>
                    <a:pt x="3884" y="196"/>
                  </a:lnTo>
                  <a:lnTo>
                    <a:pt x="3713" y="293"/>
                  </a:lnTo>
                  <a:lnTo>
                    <a:pt x="3567" y="391"/>
                  </a:lnTo>
                  <a:lnTo>
                    <a:pt x="3420" y="513"/>
                  </a:lnTo>
                  <a:lnTo>
                    <a:pt x="3298" y="660"/>
                  </a:lnTo>
                  <a:lnTo>
                    <a:pt x="3200" y="806"/>
                  </a:lnTo>
                  <a:lnTo>
                    <a:pt x="3103" y="953"/>
                  </a:lnTo>
                  <a:lnTo>
                    <a:pt x="3029" y="1124"/>
                  </a:lnTo>
                  <a:lnTo>
                    <a:pt x="99" y="757"/>
                  </a:lnTo>
                  <a:lnTo>
                    <a:pt x="74" y="1221"/>
                  </a:lnTo>
                  <a:lnTo>
                    <a:pt x="1" y="1661"/>
                  </a:lnTo>
                  <a:lnTo>
                    <a:pt x="2907" y="2027"/>
                  </a:lnTo>
                  <a:lnTo>
                    <a:pt x="2932" y="2223"/>
                  </a:lnTo>
                  <a:lnTo>
                    <a:pt x="3005" y="2418"/>
                  </a:lnTo>
                  <a:lnTo>
                    <a:pt x="3078" y="2565"/>
                  </a:lnTo>
                  <a:lnTo>
                    <a:pt x="3152" y="2736"/>
                  </a:lnTo>
                  <a:lnTo>
                    <a:pt x="3249" y="2882"/>
                  </a:lnTo>
                  <a:lnTo>
                    <a:pt x="3371" y="3004"/>
                  </a:lnTo>
                  <a:lnTo>
                    <a:pt x="3493" y="3126"/>
                  </a:lnTo>
                  <a:lnTo>
                    <a:pt x="3616" y="3248"/>
                  </a:lnTo>
                  <a:lnTo>
                    <a:pt x="3762" y="3346"/>
                  </a:lnTo>
                  <a:lnTo>
                    <a:pt x="3909" y="3419"/>
                  </a:lnTo>
                  <a:lnTo>
                    <a:pt x="4080" y="3493"/>
                  </a:lnTo>
                  <a:lnTo>
                    <a:pt x="4251" y="3541"/>
                  </a:lnTo>
                  <a:lnTo>
                    <a:pt x="4422" y="3566"/>
                  </a:lnTo>
                  <a:lnTo>
                    <a:pt x="4592" y="3590"/>
                  </a:lnTo>
                  <a:lnTo>
                    <a:pt x="4763" y="3590"/>
                  </a:lnTo>
                  <a:lnTo>
                    <a:pt x="4934" y="3566"/>
                  </a:lnTo>
                  <a:lnTo>
                    <a:pt x="5105" y="3541"/>
                  </a:lnTo>
                  <a:lnTo>
                    <a:pt x="5276" y="3468"/>
                  </a:lnTo>
                  <a:lnTo>
                    <a:pt x="5447" y="3419"/>
                  </a:lnTo>
                  <a:lnTo>
                    <a:pt x="5618" y="3322"/>
                  </a:lnTo>
                  <a:lnTo>
                    <a:pt x="5765" y="3224"/>
                  </a:lnTo>
                  <a:lnTo>
                    <a:pt x="5887" y="3102"/>
                  </a:lnTo>
                  <a:lnTo>
                    <a:pt x="6009" y="2980"/>
                  </a:lnTo>
                  <a:lnTo>
                    <a:pt x="6131" y="2858"/>
                  </a:lnTo>
                  <a:lnTo>
                    <a:pt x="6204" y="2711"/>
                  </a:lnTo>
                  <a:lnTo>
                    <a:pt x="6302" y="2565"/>
                  </a:lnTo>
                  <a:lnTo>
                    <a:pt x="6351" y="2394"/>
                  </a:lnTo>
                  <a:lnTo>
                    <a:pt x="6400" y="2223"/>
                  </a:lnTo>
                  <a:lnTo>
                    <a:pt x="6449" y="2076"/>
                  </a:lnTo>
                  <a:lnTo>
                    <a:pt x="6473" y="1881"/>
                  </a:lnTo>
                  <a:lnTo>
                    <a:pt x="6473" y="1710"/>
                  </a:lnTo>
                  <a:lnTo>
                    <a:pt x="6449" y="1539"/>
                  </a:lnTo>
                  <a:lnTo>
                    <a:pt x="6424" y="1368"/>
                  </a:lnTo>
                  <a:lnTo>
                    <a:pt x="6351" y="1197"/>
                  </a:lnTo>
                  <a:lnTo>
                    <a:pt x="6278" y="1026"/>
                  </a:lnTo>
                  <a:lnTo>
                    <a:pt x="6204" y="855"/>
                  </a:lnTo>
                  <a:lnTo>
                    <a:pt x="6107" y="708"/>
                  </a:lnTo>
                  <a:lnTo>
                    <a:pt x="5985" y="586"/>
                  </a:lnTo>
                  <a:lnTo>
                    <a:pt x="5862" y="464"/>
                  </a:lnTo>
                  <a:lnTo>
                    <a:pt x="5740" y="342"/>
                  </a:lnTo>
                  <a:lnTo>
                    <a:pt x="5594" y="269"/>
                  </a:lnTo>
                  <a:lnTo>
                    <a:pt x="5447" y="171"/>
                  </a:lnTo>
                  <a:lnTo>
                    <a:pt x="5276" y="122"/>
                  </a:lnTo>
                  <a:lnTo>
                    <a:pt x="5105" y="73"/>
                  </a:lnTo>
                  <a:lnTo>
                    <a:pt x="4934" y="25"/>
                  </a:lnTo>
                  <a:lnTo>
                    <a:pt x="4763" y="25"/>
                  </a:lnTo>
                  <a:lnTo>
                    <a:pt x="4592"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851" name="Shape 851"/>
            <p:cNvSpPr/>
            <p:nvPr/>
          </p:nvSpPr>
          <p:spPr>
            <a:xfrm>
              <a:off x="5420075" y="5116000"/>
              <a:ext cx="189300" cy="189925"/>
            </a:xfrm>
            <a:custGeom>
              <a:avLst/>
              <a:gdLst/>
              <a:ahLst/>
              <a:cxnLst/>
              <a:rect l="0" t="0" r="0" b="0"/>
              <a:pathLst>
                <a:path w="7572" h="7597" extrusionOk="0">
                  <a:moveTo>
                    <a:pt x="3786" y="1"/>
                  </a:moveTo>
                  <a:lnTo>
                    <a:pt x="3395" y="25"/>
                  </a:lnTo>
                  <a:lnTo>
                    <a:pt x="3028" y="74"/>
                  </a:lnTo>
                  <a:lnTo>
                    <a:pt x="2662" y="172"/>
                  </a:lnTo>
                  <a:lnTo>
                    <a:pt x="2320" y="294"/>
                  </a:lnTo>
                  <a:lnTo>
                    <a:pt x="1978" y="465"/>
                  </a:lnTo>
                  <a:lnTo>
                    <a:pt x="1661" y="660"/>
                  </a:lnTo>
                  <a:lnTo>
                    <a:pt x="1392" y="880"/>
                  </a:lnTo>
                  <a:lnTo>
                    <a:pt x="1123" y="1124"/>
                  </a:lnTo>
                  <a:lnTo>
                    <a:pt x="879" y="1393"/>
                  </a:lnTo>
                  <a:lnTo>
                    <a:pt x="659" y="1686"/>
                  </a:lnTo>
                  <a:lnTo>
                    <a:pt x="464" y="1979"/>
                  </a:lnTo>
                  <a:lnTo>
                    <a:pt x="293" y="2321"/>
                  </a:lnTo>
                  <a:lnTo>
                    <a:pt x="171" y="2663"/>
                  </a:lnTo>
                  <a:lnTo>
                    <a:pt x="73" y="3029"/>
                  </a:lnTo>
                  <a:lnTo>
                    <a:pt x="24" y="3420"/>
                  </a:lnTo>
                  <a:lnTo>
                    <a:pt x="0" y="3787"/>
                  </a:lnTo>
                  <a:lnTo>
                    <a:pt x="24" y="4177"/>
                  </a:lnTo>
                  <a:lnTo>
                    <a:pt x="73" y="4568"/>
                  </a:lnTo>
                  <a:lnTo>
                    <a:pt x="171" y="4934"/>
                  </a:lnTo>
                  <a:lnTo>
                    <a:pt x="293" y="5276"/>
                  </a:lnTo>
                  <a:lnTo>
                    <a:pt x="464" y="5594"/>
                  </a:lnTo>
                  <a:lnTo>
                    <a:pt x="659" y="5911"/>
                  </a:lnTo>
                  <a:lnTo>
                    <a:pt x="879" y="6204"/>
                  </a:lnTo>
                  <a:lnTo>
                    <a:pt x="1123" y="6473"/>
                  </a:lnTo>
                  <a:lnTo>
                    <a:pt x="1392" y="6717"/>
                  </a:lnTo>
                  <a:lnTo>
                    <a:pt x="1661" y="6937"/>
                  </a:lnTo>
                  <a:lnTo>
                    <a:pt x="1978" y="7133"/>
                  </a:lnTo>
                  <a:lnTo>
                    <a:pt x="2320" y="7279"/>
                  </a:lnTo>
                  <a:lnTo>
                    <a:pt x="2662" y="7426"/>
                  </a:lnTo>
                  <a:lnTo>
                    <a:pt x="3028" y="7499"/>
                  </a:lnTo>
                  <a:lnTo>
                    <a:pt x="3395" y="7572"/>
                  </a:lnTo>
                  <a:lnTo>
                    <a:pt x="3786" y="7597"/>
                  </a:lnTo>
                  <a:lnTo>
                    <a:pt x="4176" y="7572"/>
                  </a:lnTo>
                  <a:lnTo>
                    <a:pt x="4567" y="7499"/>
                  </a:lnTo>
                  <a:lnTo>
                    <a:pt x="4909" y="7426"/>
                  </a:lnTo>
                  <a:lnTo>
                    <a:pt x="5275" y="7279"/>
                  </a:lnTo>
                  <a:lnTo>
                    <a:pt x="5593" y="7133"/>
                  </a:lnTo>
                  <a:lnTo>
                    <a:pt x="5910" y="6937"/>
                  </a:lnTo>
                  <a:lnTo>
                    <a:pt x="6203" y="6717"/>
                  </a:lnTo>
                  <a:lnTo>
                    <a:pt x="6472" y="6473"/>
                  </a:lnTo>
                  <a:lnTo>
                    <a:pt x="6716" y="6204"/>
                  </a:lnTo>
                  <a:lnTo>
                    <a:pt x="6936" y="5911"/>
                  </a:lnTo>
                  <a:lnTo>
                    <a:pt x="7132" y="5594"/>
                  </a:lnTo>
                  <a:lnTo>
                    <a:pt x="7278" y="5276"/>
                  </a:lnTo>
                  <a:lnTo>
                    <a:pt x="7425" y="4934"/>
                  </a:lnTo>
                  <a:lnTo>
                    <a:pt x="7498" y="4568"/>
                  </a:lnTo>
                  <a:lnTo>
                    <a:pt x="7571" y="4177"/>
                  </a:lnTo>
                  <a:lnTo>
                    <a:pt x="7571" y="3787"/>
                  </a:lnTo>
                  <a:lnTo>
                    <a:pt x="7571" y="3420"/>
                  </a:lnTo>
                  <a:lnTo>
                    <a:pt x="7498" y="3029"/>
                  </a:lnTo>
                  <a:lnTo>
                    <a:pt x="7425" y="2663"/>
                  </a:lnTo>
                  <a:lnTo>
                    <a:pt x="7278" y="2321"/>
                  </a:lnTo>
                  <a:lnTo>
                    <a:pt x="7132" y="1979"/>
                  </a:lnTo>
                  <a:lnTo>
                    <a:pt x="6936" y="1686"/>
                  </a:lnTo>
                  <a:lnTo>
                    <a:pt x="6716" y="1393"/>
                  </a:lnTo>
                  <a:lnTo>
                    <a:pt x="6472" y="1124"/>
                  </a:lnTo>
                  <a:lnTo>
                    <a:pt x="6203" y="880"/>
                  </a:lnTo>
                  <a:lnTo>
                    <a:pt x="5910" y="660"/>
                  </a:lnTo>
                  <a:lnTo>
                    <a:pt x="5593" y="465"/>
                  </a:lnTo>
                  <a:lnTo>
                    <a:pt x="5275" y="294"/>
                  </a:lnTo>
                  <a:lnTo>
                    <a:pt x="4909" y="172"/>
                  </a:lnTo>
                  <a:lnTo>
                    <a:pt x="4567" y="74"/>
                  </a:lnTo>
                  <a:lnTo>
                    <a:pt x="4176" y="25"/>
                  </a:lnTo>
                  <a:lnTo>
                    <a:pt x="3786"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sp>
        <p:nvSpPr>
          <p:cNvPr id="852" name="Shape 852"/>
          <p:cNvSpPr/>
          <p:nvPr/>
        </p:nvSpPr>
        <p:spPr>
          <a:xfrm>
            <a:off x="8081325" y="3153875"/>
            <a:ext cx="299951" cy="272838"/>
          </a:xfrm>
          <a:custGeom>
            <a:avLst/>
            <a:gdLst/>
            <a:ahLst/>
            <a:cxnLst/>
            <a:rect l="0" t="0" r="0" b="0"/>
            <a:pathLst>
              <a:path w="16218" h="14752" extrusionOk="0">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solidFill>
            <a:srgbClr val="3292E1"/>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928"/>
        <p:cNvGrpSpPr/>
        <p:nvPr/>
      </p:nvGrpSpPr>
      <p:grpSpPr>
        <a:xfrm>
          <a:off x="0" y="0"/>
          <a:ext cx="0" cy="0"/>
          <a:chOff x="0" y="0"/>
          <a:chExt cx="0" cy="0"/>
        </a:xfrm>
      </p:grpSpPr>
      <p:sp>
        <p:nvSpPr>
          <p:cNvPr id="929" name="Shape 929"/>
          <p:cNvSpPr txBox="1">
            <a:spLocks noGrp="1"/>
          </p:cNvSpPr>
          <p:nvPr>
            <p:ph type="title"/>
          </p:nvPr>
        </p:nvSpPr>
        <p:spPr>
          <a:xfrm>
            <a:off x="1732700" y="821200"/>
            <a:ext cx="4944300" cy="6453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grpSp>
        <p:nvGrpSpPr>
          <p:cNvPr id="930" name="Shape 930"/>
          <p:cNvGrpSpPr/>
          <p:nvPr/>
        </p:nvGrpSpPr>
        <p:grpSpPr>
          <a:xfrm rot="10800000" flipH="1">
            <a:off x="411206" y="245768"/>
            <a:ext cx="1322798" cy="1145959"/>
            <a:chOff x="4088875" y="1431100"/>
            <a:chExt cx="3293000" cy="2852775"/>
          </a:xfrm>
        </p:grpSpPr>
        <p:sp>
          <p:nvSpPr>
            <p:cNvPr id="931" name="Shape 931"/>
            <p:cNvSpPr/>
            <p:nvPr/>
          </p:nvSpPr>
          <p:spPr>
            <a:xfrm>
              <a:off x="4831475" y="4136025"/>
              <a:ext cx="157950" cy="147850"/>
            </a:xfrm>
            <a:custGeom>
              <a:avLst/>
              <a:gdLst/>
              <a:ahLst/>
              <a:cxnLst/>
              <a:rect l="0" t="0" r="0" b="0"/>
              <a:pathLst>
                <a:path w="6318" h="5914" extrusionOk="0">
                  <a:moveTo>
                    <a:pt x="404" y="0"/>
                  </a:moveTo>
                  <a:lnTo>
                    <a:pt x="1" y="269"/>
                  </a:lnTo>
                  <a:lnTo>
                    <a:pt x="3227" y="5914"/>
                  </a:lnTo>
                  <a:lnTo>
                    <a:pt x="6318" y="5914"/>
                  </a:lnTo>
                  <a:lnTo>
                    <a:pt x="404" y="0"/>
                  </a:lnTo>
                  <a:close/>
                </a:path>
              </a:pathLst>
            </a:custGeom>
            <a:solidFill>
              <a:srgbClr val="00E2C7"/>
            </a:solidFill>
            <a:ln>
              <a:noFill/>
            </a:ln>
          </p:spPr>
          <p:txBody>
            <a:bodyPr lIns="91425" tIns="91425" rIns="91425" bIns="91425" anchor="ctr" anchorCtr="0">
              <a:noAutofit/>
            </a:bodyPr>
            <a:lstStyle/>
            <a:p>
              <a:pPr lvl="0">
                <a:spcBef>
                  <a:spcPts val="0"/>
                </a:spcBef>
                <a:buNone/>
              </a:pPr>
              <a:endParaRPr/>
            </a:p>
          </p:txBody>
        </p:sp>
        <p:sp>
          <p:nvSpPr>
            <p:cNvPr id="932" name="Shape 932"/>
            <p:cNvSpPr/>
            <p:nvPr/>
          </p:nvSpPr>
          <p:spPr>
            <a:xfrm>
              <a:off x="4697075" y="3907525"/>
              <a:ext cx="389800" cy="376350"/>
            </a:xfrm>
            <a:custGeom>
              <a:avLst/>
              <a:gdLst/>
              <a:ahLst/>
              <a:cxnLst/>
              <a:rect l="0" t="0" r="0" b="0"/>
              <a:pathLst>
                <a:path w="15592" h="15054" extrusionOk="0">
                  <a:moveTo>
                    <a:pt x="538" y="0"/>
                  </a:moveTo>
                  <a:lnTo>
                    <a:pt x="1" y="269"/>
                  </a:lnTo>
                  <a:lnTo>
                    <a:pt x="5377" y="9543"/>
                  </a:lnTo>
                  <a:lnTo>
                    <a:pt x="11022" y="15054"/>
                  </a:lnTo>
                  <a:lnTo>
                    <a:pt x="15592" y="15054"/>
                  </a:lnTo>
                  <a:lnTo>
                    <a:pt x="538" y="0"/>
                  </a:lnTo>
                  <a:close/>
                </a:path>
              </a:pathLst>
            </a:custGeom>
            <a:solidFill>
              <a:srgbClr val="01E0C8"/>
            </a:solidFill>
            <a:ln>
              <a:noFill/>
            </a:ln>
          </p:spPr>
          <p:txBody>
            <a:bodyPr lIns="91425" tIns="91425" rIns="91425" bIns="91425" anchor="ctr" anchorCtr="0">
              <a:noAutofit/>
            </a:bodyPr>
            <a:lstStyle/>
            <a:p>
              <a:pPr lvl="0">
                <a:spcBef>
                  <a:spcPts val="0"/>
                </a:spcBef>
                <a:buNone/>
              </a:pPr>
              <a:endParaRPr/>
            </a:p>
          </p:txBody>
        </p:sp>
        <p:sp>
          <p:nvSpPr>
            <p:cNvPr id="933" name="Shape 933"/>
            <p:cNvSpPr/>
            <p:nvPr/>
          </p:nvSpPr>
          <p:spPr>
            <a:xfrm>
              <a:off x="4566025" y="3675675"/>
              <a:ext cx="618300" cy="608200"/>
            </a:xfrm>
            <a:custGeom>
              <a:avLst/>
              <a:gdLst/>
              <a:ahLst/>
              <a:cxnLst/>
              <a:rect l="0" t="0" r="0" b="0"/>
              <a:pathLst>
                <a:path w="24732" h="24328" extrusionOk="0">
                  <a:moveTo>
                    <a:pt x="404" y="0"/>
                  </a:moveTo>
                  <a:lnTo>
                    <a:pt x="1" y="404"/>
                  </a:lnTo>
                  <a:lnTo>
                    <a:pt x="5377" y="9543"/>
                  </a:lnTo>
                  <a:lnTo>
                    <a:pt x="20027" y="24328"/>
                  </a:lnTo>
                  <a:lnTo>
                    <a:pt x="24732" y="24328"/>
                  </a:lnTo>
                  <a:lnTo>
                    <a:pt x="404" y="0"/>
                  </a:lnTo>
                  <a:close/>
                </a:path>
              </a:pathLst>
            </a:custGeom>
            <a:solidFill>
              <a:srgbClr val="02DFC8"/>
            </a:solidFill>
            <a:ln>
              <a:noFill/>
            </a:ln>
          </p:spPr>
          <p:txBody>
            <a:bodyPr lIns="91425" tIns="91425" rIns="91425" bIns="91425" anchor="ctr" anchorCtr="0">
              <a:noAutofit/>
            </a:bodyPr>
            <a:lstStyle/>
            <a:p>
              <a:pPr lvl="0">
                <a:spcBef>
                  <a:spcPts val="0"/>
                </a:spcBef>
                <a:buNone/>
              </a:pPr>
              <a:endParaRPr/>
            </a:p>
          </p:txBody>
        </p:sp>
        <p:sp>
          <p:nvSpPr>
            <p:cNvPr id="934" name="Shape 934"/>
            <p:cNvSpPr/>
            <p:nvPr/>
          </p:nvSpPr>
          <p:spPr>
            <a:xfrm>
              <a:off x="4434975" y="3447175"/>
              <a:ext cx="846800" cy="836700"/>
            </a:xfrm>
            <a:custGeom>
              <a:avLst/>
              <a:gdLst/>
              <a:ahLst/>
              <a:cxnLst/>
              <a:rect l="0" t="0" r="0" b="0"/>
              <a:pathLst>
                <a:path w="33872" h="33468" extrusionOk="0">
                  <a:moveTo>
                    <a:pt x="404" y="1"/>
                  </a:moveTo>
                  <a:lnTo>
                    <a:pt x="1" y="270"/>
                  </a:lnTo>
                  <a:lnTo>
                    <a:pt x="5243" y="9544"/>
                  </a:lnTo>
                  <a:lnTo>
                    <a:pt x="29167" y="33468"/>
                  </a:lnTo>
                  <a:lnTo>
                    <a:pt x="33871" y="33468"/>
                  </a:lnTo>
                  <a:lnTo>
                    <a:pt x="404" y="1"/>
                  </a:lnTo>
                  <a:close/>
                </a:path>
              </a:pathLst>
            </a:custGeom>
            <a:solidFill>
              <a:srgbClr val="03DDC9"/>
            </a:solidFill>
            <a:ln>
              <a:noFill/>
            </a:ln>
          </p:spPr>
          <p:txBody>
            <a:bodyPr lIns="91425" tIns="91425" rIns="91425" bIns="91425" anchor="ctr" anchorCtr="0">
              <a:noAutofit/>
            </a:bodyPr>
            <a:lstStyle/>
            <a:p>
              <a:pPr lvl="0">
                <a:spcBef>
                  <a:spcPts val="0"/>
                </a:spcBef>
                <a:buNone/>
              </a:pPr>
              <a:endParaRPr/>
            </a:p>
          </p:txBody>
        </p:sp>
        <p:sp>
          <p:nvSpPr>
            <p:cNvPr id="935" name="Shape 935"/>
            <p:cNvSpPr/>
            <p:nvPr/>
          </p:nvSpPr>
          <p:spPr>
            <a:xfrm>
              <a:off x="4300575" y="3218700"/>
              <a:ext cx="1078650" cy="1065175"/>
            </a:xfrm>
            <a:custGeom>
              <a:avLst/>
              <a:gdLst/>
              <a:ahLst/>
              <a:cxnLst/>
              <a:rect l="0" t="0" r="0" b="0"/>
              <a:pathLst>
                <a:path w="43146" h="42607" extrusionOk="0">
                  <a:moveTo>
                    <a:pt x="404" y="0"/>
                  </a:moveTo>
                  <a:lnTo>
                    <a:pt x="0" y="269"/>
                  </a:lnTo>
                  <a:lnTo>
                    <a:pt x="5377" y="9543"/>
                  </a:lnTo>
                  <a:lnTo>
                    <a:pt x="38441" y="42607"/>
                  </a:lnTo>
                  <a:lnTo>
                    <a:pt x="43145" y="42607"/>
                  </a:lnTo>
                  <a:lnTo>
                    <a:pt x="404" y="0"/>
                  </a:lnTo>
                  <a:close/>
                </a:path>
              </a:pathLst>
            </a:custGeom>
            <a:solidFill>
              <a:srgbClr val="04DBC9"/>
            </a:solidFill>
            <a:ln>
              <a:noFill/>
            </a:ln>
          </p:spPr>
          <p:txBody>
            <a:bodyPr lIns="91425" tIns="91425" rIns="91425" bIns="91425" anchor="ctr" anchorCtr="0">
              <a:noAutofit/>
            </a:bodyPr>
            <a:lstStyle/>
            <a:p>
              <a:pPr lvl="0">
                <a:spcBef>
                  <a:spcPts val="0"/>
                </a:spcBef>
                <a:buNone/>
              </a:pPr>
              <a:endParaRPr/>
            </a:p>
          </p:txBody>
        </p:sp>
        <p:sp>
          <p:nvSpPr>
            <p:cNvPr id="936" name="Shape 936"/>
            <p:cNvSpPr/>
            <p:nvPr/>
          </p:nvSpPr>
          <p:spPr>
            <a:xfrm>
              <a:off x="4169525" y="2990200"/>
              <a:ext cx="1307150" cy="1293675"/>
            </a:xfrm>
            <a:custGeom>
              <a:avLst/>
              <a:gdLst/>
              <a:ahLst/>
              <a:cxnLst/>
              <a:rect l="0" t="0" r="0" b="0"/>
              <a:pathLst>
                <a:path w="52286" h="51747" extrusionOk="0">
                  <a:moveTo>
                    <a:pt x="404" y="1"/>
                  </a:moveTo>
                  <a:lnTo>
                    <a:pt x="1" y="269"/>
                  </a:lnTo>
                  <a:lnTo>
                    <a:pt x="5242" y="9409"/>
                  </a:lnTo>
                  <a:lnTo>
                    <a:pt x="47581" y="51747"/>
                  </a:lnTo>
                  <a:lnTo>
                    <a:pt x="52285" y="51747"/>
                  </a:lnTo>
                  <a:lnTo>
                    <a:pt x="404" y="1"/>
                  </a:lnTo>
                  <a:close/>
                </a:path>
              </a:pathLst>
            </a:custGeom>
            <a:solidFill>
              <a:srgbClr val="06D9CA"/>
            </a:solidFill>
            <a:ln>
              <a:noFill/>
            </a:ln>
          </p:spPr>
          <p:txBody>
            <a:bodyPr lIns="91425" tIns="91425" rIns="91425" bIns="91425" anchor="ctr" anchorCtr="0">
              <a:noAutofit/>
            </a:bodyPr>
            <a:lstStyle/>
            <a:p>
              <a:pPr lvl="0">
                <a:spcBef>
                  <a:spcPts val="0"/>
                </a:spcBef>
                <a:buNone/>
              </a:pPr>
              <a:endParaRPr/>
            </a:p>
          </p:txBody>
        </p:sp>
        <p:sp>
          <p:nvSpPr>
            <p:cNvPr id="937" name="Shape 937"/>
            <p:cNvSpPr/>
            <p:nvPr/>
          </p:nvSpPr>
          <p:spPr>
            <a:xfrm>
              <a:off x="4088875" y="2822200"/>
              <a:ext cx="1481875" cy="1461675"/>
            </a:xfrm>
            <a:custGeom>
              <a:avLst/>
              <a:gdLst/>
              <a:ahLst/>
              <a:cxnLst/>
              <a:rect l="0" t="0" r="0" b="0"/>
              <a:pathLst>
                <a:path w="59275" h="58467" extrusionOk="0">
                  <a:moveTo>
                    <a:pt x="807" y="0"/>
                  </a:moveTo>
                  <a:lnTo>
                    <a:pt x="1" y="1479"/>
                  </a:lnTo>
                  <a:lnTo>
                    <a:pt x="3227" y="6989"/>
                  </a:lnTo>
                  <a:lnTo>
                    <a:pt x="54705" y="58467"/>
                  </a:lnTo>
                  <a:lnTo>
                    <a:pt x="59274" y="58467"/>
                  </a:lnTo>
                  <a:lnTo>
                    <a:pt x="807" y="0"/>
                  </a:lnTo>
                  <a:close/>
                </a:path>
              </a:pathLst>
            </a:custGeom>
            <a:solidFill>
              <a:srgbClr val="07D8CB"/>
            </a:solidFill>
            <a:ln>
              <a:noFill/>
            </a:ln>
          </p:spPr>
          <p:txBody>
            <a:bodyPr lIns="91425" tIns="91425" rIns="91425" bIns="91425" anchor="ctr" anchorCtr="0">
              <a:noAutofit/>
            </a:bodyPr>
            <a:lstStyle/>
            <a:p>
              <a:pPr lvl="0">
                <a:spcBef>
                  <a:spcPts val="0"/>
                </a:spcBef>
                <a:buNone/>
              </a:pPr>
              <a:endParaRPr/>
            </a:p>
          </p:txBody>
        </p:sp>
        <p:sp>
          <p:nvSpPr>
            <p:cNvPr id="938" name="Shape 938"/>
            <p:cNvSpPr/>
            <p:nvPr/>
          </p:nvSpPr>
          <p:spPr>
            <a:xfrm>
              <a:off x="4102325" y="2761700"/>
              <a:ext cx="1565875" cy="1522175"/>
            </a:xfrm>
            <a:custGeom>
              <a:avLst/>
              <a:gdLst/>
              <a:ahLst/>
              <a:cxnLst/>
              <a:rect l="0" t="0" r="0" b="0"/>
              <a:pathLst>
                <a:path w="62635" h="60887" extrusionOk="0">
                  <a:moveTo>
                    <a:pt x="1748" y="1"/>
                  </a:moveTo>
                  <a:lnTo>
                    <a:pt x="0" y="2823"/>
                  </a:lnTo>
                  <a:lnTo>
                    <a:pt x="58064" y="60887"/>
                  </a:lnTo>
                  <a:lnTo>
                    <a:pt x="62634" y="60887"/>
                  </a:lnTo>
                  <a:lnTo>
                    <a:pt x="1748" y="1"/>
                  </a:lnTo>
                  <a:close/>
                </a:path>
              </a:pathLst>
            </a:custGeom>
            <a:solidFill>
              <a:srgbClr val="08D6CB"/>
            </a:solidFill>
            <a:ln>
              <a:noFill/>
            </a:ln>
          </p:spPr>
          <p:txBody>
            <a:bodyPr lIns="91425" tIns="91425" rIns="91425" bIns="91425" anchor="ctr" anchorCtr="0">
              <a:noAutofit/>
            </a:bodyPr>
            <a:lstStyle/>
            <a:p>
              <a:pPr lvl="0">
                <a:spcBef>
                  <a:spcPts val="0"/>
                </a:spcBef>
                <a:buNone/>
              </a:pPr>
              <a:endParaRPr/>
            </a:p>
          </p:txBody>
        </p:sp>
        <p:sp>
          <p:nvSpPr>
            <p:cNvPr id="939" name="Shape 939"/>
            <p:cNvSpPr/>
            <p:nvPr/>
          </p:nvSpPr>
          <p:spPr>
            <a:xfrm>
              <a:off x="4139275" y="2697875"/>
              <a:ext cx="1626375" cy="1586000"/>
            </a:xfrm>
            <a:custGeom>
              <a:avLst/>
              <a:gdLst/>
              <a:ahLst/>
              <a:cxnLst/>
              <a:rect l="0" t="0" r="0" b="0"/>
              <a:pathLst>
                <a:path w="65055" h="63440" extrusionOk="0">
                  <a:moveTo>
                    <a:pt x="1614" y="0"/>
                  </a:moveTo>
                  <a:lnTo>
                    <a:pt x="1" y="2957"/>
                  </a:lnTo>
                  <a:lnTo>
                    <a:pt x="60484" y="63440"/>
                  </a:lnTo>
                  <a:lnTo>
                    <a:pt x="65054" y="63440"/>
                  </a:lnTo>
                  <a:lnTo>
                    <a:pt x="1614" y="0"/>
                  </a:lnTo>
                  <a:close/>
                </a:path>
              </a:pathLst>
            </a:custGeom>
            <a:solidFill>
              <a:srgbClr val="09D4CC"/>
            </a:solidFill>
            <a:ln>
              <a:noFill/>
            </a:ln>
          </p:spPr>
          <p:txBody>
            <a:bodyPr lIns="91425" tIns="91425" rIns="91425" bIns="91425" anchor="ctr" anchorCtr="0">
              <a:noAutofit/>
            </a:bodyPr>
            <a:lstStyle/>
            <a:p>
              <a:pPr lvl="0">
                <a:spcBef>
                  <a:spcPts val="0"/>
                </a:spcBef>
                <a:buNone/>
              </a:pPr>
              <a:endParaRPr/>
            </a:p>
          </p:txBody>
        </p:sp>
        <p:sp>
          <p:nvSpPr>
            <p:cNvPr id="940" name="Shape 940"/>
            <p:cNvSpPr/>
            <p:nvPr/>
          </p:nvSpPr>
          <p:spPr>
            <a:xfrm>
              <a:off x="4172900" y="2637375"/>
              <a:ext cx="1690175" cy="1646500"/>
            </a:xfrm>
            <a:custGeom>
              <a:avLst/>
              <a:gdLst/>
              <a:ahLst/>
              <a:cxnLst/>
              <a:rect l="0" t="0" r="0" b="0"/>
              <a:pathLst>
                <a:path w="67607" h="65860" extrusionOk="0">
                  <a:moveTo>
                    <a:pt x="1747" y="1"/>
                  </a:moveTo>
                  <a:lnTo>
                    <a:pt x="0" y="2958"/>
                  </a:lnTo>
                  <a:lnTo>
                    <a:pt x="62903" y="65860"/>
                  </a:lnTo>
                  <a:lnTo>
                    <a:pt x="67607" y="65860"/>
                  </a:lnTo>
                  <a:lnTo>
                    <a:pt x="1747" y="1"/>
                  </a:lnTo>
                  <a:close/>
                </a:path>
              </a:pathLst>
            </a:custGeom>
            <a:solidFill>
              <a:srgbClr val="0AD3CC"/>
            </a:solidFill>
            <a:ln>
              <a:noFill/>
            </a:ln>
          </p:spPr>
          <p:txBody>
            <a:bodyPr lIns="91425" tIns="91425" rIns="91425" bIns="91425" anchor="ctr" anchorCtr="0">
              <a:noAutofit/>
            </a:bodyPr>
            <a:lstStyle/>
            <a:p>
              <a:pPr lvl="0">
                <a:spcBef>
                  <a:spcPts val="0"/>
                </a:spcBef>
                <a:buNone/>
              </a:pPr>
              <a:endParaRPr/>
            </a:p>
          </p:txBody>
        </p:sp>
        <p:sp>
          <p:nvSpPr>
            <p:cNvPr id="941" name="Shape 941"/>
            <p:cNvSpPr/>
            <p:nvPr/>
          </p:nvSpPr>
          <p:spPr>
            <a:xfrm>
              <a:off x="4209850" y="2576900"/>
              <a:ext cx="1750675" cy="1706975"/>
            </a:xfrm>
            <a:custGeom>
              <a:avLst/>
              <a:gdLst/>
              <a:ahLst/>
              <a:cxnLst/>
              <a:rect l="0" t="0" r="0" b="0"/>
              <a:pathLst>
                <a:path w="70027" h="68279" extrusionOk="0">
                  <a:moveTo>
                    <a:pt x="1613" y="1"/>
                  </a:moveTo>
                  <a:lnTo>
                    <a:pt x="0" y="2823"/>
                  </a:lnTo>
                  <a:lnTo>
                    <a:pt x="65322" y="68279"/>
                  </a:lnTo>
                  <a:lnTo>
                    <a:pt x="70027" y="68279"/>
                  </a:lnTo>
                  <a:lnTo>
                    <a:pt x="1613" y="1"/>
                  </a:lnTo>
                  <a:close/>
                </a:path>
              </a:pathLst>
            </a:custGeom>
            <a:solidFill>
              <a:srgbClr val="0BD1CD"/>
            </a:solidFill>
            <a:ln>
              <a:noFill/>
            </a:ln>
          </p:spPr>
          <p:txBody>
            <a:bodyPr lIns="91425" tIns="91425" rIns="91425" bIns="91425" anchor="ctr" anchorCtr="0">
              <a:noAutofit/>
            </a:bodyPr>
            <a:lstStyle/>
            <a:p>
              <a:pPr lvl="0">
                <a:spcBef>
                  <a:spcPts val="0"/>
                </a:spcBef>
                <a:buNone/>
              </a:pPr>
              <a:endParaRPr/>
            </a:p>
          </p:txBody>
        </p:sp>
        <p:sp>
          <p:nvSpPr>
            <p:cNvPr id="942" name="Shape 942"/>
            <p:cNvSpPr/>
            <p:nvPr/>
          </p:nvSpPr>
          <p:spPr>
            <a:xfrm>
              <a:off x="4243450" y="2513050"/>
              <a:ext cx="1814525" cy="1770825"/>
            </a:xfrm>
            <a:custGeom>
              <a:avLst/>
              <a:gdLst/>
              <a:ahLst/>
              <a:cxnLst/>
              <a:rect l="0" t="0" r="0" b="0"/>
              <a:pathLst>
                <a:path w="72581" h="70833" extrusionOk="0">
                  <a:moveTo>
                    <a:pt x="1748" y="1"/>
                  </a:moveTo>
                  <a:lnTo>
                    <a:pt x="1" y="2958"/>
                  </a:lnTo>
                  <a:lnTo>
                    <a:pt x="67876" y="70833"/>
                  </a:lnTo>
                  <a:lnTo>
                    <a:pt x="72581" y="70833"/>
                  </a:lnTo>
                  <a:lnTo>
                    <a:pt x="1748" y="1"/>
                  </a:lnTo>
                  <a:close/>
                </a:path>
              </a:pathLst>
            </a:custGeom>
            <a:solidFill>
              <a:srgbClr val="0CCFCD"/>
            </a:solidFill>
            <a:ln>
              <a:noFill/>
            </a:ln>
          </p:spPr>
          <p:txBody>
            <a:bodyPr lIns="91425" tIns="91425" rIns="91425" bIns="91425" anchor="ctr" anchorCtr="0">
              <a:noAutofit/>
            </a:bodyPr>
            <a:lstStyle/>
            <a:p>
              <a:pPr lvl="0">
                <a:spcBef>
                  <a:spcPts val="0"/>
                </a:spcBef>
                <a:buNone/>
              </a:pPr>
              <a:endParaRPr/>
            </a:p>
          </p:txBody>
        </p:sp>
        <p:sp>
          <p:nvSpPr>
            <p:cNvPr id="943" name="Shape 943"/>
            <p:cNvSpPr/>
            <p:nvPr/>
          </p:nvSpPr>
          <p:spPr>
            <a:xfrm>
              <a:off x="4280425" y="2452575"/>
              <a:ext cx="1875000" cy="1831300"/>
            </a:xfrm>
            <a:custGeom>
              <a:avLst/>
              <a:gdLst/>
              <a:ahLst/>
              <a:cxnLst/>
              <a:rect l="0" t="0" r="0" b="0"/>
              <a:pathLst>
                <a:path w="75000" h="73252" extrusionOk="0">
                  <a:moveTo>
                    <a:pt x="1613" y="1"/>
                  </a:moveTo>
                  <a:lnTo>
                    <a:pt x="0" y="2957"/>
                  </a:lnTo>
                  <a:lnTo>
                    <a:pt x="70295" y="73252"/>
                  </a:lnTo>
                  <a:lnTo>
                    <a:pt x="74999" y="73252"/>
                  </a:lnTo>
                  <a:lnTo>
                    <a:pt x="1613" y="1"/>
                  </a:lnTo>
                  <a:close/>
                </a:path>
              </a:pathLst>
            </a:custGeom>
            <a:solidFill>
              <a:srgbClr val="0DCDCE"/>
            </a:solidFill>
            <a:ln>
              <a:noFill/>
            </a:ln>
          </p:spPr>
          <p:txBody>
            <a:bodyPr lIns="91425" tIns="91425" rIns="91425" bIns="91425" anchor="ctr" anchorCtr="0">
              <a:noAutofit/>
            </a:bodyPr>
            <a:lstStyle/>
            <a:p>
              <a:pPr lvl="0">
                <a:spcBef>
                  <a:spcPts val="0"/>
                </a:spcBef>
                <a:buNone/>
              </a:pPr>
              <a:endParaRPr/>
            </a:p>
          </p:txBody>
        </p:sp>
        <p:sp>
          <p:nvSpPr>
            <p:cNvPr id="944" name="Shape 944"/>
            <p:cNvSpPr/>
            <p:nvPr/>
          </p:nvSpPr>
          <p:spPr>
            <a:xfrm>
              <a:off x="4314025" y="2392100"/>
              <a:ext cx="1935475" cy="1891775"/>
            </a:xfrm>
            <a:custGeom>
              <a:avLst/>
              <a:gdLst/>
              <a:ahLst/>
              <a:cxnLst/>
              <a:rect l="0" t="0" r="0" b="0"/>
              <a:pathLst>
                <a:path w="77419" h="75671" extrusionOk="0">
                  <a:moveTo>
                    <a:pt x="1747" y="0"/>
                  </a:moveTo>
                  <a:lnTo>
                    <a:pt x="0" y="2957"/>
                  </a:lnTo>
                  <a:lnTo>
                    <a:pt x="72849" y="75671"/>
                  </a:lnTo>
                  <a:lnTo>
                    <a:pt x="77419" y="75671"/>
                  </a:lnTo>
                  <a:lnTo>
                    <a:pt x="1747" y="0"/>
                  </a:lnTo>
                  <a:close/>
                </a:path>
              </a:pathLst>
            </a:custGeom>
            <a:solidFill>
              <a:srgbClr val="0ECCCF"/>
            </a:solidFill>
            <a:ln>
              <a:noFill/>
            </a:ln>
          </p:spPr>
          <p:txBody>
            <a:bodyPr lIns="91425" tIns="91425" rIns="91425" bIns="91425" anchor="ctr" anchorCtr="0">
              <a:noAutofit/>
            </a:bodyPr>
            <a:lstStyle/>
            <a:p>
              <a:pPr lvl="0">
                <a:spcBef>
                  <a:spcPts val="0"/>
                </a:spcBef>
                <a:buNone/>
              </a:pPr>
              <a:endParaRPr/>
            </a:p>
          </p:txBody>
        </p:sp>
        <p:sp>
          <p:nvSpPr>
            <p:cNvPr id="945" name="Shape 945"/>
            <p:cNvSpPr/>
            <p:nvPr/>
          </p:nvSpPr>
          <p:spPr>
            <a:xfrm>
              <a:off x="4350975" y="2328250"/>
              <a:ext cx="1995975" cy="1955625"/>
            </a:xfrm>
            <a:custGeom>
              <a:avLst/>
              <a:gdLst/>
              <a:ahLst/>
              <a:cxnLst/>
              <a:rect l="0" t="0" r="0" b="0"/>
              <a:pathLst>
                <a:path w="79839" h="78225" extrusionOk="0">
                  <a:moveTo>
                    <a:pt x="1748" y="1"/>
                  </a:moveTo>
                  <a:lnTo>
                    <a:pt x="1" y="2957"/>
                  </a:lnTo>
                  <a:lnTo>
                    <a:pt x="75269" y="78225"/>
                  </a:lnTo>
                  <a:lnTo>
                    <a:pt x="79839" y="78225"/>
                  </a:lnTo>
                  <a:lnTo>
                    <a:pt x="1748" y="1"/>
                  </a:lnTo>
                  <a:close/>
                </a:path>
              </a:pathLst>
            </a:custGeom>
            <a:solidFill>
              <a:srgbClr val="10CACF"/>
            </a:solidFill>
            <a:ln>
              <a:noFill/>
            </a:ln>
          </p:spPr>
          <p:txBody>
            <a:bodyPr lIns="91425" tIns="91425" rIns="91425" bIns="91425" anchor="ctr" anchorCtr="0">
              <a:noAutofit/>
            </a:bodyPr>
            <a:lstStyle/>
            <a:p>
              <a:pPr lvl="0">
                <a:spcBef>
                  <a:spcPts val="0"/>
                </a:spcBef>
                <a:buNone/>
              </a:pPr>
              <a:endParaRPr/>
            </a:p>
          </p:txBody>
        </p:sp>
        <p:sp>
          <p:nvSpPr>
            <p:cNvPr id="946" name="Shape 946"/>
            <p:cNvSpPr/>
            <p:nvPr/>
          </p:nvSpPr>
          <p:spPr>
            <a:xfrm>
              <a:off x="4384575" y="2267775"/>
              <a:ext cx="2059825" cy="2016100"/>
            </a:xfrm>
            <a:custGeom>
              <a:avLst/>
              <a:gdLst/>
              <a:ahLst/>
              <a:cxnLst/>
              <a:rect l="0" t="0" r="0" b="0"/>
              <a:pathLst>
                <a:path w="82393" h="80644" extrusionOk="0">
                  <a:moveTo>
                    <a:pt x="1748" y="0"/>
                  </a:moveTo>
                  <a:lnTo>
                    <a:pt x="1" y="2957"/>
                  </a:lnTo>
                  <a:lnTo>
                    <a:pt x="77823" y="80644"/>
                  </a:lnTo>
                  <a:lnTo>
                    <a:pt x="82392" y="80644"/>
                  </a:lnTo>
                  <a:lnTo>
                    <a:pt x="1748" y="0"/>
                  </a:lnTo>
                  <a:close/>
                </a:path>
              </a:pathLst>
            </a:custGeom>
            <a:solidFill>
              <a:srgbClr val="11C8D0"/>
            </a:solidFill>
            <a:ln>
              <a:noFill/>
            </a:ln>
          </p:spPr>
          <p:txBody>
            <a:bodyPr lIns="91425" tIns="91425" rIns="91425" bIns="91425" anchor="ctr" anchorCtr="0">
              <a:noAutofit/>
            </a:bodyPr>
            <a:lstStyle/>
            <a:p>
              <a:pPr lvl="0">
                <a:spcBef>
                  <a:spcPts val="0"/>
                </a:spcBef>
                <a:buNone/>
              </a:pPr>
              <a:endParaRPr/>
            </a:p>
          </p:txBody>
        </p:sp>
        <p:sp>
          <p:nvSpPr>
            <p:cNvPr id="947" name="Shape 947"/>
            <p:cNvSpPr/>
            <p:nvPr/>
          </p:nvSpPr>
          <p:spPr>
            <a:xfrm>
              <a:off x="4421550" y="2207275"/>
              <a:ext cx="2120300" cy="2076600"/>
            </a:xfrm>
            <a:custGeom>
              <a:avLst/>
              <a:gdLst/>
              <a:ahLst/>
              <a:cxnLst/>
              <a:rect l="0" t="0" r="0" b="0"/>
              <a:pathLst>
                <a:path w="84812" h="83064" extrusionOk="0">
                  <a:moveTo>
                    <a:pt x="1747" y="1"/>
                  </a:moveTo>
                  <a:lnTo>
                    <a:pt x="0" y="2958"/>
                  </a:lnTo>
                  <a:lnTo>
                    <a:pt x="80107" y="83064"/>
                  </a:lnTo>
                  <a:lnTo>
                    <a:pt x="84811" y="83064"/>
                  </a:lnTo>
                  <a:lnTo>
                    <a:pt x="1747" y="1"/>
                  </a:lnTo>
                  <a:close/>
                </a:path>
              </a:pathLst>
            </a:custGeom>
            <a:solidFill>
              <a:srgbClr val="12C7D0"/>
            </a:solidFill>
            <a:ln>
              <a:noFill/>
            </a:ln>
          </p:spPr>
          <p:txBody>
            <a:bodyPr lIns="91425" tIns="91425" rIns="91425" bIns="91425" anchor="ctr" anchorCtr="0">
              <a:noAutofit/>
            </a:bodyPr>
            <a:lstStyle/>
            <a:p>
              <a:pPr lvl="0">
                <a:spcBef>
                  <a:spcPts val="0"/>
                </a:spcBef>
                <a:buNone/>
              </a:pPr>
              <a:endParaRPr/>
            </a:p>
          </p:txBody>
        </p:sp>
        <p:sp>
          <p:nvSpPr>
            <p:cNvPr id="948" name="Shape 948"/>
            <p:cNvSpPr/>
            <p:nvPr/>
          </p:nvSpPr>
          <p:spPr>
            <a:xfrm>
              <a:off x="4458500" y="2146800"/>
              <a:ext cx="2130375" cy="2137075"/>
            </a:xfrm>
            <a:custGeom>
              <a:avLst/>
              <a:gdLst/>
              <a:ahLst/>
              <a:cxnLst/>
              <a:rect l="0" t="0" r="0" b="0"/>
              <a:pathLst>
                <a:path w="85215" h="85483" extrusionOk="0">
                  <a:moveTo>
                    <a:pt x="1614" y="1"/>
                  </a:moveTo>
                  <a:lnTo>
                    <a:pt x="1" y="2823"/>
                  </a:lnTo>
                  <a:lnTo>
                    <a:pt x="82527" y="85483"/>
                  </a:lnTo>
                  <a:lnTo>
                    <a:pt x="84005" y="85483"/>
                  </a:lnTo>
                  <a:lnTo>
                    <a:pt x="85215" y="83467"/>
                  </a:lnTo>
                  <a:lnTo>
                    <a:pt x="1614" y="1"/>
                  </a:lnTo>
                  <a:close/>
                </a:path>
              </a:pathLst>
            </a:custGeom>
            <a:solidFill>
              <a:srgbClr val="13C5D1"/>
            </a:solidFill>
            <a:ln>
              <a:noFill/>
            </a:ln>
          </p:spPr>
          <p:txBody>
            <a:bodyPr lIns="91425" tIns="91425" rIns="91425" bIns="91425" anchor="ctr" anchorCtr="0">
              <a:noAutofit/>
            </a:bodyPr>
            <a:lstStyle/>
            <a:p>
              <a:pPr lvl="0">
                <a:spcBef>
                  <a:spcPts val="0"/>
                </a:spcBef>
                <a:buNone/>
              </a:pPr>
              <a:endParaRPr/>
            </a:p>
          </p:txBody>
        </p:sp>
        <p:sp>
          <p:nvSpPr>
            <p:cNvPr id="949" name="Shape 949"/>
            <p:cNvSpPr/>
            <p:nvPr/>
          </p:nvSpPr>
          <p:spPr>
            <a:xfrm>
              <a:off x="4492100" y="2082950"/>
              <a:ext cx="2133750" cy="2163975"/>
            </a:xfrm>
            <a:custGeom>
              <a:avLst/>
              <a:gdLst/>
              <a:ahLst/>
              <a:cxnLst/>
              <a:rect l="0" t="0" r="0" b="0"/>
              <a:pathLst>
                <a:path w="85350" h="86559" extrusionOk="0">
                  <a:moveTo>
                    <a:pt x="1748" y="1"/>
                  </a:moveTo>
                  <a:lnTo>
                    <a:pt x="1" y="2958"/>
                  </a:lnTo>
                  <a:lnTo>
                    <a:pt x="83602" y="86559"/>
                  </a:lnTo>
                  <a:lnTo>
                    <a:pt x="85349" y="83602"/>
                  </a:lnTo>
                  <a:lnTo>
                    <a:pt x="1748" y="1"/>
                  </a:lnTo>
                  <a:close/>
                </a:path>
              </a:pathLst>
            </a:custGeom>
            <a:solidFill>
              <a:srgbClr val="14C3D2"/>
            </a:solidFill>
            <a:ln>
              <a:noFill/>
            </a:ln>
          </p:spPr>
          <p:txBody>
            <a:bodyPr lIns="91425" tIns="91425" rIns="91425" bIns="91425" anchor="ctr" anchorCtr="0">
              <a:noAutofit/>
            </a:bodyPr>
            <a:lstStyle/>
            <a:p>
              <a:pPr lvl="0">
                <a:spcBef>
                  <a:spcPts val="0"/>
                </a:spcBef>
                <a:buNone/>
              </a:pPr>
              <a:endParaRPr/>
            </a:p>
          </p:txBody>
        </p:sp>
        <p:sp>
          <p:nvSpPr>
            <p:cNvPr id="950" name="Shape 950"/>
            <p:cNvSpPr/>
            <p:nvPr/>
          </p:nvSpPr>
          <p:spPr>
            <a:xfrm>
              <a:off x="4529075" y="2022475"/>
              <a:ext cx="2130375" cy="2163975"/>
            </a:xfrm>
            <a:custGeom>
              <a:avLst/>
              <a:gdLst/>
              <a:ahLst/>
              <a:cxnLst/>
              <a:rect l="0" t="0" r="0" b="0"/>
              <a:pathLst>
                <a:path w="85215" h="86559" extrusionOk="0">
                  <a:moveTo>
                    <a:pt x="1613" y="1"/>
                  </a:moveTo>
                  <a:lnTo>
                    <a:pt x="0" y="2957"/>
                  </a:lnTo>
                  <a:lnTo>
                    <a:pt x="83467" y="86558"/>
                  </a:lnTo>
                  <a:lnTo>
                    <a:pt x="85214" y="83601"/>
                  </a:lnTo>
                  <a:lnTo>
                    <a:pt x="1613" y="1"/>
                  </a:lnTo>
                  <a:close/>
                </a:path>
              </a:pathLst>
            </a:custGeom>
            <a:solidFill>
              <a:srgbClr val="15C1D2"/>
            </a:solidFill>
            <a:ln>
              <a:noFill/>
            </a:ln>
          </p:spPr>
          <p:txBody>
            <a:bodyPr lIns="91425" tIns="91425" rIns="91425" bIns="91425" anchor="ctr" anchorCtr="0">
              <a:noAutofit/>
            </a:bodyPr>
            <a:lstStyle/>
            <a:p>
              <a:pPr lvl="0">
                <a:spcBef>
                  <a:spcPts val="0"/>
                </a:spcBef>
                <a:buNone/>
              </a:pPr>
              <a:endParaRPr/>
            </a:p>
          </p:txBody>
        </p:sp>
        <p:sp>
          <p:nvSpPr>
            <p:cNvPr id="951" name="Shape 951"/>
            <p:cNvSpPr/>
            <p:nvPr/>
          </p:nvSpPr>
          <p:spPr>
            <a:xfrm>
              <a:off x="4562675" y="1962000"/>
              <a:ext cx="2133725" cy="2160600"/>
            </a:xfrm>
            <a:custGeom>
              <a:avLst/>
              <a:gdLst/>
              <a:ahLst/>
              <a:cxnLst/>
              <a:rect l="0" t="0" r="0" b="0"/>
              <a:pathLst>
                <a:path w="85349" h="86424" extrusionOk="0">
                  <a:moveTo>
                    <a:pt x="1748" y="0"/>
                  </a:moveTo>
                  <a:lnTo>
                    <a:pt x="0" y="2957"/>
                  </a:lnTo>
                  <a:lnTo>
                    <a:pt x="83602" y="86424"/>
                  </a:lnTo>
                  <a:lnTo>
                    <a:pt x="85349" y="83467"/>
                  </a:lnTo>
                  <a:lnTo>
                    <a:pt x="1748" y="0"/>
                  </a:lnTo>
                  <a:close/>
                </a:path>
              </a:pathLst>
            </a:custGeom>
            <a:solidFill>
              <a:srgbClr val="16C0D3"/>
            </a:solidFill>
            <a:ln>
              <a:noFill/>
            </a:ln>
          </p:spPr>
          <p:txBody>
            <a:bodyPr lIns="91425" tIns="91425" rIns="91425" bIns="91425" anchor="ctr" anchorCtr="0">
              <a:noAutofit/>
            </a:bodyPr>
            <a:lstStyle/>
            <a:p>
              <a:pPr lvl="0">
                <a:spcBef>
                  <a:spcPts val="0"/>
                </a:spcBef>
                <a:buNone/>
              </a:pPr>
              <a:endParaRPr/>
            </a:p>
          </p:txBody>
        </p:sp>
        <p:sp>
          <p:nvSpPr>
            <p:cNvPr id="952" name="Shape 952"/>
            <p:cNvSpPr/>
            <p:nvPr/>
          </p:nvSpPr>
          <p:spPr>
            <a:xfrm>
              <a:off x="4599625" y="1898150"/>
              <a:ext cx="2130375" cy="2163975"/>
            </a:xfrm>
            <a:custGeom>
              <a:avLst/>
              <a:gdLst/>
              <a:ahLst/>
              <a:cxnLst/>
              <a:rect l="0" t="0" r="0" b="0"/>
              <a:pathLst>
                <a:path w="85215" h="86559" extrusionOk="0">
                  <a:moveTo>
                    <a:pt x="1614" y="0"/>
                  </a:moveTo>
                  <a:lnTo>
                    <a:pt x="1" y="2957"/>
                  </a:lnTo>
                  <a:lnTo>
                    <a:pt x="83602" y="86558"/>
                  </a:lnTo>
                  <a:lnTo>
                    <a:pt x="85215" y="83601"/>
                  </a:lnTo>
                  <a:lnTo>
                    <a:pt x="1614" y="0"/>
                  </a:lnTo>
                  <a:close/>
                </a:path>
              </a:pathLst>
            </a:custGeom>
            <a:solidFill>
              <a:srgbClr val="17BED3"/>
            </a:solidFill>
            <a:ln>
              <a:noFill/>
            </a:ln>
          </p:spPr>
          <p:txBody>
            <a:bodyPr lIns="91425" tIns="91425" rIns="91425" bIns="91425" anchor="ctr" anchorCtr="0">
              <a:noAutofit/>
            </a:bodyPr>
            <a:lstStyle/>
            <a:p>
              <a:pPr lvl="0">
                <a:spcBef>
                  <a:spcPts val="0"/>
                </a:spcBef>
                <a:buNone/>
              </a:pPr>
              <a:endParaRPr/>
            </a:p>
          </p:txBody>
        </p:sp>
        <p:sp>
          <p:nvSpPr>
            <p:cNvPr id="953" name="Shape 953"/>
            <p:cNvSpPr/>
            <p:nvPr/>
          </p:nvSpPr>
          <p:spPr>
            <a:xfrm>
              <a:off x="4633225" y="1837675"/>
              <a:ext cx="2133750" cy="2163950"/>
            </a:xfrm>
            <a:custGeom>
              <a:avLst/>
              <a:gdLst/>
              <a:ahLst/>
              <a:cxnLst/>
              <a:rect l="0" t="0" r="0" b="0"/>
              <a:pathLst>
                <a:path w="85350" h="86558" extrusionOk="0">
                  <a:moveTo>
                    <a:pt x="1748" y="0"/>
                  </a:moveTo>
                  <a:lnTo>
                    <a:pt x="1" y="2957"/>
                  </a:lnTo>
                  <a:lnTo>
                    <a:pt x="83602" y="86558"/>
                  </a:lnTo>
                  <a:lnTo>
                    <a:pt x="85349" y="83601"/>
                  </a:lnTo>
                  <a:lnTo>
                    <a:pt x="1748" y="0"/>
                  </a:lnTo>
                  <a:close/>
                </a:path>
              </a:pathLst>
            </a:custGeom>
            <a:solidFill>
              <a:srgbClr val="18BCD4"/>
            </a:solidFill>
            <a:ln>
              <a:noFill/>
            </a:ln>
          </p:spPr>
          <p:txBody>
            <a:bodyPr lIns="91425" tIns="91425" rIns="91425" bIns="91425" anchor="ctr" anchorCtr="0">
              <a:noAutofit/>
            </a:bodyPr>
            <a:lstStyle/>
            <a:p>
              <a:pPr lvl="0">
                <a:spcBef>
                  <a:spcPts val="0"/>
                </a:spcBef>
                <a:buNone/>
              </a:pPr>
              <a:endParaRPr/>
            </a:p>
          </p:txBody>
        </p:sp>
        <p:sp>
          <p:nvSpPr>
            <p:cNvPr id="954" name="Shape 954"/>
            <p:cNvSpPr/>
            <p:nvPr/>
          </p:nvSpPr>
          <p:spPr>
            <a:xfrm>
              <a:off x="4670200" y="1777175"/>
              <a:ext cx="2130375" cy="2160625"/>
            </a:xfrm>
            <a:custGeom>
              <a:avLst/>
              <a:gdLst/>
              <a:ahLst/>
              <a:cxnLst/>
              <a:rect l="0" t="0" r="0" b="0"/>
              <a:pathLst>
                <a:path w="85215" h="86425" extrusionOk="0">
                  <a:moveTo>
                    <a:pt x="1748" y="1"/>
                  </a:moveTo>
                  <a:lnTo>
                    <a:pt x="0" y="2958"/>
                  </a:lnTo>
                  <a:lnTo>
                    <a:pt x="83602" y="86424"/>
                  </a:lnTo>
                  <a:lnTo>
                    <a:pt x="85215" y="83467"/>
                  </a:lnTo>
                  <a:lnTo>
                    <a:pt x="1748" y="1"/>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sp>
          <p:nvSpPr>
            <p:cNvPr id="955" name="Shape 955"/>
            <p:cNvSpPr/>
            <p:nvPr/>
          </p:nvSpPr>
          <p:spPr>
            <a:xfrm>
              <a:off x="4707150" y="1713350"/>
              <a:ext cx="2130375" cy="2163950"/>
            </a:xfrm>
            <a:custGeom>
              <a:avLst/>
              <a:gdLst/>
              <a:ahLst/>
              <a:cxnLst/>
              <a:rect l="0" t="0" r="0" b="0"/>
              <a:pathLst>
                <a:path w="85215" h="86558" extrusionOk="0">
                  <a:moveTo>
                    <a:pt x="1614" y="0"/>
                  </a:moveTo>
                  <a:lnTo>
                    <a:pt x="1" y="2957"/>
                  </a:lnTo>
                  <a:lnTo>
                    <a:pt x="83468" y="86558"/>
                  </a:lnTo>
                  <a:lnTo>
                    <a:pt x="85215" y="83601"/>
                  </a:lnTo>
                  <a:lnTo>
                    <a:pt x="1614" y="0"/>
                  </a:lnTo>
                  <a:close/>
                </a:path>
              </a:pathLst>
            </a:custGeom>
            <a:solidFill>
              <a:srgbClr val="1BB9D5"/>
            </a:solidFill>
            <a:ln>
              <a:noFill/>
            </a:ln>
          </p:spPr>
          <p:txBody>
            <a:bodyPr lIns="91425" tIns="91425" rIns="91425" bIns="91425" anchor="ctr" anchorCtr="0">
              <a:noAutofit/>
            </a:bodyPr>
            <a:lstStyle/>
            <a:p>
              <a:pPr lvl="0">
                <a:spcBef>
                  <a:spcPts val="0"/>
                </a:spcBef>
                <a:buNone/>
              </a:pPr>
              <a:endParaRPr/>
            </a:p>
          </p:txBody>
        </p:sp>
        <p:sp>
          <p:nvSpPr>
            <p:cNvPr id="956" name="Shape 956"/>
            <p:cNvSpPr/>
            <p:nvPr/>
          </p:nvSpPr>
          <p:spPr>
            <a:xfrm>
              <a:off x="4740750" y="1652850"/>
              <a:ext cx="2130400" cy="2163975"/>
            </a:xfrm>
            <a:custGeom>
              <a:avLst/>
              <a:gdLst/>
              <a:ahLst/>
              <a:cxnLst/>
              <a:rect l="0" t="0" r="0" b="0"/>
              <a:pathLst>
                <a:path w="85216" h="86559" extrusionOk="0">
                  <a:moveTo>
                    <a:pt x="1748" y="1"/>
                  </a:moveTo>
                  <a:lnTo>
                    <a:pt x="1" y="2958"/>
                  </a:lnTo>
                  <a:lnTo>
                    <a:pt x="83602" y="86559"/>
                  </a:lnTo>
                  <a:lnTo>
                    <a:pt x="85215" y="83602"/>
                  </a:lnTo>
                  <a:lnTo>
                    <a:pt x="1748" y="1"/>
                  </a:lnTo>
                  <a:close/>
                </a:path>
              </a:pathLst>
            </a:custGeom>
            <a:solidFill>
              <a:srgbClr val="1CB7D6"/>
            </a:solidFill>
            <a:ln>
              <a:noFill/>
            </a:ln>
          </p:spPr>
          <p:txBody>
            <a:bodyPr lIns="91425" tIns="91425" rIns="91425" bIns="91425" anchor="ctr" anchorCtr="0">
              <a:noAutofit/>
            </a:bodyPr>
            <a:lstStyle/>
            <a:p>
              <a:pPr lvl="0">
                <a:spcBef>
                  <a:spcPts val="0"/>
                </a:spcBef>
                <a:buNone/>
              </a:pPr>
              <a:endParaRPr/>
            </a:p>
          </p:txBody>
        </p:sp>
        <p:sp>
          <p:nvSpPr>
            <p:cNvPr id="957" name="Shape 957"/>
            <p:cNvSpPr/>
            <p:nvPr/>
          </p:nvSpPr>
          <p:spPr>
            <a:xfrm>
              <a:off x="4777725" y="1592375"/>
              <a:ext cx="2130375" cy="2160600"/>
            </a:xfrm>
            <a:custGeom>
              <a:avLst/>
              <a:gdLst/>
              <a:ahLst/>
              <a:cxnLst/>
              <a:rect l="0" t="0" r="0" b="0"/>
              <a:pathLst>
                <a:path w="85215" h="86424" extrusionOk="0">
                  <a:moveTo>
                    <a:pt x="1613" y="1"/>
                  </a:moveTo>
                  <a:lnTo>
                    <a:pt x="0" y="2957"/>
                  </a:lnTo>
                  <a:lnTo>
                    <a:pt x="83467" y="86424"/>
                  </a:lnTo>
                  <a:lnTo>
                    <a:pt x="85215" y="83601"/>
                  </a:lnTo>
                  <a:lnTo>
                    <a:pt x="1613" y="1"/>
                  </a:lnTo>
                  <a:close/>
                </a:path>
              </a:pathLst>
            </a:custGeom>
            <a:solidFill>
              <a:srgbClr val="1DB5D6"/>
            </a:solidFill>
            <a:ln>
              <a:noFill/>
            </a:ln>
          </p:spPr>
          <p:txBody>
            <a:bodyPr lIns="91425" tIns="91425" rIns="91425" bIns="91425" anchor="ctr" anchorCtr="0">
              <a:noAutofit/>
            </a:bodyPr>
            <a:lstStyle/>
            <a:p>
              <a:pPr lvl="0">
                <a:spcBef>
                  <a:spcPts val="0"/>
                </a:spcBef>
                <a:buNone/>
              </a:pPr>
              <a:endParaRPr/>
            </a:p>
          </p:txBody>
        </p:sp>
        <p:sp>
          <p:nvSpPr>
            <p:cNvPr id="958" name="Shape 958"/>
            <p:cNvSpPr/>
            <p:nvPr/>
          </p:nvSpPr>
          <p:spPr>
            <a:xfrm>
              <a:off x="4811325" y="1531900"/>
              <a:ext cx="2133750" cy="2160600"/>
            </a:xfrm>
            <a:custGeom>
              <a:avLst/>
              <a:gdLst/>
              <a:ahLst/>
              <a:cxnLst/>
              <a:rect l="0" t="0" r="0" b="0"/>
              <a:pathLst>
                <a:path w="85350" h="86424" extrusionOk="0">
                  <a:moveTo>
                    <a:pt x="1748" y="0"/>
                  </a:moveTo>
                  <a:lnTo>
                    <a:pt x="0" y="2823"/>
                  </a:lnTo>
                  <a:lnTo>
                    <a:pt x="83602" y="86423"/>
                  </a:lnTo>
                  <a:lnTo>
                    <a:pt x="85349" y="83467"/>
                  </a:lnTo>
                  <a:lnTo>
                    <a:pt x="1748" y="0"/>
                  </a:lnTo>
                  <a:close/>
                </a:path>
              </a:pathLst>
            </a:custGeom>
            <a:solidFill>
              <a:srgbClr val="1EB4D7"/>
            </a:solidFill>
            <a:ln>
              <a:noFill/>
            </a:ln>
          </p:spPr>
          <p:txBody>
            <a:bodyPr lIns="91425" tIns="91425" rIns="91425" bIns="91425" anchor="ctr" anchorCtr="0">
              <a:noAutofit/>
            </a:bodyPr>
            <a:lstStyle/>
            <a:p>
              <a:pPr lvl="0">
                <a:spcBef>
                  <a:spcPts val="0"/>
                </a:spcBef>
                <a:buNone/>
              </a:pPr>
              <a:endParaRPr/>
            </a:p>
          </p:txBody>
        </p:sp>
        <p:sp>
          <p:nvSpPr>
            <p:cNvPr id="959" name="Shape 959"/>
            <p:cNvSpPr/>
            <p:nvPr/>
          </p:nvSpPr>
          <p:spPr>
            <a:xfrm>
              <a:off x="4848275" y="1468050"/>
              <a:ext cx="2130400" cy="2163975"/>
            </a:xfrm>
            <a:custGeom>
              <a:avLst/>
              <a:gdLst/>
              <a:ahLst/>
              <a:cxnLst/>
              <a:rect l="0" t="0" r="0" b="0"/>
              <a:pathLst>
                <a:path w="85216" h="86559" extrusionOk="0">
                  <a:moveTo>
                    <a:pt x="1614" y="0"/>
                  </a:moveTo>
                  <a:lnTo>
                    <a:pt x="1" y="2957"/>
                  </a:lnTo>
                  <a:lnTo>
                    <a:pt x="83602" y="86558"/>
                  </a:lnTo>
                  <a:lnTo>
                    <a:pt x="85215" y="83601"/>
                  </a:lnTo>
                  <a:lnTo>
                    <a:pt x="1614" y="0"/>
                  </a:lnTo>
                  <a:close/>
                </a:path>
              </a:pathLst>
            </a:custGeom>
            <a:solidFill>
              <a:srgbClr val="1FB2D7"/>
            </a:solidFill>
            <a:ln>
              <a:noFill/>
            </a:ln>
          </p:spPr>
          <p:txBody>
            <a:bodyPr lIns="91425" tIns="91425" rIns="91425" bIns="91425" anchor="ctr" anchorCtr="0">
              <a:noAutofit/>
            </a:bodyPr>
            <a:lstStyle/>
            <a:p>
              <a:pPr lvl="0">
                <a:spcBef>
                  <a:spcPts val="0"/>
                </a:spcBef>
                <a:buNone/>
              </a:pPr>
              <a:endParaRPr/>
            </a:p>
          </p:txBody>
        </p:sp>
        <p:sp>
          <p:nvSpPr>
            <p:cNvPr id="960" name="Shape 960"/>
            <p:cNvSpPr/>
            <p:nvPr/>
          </p:nvSpPr>
          <p:spPr>
            <a:xfrm>
              <a:off x="4881875" y="1431100"/>
              <a:ext cx="2133750" cy="2140425"/>
            </a:xfrm>
            <a:custGeom>
              <a:avLst/>
              <a:gdLst/>
              <a:ahLst/>
              <a:cxnLst/>
              <a:rect l="0" t="0" r="0" b="0"/>
              <a:pathLst>
                <a:path w="85350" h="85617" extrusionOk="0">
                  <a:moveTo>
                    <a:pt x="1211" y="0"/>
                  </a:moveTo>
                  <a:lnTo>
                    <a:pt x="1" y="2016"/>
                  </a:lnTo>
                  <a:lnTo>
                    <a:pt x="83602" y="85617"/>
                  </a:lnTo>
                  <a:lnTo>
                    <a:pt x="85350" y="82660"/>
                  </a:lnTo>
                  <a:lnTo>
                    <a:pt x="2689" y="0"/>
                  </a:lnTo>
                  <a:close/>
                </a:path>
              </a:pathLst>
            </a:custGeom>
            <a:solidFill>
              <a:srgbClr val="20B0D8"/>
            </a:solidFill>
            <a:ln>
              <a:noFill/>
            </a:ln>
          </p:spPr>
          <p:txBody>
            <a:bodyPr lIns="91425" tIns="91425" rIns="91425" bIns="91425" anchor="ctr" anchorCtr="0">
              <a:noAutofit/>
            </a:bodyPr>
            <a:lstStyle/>
            <a:p>
              <a:pPr lvl="0">
                <a:spcBef>
                  <a:spcPts val="0"/>
                </a:spcBef>
                <a:buNone/>
              </a:pPr>
              <a:endParaRPr/>
            </a:p>
          </p:txBody>
        </p:sp>
        <p:sp>
          <p:nvSpPr>
            <p:cNvPr id="961" name="Shape 961"/>
            <p:cNvSpPr/>
            <p:nvPr/>
          </p:nvSpPr>
          <p:spPr>
            <a:xfrm>
              <a:off x="4928925" y="1431100"/>
              <a:ext cx="2120300" cy="2076600"/>
            </a:xfrm>
            <a:custGeom>
              <a:avLst/>
              <a:gdLst/>
              <a:ahLst/>
              <a:cxnLst/>
              <a:rect l="0" t="0" r="0" b="0"/>
              <a:pathLst>
                <a:path w="84812" h="83064" extrusionOk="0">
                  <a:moveTo>
                    <a:pt x="1" y="0"/>
                  </a:moveTo>
                  <a:lnTo>
                    <a:pt x="83199" y="83063"/>
                  </a:lnTo>
                  <a:lnTo>
                    <a:pt x="84812" y="80106"/>
                  </a:lnTo>
                  <a:lnTo>
                    <a:pt x="4705" y="0"/>
                  </a:lnTo>
                  <a:close/>
                </a:path>
              </a:pathLst>
            </a:custGeom>
            <a:solidFill>
              <a:srgbClr val="21AED9"/>
            </a:solidFill>
            <a:ln>
              <a:noFill/>
            </a:ln>
          </p:spPr>
          <p:txBody>
            <a:bodyPr lIns="91425" tIns="91425" rIns="91425" bIns="91425" anchor="ctr" anchorCtr="0">
              <a:noAutofit/>
            </a:bodyPr>
            <a:lstStyle/>
            <a:p>
              <a:pPr lvl="0">
                <a:spcBef>
                  <a:spcPts val="0"/>
                </a:spcBef>
                <a:buNone/>
              </a:pPr>
              <a:endParaRPr/>
            </a:p>
          </p:txBody>
        </p:sp>
        <p:sp>
          <p:nvSpPr>
            <p:cNvPr id="962" name="Shape 962"/>
            <p:cNvSpPr/>
            <p:nvPr/>
          </p:nvSpPr>
          <p:spPr>
            <a:xfrm>
              <a:off x="5026375" y="1431100"/>
              <a:ext cx="2059825" cy="2016100"/>
            </a:xfrm>
            <a:custGeom>
              <a:avLst/>
              <a:gdLst/>
              <a:ahLst/>
              <a:cxnLst/>
              <a:rect l="0" t="0" r="0" b="0"/>
              <a:pathLst>
                <a:path w="82393" h="80644" extrusionOk="0">
                  <a:moveTo>
                    <a:pt x="0" y="0"/>
                  </a:moveTo>
                  <a:lnTo>
                    <a:pt x="80645" y="80644"/>
                  </a:lnTo>
                  <a:lnTo>
                    <a:pt x="82392" y="77687"/>
                  </a:lnTo>
                  <a:lnTo>
                    <a:pt x="4705" y="0"/>
                  </a:lnTo>
                  <a:close/>
                </a:path>
              </a:pathLst>
            </a:custGeom>
            <a:solidFill>
              <a:srgbClr val="22ADD9"/>
            </a:solidFill>
            <a:ln>
              <a:noFill/>
            </a:ln>
          </p:spPr>
          <p:txBody>
            <a:bodyPr lIns="91425" tIns="91425" rIns="91425" bIns="91425" anchor="ctr" anchorCtr="0">
              <a:noAutofit/>
            </a:bodyPr>
            <a:lstStyle/>
            <a:p>
              <a:pPr lvl="0">
                <a:spcBef>
                  <a:spcPts val="0"/>
                </a:spcBef>
                <a:buNone/>
              </a:pPr>
              <a:endParaRPr/>
            </a:p>
          </p:txBody>
        </p:sp>
        <p:sp>
          <p:nvSpPr>
            <p:cNvPr id="963" name="Shape 963"/>
            <p:cNvSpPr/>
            <p:nvPr/>
          </p:nvSpPr>
          <p:spPr>
            <a:xfrm>
              <a:off x="5123825" y="1431100"/>
              <a:ext cx="1995975" cy="1955625"/>
            </a:xfrm>
            <a:custGeom>
              <a:avLst/>
              <a:gdLst/>
              <a:ahLst/>
              <a:cxnLst/>
              <a:rect l="0" t="0" r="0" b="0"/>
              <a:pathLst>
                <a:path w="79839" h="78225" extrusionOk="0">
                  <a:moveTo>
                    <a:pt x="0" y="0"/>
                  </a:moveTo>
                  <a:lnTo>
                    <a:pt x="78225" y="78225"/>
                  </a:lnTo>
                  <a:lnTo>
                    <a:pt x="79838" y="75268"/>
                  </a:lnTo>
                  <a:lnTo>
                    <a:pt x="4705" y="0"/>
                  </a:lnTo>
                  <a:close/>
                </a:path>
              </a:pathLst>
            </a:custGeom>
            <a:solidFill>
              <a:srgbClr val="23ABDA"/>
            </a:solidFill>
            <a:ln>
              <a:noFill/>
            </a:ln>
          </p:spPr>
          <p:txBody>
            <a:bodyPr lIns="91425" tIns="91425" rIns="91425" bIns="91425" anchor="ctr" anchorCtr="0">
              <a:noAutofit/>
            </a:bodyPr>
            <a:lstStyle/>
            <a:p>
              <a:pPr lvl="0">
                <a:spcBef>
                  <a:spcPts val="0"/>
                </a:spcBef>
                <a:buNone/>
              </a:pPr>
              <a:endParaRPr/>
            </a:p>
          </p:txBody>
        </p:sp>
        <p:sp>
          <p:nvSpPr>
            <p:cNvPr id="964" name="Shape 964"/>
            <p:cNvSpPr/>
            <p:nvPr/>
          </p:nvSpPr>
          <p:spPr>
            <a:xfrm>
              <a:off x="5221275" y="1431100"/>
              <a:ext cx="1935475" cy="1891775"/>
            </a:xfrm>
            <a:custGeom>
              <a:avLst/>
              <a:gdLst/>
              <a:ahLst/>
              <a:cxnLst/>
              <a:rect l="0" t="0" r="0" b="0"/>
              <a:pathLst>
                <a:path w="77419" h="75671" extrusionOk="0">
                  <a:moveTo>
                    <a:pt x="0" y="0"/>
                  </a:moveTo>
                  <a:lnTo>
                    <a:pt x="75671" y="75671"/>
                  </a:lnTo>
                  <a:lnTo>
                    <a:pt x="77419" y="72714"/>
                  </a:lnTo>
                  <a:lnTo>
                    <a:pt x="4570" y="0"/>
                  </a:lnTo>
                  <a:close/>
                </a:path>
              </a:pathLst>
            </a:custGeom>
            <a:solidFill>
              <a:srgbClr val="25A9DA"/>
            </a:solidFill>
            <a:ln>
              <a:noFill/>
            </a:ln>
          </p:spPr>
          <p:txBody>
            <a:bodyPr lIns="91425" tIns="91425" rIns="91425" bIns="91425" anchor="ctr" anchorCtr="0">
              <a:noAutofit/>
            </a:bodyPr>
            <a:lstStyle/>
            <a:p>
              <a:pPr lvl="0">
                <a:spcBef>
                  <a:spcPts val="0"/>
                </a:spcBef>
                <a:buNone/>
              </a:pPr>
              <a:endParaRPr/>
            </a:p>
          </p:txBody>
        </p:sp>
        <p:sp>
          <p:nvSpPr>
            <p:cNvPr id="965" name="Shape 965"/>
            <p:cNvSpPr/>
            <p:nvPr/>
          </p:nvSpPr>
          <p:spPr>
            <a:xfrm>
              <a:off x="5318700" y="1431100"/>
              <a:ext cx="1875025" cy="1831300"/>
            </a:xfrm>
            <a:custGeom>
              <a:avLst/>
              <a:gdLst/>
              <a:ahLst/>
              <a:cxnLst/>
              <a:rect l="0" t="0" r="0" b="0"/>
              <a:pathLst>
                <a:path w="75001" h="73252" extrusionOk="0">
                  <a:moveTo>
                    <a:pt x="1" y="0"/>
                  </a:moveTo>
                  <a:lnTo>
                    <a:pt x="73253" y="73251"/>
                  </a:lnTo>
                  <a:lnTo>
                    <a:pt x="75000" y="70295"/>
                  </a:lnTo>
                  <a:lnTo>
                    <a:pt x="4571" y="0"/>
                  </a:lnTo>
                  <a:close/>
                </a:path>
              </a:pathLst>
            </a:custGeom>
            <a:solidFill>
              <a:srgbClr val="26A8DB"/>
            </a:solidFill>
            <a:ln>
              <a:noFill/>
            </a:ln>
          </p:spPr>
          <p:txBody>
            <a:bodyPr lIns="91425" tIns="91425" rIns="91425" bIns="91425" anchor="ctr" anchorCtr="0">
              <a:noAutofit/>
            </a:bodyPr>
            <a:lstStyle/>
            <a:p>
              <a:pPr lvl="0">
                <a:spcBef>
                  <a:spcPts val="0"/>
                </a:spcBef>
                <a:buNone/>
              </a:pPr>
              <a:endParaRPr/>
            </a:p>
          </p:txBody>
        </p:sp>
        <p:sp>
          <p:nvSpPr>
            <p:cNvPr id="966" name="Shape 966"/>
            <p:cNvSpPr/>
            <p:nvPr/>
          </p:nvSpPr>
          <p:spPr>
            <a:xfrm>
              <a:off x="5416150" y="1431100"/>
              <a:ext cx="1811175" cy="1770825"/>
            </a:xfrm>
            <a:custGeom>
              <a:avLst/>
              <a:gdLst/>
              <a:ahLst/>
              <a:cxnLst/>
              <a:rect l="0" t="0" r="0" b="0"/>
              <a:pathLst>
                <a:path w="72447" h="70833" extrusionOk="0">
                  <a:moveTo>
                    <a:pt x="1" y="0"/>
                  </a:moveTo>
                  <a:lnTo>
                    <a:pt x="70699" y="70832"/>
                  </a:lnTo>
                  <a:lnTo>
                    <a:pt x="72446" y="67875"/>
                  </a:lnTo>
                  <a:lnTo>
                    <a:pt x="4571" y="0"/>
                  </a:lnTo>
                  <a:close/>
                </a:path>
              </a:pathLst>
            </a:custGeom>
            <a:solidFill>
              <a:srgbClr val="27A6DC"/>
            </a:solidFill>
            <a:ln>
              <a:noFill/>
            </a:ln>
          </p:spPr>
          <p:txBody>
            <a:bodyPr lIns="91425" tIns="91425" rIns="91425" bIns="91425" anchor="ctr" anchorCtr="0">
              <a:noAutofit/>
            </a:bodyPr>
            <a:lstStyle/>
            <a:p>
              <a:pPr lvl="0">
                <a:spcBef>
                  <a:spcPts val="0"/>
                </a:spcBef>
                <a:buNone/>
              </a:pPr>
              <a:endParaRPr/>
            </a:p>
          </p:txBody>
        </p:sp>
        <p:sp>
          <p:nvSpPr>
            <p:cNvPr id="967" name="Shape 967"/>
            <p:cNvSpPr/>
            <p:nvPr/>
          </p:nvSpPr>
          <p:spPr>
            <a:xfrm>
              <a:off x="5510250" y="1431100"/>
              <a:ext cx="1754025" cy="1706975"/>
            </a:xfrm>
            <a:custGeom>
              <a:avLst/>
              <a:gdLst/>
              <a:ahLst/>
              <a:cxnLst/>
              <a:rect l="0" t="0" r="0" b="0"/>
              <a:pathLst>
                <a:path w="70161" h="68279" extrusionOk="0">
                  <a:moveTo>
                    <a:pt x="0" y="0"/>
                  </a:moveTo>
                  <a:lnTo>
                    <a:pt x="68413" y="68278"/>
                  </a:lnTo>
                  <a:lnTo>
                    <a:pt x="70161" y="65456"/>
                  </a:lnTo>
                  <a:lnTo>
                    <a:pt x="4704" y="0"/>
                  </a:lnTo>
                  <a:close/>
                </a:path>
              </a:pathLst>
            </a:custGeom>
            <a:solidFill>
              <a:srgbClr val="28A4DC"/>
            </a:solidFill>
            <a:ln>
              <a:noFill/>
            </a:ln>
          </p:spPr>
          <p:txBody>
            <a:bodyPr lIns="91425" tIns="91425" rIns="91425" bIns="91425" anchor="ctr" anchorCtr="0">
              <a:noAutofit/>
            </a:bodyPr>
            <a:lstStyle/>
            <a:p>
              <a:pPr lvl="0">
                <a:spcBef>
                  <a:spcPts val="0"/>
                </a:spcBef>
                <a:buNone/>
              </a:pPr>
              <a:endParaRPr/>
            </a:p>
          </p:txBody>
        </p:sp>
        <p:sp>
          <p:nvSpPr>
            <p:cNvPr id="968" name="Shape 968"/>
            <p:cNvSpPr/>
            <p:nvPr/>
          </p:nvSpPr>
          <p:spPr>
            <a:xfrm>
              <a:off x="5607675" y="1431100"/>
              <a:ext cx="1690200" cy="1646500"/>
            </a:xfrm>
            <a:custGeom>
              <a:avLst/>
              <a:gdLst/>
              <a:ahLst/>
              <a:cxnLst/>
              <a:rect l="0" t="0" r="0" b="0"/>
              <a:pathLst>
                <a:path w="67608" h="65860" extrusionOk="0">
                  <a:moveTo>
                    <a:pt x="1" y="0"/>
                  </a:moveTo>
                  <a:lnTo>
                    <a:pt x="65995" y="65859"/>
                  </a:lnTo>
                  <a:lnTo>
                    <a:pt x="67608" y="62902"/>
                  </a:lnTo>
                  <a:lnTo>
                    <a:pt x="4705" y="0"/>
                  </a:lnTo>
                  <a:close/>
                </a:path>
              </a:pathLst>
            </a:custGeom>
            <a:solidFill>
              <a:srgbClr val="29A2DD"/>
            </a:solidFill>
            <a:ln>
              <a:noFill/>
            </a:ln>
          </p:spPr>
          <p:txBody>
            <a:bodyPr lIns="91425" tIns="91425" rIns="91425" bIns="91425" anchor="ctr" anchorCtr="0">
              <a:noAutofit/>
            </a:bodyPr>
            <a:lstStyle/>
            <a:p>
              <a:pPr lvl="0">
                <a:spcBef>
                  <a:spcPts val="0"/>
                </a:spcBef>
                <a:buNone/>
              </a:pPr>
              <a:endParaRPr/>
            </a:p>
          </p:txBody>
        </p:sp>
        <p:sp>
          <p:nvSpPr>
            <p:cNvPr id="969" name="Shape 969"/>
            <p:cNvSpPr/>
            <p:nvPr/>
          </p:nvSpPr>
          <p:spPr>
            <a:xfrm>
              <a:off x="5705125" y="1431100"/>
              <a:ext cx="1629725" cy="1586000"/>
            </a:xfrm>
            <a:custGeom>
              <a:avLst/>
              <a:gdLst/>
              <a:ahLst/>
              <a:cxnLst/>
              <a:rect l="0" t="0" r="0" b="0"/>
              <a:pathLst>
                <a:path w="65189" h="63440" extrusionOk="0">
                  <a:moveTo>
                    <a:pt x="1" y="0"/>
                  </a:moveTo>
                  <a:lnTo>
                    <a:pt x="63441" y="63440"/>
                  </a:lnTo>
                  <a:lnTo>
                    <a:pt x="65188" y="60483"/>
                  </a:lnTo>
                  <a:lnTo>
                    <a:pt x="4705" y="0"/>
                  </a:lnTo>
                  <a:close/>
                </a:path>
              </a:pathLst>
            </a:custGeom>
            <a:solidFill>
              <a:srgbClr val="2AA1DD"/>
            </a:solidFill>
            <a:ln>
              <a:noFill/>
            </a:ln>
          </p:spPr>
          <p:txBody>
            <a:bodyPr lIns="91425" tIns="91425" rIns="91425" bIns="91425" anchor="ctr" anchorCtr="0">
              <a:noAutofit/>
            </a:bodyPr>
            <a:lstStyle/>
            <a:p>
              <a:pPr lvl="0">
                <a:spcBef>
                  <a:spcPts val="0"/>
                </a:spcBef>
                <a:buNone/>
              </a:pPr>
              <a:endParaRPr/>
            </a:p>
          </p:txBody>
        </p:sp>
        <p:sp>
          <p:nvSpPr>
            <p:cNvPr id="970" name="Shape 970"/>
            <p:cNvSpPr/>
            <p:nvPr/>
          </p:nvSpPr>
          <p:spPr>
            <a:xfrm>
              <a:off x="5802575" y="1431100"/>
              <a:ext cx="1565875" cy="1525525"/>
            </a:xfrm>
            <a:custGeom>
              <a:avLst/>
              <a:gdLst/>
              <a:ahLst/>
              <a:cxnLst/>
              <a:rect l="0" t="0" r="0" b="0"/>
              <a:pathLst>
                <a:path w="62635" h="61021" extrusionOk="0">
                  <a:moveTo>
                    <a:pt x="1" y="0"/>
                  </a:moveTo>
                  <a:lnTo>
                    <a:pt x="61021" y="61020"/>
                  </a:lnTo>
                  <a:lnTo>
                    <a:pt x="62634" y="58064"/>
                  </a:lnTo>
                  <a:lnTo>
                    <a:pt x="4705" y="0"/>
                  </a:lnTo>
                  <a:close/>
                </a:path>
              </a:pathLst>
            </a:custGeom>
            <a:solidFill>
              <a:srgbClr val="2B9FDE"/>
            </a:solidFill>
            <a:ln>
              <a:noFill/>
            </a:ln>
          </p:spPr>
          <p:txBody>
            <a:bodyPr lIns="91425" tIns="91425" rIns="91425" bIns="91425" anchor="ctr" anchorCtr="0">
              <a:noAutofit/>
            </a:bodyPr>
            <a:lstStyle/>
            <a:p>
              <a:pPr lvl="0">
                <a:spcBef>
                  <a:spcPts val="0"/>
                </a:spcBef>
                <a:buNone/>
              </a:pPr>
              <a:endParaRPr/>
            </a:p>
          </p:txBody>
        </p:sp>
        <p:sp>
          <p:nvSpPr>
            <p:cNvPr id="971" name="Shape 971"/>
            <p:cNvSpPr/>
            <p:nvPr/>
          </p:nvSpPr>
          <p:spPr>
            <a:xfrm>
              <a:off x="5900025" y="1431100"/>
              <a:ext cx="1481850" cy="1461675"/>
            </a:xfrm>
            <a:custGeom>
              <a:avLst/>
              <a:gdLst/>
              <a:ahLst/>
              <a:cxnLst/>
              <a:rect l="0" t="0" r="0" b="0"/>
              <a:pathLst>
                <a:path w="59274" h="58467" extrusionOk="0">
                  <a:moveTo>
                    <a:pt x="0" y="0"/>
                  </a:moveTo>
                  <a:lnTo>
                    <a:pt x="58468" y="58467"/>
                  </a:lnTo>
                  <a:lnTo>
                    <a:pt x="59274" y="57123"/>
                  </a:lnTo>
                  <a:lnTo>
                    <a:pt x="56048" y="51478"/>
                  </a:lnTo>
                  <a:lnTo>
                    <a:pt x="4570" y="0"/>
                  </a:lnTo>
                  <a:close/>
                </a:path>
              </a:pathLst>
            </a:custGeom>
            <a:solidFill>
              <a:srgbClr val="2C9DDE"/>
            </a:solidFill>
            <a:ln>
              <a:noFill/>
            </a:ln>
          </p:spPr>
          <p:txBody>
            <a:bodyPr lIns="91425" tIns="91425" rIns="91425" bIns="91425" anchor="ctr" anchorCtr="0">
              <a:noAutofit/>
            </a:bodyPr>
            <a:lstStyle/>
            <a:p>
              <a:pPr lvl="0">
                <a:spcBef>
                  <a:spcPts val="0"/>
                </a:spcBef>
                <a:buNone/>
              </a:pPr>
              <a:endParaRPr/>
            </a:p>
          </p:txBody>
        </p:sp>
        <p:sp>
          <p:nvSpPr>
            <p:cNvPr id="972" name="Shape 972"/>
            <p:cNvSpPr/>
            <p:nvPr/>
          </p:nvSpPr>
          <p:spPr>
            <a:xfrm>
              <a:off x="5997475" y="1431100"/>
              <a:ext cx="1307125" cy="1297025"/>
            </a:xfrm>
            <a:custGeom>
              <a:avLst/>
              <a:gdLst/>
              <a:ahLst/>
              <a:cxnLst/>
              <a:rect l="0" t="0" r="0" b="0"/>
              <a:pathLst>
                <a:path w="52285" h="51881" extrusionOk="0">
                  <a:moveTo>
                    <a:pt x="0" y="0"/>
                  </a:moveTo>
                  <a:lnTo>
                    <a:pt x="51747" y="51881"/>
                  </a:lnTo>
                  <a:lnTo>
                    <a:pt x="52285" y="51478"/>
                  </a:lnTo>
                  <a:lnTo>
                    <a:pt x="46908" y="42338"/>
                  </a:lnTo>
                  <a:lnTo>
                    <a:pt x="4570" y="0"/>
                  </a:lnTo>
                  <a:close/>
                </a:path>
              </a:pathLst>
            </a:custGeom>
            <a:solidFill>
              <a:srgbClr val="2D9CDF"/>
            </a:solidFill>
            <a:ln>
              <a:noFill/>
            </a:ln>
          </p:spPr>
          <p:txBody>
            <a:bodyPr lIns="91425" tIns="91425" rIns="91425" bIns="91425" anchor="ctr" anchorCtr="0">
              <a:noAutofit/>
            </a:bodyPr>
            <a:lstStyle/>
            <a:p>
              <a:pPr lvl="0">
                <a:spcBef>
                  <a:spcPts val="0"/>
                </a:spcBef>
                <a:buNone/>
              </a:pPr>
              <a:endParaRPr/>
            </a:p>
          </p:txBody>
        </p:sp>
        <p:sp>
          <p:nvSpPr>
            <p:cNvPr id="973" name="Shape 973"/>
            <p:cNvSpPr/>
            <p:nvPr/>
          </p:nvSpPr>
          <p:spPr>
            <a:xfrm>
              <a:off x="6094900" y="1431100"/>
              <a:ext cx="1075300" cy="1065175"/>
            </a:xfrm>
            <a:custGeom>
              <a:avLst/>
              <a:gdLst/>
              <a:ahLst/>
              <a:cxnLst/>
              <a:rect l="0" t="0" r="0" b="0"/>
              <a:pathLst>
                <a:path w="43012" h="42607" extrusionOk="0">
                  <a:moveTo>
                    <a:pt x="1" y="0"/>
                  </a:moveTo>
                  <a:lnTo>
                    <a:pt x="42608" y="42607"/>
                  </a:lnTo>
                  <a:lnTo>
                    <a:pt x="43011" y="42338"/>
                  </a:lnTo>
                  <a:lnTo>
                    <a:pt x="37769" y="33064"/>
                  </a:lnTo>
                  <a:lnTo>
                    <a:pt x="4571" y="0"/>
                  </a:lnTo>
                  <a:close/>
                </a:path>
              </a:pathLst>
            </a:custGeom>
            <a:solidFill>
              <a:srgbClr val="2F9AE0"/>
            </a:solidFill>
            <a:ln>
              <a:noFill/>
            </a:ln>
          </p:spPr>
          <p:txBody>
            <a:bodyPr lIns="91425" tIns="91425" rIns="91425" bIns="91425" anchor="ctr" anchorCtr="0">
              <a:noAutofit/>
            </a:bodyPr>
            <a:lstStyle/>
            <a:p>
              <a:pPr lvl="0">
                <a:spcBef>
                  <a:spcPts val="0"/>
                </a:spcBef>
                <a:buNone/>
              </a:pPr>
              <a:endParaRPr/>
            </a:p>
          </p:txBody>
        </p:sp>
        <p:sp>
          <p:nvSpPr>
            <p:cNvPr id="974" name="Shape 974"/>
            <p:cNvSpPr/>
            <p:nvPr/>
          </p:nvSpPr>
          <p:spPr>
            <a:xfrm>
              <a:off x="6189000" y="1431100"/>
              <a:ext cx="850150" cy="836700"/>
            </a:xfrm>
            <a:custGeom>
              <a:avLst/>
              <a:gdLst/>
              <a:ahLst/>
              <a:cxnLst/>
              <a:rect l="0" t="0" r="0" b="0"/>
              <a:pathLst>
                <a:path w="34006" h="33468" extrusionOk="0">
                  <a:moveTo>
                    <a:pt x="0" y="0"/>
                  </a:moveTo>
                  <a:lnTo>
                    <a:pt x="33602" y="33467"/>
                  </a:lnTo>
                  <a:lnTo>
                    <a:pt x="34005" y="33198"/>
                  </a:lnTo>
                  <a:lnTo>
                    <a:pt x="28629" y="23924"/>
                  </a:lnTo>
                  <a:lnTo>
                    <a:pt x="4705" y="0"/>
                  </a:lnTo>
                  <a:close/>
                </a:path>
              </a:pathLst>
            </a:custGeom>
            <a:solidFill>
              <a:srgbClr val="3098E0"/>
            </a:solidFill>
            <a:ln>
              <a:noFill/>
            </a:ln>
          </p:spPr>
          <p:txBody>
            <a:bodyPr lIns="91425" tIns="91425" rIns="91425" bIns="91425" anchor="ctr" anchorCtr="0">
              <a:noAutofit/>
            </a:bodyPr>
            <a:lstStyle/>
            <a:p>
              <a:pPr lvl="0">
                <a:spcBef>
                  <a:spcPts val="0"/>
                </a:spcBef>
                <a:buNone/>
              </a:pPr>
              <a:endParaRPr/>
            </a:p>
          </p:txBody>
        </p:sp>
        <p:sp>
          <p:nvSpPr>
            <p:cNvPr id="975" name="Shape 975"/>
            <p:cNvSpPr/>
            <p:nvPr/>
          </p:nvSpPr>
          <p:spPr>
            <a:xfrm>
              <a:off x="6286450" y="1431100"/>
              <a:ext cx="618300" cy="608200"/>
            </a:xfrm>
            <a:custGeom>
              <a:avLst/>
              <a:gdLst/>
              <a:ahLst/>
              <a:cxnLst/>
              <a:rect l="0" t="0" r="0" b="0"/>
              <a:pathLst>
                <a:path w="24732" h="24328" extrusionOk="0">
                  <a:moveTo>
                    <a:pt x="0" y="0"/>
                  </a:moveTo>
                  <a:lnTo>
                    <a:pt x="24328" y="24328"/>
                  </a:lnTo>
                  <a:lnTo>
                    <a:pt x="24731" y="23924"/>
                  </a:lnTo>
                  <a:lnTo>
                    <a:pt x="19489" y="14785"/>
                  </a:lnTo>
                  <a:lnTo>
                    <a:pt x="4704" y="0"/>
                  </a:lnTo>
                  <a:close/>
                </a:path>
              </a:pathLst>
            </a:custGeom>
            <a:solidFill>
              <a:srgbClr val="3196E1"/>
            </a:solidFill>
            <a:ln>
              <a:noFill/>
            </a:ln>
          </p:spPr>
          <p:txBody>
            <a:bodyPr lIns="91425" tIns="91425" rIns="91425" bIns="91425" anchor="ctr" anchorCtr="0">
              <a:noAutofit/>
            </a:bodyPr>
            <a:lstStyle/>
            <a:p>
              <a:pPr lvl="0">
                <a:spcBef>
                  <a:spcPts val="0"/>
                </a:spcBef>
                <a:buNone/>
              </a:pPr>
              <a:endParaRPr/>
            </a:p>
          </p:txBody>
        </p:sp>
        <p:sp>
          <p:nvSpPr>
            <p:cNvPr id="976" name="Shape 976"/>
            <p:cNvSpPr/>
            <p:nvPr/>
          </p:nvSpPr>
          <p:spPr>
            <a:xfrm>
              <a:off x="6383900" y="1431100"/>
              <a:ext cx="389800" cy="376350"/>
            </a:xfrm>
            <a:custGeom>
              <a:avLst/>
              <a:gdLst/>
              <a:ahLst/>
              <a:cxnLst/>
              <a:rect l="0" t="0" r="0" b="0"/>
              <a:pathLst>
                <a:path w="15592" h="15054" extrusionOk="0">
                  <a:moveTo>
                    <a:pt x="0" y="0"/>
                  </a:moveTo>
                  <a:lnTo>
                    <a:pt x="15188" y="15054"/>
                  </a:lnTo>
                  <a:lnTo>
                    <a:pt x="15591" y="14785"/>
                  </a:lnTo>
                  <a:lnTo>
                    <a:pt x="10215" y="5645"/>
                  </a:lnTo>
                  <a:lnTo>
                    <a:pt x="4704" y="0"/>
                  </a:lnTo>
                  <a:close/>
                </a:path>
              </a:pathLst>
            </a:custGeom>
            <a:solidFill>
              <a:srgbClr val="3295E1"/>
            </a:solidFill>
            <a:ln>
              <a:noFill/>
            </a:ln>
          </p:spPr>
          <p:txBody>
            <a:bodyPr lIns="91425" tIns="91425" rIns="91425" bIns="91425" anchor="ctr" anchorCtr="0">
              <a:noAutofit/>
            </a:bodyPr>
            <a:lstStyle/>
            <a:p>
              <a:pPr lvl="0">
                <a:spcBef>
                  <a:spcPts val="0"/>
                </a:spcBef>
                <a:buNone/>
              </a:pPr>
              <a:endParaRPr/>
            </a:p>
          </p:txBody>
        </p:sp>
        <p:sp>
          <p:nvSpPr>
            <p:cNvPr id="977" name="Shape 977"/>
            <p:cNvSpPr/>
            <p:nvPr/>
          </p:nvSpPr>
          <p:spPr>
            <a:xfrm>
              <a:off x="6481325" y="1431100"/>
              <a:ext cx="157950" cy="147850"/>
            </a:xfrm>
            <a:custGeom>
              <a:avLst/>
              <a:gdLst/>
              <a:ahLst/>
              <a:cxnLst/>
              <a:rect l="0" t="0" r="0" b="0"/>
              <a:pathLst>
                <a:path w="6318" h="5914" extrusionOk="0">
                  <a:moveTo>
                    <a:pt x="1" y="0"/>
                  </a:moveTo>
                  <a:lnTo>
                    <a:pt x="5915" y="5914"/>
                  </a:lnTo>
                  <a:lnTo>
                    <a:pt x="6318" y="5645"/>
                  </a:lnTo>
                  <a:lnTo>
                    <a:pt x="3092" y="0"/>
                  </a:lnTo>
                  <a:close/>
                </a:path>
              </a:pathLst>
            </a:custGeom>
            <a:solidFill>
              <a:srgbClr val="3393E2"/>
            </a:solidFill>
            <a:ln>
              <a:noFill/>
            </a:ln>
          </p:spPr>
          <p:txBody>
            <a:bodyPr lIns="91425" tIns="91425" rIns="91425" bIns="91425" anchor="ctr" anchorCtr="0">
              <a:noAutofit/>
            </a:bodyPr>
            <a:lstStyle/>
            <a:p>
              <a:pPr lvl="0">
                <a:spcBef>
                  <a:spcPts val="0"/>
                </a:spcBef>
                <a:buNone/>
              </a:pPr>
              <a:endParaRPr/>
            </a:p>
          </p:txBody>
        </p:sp>
      </p:grpSp>
      <p:sp>
        <p:nvSpPr>
          <p:cNvPr id="978" name="Shape 978"/>
          <p:cNvSpPr/>
          <p:nvPr/>
        </p:nvSpPr>
        <p:spPr>
          <a:xfrm rot="10800000" flipH="1">
            <a:off x="-123825" y="1058975"/>
            <a:ext cx="819899" cy="710099"/>
          </a:xfrm>
          <a:prstGeom prst="hexagon">
            <a:avLst>
              <a:gd name="adj" fmla="val 28678"/>
              <a:gd name="vf" fmla="val 115470"/>
            </a:avLst>
          </a:prstGeom>
          <a:noFill/>
          <a:ln w="9525"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79" name="Shape 979"/>
          <p:cNvSpPr/>
          <p:nvPr/>
        </p:nvSpPr>
        <p:spPr>
          <a:xfrm rot="10800000" flipH="1">
            <a:off x="638174" y="1440099"/>
            <a:ext cx="428700" cy="371100"/>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980" name="Shape 980"/>
          <p:cNvSpPr/>
          <p:nvPr/>
        </p:nvSpPr>
        <p:spPr>
          <a:xfrm rot="10800000" flipH="1">
            <a:off x="1495424" y="-131649"/>
            <a:ext cx="819899" cy="710099"/>
          </a:xfrm>
          <a:prstGeom prst="hexagon">
            <a:avLst>
              <a:gd name="adj" fmla="val 28678"/>
              <a:gd name="vf" fmla="val 115470"/>
            </a:avLst>
          </a:prstGeom>
          <a:noFill/>
          <a:ln w="76200" cap="flat" cmpd="sng">
            <a:solidFill>
              <a:srgbClr val="184769"/>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81" name="Shape 981"/>
          <p:cNvSpPr/>
          <p:nvPr/>
        </p:nvSpPr>
        <p:spPr>
          <a:xfrm rot="10800000" flipH="1">
            <a:off x="327799" y="88924"/>
            <a:ext cx="358799" cy="310500"/>
          </a:xfrm>
          <a:prstGeom prst="hexagon">
            <a:avLst>
              <a:gd name="adj" fmla="val 28678"/>
              <a:gd name="vf" fmla="val 115470"/>
            </a:avLst>
          </a:prstGeom>
          <a:solidFill>
            <a:srgbClr val="00E1C6"/>
          </a:solidFill>
          <a:ln>
            <a:noFill/>
          </a:ln>
        </p:spPr>
        <p:txBody>
          <a:bodyPr lIns="91425" tIns="91425" rIns="91425" bIns="91425" anchor="ctr" anchorCtr="0">
            <a:noAutofit/>
          </a:bodyPr>
          <a:lstStyle/>
          <a:p>
            <a:pPr lvl="0">
              <a:spcBef>
                <a:spcPts val="0"/>
              </a:spcBef>
              <a:buNone/>
            </a:pPr>
            <a:endParaRPr/>
          </a:p>
        </p:txBody>
      </p:sp>
      <p:grpSp>
        <p:nvGrpSpPr>
          <p:cNvPr id="982" name="Shape 982"/>
          <p:cNvGrpSpPr/>
          <p:nvPr/>
        </p:nvGrpSpPr>
        <p:grpSpPr>
          <a:xfrm>
            <a:off x="1729783" y="61067"/>
            <a:ext cx="351203" cy="324660"/>
            <a:chOff x="5975075" y="2327500"/>
            <a:chExt cx="420100" cy="388350"/>
          </a:xfrm>
        </p:grpSpPr>
        <p:sp>
          <p:nvSpPr>
            <p:cNvPr id="983" name="Shape 983"/>
            <p:cNvSpPr/>
            <p:nvPr/>
          </p:nvSpPr>
          <p:spPr>
            <a:xfrm>
              <a:off x="5975075" y="2474650"/>
              <a:ext cx="98325" cy="220450"/>
            </a:xfrm>
            <a:custGeom>
              <a:avLst/>
              <a:gdLst/>
              <a:ahLst/>
              <a:cxnLst/>
              <a:rect l="0" t="0" r="0" b="0"/>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984" name="Shape 984"/>
            <p:cNvSpPr/>
            <p:nvPr/>
          </p:nvSpPr>
          <p:spPr>
            <a:xfrm>
              <a:off x="6088025" y="2327500"/>
              <a:ext cx="307150" cy="388350"/>
            </a:xfrm>
            <a:custGeom>
              <a:avLst/>
              <a:gdLst/>
              <a:ahLst/>
              <a:cxnLst/>
              <a:rect l="0" t="0" r="0" b="0"/>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sp>
        <p:nvSpPr>
          <p:cNvPr id="985" name="Shape 985"/>
          <p:cNvSpPr/>
          <p:nvPr/>
        </p:nvSpPr>
        <p:spPr>
          <a:xfrm>
            <a:off x="203100" y="1270176"/>
            <a:ext cx="166061" cy="287704"/>
          </a:xfrm>
          <a:custGeom>
            <a:avLst/>
            <a:gdLst/>
            <a:ahLst/>
            <a:cxnLst/>
            <a:rect l="0" t="0" r="0" b="0"/>
            <a:pathLst>
              <a:path w="11870" h="20565" extrusionOk="0">
                <a:moveTo>
                  <a:pt x="6301" y="977"/>
                </a:moveTo>
                <a:lnTo>
                  <a:pt x="6423" y="1002"/>
                </a:lnTo>
                <a:lnTo>
                  <a:pt x="6497" y="1075"/>
                </a:lnTo>
                <a:lnTo>
                  <a:pt x="6570" y="1148"/>
                </a:lnTo>
                <a:lnTo>
                  <a:pt x="6594" y="1270"/>
                </a:lnTo>
                <a:lnTo>
                  <a:pt x="6570" y="1368"/>
                </a:lnTo>
                <a:lnTo>
                  <a:pt x="6497" y="1466"/>
                </a:lnTo>
                <a:lnTo>
                  <a:pt x="6423" y="1515"/>
                </a:lnTo>
                <a:lnTo>
                  <a:pt x="6301" y="1539"/>
                </a:lnTo>
                <a:lnTo>
                  <a:pt x="5569" y="1539"/>
                </a:lnTo>
                <a:lnTo>
                  <a:pt x="5446" y="1515"/>
                </a:lnTo>
                <a:lnTo>
                  <a:pt x="5373" y="1466"/>
                </a:lnTo>
                <a:lnTo>
                  <a:pt x="5300" y="1368"/>
                </a:lnTo>
                <a:lnTo>
                  <a:pt x="5276" y="1270"/>
                </a:lnTo>
                <a:lnTo>
                  <a:pt x="5300" y="1148"/>
                </a:lnTo>
                <a:lnTo>
                  <a:pt x="5373" y="1075"/>
                </a:lnTo>
                <a:lnTo>
                  <a:pt x="5446" y="1002"/>
                </a:lnTo>
                <a:lnTo>
                  <a:pt x="5569" y="977"/>
                </a:lnTo>
                <a:close/>
                <a:moveTo>
                  <a:pt x="10575" y="2565"/>
                </a:moveTo>
                <a:lnTo>
                  <a:pt x="10575" y="16706"/>
                </a:lnTo>
                <a:lnTo>
                  <a:pt x="1295" y="16706"/>
                </a:lnTo>
                <a:lnTo>
                  <a:pt x="1295" y="2565"/>
                </a:lnTo>
                <a:close/>
                <a:moveTo>
                  <a:pt x="5935" y="17780"/>
                </a:moveTo>
                <a:lnTo>
                  <a:pt x="6106" y="17805"/>
                </a:lnTo>
                <a:lnTo>
                  <a:pt x="6277" y="17854"/>
                </a:lnTo>
                <a:lnTo>
                  <a:pt x="6423" y="17927"/>
                </a:lnTo>
                <a:lnTo>
                  <a:pt x="6545" y="18025"/>
                </a:lnTo>
                <a:lnTo>
                  <a:pt x="6643" y="18147"/>
                </a:lnTo>
                <a:lnTo>
                  <a:pt x="6716" y="18293"/>
                </a:lnTo>
                <a:lnTo>
                  <a:pt x="6765" y="18464"/>
                </a:lnTo>
                <a:lnTo>
                  <a:pt x="6790" y="18635"/>
                </a:lnTo>
                <a:lnTo>
                  <a:pt x="6765" y="18806"/>
                </a:lnTo>
                <a:lnTo>
                  <a:pt x="6716" y="18977"/>
                </a:lnTo>
                <a:lnTo>
                  <a:pt x="6643" y="19124"/>
                </a:lnTo>
                <a:lnTo>
                  <a:pt x="6545" y="19246"/>
                </a:lnTo>
                <a:lnTo>
                  <a:pt x="6423" y="19343"/>
                </a:lnTo>
                <a:lnTo>
                  <a:pt x="6277" y="19417"/>
                </a:lnTo>
                <a:lnTo>
                  <a:pt x="6106" y="19465"/>
                </a:lnTo>
                <a:lnTo>
                  <a:pt x="5935" y="19490"/>
                </a:lnTo>
                <a:lnTo>
                  <a:pt x="5764" y="19465"/>
                </a:lnTo>
                <a:lnTo>
                  <a:pt x="5593" y="19417"/>
                </a:lnTo>
                <a:lnTo>
                  <a:pt x="5446" y="19343"/>
                </a:lnTo>
                <a:lnTo>
                  <a:pt x="5324" y="19246"/>
                </a:lnTo>
                <a:lnTo>
                  <a:pt x="5227" y="19124"/>
                </a:lnTo>
                <a:lnTo>
                  <a:pt x="5153" y="18977"/>
                </a:lnTo>
                <a:lnTo>
                  <a:pt x="5105" y="18806"/>
                </a:lnTo>
                <a:lnTo>
                  <a:pt x="5080" y="18635"/>
                </a:lnTo>
                <a:lnTo>
                  <a:pt x="5105" y="18464"/>
                </a:lnTo>
                <a:lnTo>
                  <a:pt x="5153" y="18293"/>
                </a:lnTo>
                <a:lnTo>
                  <a:pt x="5227" y="18147"/>
                </a:lnTo>
                <a:lnTo>
                  <a:pt x="5324" y="18025"/>
                </a:lnTo>
                <a:lnTo>
                  <a:pt x="5446" y="17927"/>
                </a:lnTo>
                <a:lnTo>
                  <a:pt x="5593" y="17854"/>
                </a:lnTo>
                <a:lnTo>
                  <a:pt x="5764" y="17805"/>
                </a:lnTo>
                <a:lnTo>
                  <a:pt x="5935" y="17780"/>
                </a:lnTo>
                <a:close/>
                <a:moveTo>
                  <a:pt x="1295" y="0"/>
                </a:moveTo>
                <a:lnTo>
                  <a:pt x="1026" y="25"/>
                </a:lnTo>
                <a:lnTo>
                  <a:pt x="782" y="98"/>
                </a:lnTo>
                <a:lnTo>
                  <a:pt x="562" y="220"/>
                </a:lnTo>
                <a:lnTo>
                  <a:pt x="366" y="367"/>
                </a:lnTo>
                <a:lnTo>
                  <a:pt x="220" y="562"/>
                </a:lnTo>
                <a:lnTo>
                  <a:pt x="98" y="782"/>
                </a:lnTo>
                <a:lnTo>
                  <a:pt x="25" y="1026"/>
                </a:lnTo>
                <a:lnTo>
                  <a:pt x="0" y="1295"/>
                </a:lnTo>
                <a:lnTo>
                  <a:pt x="0" y="19270"/>
                </a:lnTo>
                <a:lnTo>
                  <a:pt x="25" y="19539"/>
                </a:lnTo>
                <a:lnTo>
                  <a:pt x="98" y="19783"/>
                </a:lnTo>
                <a:lnTo>
                  <a:pt x="220" y="20003"/>
                </a:lnTo>
                <a:lnTo>
                  <a:pt x="366" y="20198"/>
                </a:lnTo>
                <a:lnTo>
                  <a:pt x="562" y="20345"/>
                </a:lnTo>
                <a:lnTo>
                  <a:pt x="782" y="20467"/>
                </a:lnTo>
                <a:lnTo>
                  <a:pt x="1026" y="20540"/>
                </a:lnTo>
                <a:lnTo>
                  <a:pt x="1295" y="20565"/>
                </a:lnTo>
                <a:lnTo>
                  <a:pt x="10575" y="20565"/>
                </a:lnTo>
                <a:lnTo>
                  <a:pt x="10844" y="20540"/>
                </a:lnTo>
                <a:lnTo>
                  <a:pt x="11088" y="20467"/>
                </a:lnTo>
                <a:lnTo>
                  <a:pt x="11308" y="20345"/>
                </a:lnTo>
                <a:lnTo>
                  <a:pt x="11503" y="20198"/>
                </a:lnTo>
                <a:lnTo>
                  <a:pt x="11650" y="20003"/>
                </a:lnTo>
                <a:lnTo>
                  <a:pt x="11772" y="19783"/>
                </a:lnTo>
                <a:lnTo>
                  <a:pt x="11845" y="19539"/>
                </a:lnTo>
                <a:lnTo>
                  <a:pt x="11870" y="19270"/>
                </a:lnTo>
                <a:lnTo>
                  <a:pt x="11870" y="1295"/>
                </a:lnTo>
                <a:lnTo>
                  <a:pt x="11845" y="1026"/>
                </a:lnTo>
                <a:lnTo>
                  <a:pt x="11772" y="782"/>
                </a:lnTo>
                <a:lnTo>
                  <a:pt x="11650" y="562"/>
                </a:lnTo>
                <a:lnTo>
                  <a:pt x="11503" y="367"/>
                </a:lnTo>
                <a:lnTo>
                  <a:pt x="11308" y="220"/>
                </a:lnTo>
                <a:lnTo>
                  <a:pt x="11088" y="98"/>
                </a:lnTo>
                <a:lnTo>
                  <a:pt x="10844" y="25"/>
                </a:lnTo>
                <a:lnTo>
                  <a:pt x="10575" y="0"/>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grpSp>
        <p:nvGrpSpPr>
          <p:cNvPr id="986" name="Shape 986"/>
          <p:cNvGrpSpPr/>
          <p:nvPr/>
        </p:nvGrpSpPr>
        <p:grpSpPr>
          <a:xfrm>
            <a:off x="904276" y="515192"/>
            <a:ext cx="382958" cy="607110"/>
            <a:chOff x="6718575" y="2318625"/>
            <a:chExt cx="256950" cy="407375"/>
          </a:xfrm>
        </p:grpSpPr>
        <p:sp>
          <p:nvSpPr>
            <p:cNvPr id="987" name="Shape 987"/>
            <p:cNvSpPr/>
            <p:nvPr/>
          </p:nvSpPr>
          <p:spPr>
            <a:xfrm>
              <a:off x="6795900" y="2673600"/>
              <a:ext cx="102300" cy="22550"/>
            </a:xfrm>
            <a:custGeom>
              <a:avLst/>
              <a:gdLst/>
              <a:ahLst/>
              <a:cxnLst/>
              <a:rect l="0" t="0" r="0" b="0"/>
              <a:pathLst>
                <a:path w="4092" h="902" fill="none" extrusionOk="0">
                  <a:moveTo>
                    <a:pt x="4092" y="902"/>
                  </a:moveTo>
                  <a:lnTo>
                    <a:pt x="4092" y="1"/>
                  </a:lnTo>
                  <a:lnTo>
                    <a:pt x="0" y="1"/>
                  </a:lnTo>
                  <a:lnTo>
                    <a:pt x="0" y="902"/>
                  </a:lnTo>
                  <a:lnTo>
                    <a:pt x="4092" y="902"/>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88" name="Shape 988"/>
            <p:cNvSpPr/>
            <p:nvPr/>
          </p:nvSpPr>
          <p:spPr>
            <a:xfrm>
              <a:off x="6795900" y="2650475"/>
              <a:ext cx="102300" cy="22550"/>
            </a:xfrm>
            <a:custGeom>
              <a:avLst/>
              <a:gdLst/>
              <a:ahLst/>
              <a:cxnLst/>
              <a:rect l="0" t="0" r="0" b="0"/>
              <a:pathLst>
                <a:path w="4092" h="902" fill="none" extrusionOk="0">
                  <a:moveTo>
                    <a:pt x="4092" y="901"/>
                  </a:moveTo>
                  <a:lnTo>
                    <a:pt x="4092" y="0"/>
                  </a:lnTo>
                  <a:lnTo>
                    <a:pt x="0" y="0"/>
                  </a:lnTo>
                  <a:lnTo>
                    <a:pt x="0" y="901"/>
                  </a:lnTo>
                  <a:lnTo>
                    <a:pt x="4092" y="901"/>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89" name="Shape 989"/>
            <p:cNvSpPr/>
            <p:nvPr/>
          </p:nvSpPr>
          <p:spPr>
            <a:xfrm>
              <a:off x="6795900" y="2696125"/>
              <a:ext cx="102300" cy="29875"/>
            </a:xfrm>
            <a:custGeom>
              <a:avLst/>
              <a:gdLst/>
              <a:ahLst/>
              <a:cxnLst/>
              <a:rect l="0" t="0" r="0" b="0"/>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90" name="Shape 990"/>
            <p:cNvSpPr/>
            <p:nvPr/>
          </p:nvSpPr>
          <p:spPr>
            <a:xfrm>
              <a:off x="6784925" y="2459275"/>
              <a:ext cx="35350" cy="166875"/>
            </a:xfrm>
            <a:custGeom>
              <a:avLst/>
              <a:gdLst/>
              <a:ahLst/>
              <a:cxnLst/>
              <a:rect l="0" t="0" r="0" b="0"/>
              <a:pathLst>
                <a:path w="1414" h="6675" fill="none" extrusionOk="0">
                  <a:moveTo>
                    <a:pt x="1413" y="6674"/>
                  </a:moveTo>
                  <a:lnTo>
                    <a:pt x="1413" y="6674"/>
                  </a:lnTo>
                  <a:lnTo>
                    <a:pt x="585" y="2850"/>
                  </a:lnTo>
                  <a:lnTo>
                    <a:pt x="1" y="1"/>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91" name="Shape 991"/>
            <p:cNvSpPr/>
            <p:nvPr/>
          </p:nvSpPr>
          <p:spPr>
            <a:xfrm>
              <a:off x="6718575" y="2318625"/>
              <a:ext cx="256950" cy="307525"/>
            </a:xfrm>
            <a:custGeom>
              <a:avLst/>
              <a:gdLst/>
              <a:ahLst/>
              <a:cxnLst/>
              <a:rect l="0" t="0" r="0" b="0"/>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92" name="Shape 992"/>
            <p:cNvSpPr/>
            <p:nvPr/>
          </p:nvSpPr>
          <p:spPr>
            <a:xfrm>
              <a:off x="6873825" y="2459275"/>
              <a:ext cx="35350" cy="166875"/>
            </a:xfrm>
            <a:custGeom>
              <a:avLst/>
              <a:gdLst/>
              <a:ahLst/>
              <a:cxnLst/>
              <a:rect l="0" t="0" r="0" b="0"/>
              <a:pathLst>
                <a:path w="1414" h="6675" fill="none" extrusionOk="0">
                  <a:moveTo>
                    <a:pt x="1413" y="1"/>
                  </a:moveTo>
                  <a:lnTo>
                    <a:pt x="1413" y="1"/>
                  </a:lnTo>
                  <a:lnTo>
                    <a:pt x="829" y="2850"/>
                  </a:lnTo>
                  <a:lnTo>
                    <a:pt x="1" y="6674"/>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93" name="Shape 993"/>
            <p:cNvSpPr/>
            <p:nvPr/>
          </p:nvSpPr>
          <p:spPr>
            <a:xfrm>
              <a:off x="6801975" y="2453200"/>
              <a:ext cx="90150" cy="19500"/>
            </a:xfrm>
            <a:custGeom>
              <a:avLst/>
              <a:gdLst/>
              <a:ahLst/>
              <a:cxnLst/>
              <a:rect l="0" t="0" r="0" b="0"/>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94" name="Shape 994"/>
            <p:cNvSpPr/>
            <p:nvPr/>
          </p:nvSpPr>
          <p:spPr>
            <a:xfrm>
              <a:off x="6795900" y="2628550"/>
              <a:ext cx="102300" cy="25"/>
            </a:xfrm>
            <a:custGeom>
              <a:avLst/>
              <a:gdLst/>
              <a:ahLst/>
              <a:cxnLst/>
              <a:rect l="0" t="0" r="0" b="0"/>
              <a:pathLst>
                <a:path w="4092" h="1" fill="none" extrusionOk="0">
                  <a:moveTo>
                    <a:pt x="0" y="1"/>
                  </a:moveTo>
                  <a:lnTo>
                    <a:pt x="4092" y="1"/>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grpSp>
        <p:nvGrpSpPr>
          <p:cNvPr id="995" name="Shape 995"/>
          <p:cNvGrpSpPr/>
          <p:nvPr/>
        </p:nvGrpSpPr>
        <p:grpSpPr>
          <a:xfrm>
            <a:off x="335759" y="1840530"/>
            <a:ext cx="342881" cy="350068"/>
            <a:chOff x="3951850" y="2985350"/>
            <a:chExt cx="407950" cy="416500"/>
          </a:xfrm>
        </p:grpSpPr>
        <p:sp>
          <p:nvSpPr>
            <p:cNvPr id="996" name="Shape 996"/>
            <p:cNvSpPr/>
            <p:nvPr/>
          </p:nvSpPr>
          <p:spPr>
            <a:xfrm>
              <a:off x="3951850" y="2985350"/>
              <a:ext cx="314800" cy="314825"/>
            </a:xfrm>
            <a:custGeom>
              <a:avLst/>
              <a:gdLst/>
              <a:ahLst/>
              <a:cxnLst/>
              <a:rect l="0" t="0" r="0" b="0"/>
              <a:pathLst>
                <a:path w="12592" h="12593" fill="none" extrusionOk="0">
                  <a:moveTo>
                    <a:pt x="6284" y="1"/>
                  </a:moveTo>
                  <a:lnTo>
                    <a:pt x="6284" y="1"/>
                  </a:lnTo>
                  <a:lnTo>
                    <a:pt x="5967" y="25"/>
                  </a:lnTo>
                  <a:lnTo>
                    <a:pt x="5651" y="49"/>
                  </a:lnTo>
                  <a:lnTo>
                    <a:pt x="5334" y="74"/>
                  </a:lnTo>
                  <a:lnTo>
                    <a:pt x="5017" y="147"/>
                  </a:lnTo>
                  <a:lnTo>
                    <a:pt x="4725" y="220"/>
                  </a:lnTo>
                  <a:lnTo>
                    <a:pt x="4433" y="293"/>
                  </a:lnTo>
                  <a:lnTo>
                    <a:pt x="4141" y="390"/>
                  </a:lnTo>
                  <a:lnTo>
                    <a:pt x="3848" y="512"/>
                  </a:lnTo>
                  <a:lnTo>
                    <a:pt x="3556" y="634"/>
                  </a:lnTo>
                  <a:lnTo>
                    <a:pt x="3288" y="780"/>
                  </a:lnTo>
                  <a:lnTo>
                    <a:pt x="3020" y="926"/>
                  </a:lnTo>
                  <a:lnTo>
                    <a:pt x="2777" y="1072"/>
                  </a:lnTo>
                  <a:lnTo>
                    <a:pt x="2290" y="1437"/>
                  </a:lnTo>
                  <a:lnTo>
                    <a:pt x="1851" y="1852"/>
                  </a:lnTo>
                  <a:lnTo>
                    <a:pt x="1437" y="2290"/>
                  </a:lnTo>
                  <a:lnTo>
                    <a:pt x="1072" y="2777"/>
                  </a:lnTo>
                  <a:lnTo>
                    <a:pt x="901" y="3045"/>
                  </a:lnTo>
                  <a:lnTo>
                    <a:pt x="755" y="3313"/>
                  </a:lnTo>
                  <a:lnTo>
                    <a:pt x="609" y="3581"/>
                  </a:lnTo>
                  <a:lnTo>
                    <a:pt x="487" y="3849"/>
                  </a:lnTo>
                  <a:lnTo>
                    <a:pt x="390" y="4141"/>
                  </a:lnTo>
                  <a:lnTo>
                    <a:pt x="292" y="4433"/>
                  </a:lnTo>
                  <a:lnTo>
                    <a:pt x="195" y="4725"/>
                  </a:lnTo>
                  <a:lnTo>
                    <a:pt x="122" y="5042"/>
                  </a:lnTo>
                  <a:lnTo>
                    <a:pt x="73" y="5334"/>
                  </a:lnTo>
                  <a:lnTo>
                    <a:pt x="25" y="5651"/>
                  </a:lnTo>
                  <a:lnTo>
                    <a:pt x="0" y="5968"/>
                  </a:lnTo>
                  <a:lnTo>
                    <a:pt x="0" y="6308"/>
                  </a:lnTo>
                  <a:lnTo>
                    <a:pt x="0" y="6308"/>
                  </a:lnTo>
                  <a:lnTo>
                    <a:pt x="0" y="6625"/>
                  </a:lnTo>
                  <a:lnTo>
                    <a:pt x="25" y="6942"/>
                  </a:lnTo>
                  <a:lnTo>
                    <a:pt x="73" y="7258"/>
                  </a:lnTo>
                  <a:lnTo>
                    <a:pt x="122" y="7575"/>
                  </a:lnTo>
                  <a:lnTo>
                    <a:pt x="195" y="7867"/>
                  </a:lnTo>
                  <a:lnTo>
                    <a:pt x="292" y="8184"/>
                  </a:lnTo>
                  <a:lnTo>
                    <a:pt x="390" y="8476"/>
                  </a:lnTo>
                  <a:lnTo>
                    <a:pt x="487" y="8744"/>
                  </a:lnTo>
                  <a:lnTo>
                    <a:pt x="609" y="9036"/>
                  </a:lnTo>
                  <a:lnTo>
                    <a:pt x="755" y="9304"/>
                  </a:lnTo>
                  <a:lnTo>
                    <a:pt x="901" y="9572"/>
                  </a:lnTo>
                  <a:lnTo>
                    <a:pt x="1072" y="9816"/>
                  </a:lnTo>
                  <a:lnTo>
                    <a:pt x="1437" y="10303"/>
                  </a:lnTo>
                  <a:lnTo>
                    <a:pt x="1851" y="10741"/>
                  </a:lnTo>
                  <a:lnTo>
                    <a:pt x="2290" y="11155"/>
                  </a:lnTo>
                  <a:lnTo>
                    <a:pt x="2777" y="11520"/>
                  </a:lnTo>
                  <a:lnTo>
                    <a:pt x="3020" y="11691"/>
                  </a:lnTo>
                  <a:lnTo>
                    <a:pt x="3288" y="11837"/>
                  </a:lnTo>
                  <a:lnTo>
                    <a:pt x="3556" y="11983"/>
                  </a:lnTo>
                  <a:lnTo>
                    <a:pt x="3848" y="12105"/>
                  </a:lnTo>
                  <a:lnTo>
                    <a:pt x="4141" y="12202"/>
                  </a:lnTo>
                  <a:lnTo>
                    <a:pt x="4433" y="12300"/>
                  </a:lnTo>
                  <a:lnTo>
                    <a:pt x="4725" y="12397"/>
                  </a:lnTo>
                  <a:lnTo>
                    <a:pt x="5017" y="12470"/>
                  </a:lnTo>
                  <a:lnTo>
                    <a:pt x="5334" y="12519"/>
                  </a:lnTo>
                  <a:lnTo>
                    <a:pt x="5651" y="12568"/>
                  </a:lnTo>
                  <a:lnTo>
                    <a:pt x="5967" y="12592"/>
                  </a:lnTo>
                  <a:lnTo>
                    <a:pt x="6284" y="12592"/>
                  </a:lnTo>
                  <a:lnTo>
                    <a:pt x="6284" y="12592"/>
                  </a:lnTo>
                  <a:lnTo>
                    <a:pt x="6625" y="12592"/>
                  </a:lnTo>
                  <a:lnTo>
                    <a:pt x="6941" y="12568"/>
                  </a:lnTo>
                  <a:lnTo>
                    <a:pt x="7258" y="12519"/>
                  </a:lnTo>
                  <a:lnTo>
                    <a:pt x="7550" y="12470"/>
                  </a:lnTo>
                  <a:lnTo>
                    <a:pt x="7867" y="12397"/>
                  </a:lnTo>
                  <a:lnTo>
                    <a:pt x="8159" y="12300"/>
                  </a:lnTo>
                  <a:lnTo>
                    <a:pt x="8451" y="12202"/>
                  </a:lnTo>
                  <a:lnTo>
                    <a:pt x="8744" y="12105"/>
                  </a:lnTo>
                  <a:lnTo>
                    <a:pt x="9012" y="11983"/>
                  </a:lnTo>
                  <a:lnTo>
                    <a:pt x="9279" y="11837"/>
                  </a:lnTo>
                  <a:lnTo>
                    <a:pt x="9547" y="11691"/>
                  </a:lnTo>
                  <a:lnTo>
                    <a:pt x="9815" y="11520"/>
                  </a:lnTo>
                  <a:lnTo>
                    <a:pt x="10302" y="11155"/>
                  </a:lnTo>
                  <a:lnTo>
                    <a:pt x="10741" y="10741"/>
                  </a:lnTo>
                  <a:lnTo>
                    <a:pt x="11155" y="10303"/>
                  </a:lnTo>
                  <a:lnTo>
                    <a:pt x="11520" y="9816"/>
                  </a:lnTo>
                  <a:lnTo>
                    <a:pt x="11666" y="9572"/>
                  </a:lnTo>
                  <a:lnTo>
                    <a:pt x="11812" y="9304"/>
                  </a:lnTo>
                  <a:lnTo>
                    <a:pt x="11958" y="9036"/>
                  </a:lnTo>
                  <a:lnTo>
                    <a:pt x="12080" y="8744"/>
                  </a:lnTo>
                  <a:lnTo>
                    <a:pt x="12202" y="8476"/>
                  </a:lnTo>
                  <a:lnTo>
                    <a:pt x="12299" y="8184"/>
                  </a:lnTo>
                  <a:lnTo>
                    <a:pt x="12397" y="7867"/>
                  </a:lnTo>
                  <a:lnTo>
                    <a:pt x="12446" y="7575"/>
                  </a:lnTo>
                  <a:lnTo>
                    <a:pt x="12519" y="7258"/>
                  </a:lnTo>
                  <a:lnTo>
                    <a:pt x="12543" y="6942"/>
                  </a:lnTo>
                  <a:lnTo>
                    <a:pt x="12567" y="6625"/>
                  </a:lnTo>
                  <a:lnTo>
                    <a:pt x="12592" y="6308"/>
                  </a:lnTo>
                  <a:lnTo>
                    <a:pt x="12592" y="6308"/>
                  </a:lnTo>
                  <a:lnTo>
                    <a:pt x="12567" y="5968"/>
                  </a:lnTo>
                  <a:lnTo>
                    <a:pt x="12543" y="5651"/>
                  </a:lnTo>
                  <a:lnTo>
                    <a:pt x="12519" y="5334"/>
                  </a:lnTo>
                  <a:lnTo>
                    <a:pt x="12446" y="5042"/>
                  </a:lnTo>
                  <a:lnTo>
                    <a:pt x="12397" y="4725"/>
                  </a:lnTo>
                  <a:lnTo>
                    <a:pt x="12299" y="4433"/>
                  </a:lnTo>
                  <a:lnTo>
                    <a:pt x="12202" y="4141"/>
                  </a:lnTo>
                  <a:lnTo>
                    <a:pt x="12080" y="3849"/>
                  </a:lnTo>
                  <a:lnTo>
                    <a:pt x="11958" y="3581"/>
                  </a:lnTo>
                  <a:lnTo>
                    <a:pt x="11812" y="3313"/>
                  </a:lnTo>
                  <a:lnTo>
                    <a:pt x="11666" y="3045"/>
                  </a:lnTo>
                  <a:lnTo>
                    <a:pt x="11520" y="2777"/>
                  </a:lnTo>
                  <a:lnTo>
                    <a:pt x="11155" y="2290"/>
                  </a:lnTo>
                  <a:lnTo>
                    <a:pt x="10741" y="1852"/>
                  </a:lnTo>
                  <a:lnTo>
                    <a:pt x="10302" y="1437"/>
                  </a:lnTo>
                  <a:lnTo>
                    <a:pt x="9815" y="1072"/>
                  </a:lnTo>
                  <a:lnTo>
                    <a:pt x="9547" y="926"/>
                  </a:lnTo>
                  <a:lnTo>
                    <a:pt x="9279" y="780"/>
                  </a:lnTo>
                  <a:lnTo>
                    <a:pt x="9012" y="634"/>
                  </a:lnTo>
                  <a:lnTo>
                    <a:pt x="8744" y="512"/>
                  </a:lnTo>
                  <a:lnTo>
                    <a:pt x="8451" y="390"/>
                  </a:lnTo>
                  <a:lnTo>
                    <a:pt x="8159" y="293"/>
                  </a:lnTo>
                  <a:lnTo>
                    <a:pt x="7867" y="220"/>
                  </a:lnTo>
                  <a:lnTo>
                    <a:pt x="7550" y="147"/>
                  </a:lnTo>
                  <a:lnTo>
                    <a:pt x="7258" y="74"/>
                  </a:lnTo>
                  <a:lnTo>
                    <a:pt x="6941" y="49"/>
                  </a:lnTo>
                  <a:lnTo>
                    <a:pt x="6625" y="25"/>
                  </a:lnTo>
                  <a:lnTo>
                    <a:pt x="6284" y="1"/>
                  </a:lnTo>
                  <a:lnTo>
                    <a:pt x="6284" y="1"/>
                  </a:lnTo>
                  <a:close/>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97" name="Shape 997"/>
            <p:cNvSpPr/>
            <p:nvPr/>
          </p:nvSpPr>
          <p:spPr>
            <a:xfrm>
              <a:off x="3988375" y="3021875"/>
              <a:ext cx="241750" cy="241750"/>
            </a:xfrm>
            <a:custGeom>
              <a:avLst/>
              <a:gdLst/>
              <a:ahLst/>
              <a:cxnLst/>
              <a:rect l="0" t="0" r="0" b="0"/>
              <a:pathLst>
                <a:path w="9670" h="9670" fill="none" extrusionOk="0">
                  <a:moveTo>
                    <a:pt x="4823" y="1"/>
                  </a:moveTo>
                  <a:lnTo>
                    <a:pt x="4823" y="1"/>
                  </a:lnTo>
                  <a:lnTo>
                    <a:pt x="4336" y="25"/>
                  </a:lnTo>
                  <a:lnTo>
                    <a:pt x="3849" y="98"/>
                  </a:lnTo>
                  <a:lnTo>
                    <a:pt x="3386" y="220"/>
                  </a:lnTo>
                  <a:lnTo>
                    <a:pt x="2947" y="391"/>
                  </a:lnTo>
                  <a:lnTo>
                    <a:pt x="2533" y="585"/>
                  </a:lnTo>
                  <a:lnTo>
                    <a:pt x="2144" y="829"/>
                  </a:lnTo>
                  <a:lnTo>
                    <a:pt x="1754" y="1121"/>
                  </a:lnTo>
                  <a:lnTo>
                    <a:pt x="1413" y="1438"/>
                  </a:lnTo>
                  <a:lnTo>
                    <a:pt x="1096" y="1779"/>
                  </a:lnTo>
                  <a:lnTo>
                    <a:pt x="829" y="2144"/>
                  </a:lnTo>
                  <a:lnTo>
                    <a:pt x="585" y="2534"/>
                  </a:lnTo>
                  <a:lnTo>
                    <a:pt x="390" y="2972"/>
                  </a:lnTo>
                  <a:lnTo>
                    <a:pt x="220" y="3411"/>
                  </a:lnTo>
                  <a:lnTo>
                    <a:pt x="98" y="3873"/>
                  </a:lnTo>
                  <a:lnTo>
                    <a:pt x="25" y="4336"/>
                  </a:lnTo>
                  <a:lnTo>
                    <a:pt x="1" y="4847"/>
                  </a:lnTo>
                  <a:lnTo>
                    <a:pt x="1" y="4847"/>
                  </a:lnTo>
                  <a:lnTo>
                    <a:pt x="25" y="5335"/>
                  </a:lnTo>
                  <a:lnTo>
                    <a:pt x="98" y="5822"/>
                  </a:lnTo>
                  <a:lnTo>
                    <a:pt x="220" y="6284"/>
                  </a:lnTo>
                  <a:lnTo>
                    <a:pt x="390" y="6723"/>
                  </a:lnTo>
                  <a:lnTo>
                    <a:pt x="585" y="7137"/>
                  </a:lnTo>
                  <a:lnTo>
                    <a:pt x="829" y="7527"/>
                  </a:lnTo>
                  <a:lnTo>
                    <a:pt x="1096" y="7916"/>
                  </a:lnTo>
                  <a:lnTo>
                    <a:pt x="1413" y="8257"/>
                  </a:lnTo>
                  <a:lnTo>
                    <a:pt x="1754" y="8574"/>
                  </a:lnTo>
                  <a:lnTo>
                    <a:pt x="2144" y="8842"/>
                  </a:lnTo>
                  <a:lnTo>
                    <a:pt x="2533" y="9085"/>
                  </a:lnTo>
                  <a:lnTo>
                    <a:pt x="2947" y="9280"/>
                  </a:lnTo>
                  <a:lnTo>
                    <a:pt x="3386" y="9451"/>
                  </a:lnTo>
                  <a:lnTo>
                    <a:pt x="3849" y="9572"/>
                  </a:lnTo>
                  <a:lnTo>
                    <a:pt x="4336" y="9645"/>
                  </a:lnTo>
                  <a:lnTo>
                    <a:pt x="4823" y="9670"/>
                  </a:lnTo>
                  <a:lnTo>
                    <a:pt x="4823" y="9670"/>
                  </a:lnTo>
                  <a:lnTo>
                    <a:pt x="5334" y="9645"/>
                  </a:lnTo>
                  <a:lnTo>
                    <a:pt x="5797" y="9572"/>
                  </a:lnTo>
                  <a:lnTo>
                    <a:pt x="6260" y="9451"/>
                  </a:lnTo>
                  <a:lnTo>
                    <a:pt x="6698" y="9280"/>
                  </a:lnTo>
                  <a:lnTo>
                    <a:pt x="7136" y="9085"/>
                  </a:lnTo>
                  <a:lnTo>
                    <a:pt x="7526" y="8842"/>
                  </a:lnTo>
                  <a:lnTo>
                    <a:pt x="7892" y="8574"/>
                  </a:lnTo>
                  <a:lnTo>
                    <a:pt x="8232" y="8257"/>
                  </a:lnTo>
                  <a:lnTo>
                    <a:pt x="8549" y="7916"/>
                  </a:lnTo>
                  <a:lnTo>
                    <a:pt x="8841" y="7527"/>
                  </a:lnTo>
                  <a:lnTo>
                    <a:pt x="9085" y="7137"/>
                  </a:lnTo>
                  <a:lnTo>
                    <a:pt x="9280" y="6723"/>
                  </a:lnTo>
                  <a:lnTo>
                    <a:pt x="9450" y="6284"/>
                  </a:lnTo>
                  <a:lnTo>
                    <a:pt x="9572" y="5822"/>
                  </a:lnTo>
                  <a:lnTo>
                    <a:pt x="9645" y="5335"/>
                  </a:lnTo>
                  <a:lnTo>
                    <a:pt x="9669" y="4847"/>
                  </a:lnTo>
                  <a:lnTo>
                    <a:pt x="9669" y="4847"/>
                  </a:lnTo>
                  <a:lnTo>
                    <a:pt x="9645" y="4336"/>
                  </a:lnTo>
                  <a:lnTo>
                    <a:pt x="9572" y="3873"/>
                  </a:lnTo>
                  <a:lnTo>
                    <a:pt x="9450" y="3411"/>
                  </a:lnTo>
                  <a:lnTo>
                    <a:pt x="9280" y="2972"/>
                  </a:lnTo>
                  <a:lnTo>
                    <a:pt x="9085" y="2534"/>
                  </a:lnTo>
                  <a:lnTo>
                    <a:pt x="8841" y="2144"/>
                  </a:lnTo>
                  <a:lnTo>
                    <a:pt x="8549" y="1779"/>
                  </a:lnTo>
                  <a:lnTo>
                    <a:pt x="8232" y="1438"/>
                  </a:lnTo>
                  <a:lnTo>
                    <a:pt x="7892" y="1121"/>
                  </a:lnTo>
                  <a:lnTo>
                    <a:pt x="7526" y="829"/>
                  </a:lnTo>
                  <a:lnTo>
                    <a:pt x="7136" y="585"/>
                  </a:lnTo>
                  <a:lnTo>
                    <a:pt x="6698" y="391"/>
                  </a:lnTo>
                  <a:lnTo>
                    <a:pt x="6260" y="220"/>
                  </a:lnTo>
                  <a:lnTo>
                    <a:pt x="5797" y="98"/>
                  </a:lnTo>
                  <a:lnTo>
                    <a:pt x="5334" y="25"/>
                  </a:lnTo>
                  <a:lnTo>
                    <a:pt x="4823" y="1"/>
                  </a:lnTo>
                  <a:lnTo>
                    <a:pt x="4823" y="1"/>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98" name="Shape 998"/>
            <p:cNvSpPr/>
            <p:nvPr/>
          </p:nvSpPr>
          <p:spPr>
            <a:xfrm>
              <a:off x="4024300" y="3058425"/>
              <a:ext cx="84650" cy="84650"/>
            </a:xfrm>
            <a:custGeom>
              <a:avLst/>
              <a:gdLst/>
              <a:ahLst/>
              <a:cxnLst/>
              <a:rect l="0" t="0" r="0" b="0"/>
              <a:pathLst>
                <a:path w="3386" h="3386" fill="none" extrusionOk="0">
                  <a:moveTo>
                    <a:pt x="0" y="3385"/>
                  </a:moveTo>
                  <a:lnTo>
                    <a:pt x="0" y="3385"/>
                  </a:lnTo>
                  <a:lnTo>
                    <a:pt x="25" y="3020"/>
                  </a:lnTo>
                  <a:lnTo>
                    <a:pt x="74" y="2704"/>
                  </a:lnTo>
                  <a:lnTo>
                    <a:pt x="147" y="2363"/>
                  </a:lnTo>
                  <a:lnTo>
                    <a:pt x="268" y="2070"/>
                  </a:lnTo>
                  <a:lnTo>
                    <a:pt x="414" y="1754"/>
                  </a:lnTo>
                  <a:lnTo>
                    <a:pt x="585" y="1486"/>
                  </a:lnTo>
                  <a:lnTo>
                    <a:pt x="780" y="1218"/>
                  </a:lnTo>
                  <a:lnTo>
                    <a:pt x="999" y="974"/>
                  </a:lnTo>
                  <a:lnTo>
                    <a:pt x="1243" y="755"/>
                  </a:lnTo>
                  <a:lnTo>
                    <a:pt x="1510" y="560"/>
                  </a:lnTo>
                  <a:lnTo>
                    <a:pt x="1778" y="390"/>
                  </a:lnTo>
                  <a:lnTo>
                    <a:pt x="2071" y="244"/>
                  </a:lnTo>
                  <a:lnTo>
                    <a:pt x="2387" y="146"/>
                  </a:lnTo>
                  <a:lnTo>
                    <a:pt x="2704" y="49"/>
                  </a:lnTo>
                  <a:lnTo>
                    <a:pt x="3045" y="0"/>
                  </a:lnTo>
                  <a:lnTo>
                    <a:pt x="3386" y="0"/>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99" name="Shape 999"/>
            <p:cNvSpPr/>
            <p:nvPr/>
          </p:nvSpPr>
          <p:spPr>
            <a:xfrm>
              <a:off x="4205750" y="3248375"/>
              <a:ext cx="154050" cy="153475"/>
            </a:xfrm>
            <a:custGeom>
              <a:avLst/>
              <a:gdLst/>
              <a:ahLst/>
              <a:cxnLst/>
              <a:rect l="0" t="0" r="0" b="0"/>
              <a:pathLst>
                <a:path w="6162" h="6139" fill="none" extrusionOk="0">
                  <a:moveTo>
                    <a:pt x="0" y="1024"/>
                  </a:moveTo>
                  <a:lnTo>
                    <a:pt x="4969" y="5992"/>
                  </a:lnTo>
                  <a:lnTo>
                    <a:pt x="4969" y="5992"/>
                  </a:lnTo>
                  <a:lnTo>
                    <a:pt x="5042" y="6041"/>
                  </a:lnTo>
                  <a:lnTo>
                    <a:pt x="5115" y="6090"/>
                  </a:lnTo>
                  <a:lnTo>
                    <a:pt x="5212" y="6114"/>
                  </a:lnTo>
                  <a:lnTo>
                    <a:pt x="5310" y="6138"/>
                  </a:lnTo>
                  <a:lnTo>
                    <a:pt x="5407" y="6114"/>
                  </a:lnTo>
                  <a:lnTo>
                    <a:pt x="5480" y="6090"/>
                  </a:lnTo>
                  <a:lnTo>
                    <a:pt x="5577" y="6041"/>
                  </a:lnTo>
                  <a:lnTo>
                    <a:pt x="5651" y="5992"/>
                  </a:lnTo>
                  <a:lnTo>
                    <a:pt x="6016" y="5627"/>
                  </a:lnTo>
                  <a:lnTo>
                    <a:pt x="6016" y="5627"/>
                  </a:lnTo>
                  <a:lnTo>
                    <a:pt x="6089" y="5554"/>
                  </a:lnTo>
                  <a:lnTo>
                    <a:pt x="6138" y="5456"/>
                  </a:lnTo>
                  <a:lnTo>
                    <a:pt x="6162" y="5359"/>
                  </a:lnTo>
                  <a:lnTo>
                    <a:pt x="6162" y="5286"/>
                  </a:lnTo>
                  <a:lnTo>
                    <a:pt x="6162" y="5188"/>
                  </a:lnTo>
                  <a:lnTo>
                    <a:pt x="6138" y="5091"/>
                  </a:lnTo>
                  <a:lnTo>
                    <a:pt x="6089" y="5018"/>
                  </a:lnTo>
                  <a:lnTo>
                    <a:pt x="6016" y="4921"/>
                  </a:lnTo>
                  <a:lnTo>
                    <a:pt x="1072" y="1"/>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grpSp>
        <p:nvGrpSpPr>
          <p:cNvPr id="1000" name="Shape 1000"/>
          <p:cNvGrpSpPr/>
          <p:nvPr/>
        </p:nvGrpSpPr>
        <p:grpSpPr>
          <a:xfrm rot="10800000" flipH="1">
            <a:off x="7663686" y="3682711"/>
            <a:ext cx="1034724" cy="895486"/>
            <a:chOff x="238125" y="1431100"/>
            <a:chExt cx="3296350" cy="2852775"/>
          </a:xfrm>
        </p:grpSpPr>
        <p:sp>
          <p:nvSpPr>
            <p:cNvPr id="1001" name="Shape 1001"/>
            <p:cNvSpPr/>
            <p:nvPr/>
          </p:nvSpPr>
          <p:spPr>
            <a:xfrm>
              <a:off x="980725" y="4136025"/>
              <a:ext cx="157950" cy="147850"/>
            </a:xfrm>
            <a:custGeom>
              <a:avLst/>
              <a:gdLst/>
              <a:ahLst/>
              <a:cxnLst/>
              <a:rect l="0" t="0" r="0" b="0"/>
              <a:pathLst>
                <a:path w="6318" h="5914" extrusionOk="0">
                  <a:moveTo>
                    <a:pt x="403" y="0"/>
                  </a:moveTo>
                  <a:lnTo>
                    <a:pt x="0" y="269"/>
                  </a:lnTo>
                  <a:lnTo>
                    <a:pt x="3226" y="5914"/>
                  </a:lnTo>
                  <a:lnTo>
                    <a:pt x="6317" y="5914"/>
                  </a:lnTo>
                  <a:lnTo>
                    <a:pt x="403" y="0"/>
                  </a:lnTo>
                  <a:close/>
                </a:path>
              </a:pathLst>
            </a:custGeom>
            <a:solidFill>
              <a:srgbClr val="00E2C7"/>
            </a:solidFill>
            <a:ln>
              <a:noFill/>
            </a:ln>
          </p:spPr>
          <p:txBody>
            <a:bodyPr lIns="91425" tIns="91425" rIns="91425" bIns="91425" anchor="ctr" anchorCtr="0">
              <a:noAutofit/>
            </a:bodyPr>
            <a:lstStyle/>
            <a:p>
              <a:pPr lvl="0">
                <a:spcBef>
                  <a:spcPts val="0"/>
                </a:spcBef>
                <a:buNone/>
              </a:pPr>
              <a:endParaRPr/>
            </a:p>
          </p:txBody>
        </p:sp>
        <p:sp>
          <p:nvSpPr>
            <p:cNvPr id="1002" name="Shape 1002"/>
            <p:cNvSpPr/>
            <p:nvPr/>
          </p:nvSpPr>
          <p:spPr>
            <a:xfrm>
              <a:off x="849675" y="3907525"/>
              <a:ext cx="386425" cy="376350"/>
            </a:xfrm>
            <a:custGeom>
              <a:avLst/>
              <a:gdLst/>
              <a:ahLst/>
              <a:cxnLst/>
              <a:rect l="0" t="0" r="0" b="0"/>
              <a:pathLst>
                <a:path w="15457" h="15054" extrusionOk="0">
                  <a:moveTo>
                    <a:pt x="403" y="0"/>
                  </a:moveTo>
                  <a:lnTo>
                    <a:pt x="0" y="269"/>
                  </a:lnTo>
                  <a:lnTo>
                    <a:pt x="5242" y="9543"/>
                  </a:lnTo>
                  <a:lnTo>
                    <a:pt x="10887" y="15054"/>
                  </a:lnTo>
                  <a:lnTo>
                    <a:pt x="15457" y="15054"/>
                  </a:lnTo>
                  <a:lnTo>
                    <a:pt x="403" y="0"/>
                  </a:lnTo>
                  <a:close/>
                </a:path>
              </a:pathLst>
            </a:custGeom>
            <a:solidFill>
              <a:srgbClr val="01E0C8"/>
            </a:solidFill>
            <a:ln>
              <a:noFill/>
            </a:ln>
          </p:spPr>
          <p:txBody>
            <a:bodyPr lIns="91425" tIns="91425" rIns="91425" bIns="91425" anchor="ctr" anchorCtr="0">
              <a:noAutofit/>
            </a:bodyPr>
            <a:lstStyle/>
            <a:p>
              <a:pPr lvl="0">
                <a:spcBef>
                  <a:spcPts val="0"/>
                </a:spcBef>
                <a:buNone/>
              </a:pPr>
              <a:endParaRPr/>
            </a:p>
          </p:txBody>
        </p:sp>
        <p:sp>
          <p:nvSpPr>
            <p:cNvPr id="1003" name="Shape 1003"/>
            <p:cNvSpPr/>
            <p:nvPr/>
          </p:nvSpPr>
          <p:spPr>
            <a:xfrm>
              <a:off x="715250" y="3675675"/>
              <a:ext cx="618300" cy="608200"/>
            </a:xfrm>
            <a:custGeom>
              <a:avLst/>
              <a:gdLst/>
              <a:ahLst/>
              <a:cxnLst/>
              <a:rect l="0" t="0" r="0" b="0"/>
              <a:pathLst>
                <a:path w="24732" h="24328" extrusionOk="0">
                  <a:moveTo>
                    <a:pt x="404" y="0"/>
                  </a:moveTo>
                  <a:lnTo>
                    <a:pt x="1" y="404"/>
                  </a:lnTo>
                  <a:lnTo>
                    <a:pt x="5377" y="9543"/>
                  </a:lnTo>
                  <a:lnTo>
                    <a:pt x="20162" y="24328"/>
                  </a:lnTo>
                  <a:lnTo>
                    <a:pt x="24732" y="24328"/>
                  </a:lnTo>
                  <a:lnTo>
                    <a:pt x="404" y="0"/>
                  </a:lnTo>
                  <a:close/>
                </a:path>
              </a:pathLst>
            </a:custGeom>
            <a:solidFill>
              <a:srgbClr val="02DFC8"/>
            </a:solidFill>
            <a:ln>
              <a:noFill/>
            </a:ln>
          </p:spPr>
          <p:txBody>
            <a:bodyPr lIns="91425" tIns="91425" rIns="91425" bIns="91425" anchor="ctr" anchorCtr="0">
              <a:noAutofit/>
            </a:bodyPr>
            <a:lstStyle/>
            <a:p>
              <a:pPr lvl="0">
                <a:spcBef>
                  <a:spcPts val="0"/>
                </a:spcBef>
                <a:buNone/>
              </a:pPr>
              <a:endParaRPr/>
            </a:p>
          </p:txBody>
        </p:sp>
        <p:sp>
          <p:nvSpPr>
            <p:cNvPr id="1004" name="Shape 1004"/>
            <p:cNvSpPr/>
            <p:nvPr/>
          </p:nvSpPr>
          <p:spPr>
            <a:xfrm>
              <a:off x="584200" y="3447175"/>
              <a:ext cx="846800" cy="836700"/>
            </a:xfrm>
            <a:custGeom>
              <a:avLst/>
              <a:gdLst/>
              <a:ahLst/>
              <a:cxnLst/>
              <a:rect l="0" t="0" r="0" b="0"/>
              <a:pathLst>
                <a:path w="33872" h="33468" extrusionOk="0">
                  <a:moveTo>
                    <a:pt x="404" y="1"/>
                  </a:moveTo>
                  <a:lnTo>
                    <a:pt x="1" y="270"/>
                  </a:lnTo>
                  <a:lnTo>
                    <a:pt x="5243" y="9544"/>
                  </a:lnTo>
                  <a:lnTo>
                    <a:pt x="29167" y="33468"/>
                  </a:lnTo>
                  <a:lnTo>
                    <a:pt x="33872" y="33468"/>
                  </a:lnTo>
                  <a:lnTo>
                    <a:pt x="404" y="1"/>
                  </a:lnTo>
                  <a:close/>
                </a:path>
              </a:pathLst>
            </a:custGeom>
            <a:solidFill>
              <a:srgbClr val="03DDC9"/>
            </a:solidFill>
            <a:ln>
              <a:noFill/>
            </a:ln>
          </p:spPr>
          <p:txBody>
            <a:bodyPr lIns="91425" tIns="91425" rIns="91425" bIns="91425" anchor="ctr" anchorCtr="0">
              <a:noAutofit/>
            </a:bodyPr>
            <a:lstStyle/>
            <a:p>
              <a:pPr lvl="0">
                <a:spcBef>
                  <a:spcPts val="0"/>
                </a:spcBef>
                <a:buNone/>
              </a:pPr>
              <a:endParaRPr/>
            </a:p>
          </p:txBody>
        </p:sp>
        <p:sp>
          <p:nvSpPr>
            <p:cNvPr id="1005" name="Shape 1005"/>
            <p:cNvSpPr/>
            <p:nvPr/>
          </p:nvSpPr>
          <p:spPr>
            <a:xfrm>
              <a:off x="449800" y="3218700"/>
              <a:ext cx="1078650" cy="1065175"/>
            </a:xfrm>
            <a:custGeom>
              <a:avLst/>
              <a:gdLst/>
              <a:ahLst/>
              <a:cxnLst/>
              <a:rect l="0" t="0" r="0" b="0"/>
              <a:pathLst>
                <a:path w="43146" h="42607" extrusionOk="0">
                  <a:moveTo>
                    <a:pt x="404" y="0"/>
                  </a:moveTo>
                  <a:lnTo>
                    <a:pt x="1" y="269"/>
                  </a:lnTo>
                  <a:lnTo>
                    <a:pt x="5377" y="9543"/>
                  </a:lnTo>
                  <a:lnTo>
                    <a:pt x="38441" y="42607"/>
                  </a:lnTo>
                  <a:lnTo>
                    <a:pt x="43145" y="42607"/>
                  </a:lnTo>
                  <a:lnTo>
                    <a:pt x="404" y="0"/>
                  </a:lnTo>
                  <a:close/>
                </a:path>
              </a:pathLst>
            </a:custGeom>
            <a:solidFill>
              <a:srgbClr val="04DBC9"/>
            </a:solidFill>
            <a:ln>
              <a:noFill/>
            </a:ln>
          </p:spPr>
          <p:txBody>
            <a:bodyPr lIns="91425" tIns="91425" rIns="91425" bIns="91425" anchor="ctr" anchorCtr="0">
              <a:noAutofit/>
            </a:bodyPr>
            <a:lstStyle/>
            <a:p>
              <a:pPr lvl="0">
                <a:spcBef>
                  <a:spcPts val="0"/>
                </a:spcBef>
                <a:buNone/>
              </a:pPr>
              <a:endParaRPr/>
            </a:p>
          </p:txBody>
        </p:sp>
        <p:sp>
          <p:nvSpPr>
            <p:cNvPr id="1006" name="Shape 1006"/>
            <p:cNvSpPr/>
            <p:nvPr/>
          </p:nvSpPr>
          <p:spPr>
            <a:xfrm>
              <a:off x="318750" y="2990200"/>
              <a:ext cx="1307150" cy="1293675"/>
            </a:xfrm>
            <a:custGeom>
              <a:avLst/>
              <a:gdLst/>
              <a:ahLst/>
              <a:cxnLst/>
              <a:rect l="0" t="0" r="0" b="0"/>
              <a:pathLst>
                <a:path w="52286" h="51747" extrusionOk="0">
                  <a:moveTo>
                    <a:pt x="404" y="1"/>
                  </a:moveTo>
                  <a:lnTo>
                    <a:pt x="1" y="269"/>
                  </a:lnTo>
                  <a:lnTo>
                    <a:pt x="5243" y="9409"/>
                  </a:lnTo>
                  <a:lnTo>
                    <a:pt x="47581" y="51747"/>
                  </a:lnTo>
                  <a:lnTo>
                    <a:pt x="52285" y="51747"/>
                  </a:lnTo>
                  <a:lnTo>
                    <a:pt x="39517" y="38978"/>
                  </a:lnTo>
                  <a:lnTo>
                    <a:pt x="37097" y="38978"/>
                  </a:lnTo>
                  <a:lnTo>
                    <a:pt x="33737" y="33333"/>
                  </a:lnTo>
                  <a:lnTo>
                    <a:pt x="404" y="1"/>
                  </a:lnTo>
                  <a:close/>
                </a:path>
              </a:pathLst>
            </a:custGeom>
            <a:solidFill>
              <a:srgbClr val="06D9CA"/>
            </a:solidFill>
            <a:ln>
              <a:noFill/>
            </a:ln>
          </p:spPr>
          <p:txBody>
            <a:bodyPr lIns="91425" tIns="91425" rIns="91425" bIns="91425" anchor="ctr" anchorCtr="0">
              <a:noAutofit/>
            </a:bodyPr>
            <a:lstStyle/>
            <a:p>
              <a:pPr lvl="0">
                <a:spcBef>
                  <a:spcPts val="0"/>
                </a:spcBef>
                <a:buNone/>
              </a:pPr>
              <a:endParaRPr/>
            </a:p>
          </p:txBody>
        </p:sp>
        <p:sp>
          <p:nvSpPr>
            <p:cNvPr id="1007" name="Shape 1007"/>
            <p:cNvSpPr/>
            <p:nvPr/>
          </p:nvSpPr>
          <p:spPr>
            <a:xfrm>
              <a:off x="1286500" y="3964650"/>
              <a:ext cx="436850" cy="319225"/>
            </a:xfrm>
            <a:custGeom>
              <a:avLst/>
              <a:gdLst/>
              <a:ahLst/>
              <a:cxnLst/>
              <a:rect l="0" t="0" r="0" b="0"/>
              <a:pathLst>
                <a:path w="17474" h="12769" extrusionOk="0">
                  <a:moveTo>
                    <a:pt x="0" y="0"/>
                  </a:moveTo>
                  <a:lnTo>
                    <a:pt x="12769" y="12769"/>
                  </a:lnTo>
                  <a:lnTo>
                    <a:pt x="17473" y="12769"/>
                  </a:lnTo>
                  <a:lnTo>
                    <a:pt x="4704" y="0"/>
                  </a:lnTo>
                  <a:close/>
                </a:path>
              </a:pathLst>
            </a:custGeom>
            <a:solidFill>
              <a:srgbClr val="07D8CB"/>
            </a:solidFill>
            <a:ln>
              <a:noFill/>
            </a:ln>
          </p:spPr>
          <p:txBody>
            <a:bodyPr lIns="91425" tIns="91425" rIns="91425" bIns="91425" anchor="ctr" anchorCtr="0">
              <a:noAutofit/>
            </a:bodyPr>
            <a:lstStyle/>
            <a:p>
              <a:pPr lvl="0">
                <a:spcBef>
                  <a:spcPts val="0"/>
                </a:spcBef>
                <a:buNone/>
              </a:pPr>
              <a:endParaRPr/>
            </a:p>
          </p:txBody>
        </p:sp>
        <p:sp>
          <p:nvSpPr>
            <p:cNvPr id="1008" name="Shape 1008"/>
            <p:cNvSpPr/>
            <p:nvPr/>
          </p:nvSpPr>
          <p:spPr>
            <a:xfrm>
              <a:off x="238125" y="2822200"/>
              <a:ext cx="924075" cy="1008075"/>
            </a:xfrm>
            <a:custGeom>
              <a:avLst/>
              <a:gdLst/>
              <a:ahLst/>
              <a:cxnLst/>
              <a:rect l="0" t="0" r="0" b="0"/>
              <a:pathLst>
                <a:path w="36963" h="40323" extrusionOk="0">
                  <a:moveTo>
                    <a:pt x="806" y="0"/>
                  </a:moveTo>
                  <a:lnTo>
                    <a:pt x="0" y="1479"/>
                  </a:lnTo>
                  <a:lnTo>
                    <a:pt x="3226" y="6989"/>
                  </a:lnTo>
                  <a:lnTo>
                    <a:pt x="36559" y="40322"/>
                  </a:lnTo>
                  <a:lnTo>
                    <a:pt x="36962" y="40053"/>
                  </a:lnTo>
                  <a:lnTo>
                    <a:pt x="31720" y="30779"/>
                  </a:lnTo>
                  <a:lnTo>
                    <a:pt x="806" y="0"/>
                  </a:lnTo>
                  <a:close/>
                </a:path>
              </a:pathLst>
            </a:custGeom>
            <a:solidFill>
              <a:srgbClr val="07D8CB"/>
            </a:solidFill>
            <a:ln>
              <a:noFill/>
            </a:ln>
          </p:spPr>
          <p:txBody>
            <a:bodyPr lIns="91425" tIns="91425" rIns="91425" bIns="91425" anchor="ctr" anchorCtr="0">
              <a:noAutofit/>
            </a:bodyPr>
            <a:lstStyle/>
            <a:p>
              <a:pPr lvl="0">
                <a:spcBef>
                  <a:spcPts val="0"/>
                </a:spcBef>
                <a:buNone/>
              </a:pPr>
              <a:endParaRPr/>
            </a:p>
          </p:txBody>
        </p:sp>
        <p:sp>
          <p:nvSpPr>
            <p:cNvPr id="1009" name="Shape 1009"/>
            <p:cNvSpPr/>
            <p:nvPr/>
          </p:nvSpPr>
          <p:spPr>
            <a:xfrm>
              <a:off x="1383925" y="3964650"/>
              <a:ext cx="433500" cy="319225"/>
            </a:xfrm>
            <a:custGeom>
              <a:avLst/>
              <a:gdLst/>
              <a:ahLst/>
              <a:cxnLst/>
              <a:rect l="0" t="0" r="0" b="0"/>
              <a:pathLst>
                <a:path w="17340" h="12769" extrusionOk="0">
                  <a:moveTo>
                    <a:pt x="1" y="0"/>
                  </a:moveTo>
                  <a:lnTo>
                    <a:pt x="12770" y="12769"/>
                  </a:lnTo>
                  <a:lnTo>
                    <a:pt x="17339" y="12769"/>
                  </a:lnTo>
                  <a:lnTo>
                    <a:pt x="4705" y="0"/>
                  </a:lnTo>
                  <a:close/>
                </a:path>
              </a:pathLst>
            </a:custGeom>
            <a:solidFill>
              <a:srgbClr val="08D6CB"/>
            </a:solidFill>
            <a:ln>
              <a:noFill/>
            </a:ln>
          </p:spPr>
          <p:txBody>
            <a:bodyPr lIns="91425" tIns="91425" rIns="91425" bIns="91425" anchor="ctr" anchorCtr="0">
              <a:noAutofit/>
            </a:bodyPr>
            <a:lstStyle/>
            <a:p>
              <a:pPr lvl="0">
                <a:spcBef>
                  <a:spcPts val="0"/>
                </a:spcBef>
                <a:buNone/>
              </a:pPr>
              <a:endParaRPr/>
            </a:p>
          </p:txBody>
        </p:sp>
        <p:sp>
          <p:nvSpPr>
            <p:cNvPr id="1010" name="Shape 1010"/>
            <p:cNvSpPr/>
            <p:nvPr/>
          </p:nvSpPr>
          <p:spPr>
            <a:xfrm>
              <a:off x="251550" y="2761700"/>
              <a:ext cx="779600" cy="840075"/>
            </a:xfrm>
            <a:custGeom>
              <a:avLst/>
              <a:gdLst/>
              <a:ahLst/>
              <a:cxnLst/>
              <a:rect l="0" t="0" r="0" b="0"/>
              <a:pathLst>
                <a:path w="31184" h="33603" extrusionOk="0">
                  <a:moveTo>
                    <a:pt x="1748" y="1"/>
                  </a:moveTo>
                  <a:lnTo>
                    <a:pt x="1" y="2823"/>
                  </a:lnTo>
                  <a:lnTo>
                    <a:pt x="30780" y="33603"/>
                  </a:lnTo>
                  <a:lnTo>
                    <a:pt x="31183" y="33199"/>
                  </a:lnTo>
                  <a:lnTo>
                    <a:pt x="25807" y="24060"/>
                  </a:lnTo>
                  <a:lnTo>
                    <a:pt x="1748" y="1"/>
                  </a:lnTo>
                  <a:close/>
                </a:path>
              </a:pathLst>
            </a:custGeom>
            <a:solidFill>
              <a:srgbClr val="08D6CB"/>
            </a:solidFill>
            <a:ln>
              <a:noFill/>
            </a:ln>
          </p:spPr>
          <p:txBody>
            <a:bodyPr lIns="91425" tIns="91425" rIns="91425" bIns="91425" anchor="ctr" anchorCtr="0">
              <a:noAutofit/>
            </a:bodyPr>
            <a:lstStyle/>
            <a:p>
              <a:pPr lvl="0">
                <a:spcBef>
                  <a:spcPts val="0"/>
                </a:spcBef>
                <a:buNone/>
              </a:pPr>
              <a:endParaRPr/>
            </a:p>
          </p:txBody>
        </p:sp>
        <p:sp>
          <p:nvSpPr>
            <p:cNvPr id="1011" name="Shape 1011"/>
            <p:cNvSpPr/>
            <p:nvPr/>
          </p:nvSpPr>
          <p:spPr>
            <a:xfrm>
              <a:off x="288525" y="2697875"/>
              <a:ext cx="608200" cy="675400"/>
            </a:xfrm>
            <a:custGeom>
              <a:avLst/>
              <a:gdLst/>
              <a:ahLst/>
              <a:cxnLst/>
              <a:rect l="0" t="0" r="0" b="0"/>
              <a:pathLst>
                <a:path w="24328" h="27016" extrusionOk="0">
                  <a:moveTo>
                    <a:pt x="1613" y="0"/>
                  </a:moveTo>
                  <a:lnTo>
                    <a:pt x="0" y="2957"/>
                  </a:lnTo>
                  <a:lnTo>
                    <a:pt x="23925" y="27016"/>
                  </a:lnTo>
                  <a:lnTo>
                    <a:pt x="24328" y="26613"/>
                  </a:lnTo>
                  <a:lnTo>
                    <a:pt x="19086" y="17473"/>
                  </a:lnTo>
                  <a:lnTo>
                    <a:pt x="1613" y="0"/>
                  </a:lnTo>
                  <a:close/>
                </a:path>
              </a:pathLst>
            </a:custGeom>
            <a:solidFill>
              <a:srgbClr val="09D4CC"/>
            </a:solidFill>
            <a:ln>
              <a:noFill/>
            </a:ln>
          </p:spPr>
          <p:txBody>
            <a:bodyPr lIns="91425" tIns="91425" rIns="91425" bIns="91425" anchor="ctr" anchorCtr="0">
              <a:noAutofit/>
            </a:bodyPr>
            <a:lstStyle/>
            <a:p>
              <a:pPr lvl="0">
                <a:spcBef>
                  <a:spcPts val="0"/>
                </a:spcBef>
                <a:buNone/>
              </a:pPr>
              <a:endParaRPr/>
            </a:p>
          </p:txBody>
        </p:sp>
        <p:sp>
          <p:nvSpPr>
            <p:cNvPr id="1012" name="Shape 1012"/>
            <p:cNvSpPr/>
            <p:nvPr/>
          </p:nvSpPr>
          <p:spPr>
            <a:xfrm>
              <a:off x="1481375" y="3964650"/>
              <a:ext cx="433500" cy="319225"/>
            </a:xfrm>
            <a:custGeom>
              <a:avLst/>
              <a:gdLst/>
              <a:ahLst/>
              <a:cxnLst/>
              <a:rect l="0" t="0" r="0" b="0"/>
              <a:pathLst>
                <a:path w="17340" h="12769" extrusionOk="0">
                  <a:moveTo>
                    <a:pt x="1" y="0"/>
                  </a:moveTo>
                  <a:lnTo>
                    <a:pt x="12769" y="12769"/>
                  </a:lnTo>
                  <a:lnTo>
                    <a:pt x="17339" y="12769"/>
                  </a:lnTo>
                  <a:lnTo>
                    <a:pt x="4705" y="0"/>
                  </a:lnTo>
                  <a:close/>
                </a:path>
              </a:pathLst>
            </a:custGeom>
            <a:solidFill>
              <a:srgbClr val="09D4CC"/>
            </a:solidFill>
            <a:ln>
              <a:noFill/>
            </a:ln>
          </p:spPr>
          <p:txBody>
            <a:bodyPr lIns="91425" tIns="91425" rIns="91425" bIns="91425" anchor="ctr" anchorCtr="0">
              <a:noAutofit/>
            </a:bodyPr>
            <a:lstStyle/>
            <a:p>
              <a:pPr lvl="0">
                <a:spcBef>
                  <a:spcPts val="0"/>
                </a:spcBef>
                <a:buNone/>
              </a:pPr>
              <a:endParaRPr/>
            </a:p>
          </p:txBody>
        </p:sp>
        <p:sp>
          <p:nvSpPr>
            <p:cNvPr id="1013" name="Shape 1013"/>
            <p:cNvSpPr/>
            <p:nvPr/>
          </p:nvSpPr>
          <p:spPr>
            <a:xfrm>
              <a:off x="1578825" y="3964650"/>
              <a:ext cx="433500" cy="319225"/>
            </a:xfrm>
            <a:custGeom>
              <a:avLst/>
              <a:gdLst/>
              <a:ahLst/>
              <a:cxnLst/>
              <a:rect l="0" t="0" r="0" b="0"/>
              <a:pathLst>
                <a:path w="17340" h="12769" extrusionOk="0">
                  <a:moveTo>
                    <a:pt x="1" y="0"/>
                  </a:moveTo>
                  <a:lnTo>
                    <a:pt x="12769" y="12769"/>
                  </a:lnTo>
                  <a:lnTo>
                    <a:pt x="17339" y="12769"/>
                  </a:lnTo>
                  <a:lnTo>
                    <a:pt x="4570" y="0"/>
                  </a:lnTo>
                  <a:close/>
                </a:path>
              </a:pathLst>
            </a:custGeom>
            <a:solidFill>
              <a:srgbClr val="0AD3CC"/>
            </a:solidFill>
            <a:ln>
              <a:noFill/>
            </a:ln>
          </p:spPr>
          <p:txBody>
            <a:bodyPr lIns="91425" tIns="91425" rIns="91425" bIns="91425" anchor="ctr" anchorCtr="0">
              <a:noAutofit/>
            </a:bodyPr>
            <a:lstStyle/>
            <a:p>
              <a:pPr lvl="0">
                <a:spcBef>
                  <a:spcPts val="0"/>
                </a:spcBef>
                <a:buNone/>
              </a:pPr>
              <a:endParaRPr/>
            </a:p>
          </p:txBody>
        </p:sp>
        <p:sp>
          <p:nvSpPr>
            <p:cNvPr id="1014" name="Shape 1014"/>
            <p:cNvSpPr/>
            <p:nvPr/>
          </p:nvSpPr>
          <p:spPr>
            <a:xfrm>
              <a:off x="322125" y="2637375"/>
              <a:ext cx="443550" cy="504050"/>
            </a:xfrm>
            <a:custGeom>
              <a:avLst/>
              <a:gdLst/>
              <a:ahLst/>
              <a:cxnLst/>
              <a:rect l="0" t="0" r="0" b="0"/>
              <a:pathLst>
                <a:path w="17742" h="20162" extrusionOk="0">
                  <a:moveTo>
                    <a:pt x="1747" y="1"/>
                  </a:moveTo>
                  <a:lnTo>
                    <a:pt x="0" y="2958"/>
                  </a:lnTo>
                  <a:lnTo>
                    <a:pt x="17339" y="20162"/>
                  </a:lnTo>
                  <a:lnTo>
                    <a:pt x="17742" y="19893"/>
                  </a:lnTo>
                  <a:lnTo>
                    <a:pt x="12366" y="10619"/>
                  </a:lnTo>
                  <a:lnTo>
                    <a:pt x="1747" y="1"/>
                  </a:lnTo>
                  <a:close/>
                </a:path>
              </a:pathLst>
            </a:custGeom>
            <a:solidFill>
              <a:srgbClr val="0AD3CC"/>
            </a:solidFill>
            <a:ln>
              <a:noFill/>
            </a:ln>
          </p:spPr>
          <p:txBody>
            <a:bodyPr lIns="91425" tIns="91425" rIns="91425" bIns="91425" anchor="ctr" anchorCtr="0">
              <a:noAutofit/>
            </a:bodyPr>
            <a:lstStyle/>
            <a:p>
              <a:pPr lvl="0">
                <a:spcBef>
                  <a:spcPts val="0"/>
                </a:spcBef>
                <a:buNone/>
              </a:pPr>
              <a:endParaRPr/>
            </a:p>
          </p:txBody>
        </p:sp>
        <p:sp>
          <p:nvSpPr>
            <p:cNvPr id="1015" name="Shape 1015"/>
            <p:cNvSpPr/>
            <p:nvPr/>
          </p:nvSpPr>
          <p:spPr>
            <a:xfrm>
              <a:off x="359075" y="2576900"/>
              <a:ext cx="275575" cy="336050"/>
            </a:xfrm>
            <a:custGeom>
              <a:avLst/>
              <a:gdLst/>
              <a:ahLst/>
              <a:cxnLst/>
              <a:rect l="0" t="0" r="0" b="0"/>
              <a:pathLst>
                <a:path w="11023" h="13442" extrusionOk="0">
                  <a:moveTo>
                    <a:pt x="1614" y="1"/>
                  </a:moveTo>
                  <a:lnTo>
                    <a:pt x="1" y="2823"/>
                  </a:lnTo>
                  <a:lnTo>
                    <a:pt x="10484" y="13441"/>
                  </a:lnTo>
                  <a:lnTo>
                    <a:pt x="10888" y="13172"/>
                  </a:lnTo>
                  <a:lnTo>
                    <a:pt x="9812" y="11291"/>
                  </a:lnTo>
                  <a:lnTo>
                    <a:pt x="11022" y="9275"/>
                  </a:lnTo>
                  <a:lnTo>
                    <a:pt x="1614" y="1"/>
                  </a:lnTo>
                  <a:close/>
                </a:path>
              </a:pathLst>
            </a:custGeom>
            <a:solidFill>
              <a:srgbClr val="0BD1CD"/>
            </a:solidFill>
            <a:ln>
              <a:noFill/>
            </a:ln>
          </p:spPr>
          <p:txBody>
            <a:bodyPr lIns="91425" tIns="91425" rIns="91425" bIns="91425" anchor="ctr" anchorCtr="0">
              <a:noAutofit/>
            </a:bodyPr>
            <a:lstStyle/>
            <a:p>
              <a:pPr lvl="0">
                <a:spcBef>
                  <a:spcPts val="0"/>
                </a:spcBef>
                <a:buNone/>
              </a:pPr>
              <a:endParaRPr/>
            </a:p>
          </p:txBody>
        </p:sp>
        <p:sp>
          <p:nvSpPr>
            <p:cNvPr id="1016" name="Shape 1016"/>
            <p:cNvSpPr/>
            <p:nvPr/>
          </p:nvSpPr>
          <p:spPr>
            <a:xfrm>
              <a:off x="1676275" y="3964650"/>
              <a:ext cx="433475" cy="319225"/>
            </a:xfrm>
            <a:custGeom>
              <a:avLst/>
              <a:gdLst/>
              <a:ahLst/>
              <a:cxnLst/>
              <a:rect l="0" t="0" r="0" b="0"/>
              <a:pathLst>
                <a:path w="17339" h="12769" extrusionOk="0">
                  <a:moveTo>
                    <a:pt x="0" y="0"/>
                  </a:moveTo>
                  <a:lnTo>
                    <a:pt x="12769" y="12769"/>
                  </a:lnTo>
                  <a:lnTo>
                    <a:pt x="17339" y="12769"/>
                  </a:lnTo>
                  <a:lnTo>
                    <a:pt x="4570" y="0"/>
                  </a:lnTo>
                  <a:close/>
                </a:path>
              </a:pathLst>
            </a:custGeom>
            <a:solidFill>
              <a:srgbClr val="0BD1CD"/>
            </a:solidFill>
            <a:ln>
              <a:noFill/>
            </a:ln>
          </p:spPr>
          <p:txBody>
            <a:bodyPr lIns="91425" tIns="91425" rIns="91425" bIns="91425" anchor="ctr" anchorCtr="0">
              <a:noAutofit/>
            </a:bodyPr>
            <a:lstStyle/>
            <a:p>
              <a:pPr lvl="0">
                <a:spcBef>
                  <a:spcPts val="0"/>
                </a:spcBef>
                <a:buNone/>
              </a:pPr>
              <a:endParaRPr/>
            </a:p>
          </p:txBody>
        </p:sp>
        <p:sp>
          <p:nvSpPr>
            <p:cNvPr id="1017" name="Shape 1017"/>
            <p:cNvSpPr/>
            <p:nvPr/>
          </p:nvSpPr>
          <p:spPr>
            <a:xfrm>
              <a:off x="392675" y="2513050"/>
              <a:ext cx="275575" cy="309175"/>
            </a:xfrm>
            <a:custGeom>
              <a:avLst/>
              <a:gdLst/>
              <a:ahLst/>
              <a:cxnLst/>
              <a:rect l="0" t="0" r="0" b="0"/>
              <a:pathLst>
                <a:path w="11023" h="12367" extrusionOk="0">
                  <a:moveTo>
                    <a:pt x="1748" y="1"/>
                  </a:moveTo>
                  <a:lnTo>
                    <a:pt x="1" y="2958"/>
                  </a:lnTo>
                  <a:lnTo>
                    <a:pt x="9409" y="12366"/>
                  </a:lnTo>
                  <a:lnTo>
                    <a:pt x="11022" y="9409"/>
                  </a:lnTo>
                  <a:lnTo>
                    <a:pt x="1748" y="1"/>
                  </a:lnTo>
                  <a:close/>
                </a:path>
              </a:pathLst>
            </a:custGeom>
            <a:solidFill>
              <a:srgbClr val="0CCFCD"/>
            </a:solidFill>
            <a:ln>
              <a:noFill/>
            </a:ln>
          </p:spPr>
          <p:txBody>
            <a:bodyPr lIns="91425" tIns="91425" rIns="91425" bIns="91425" anchor="ctr" anchorCtr="0">
              <a:noAutofit/>
            </a:bodyPr>
            <a:lstStyle/>
            <a:p>
              <a:pPr lvl="0">
                <a:spcBef>
                  <a:spcPts val="0"/>
                </a:spcBef>
                <a:buNone/>
              </a:pPr>
              <a:endParaRPr/>
            </a:p>
          </p:txBody>
        </p:sp>
        <p:sp>
          <p:nvSpPr>
            <p:cNvPr id="1018" name="Shape 1018"/>
            <p:cNvSpPr/>
            <p:nvPr/>
          </p:nvSpPr>
          <p:spPr>
            <a:xfrm>
              <a:off x="1773725" y="3964650"/>
              <a:ext cx="433475" cy="319225"/>
            </a:xfrm>
            <a:custGeom>
              <a:avLst/>
              <a:gdLst/>
              <a:ahLst/>
              <a:cxnLst/>
              <a:rect l="0" t="0" r="0" b="0"/>
              <a:pathLst>
                <a:path w="17339" h="12769" extrusionOk="0">
                  <a:moveTo>
                    <a:pt x="0" y="0"/>
                  </a:moveTo>
                  <a:lnTo>
                    <a:pt x="12634" y="12769"/>
                  </a:lnTo>
                  <a:lnTo>
                    <a:pt x="17339" y="12769"/>
                  </a:lnTo>
                  <a:lnTo>
                    <a:pt x="4570" y="0"/>
                  </a:lnTo>
                  <a:close/>
                </a:path>
              </a:pathLst>
            </a:custGeom>
            <a:solidFill>
              <a:srgbClr val="0CCFCD"/>
            </a:solidFill>
            <a:ln>
              <a:noFill/>
            </a:ln>
          </p:spPr>
          <p:txBody>
            <a:bodyPr lIns="91425" tIns="91425" rIns="91425" bIns="91425" anchor="ctr" anchorCtr="0">
              <a:noAutofit/>
            </a:bodyPr>
            <a:lstStyle/>
            <a:p>
              <a:pPr lvl="0">
                <a:spcBef>
                  <a:spcPts val="0"/>
                </a:spcBef>
                <a:buNone/>
              </a:pPr>
              <a:endParaRPr/>
            </a:p>
          </p:txBody>
        </p:sp>
        <p:sp>
          <p:nvSpPr>
            <p:cNvPr id="1019" name="Shape 1019"/>
            <p:cNvSpPr/>
            <p:nvPr/>
          </p:nvSpPr>
          <p:spPr>
            <a:xfrm>
              <a:off x="429650" y="2452575"/>
              <a:ext cx="275550" cy="305800"/>
            </a:xfrm>
            <a:custGeom>
              <a:avLst/>
              <a:gdLst/>
              <a:ahLst/>
              <a:cxnLst/>
              <a:rect l="0" t="0" r="0" b="0"/>
              <a:pathLst>
                <a:path w="11022" h="12232" extrusionOk="0">
                  <a:moveTo>
                    <a:pt x="1748" y="1"/>
                  </a:moveTo>
                  <a:lnTo>
                    <a:pt x="0" y="2957"/>
                  </a:lnTo>
                  <a:lnTo>
                    <a:pt x="9274" y="12232"/>
                  </a:lnTo>
                  <a:lnTo>
                    <a:pt x="11022" y="9275"/>
                  </a:lnTo>
                  <a:lnTo>
                    <a:pt x="1748" y="1"/>
                  </a:lnTo>
                  <a:close/>
                </a:path>
              </a:pathLst>
            </a:custGeom>
            <a:solidFill>
              <a:srgbClr val="0DCDCE"/>
            </a:solidFill>
            <a:ln>
              <a:noFill/>
            </a:ln>
          </p:spPr>
          <p:txBody>
            <a:bodyPr lIns="91425" tIns="91425" rIns="91425" bIns="91425" anchor="ctr" anchorCtr="0">
              <a:noAutofit/>
            </a:bodyPr>
            <a:lstStyle/>
            <a:p>
              <a:pPr lvl="0">
                <a:spcBef>
                  <a:spcPts val="0"/>
                </a:spcBef>
                <a:buNone/>
              </a:pPr>
              <a:endParaRPr/>
            </a:p>
          </p:txBody>
        </p:sp>
        <p:sp>
          <p:nvSpPr>
            <p:cNvPr id="1020" name="Shape 1020"/>
            <p:cNvSpPr/>
            <p:nvPr/>
          </p:nvSpPr>
          <p:spPr>
            <a:xfrm>
              <a:off x="1871150" y="3964650"/>
              <a:ext cx="433500" cy="319225"/>
            </a:xfrm>
            <a:custGeom>
              <a:avLst/>
              <a:gdLst/>
              <a:ahLst/>
              <a:cxnLst/>
              <a:rect l="0" t="0" r="0" b="0"/>
              <a:pathLst>
                <a:path w="17340" h="12769" extrusionOk="0">
                  <a:moveTo>
                    <a:pt x="1" y="0"/>
                  </a:moveTo>
                  <a:lnTo>
                    <a:pt x="12635" y="12769"/>
                  </a:lnTo>
                  <a:lnTo>
                    <a:pt x="17340" y="12769"/>
                  </a:lnTo>
                  <a:lnTo>
                    <a:pt x="4571" y="0"/>
                  </a:lnTo>
                  <a:close/>
                </a:path>
              </a:pathLst>
            </a:custGeom>
            <a:solidFill>
              <a:srgbClr val="0DCDCE"/>
            </a:solidFill>
            <a:ln>
              <a:noFill/>
            </a:ln>
          </p:spPr>
          <p:txBody>
            <a:bodyPr lIns="91425" tIns="91425" rIns="91425" bIns="91425" anchor="ctr" anchorCtr="0">
              <a:noAutofit/>
            </a:bodyPr>
            <a:lstStyle/>
            <a:p>
              <a:pPr lvl="0">
                <a:spcBef>
                  <a:spcPts val="0"/>
                </a:spcBef>
                <a:buNone/>
              </a:pPr>
              <a:endParaRPr/>
            </a:p>
          </p:txBody>
        </p:sp>
        <p:sp>
          <p:nvSpPr>
            <p:cNvPr id="1021" name="Shape 1021"/>
            <p:cNvSpPr/>
            <p:nvPr/>
          </p:nvSpPr>
          <p:spPr>
            <a:xfrm>
              <a:off x="1965250" y="3964650"/>
              <a:ext cx="436850" cy="319225"/>
            </a:xfrm>
            <a:custGeom>
              <a:avLst/>
              <a:gdLst/>
              <a:ahLst/>
              <a:cxnLst/>
              <a:rect l="0" t="0" r="0" b="0"/>
              <a:pathLst>
                <a:path w="17474" h="12769" extrusionOk="0">
                  <a:moveTo>
                    <a:pt x="0" y="0"/>
                  </a:moveTo>
                  <a:lnTo>
                    <a:pt x="12769" y="12769"/>
                  </a:lnTo>
                  <a:lnTo>
                    <a:pt x="17473" y="12769"/>
                  </a:lnTo>
                  <a:lnTo>
                    <a:pt x="4705" y="0"/>
                  </a:lnTo>
                  <a:close/>
                </a:path>
              </a:pathLst>
            </a:custGeom>
            <a:solidFill>
              <a:srgbClr val="0ECCCF"/>
            </a:solidFill>
            <a:ln>
              <a:noFill/>
            </a:ln>
          </p:spPr>
          <p:txBody>
            <a:bodyPr lIns="91425" tIns="91425" rIns="91425" bIns="91425" anchor="ctr" anchorCtr="0">
              <a:noAutofit/>
            </a:bodyPr>
            <a:lstStyle/>
            <a:p>
              <a:pPr lvl="0">
                <a:spcBef>
                  <a:spcPts val="0"/>
                </a:spcBef>
                <a:buNone/>
              </a:pPr>
              <a:endParaRPr/>
            </a:p>
          </p:txBody>
        </p:sp>
        <p:sp>
          <p:nvSpPr>
            <p:cNvPr id="1022" name="Shape 1022"/>
            <p:cNvSpPr/>
            <p:nvPr/>
          </p:nvSpPr>
          <p:spPr>
            <a:xfrm>
              <a:off x="466600" y="2392100"/>
              <a:ext cx="272200" cy="305800"/>
            </a:xfrm>
            <a:custGeom>
              <a:avLst/>
              <a:gdLst/>
              <a:ahLst/>
              <a:cxnLst/>
              <a:rect l="0" t="0" r="0" b="0"/>
              <a:pathLst>
                <a:path w="10888" h="12232" extrusionOk="0">
                  <a:moveTo>
                    <a:pt x="1614" y="0"/>
                  </a:moveTo>
                  <a:lnTo>
                    <a:pt x="1" y="2957"/>
                  </a:lnTo>
                  <a:lnTo>
                    <a:pt x="9275" y="12231"/>
                  </a:lnTo>
                  <a:lnTo>
                    <a:pt x="10888" y="9274"/>
                  </a:lnTo>
                  <a:lnTo>
                    <a:pt x="1614" y="0"/>
                  </a:lnTo>
                  <a:close/>
                </a:path>
              </a:pathLst>
            </a:custGeom>
            <a:solidFill>
              <a:srgbClr val="0ECCCF"/>
            </a:solidFill>
            <a:ln>
              <a:noFill/>
            </a:ln>
          </p:spPr>
          <p:txBody>
            <a:bodyPr lIns="91425" tIns="91425" rIns="91425" bIns="91425" anchor="ctr" anchorCtr="0">
              <a:noAutofit/>
            </a:bodyPr>
            <a:lstStyle/>
            <a:p>
              <a:pPr lvl="0">
                <a:spcBef>
                  <a:spcPts val="0"/>
                </a:spcBef>
                <a:buNone/>
              </a:pPr>
              <a:endParaRPr/>
            </a:p>
          </p:txBody>
        </p:sp>
        <p:sp>
          <p:nvSpPr>
            <p:cNvPr id="1023" name="Shape 1023"/>
            <p:cNvSpPr/>
            <p:nvPr/>
          </p:nvSpPr>
          <p:spPr>
            <a:xfrm>
              <a:off x="2062700" y="3964650"/>
              <a:ext cx="433475" cy="319225"/>
            </a:xfrm>
            <a:custGeom>
              <a:avLst/>
              <a:gdLst/>
              <a:ahLst/>
              <a:cxnLst/>
              <a:rect l="0" t="0" r="0" b="0"/>
              <a:pathLst>
                <a:path w="17339" h="12769" extrusionOk="0">
                  <a:moveTo>
                    <a:pt x="0" y="0"/>
                  </a:moveTo>
                  <a:lnTo>
                    <a:pt x="12769" y="12769"/>
                  </a:lnTo>
                  <a:lnTo>
                    <a:pt x="17339" y="12769"/>
                  </a:lnTo>
                  <a:lnTo>
                    <a:pt x="4704" y="0"/>
                  </a:lnTo>
                  <a:close/>
                </a:path>
              </a:pathLst>
            </a:custGeom>
            <a:solidFill>
              <a:srgbClr val="10CACF"/>
            </a:solidFill>
            <a:ln>
              <a:noFill/>
            </a:ln>
          </p:spPr>
          <p:txBody>
            <a:bodyPr lIns="91425" tIns="91425" rIns="91425" bIns="91425" anchor="ctr" anchorCtr="0">
              <a:noAutofit/>
            </a:bodyPr>
            <a:lstStyle/>
            <a:p>
              <a:pPr lvl="0">
                <a:spcBef>
                  <a:spcPts val="0"/>
                </a:spcBef>
                <a:buNone/>
              </a:pPr>
              <a:endParaRPr/>
            </a:p>
          </p:txBody>
        </p:sp>
        <p:sp>
          <p:nvSpPr>
            <p:cNvPr id="1024" name="Shape 1024"/>
            <p:cNvSpPr/>
            <p:nvPr/>
          </p:nvSpPr>
          <p:spPr>
            <a:xfrm>
              <a:off x="500200" y="2328250"/>
              <a:ext cx="275575" cy="309150"/>
            </a:xfrm>
            <a:custGeom>
              <a:avLst/>
              <a:gdLst/>
              <a:ahLst/>
              <a:cxnLst/>
              <a:rect l="0" t="0" r="0" b="0"/>
              <a:pathLst>
                <a:path w="11023" h="12366" extrusionOk="0">
                  <a:moveTo>
                    <a:pt x="1748" y="1"/>
                  </a:moveTo>
                  <a:lnTo>
                    <a:pt x="1" y="2957"/>
                  </a:lnTo>
                  <a:lnTo>
                    <a:pt x="9275" y="12366"/>
                  </a:lnTo>
                  <a:lnTo>
                    <a:pt x="11022" y="9409"/>
                  </a:lnTo>
                  <a:lnTo>
                    <a:pt x="1748" y="1"/>
                  </a:lnTo>
                  <a:close/>
                </a:path>
              </a:pathLst>
            </a:custGeom>
            <a:solidFill>
              <a:srgbClr val="10CACF"/>
            </a:solidFill>
            <a:ln>
              <a:noFill/>
            </a:ln>
          </p:spPr>
          <p:txBody>
            <a:bodyPr lIns="91425" tIns="91425" rIns="91425" bIns="91425" anchor="ctr" anchorCtr="0">
              <a:noAutofit/>
            </a:bodyPr>
            <a:lstStyle/>
            <a:p>
              <a:pPr lvl="0">
                <a:spcBef>
                  <a:spcPts val="0"/>
                </a:spcBef>
                <a:buNone/>
              </a:pPr>
              <a:endParaRPr/>
            </a:p>
          </p:txBody>
        </p:sp>
        <p:sp>
          <p:nvSpPr>
            <p:cNvPr id="1025" name="Shape 1025"/>
            <p:cNvSpPr/>
            <p:nvPr/>
          </p:nvSpPr>
          <p:spPr>
            <a:xfrm>
              <a:off x="537175" y="2267775"/>
              <a:ext cx="275550" cy="305800"/>
            </a:xfrm>
            <a:custGeom>
              <a:avLst/>
              <a:gdLst/>
              <a:ahLst/>
              <a:cxnLst/>
              <a:rect l="0" t="0" r="0" b="0"/>
              <a:pathLst>
                <a:path w="11022" h="12232" extrusionOk="0">
                  <a:moveTo>
                    <a:pt x="1613" y="0"/>
                  </a:moveTo>
                  <a:lnTo>
                    <a:pt x="0" y="2957"/>
                  </a:lnTo>
                  <a:lnTo>
                    <a:pt x="9274" y="12231"/>
                  </a:lnTo>
                  <a:lnTo>
                    <a:pt x="11022" y="9274"/>
                  </a:lnTo>
                  <a:lnTo>
                    <a:pt x="1613" y="0"/>
                  </a:lnTo>
                  <a:close/>
                </a:path>
              </a:pathLst>
            </a:custGeom>
            <a:solidFill>
              <a:srgbClr val="11C8D0"/>
            </a:solidFill>
            <a:ln>
              <a:noFill/>
            </a:ln>
          </p:spPr>
          <p:txBody>
            <a:bodyPr lIns="91425" tIns="91425" rIns="91425" bIns="91425" anchor="ctr" anchorCtr="0">
              <a:noAutofit/>
            </a:bodyPr>
            <a:lstStyle/>
            <a:p>
              <a:pPr lvl="0">
                <a:spcBef>
                  <a:spcPts val="0"/>
                </a:spcBef>
                <a:buNone/>
              </a:pPr>
              <a:endParaRPr/>
            </a:p>
          </p:txBody>
        </p:sp>
        <p:sp>
          <p:nvSpPr>
            <p:cNvPr id="1026" name="Shape 1026"/>
            <p:cNvSpPr/>
            <p:nvPr/>
          </p:nvSpPr>
          <p:spPr>
            <a:xfrm>
              <a:off x="2160150" y="3964650"/>
              <a:ext cx="433475" cy="319225"/>
            </a:xfrm>
            <a:custGeom>
              <a:avLst/>
              <a:gdLst/>
              <a:ahLst/>
              <a:cxnLst/>
              <a:rect l="0" t="0" r="0" b="0"/>
              <a:pathLst>
                <a:path w="17339" h="12769" extrusionOk="0">
                  <a:moveTo>
                    <a:pt x="0" y="0"/>
                  </a:moveTo>
                  <a:lnTo>
                    <a:pt x="12769" y="12769"/>
                  </a:lnTo>
                  <a:lnTo>
                    <a:pt x="17339" y="12769"/>
                  </a:lnTo>
                  <a:lnTo>
                    <a:pt x="4704" y="0"/>
                  </a:lnTo>
                  <a:close/>
                </a:path>
              </a:pathLst>
            </a:custGeom>
            <a:solidFill>
              <a:srgbClr val="11C8D0"/>
            </a:solidFill>
            <a:ln>
              <a:noFill/>
            </a:ln>
          </p:spPr>
          <p:txBody>
            <a:bodyPr lIns="91425" tIns="91425" rIns="91425" bIns="91425" anchor="ctr" anchorCtr="0">
              <a:noAutofit/>
            </a:bodyPr>
            <a:lstStyle/>
            <a:p>
              <a:pPr lvl="0">
                <a:spcBef>
                  <a:spcPts val="0"/>
                </a:spcBef>
                <a:buNone/>
              </a:pPr>
              <a:endParaRPr/>
            </a:p>
          </p:txBody>
        </p:sp>
        <p:sp>
          <p:nvSpPr>
            <p:cNvPr id="1027" name="Shape 1027"/>
            <p:cNvSpPr/>
            <p:nvPr/>
          </p:nvSpPr>
          <p:spPr>
            <a:xfrm>
              <a:off x="570775" y="2207275"/>
              <a:ext cx="275550" cy="305800"/>
            </a:xfrm>
            <a:custGeom>
              <a:avLst/>
              <a:gdLst/>
              <a:ahLst/>
              <a:cxnLst/>
              <a:rect l="0" t="0" r="0" b="0"/>
              <a:pathLst>
                <a:path w="11022" h="12232" extrusionOk="0">
                  <a:moveTo>
                    <a:pt x="1748" y="1"/>
                  </a:moveTo>
                  <a:lnTo>
                    <a:pt x="0" y="2958"/>
                  </a:lnTo>
                  <a:lnTo>
                    <a:pt x="9409" y="12232"/>
                  </a:lnTo>
                  <a:lnTo>
                    <a:pt x="11022" y="9275"/>
                  </a:lnTo>
                  <a:lnTo>
                    <a:pt x="1748" y="1"/>
                  </a:lnTo>
                  <a:close/>
                </a:path>
              </a:pathLst>
            </a:custGeom>
            <a:solidFill>
              <a:srgbClr val="12C7D0"/>
            </a:solidFill>
            <a:ln>
              <a:noFill/>
            </a:ln>
          </p:spPr>
          <p:txBody>
            <a:bodyPr lIns="91425" tIns="91425" rIns="91425" bIns="91425" anchor="ctr" anchorCtr="0">
              <a:noAutofit/>
            </a:bodyPr>
            <a:lstStyle/>
            <a:p>
              <a:pPr lvl="0">
                <a:spcBef>
                  <a:spcPts val="0"/>
                </a:spcBef>
                <a:buNone/>
              </a:pPr>
              <a:endParaRPr/>
            </a:p>
          </p:txBody>
        </p:sp>
        <p:sp>
          <p:nvSpPr>
            <p:cNvPr id="1028" name="Shape 1028"/>
            <p:cNvSpPr/>
            <p:nvPr/>
          </p:nvSpPr>
          <p:spPr>
            <a:xfrm>
              <a:off x="2257575" y="3964650"/>
              <a:ext cx="433500" cy="319225"/>
            </a:xfrm>
            <a:custGeom>
              <a:avLst/>
              <a:gdLst/>
              <a:ahLst/>
              <a:cxnLst/>
              <a:rect l="0" t="0" r="0" b="0"/>
              <a:pathLst>
                <a:path w="17340" h="12769" extrusionOk="0">
                  <a:moveTo>
                    <a:pt x="1" y="0"/>
                  </a:moveTo>
                  <a:lnTo>
                    <a:pt x="12770" y="12769"/>
                  </a:lnTo>
                  <a:lnTo>
                    <a:pt x="17339" y="12769"/>
                  </a:lnTo>
                  <a:lnTo>
                    <a:pt x="4705" y="0"/>
                  </a:lnTo>
                  <a:close/>
                </a:path>
              </a:pathLst>
            </a:custGeom>
            <a:solidFill>
              <a:srgbClr val="12C7D0"/>
            </a:solidFill>
            <a:ln>
              <a:noFill/>
            </a:ln>
          </p:spPr>
          <p:txBody>
            <a:bodyPr lIns="91425" tIns="91425" rIns="91425" bIns="91425" anchor="ctr" anchorCtr="0">
              <a:noAutofit/>
            </a:bodyPr>
            <a:lstStyle/>
            <a:p>
              <a:pPr lvl="0">
                <a:spcBef>
                  <a:spcPts val="0"/>
                </a:spcBef>
                <a:buNone/>
              </a:pPr>
              <a:endParaRPr/>
            </a:p>
          </p:txBody>
        </p:sp>
        <p:sp>
          <p:nvSpPr>
            <p:cNvPr id="1029" name="Shape 1029"/>
            <p:cNvSpPr/>
            <p:nvPr/>
          </p:nvSpPr>
          <p:spPr>
            <a:xfrm>
              <a:off x="2355025" y="3964650"/>
              <a:ext cx="383100" cy="319225"/>
            </a:xfrm>
            <a:custGeom>
              <a:avLst/>
              <a:gdLst/>
              <a:ahLst/>
              <a:cxnLst/>
              <a:rect l="0" t="0" r="0" b="0"/>
              <a:pathLst>
                <a:path w="15324" h="12769" extrusionOk="0">
                  <a:moveTo>
                    <a:pt x="1" y="0"/>
                  </a:moveTo>
                  <a:lnTo>
                    <a:pt x="12769" y="12769"/>
                  </a:lnTo>
                  <a:lnTo>
                    <a:pt x="14248" y="12769"/>
                  </a:lnTo>
                  <a:lnTo>
                    <a:pt x="15323" y="10753"/>
                  </a:lnTo>
                  <a:lnTo>
                    <a:pt x="4570" y="0"/>
                  </a:lnTo>
                  <a:close/>
                </a:path>
              </a:pathLst>
            </a:custGeom>
            <a:solidFill>
              <a:srgbClr val="13C5D1"/>
            </a:solidFill>
            <a:ln>
              <a:noFill/>
            </a:ln>
          </p:spPr>
          <p:txBody>
            <a:bodyPr lIns="91425" tIns="91425" rIns="91425" bIns="91425" anchor="ctr" anchorCtr="0">
              <a:noAutofit/>
            </a:bodyPr>
            <a:lstStyle/>
            <a:p>
              <a:pPr lvl="0">
                <a:spcBef>
                  <a:spcPts val="0"/>
                </a:spcBef>
                <a:buNone/>
              </a:pPr>
              <a:endParaRPr/>
            </a:p>
          </p:txBody>
        </p:sp>
        <p:sp>
          <p:nvSpPr>
            <p:cNvPr id="1030" name="Shape 1030"/>
            <p:cNvSpPr/>
            <p:nvPr/>
          </p:nvSpPr>
          <p:spPr>
            <a:xfrm>
              <a:off x="607725" y="2146800"/>
              <a:ext cx="275575" cy="305800"/>
            </a:xfrm>
            <a:custGeom>
              <a:avLst/>
              <a:gdLst/>
              <a:ahLst/>
              <a:cxnLst/>
              <a:rect l="0" t="0" r="0" b="0"/>
              <a:pathLst>
                <a:path w="11023" h="12232" extrusionOk="0">
                  <a:moveTo>
                    <a:pt x="1614" y="1"/>
                  </a:moveTo>
                  <a:lnTo>
                    <a:pt x="1" y="2823"/>
                  </a:lnTo>
                  <a:lnTo>
                    <a:pt x="9275" y="12232"/>
                  </a:lnTo>
                  <a:lnTo>
                    <a:pt x="11022" y="9275"/>
                  </a:lnTo>
                  <a:lnTo>
                    <a:pt x="1614" y="1"/>
                  </a:lnTo>
                  <a:close/>
                </a:path>
              </a:pathLst>
            </a:custGeom>
            <a:solidFill>
              <a:srgbClr val="13C5D1"/>
            </a:solidFill>
            <a:ln>
              <a:noFill/>
            </a:ln>
          </p:spPr>
          <p:txBody>
            <a:bodyPr lIns="91425" tIns="91425" rIns="91425" bIns="91425" anchor="ctr" anchorCtr="0">
              <a:noAutofit/>
            </a:bodyPr>
            <a:lstStyle/>
            <a:p>
              <a:pPr lvl="0">
                <a:spcBef>
                  <a:spcPts val="0"/>
                </a:spcBef>
                <a:buNone/>
              </a:pPr>
              <a:endParaRPr/>
            </a:p>
          </p:txBody>
        </p:sp>
        <p:sp>
          <p:nvSpPr>
            <p:cNvPr id="1031" name="Shape 1031"/>
            <p:cNvSpPr/>
            <p:nvPr/>
          </p:nvSpPr>
          <p:spPr>
            <a:xfrm>
              <a:off x="2452475" y="3941125"/>
              <a:ext cx="322600" cy="305800"/>
            </a:xfrm>
            <a:custGeom>
              <a:avLst/>
              <a:gdLst/>
              <a:ahLst/>
              <a:cxnLst/>
              <a:rect l="0" t="0" r="0" b="0"/>
              <a:pathLst>
                <a:path w="12904" h="12232" extrusionOk="0">
                  <a:moveTo>
                    <a:pt x="3495" y="1"/>
                  </a:moveTo>
                  <a:lnTo>
                    <a:pt x="2957" y="941"/>
                  </a:lnTo>
                  <a:lnTo>
                    <a:pt x="0" y="941"/>
                  </a:lnTo>
                  <a:lnTo>
                    <a:pt x="11156" y="12232"/>
                  </a:lnTo>
                  <a:lnTo>
                    <a:pt x="12904" y="9275"/>
                  </a:lnTo>
                  <a:lnTo>
                    <a:pt x="3495" y="1"/>
                  </a:lnTo>
                  <a:close/>
                </a:path>
              </a:pathLst>
            </a:custGeom>
            <a:solidFill>
              <a:srgbClr val="14C3D2"/>
            </a:solidFill>
            <a:ln>
              <a:noFill/>
            </a:ln>
          </p:spPr>
          <p:txBody>
            <a:bodyPr lIns="91425" tIns="91425" rIns="91425" bIns="91425" anchor="ctr" anchorCtr="0">
              <a:noAutofit/>
            </a:bodyPr>
            <a:lstStyle/>
            <a:p>
              <a:pPr lvl="0">
                <a:spcBef>
                  <a:spcPts val="0"/>
                </a:spcBef>
                <a:buNone/>
              </a:pPr>
              <a:endParaRPr/>
            </a:p>
          </p:txBody>
        </p:sp>
        <p:sp>
          <p:nvSpPr>
            <p:cNvPr id="1032" name="Shape 1032"/>
            <p:cNvSpPr/>
            <p:nvPr/>
          </p:nvSpPr>
          <p:spPr>
            <a:xfrm>
              <a:off x="641325" y="2082950"/>
              <a:ext cx="275575" cy="305800"/>
            </a:xfrm>
            <a:custGeom>
              <a:avLst/>
              <a:gdLst/>
              <a:ahLst/>
              <a:cxnLst/>
              <a:rect l="0" t="0" r="0" b="0"/>
              <a:pathLst>
                <a:path w="11023" h="12232" extrusionOk="0">
                  <a:moveTo>
                    <a:pt x="1748" y="1"/>
                  </a:moveTo>
                  <a:lnTo>
                    <a:pt x="1" y="2958"/>
                  </a:lnTo>
                  <a:lnTo>
                    <a:pt x="9409" y="12232"/>
                  </a:lnTo>
                  <a:lnTo>
                    <a:pt x="11022" y="9409"/>
                  </a:lnTo>
                  <a:lnTo>
                    <a:pt x="1748" y="1"/>
                  </a:lnTo>
                  <a:close/>
                </a:path>
              </a:pathLst>
            </a:custGeom>
            <a:solidFill>
              <a:srgbClr val="14C3D2"/>
            </a:solidFill>
            <a:ln>
              <a:noFill/>
            </a:ln>
          </p:spPr>
          <p:txBody>
            <a:bodyPr lIns="91425" tIns="91425" rIns="91425" bIns="91425" anchor="ctr" anchorCtr="0">
              <a:noAutofit/>
            </a:bodyPr>
            <a:lstStyle/>
            <a:p>
              <a:pPr lvl="0">
                <a:spcBef>
                  <a:spcPts val="0"/>
                </a:spcBef>
                <a:buNone/>
              </a:pPr>
              <a:endParaRPr/>
            </a:p>
          </p:txBody>
        </p:sp>
        <p:sp>
          <p:nvSpPr>
            <p:cNvPr id="1033" name="Shape 1033"/>
            <p:cNvSpPr/>
            <p:nvPr/>
          </p:nvSpPr>
          <p:spPr>
            <a:xfrm>
              <a:off x="678300" y="2022475"/>
              <a:ext cx="275550" cy="305800"/>
            </a:xfrm>
            <a:custGeom>
              <a:avLst/>
              <a:gdLst/>
              <a:ahLst/>
              <a:cxnLst/>
              <a:rect l="0" t="0" r="0" b="0"/>
              <a:pathLst>
                <a:path w="11022" h="12232" extrusionOk="0">
                  <a:moveTo>
                    <a:pt x="1748" y="1"/>
                  </a:moveTo>
                  <a:lnTo>
                    <a:pt x="0" y="2957"/>
                  </a:lnTo>
                  <a:lnTo>
                    <a:pt x="9274" y="12232"/>
                  </a:lnTo>
                  <a:lnTo>
                    <a:pt x="11022" y="9275"/>
                  </a:lnTo>
                  <a:lnTo>
                    <a:pt x="1748" y="1"/>
                  </a:lnTo>
                  <a:close/>
                </a:path>
              </a:pathLst>
            </a:custGeom>
            <a:solidFill>
              <a:srgbClr val="15C1D2"/>
            </a:solidFill>
            <a:ln>
              <a:noFill/>
            </a:ln>
          </p:spPr>
          <p:txBody>
            <a:bodyPr lIns="91425" tIns="91425" rIns="91425" bIns="91425" anchor="ctr" anchorCtr="0">
              <a:noAutofit/>
            </a:bodyPr>
            <a:lstStyle/>
            <a:p>
              <a:pPr lvl="0">
                <a:spcBef>
                  <a:spcPts val="0"/>
                </a:spcBef>
                <a:buNone/>
              </a:pPr>
              <a:endParaRPr/>
            </a:p>
          </p:txBody>
        </p:sp>
        <p:sp>
          <p:nvSpPr>
            <p:cNvPr id="1034" name="Shape 1034"/>
            <p:cNvSpPr/>
            <p:nvPr/>
          </p:nvSpPr>
          <p:spPr>
            <a:xfrm>
              <a:off x="2533125" y="3877275"/>
              <a:ext cx="275550" cy="309175"/>
            </a:xfrm>
            <a:custGeom>
              <a:avLst/>
              <a:gdLst/>
              <a:ahLst/>
              <a:cxnLst/>
              <a:rect l="0" t="0" r="0" b="0"/>
              <a:pathLst>
                <a:path w="11022" h="12367" extrusionOk="0">
                  <a:moveTo>
                    <a:pt x="1748" y="1"/>
                  </a:moveTo>
                  <a:lnTo>
                    <a:pt x="0" y="2958"/>
                  </a:lnTo>
                  <a:lnTo>
                    <a:pt x="9409" y="12366"/>
                  </a:lnTo>
                  <a:lnTo>
                    <a:pt x="11022" y="9409"/>
                  </a:lnTo>
                  <a:lnTo>
                    <a:pt x="1748" y="1"/>
                  </a:lnTo>
                  <a:close/>
                </a:path>
              </a:pathLst>
            </a:custGeom>
            <a:solidFill>
              <a:srgbClr val="15C1D2"/>
            </a:solidFill>
            <a:ln>
              <a:noFill/>
            </a:ln>
          </p:spPr>
          <p:txBody>
            <a:bodyPr lIns="91425" tIns="91425" rIns="91425" bIns="91425" anchor="ctr" anchorCtr="0">
              <a:noAutofit/>
            </a:bodyPr>
            <a:lstStyle/>
            <a:p>
              <a:pPr lvl="0">
                <a:spcBef>
                  <a:spcPts val="0"/>
                </a:spcBef>
                <a:buNone/>
              </a:pPr>
              <a:endParaRPr/>
            </a:p>
          </p:txBody>
        </p:sp>
        <p:sp>
          <p:nvSpPr>
            <p:cNvPr id="1035" name="Shape 1035"/>
            <p:cNvSpPr/>
            <p:nvPr/>
          </p:nvSpPr>
          <p:spPr>
            <a:xfrm>
              <a:off x="2570075" y="3816800"/>
              <a:ext cx="275575" cy="305800"/>
            </a:xfrm>
            <a:custGeom>
              <a:avLst/>
              <a:gdLst/>
              <a:ahLst/>
              <a:cxnLst/>
              <a:rect l="0" t="0" r="0" b="0"/>
              <a:pathLst>
                <a:path w="11023" h="12232" extrusionOk="0">
                  <a:moveTo>
                    <a:pt x="1614" y="1"/>
                  </a:moveTo>
                  <a:lnTo>
                    <a:pt x="1" y="2957"/>
                  </a:lnTo>
                  <a:lnTo>
                    <a:pt x="9275" y="12232"/>
                  </a:lnTo>
                  <a:lnTo>
                    <a:pt x="11022" y="9275"/>
                  </a:lnTo>
                  <a:lnTo>
                    <a:pt x="1614" y="1"/>
                  </a:lnTo>
                  <a:close/>
                </a:path>
              </a:pathLst>
            </a:custGeom>
            <a:solidFill>
              <a:srgbClr val="16C0D3"/>
            </a:solidFill>
            <a:ln>
              <a:noFill/>
            </a:ln>
          </p:spPr>
          <p:txBody>
            <a:bodyPr lIns="91425" tIns="91425" rIns="91425" bIns="91425" anchor="ctr" anchorCtr="0">
              <a:noAutofit/>
            </a:bodyPr>
            <a:lstStyle/>
            <a:p>
              <a:pPr lvl="0">
                <a:spcBef>
                  <a:spcPts val="0"/>
                </a:spcBef>
                <a:buNone/>
              </a:pPr>
              <a:endParaRPr/>
            </a:p>
          </p:txBody>
        </p:sp>
        <p:sp>
          <p:nvSpPr>
            <p:cNvPr id="1036" name="Shape 1036"/>
            <p:cNvSpPr/>
            <p:nvPr/>
          </p:nvSpPr>
          <p:spPr>
            <a:xfrm>
              <a:off x="711900" y="1962000"/>
              <a:ext cx="275550" cy="305800"/>
            </a:xfrm>
            <a:custGeom>
              <a:avLst/>
              <a:gdLst/>
              <a:ahLst/>
              <a:cxnLst/>
              <a:rect l="0" t="0" r="0" b="0"/>
              <a:pathLst>
                <a:path w="11022" h="12232" extrusionOk="0">
                  <a:moveTo>
                    <a:pt x="1748" y="0"/>
                  </a:moveTo>
                  <a:lnTo>
                    <a:pt x="0" y="2957"/>
                  </a:lnTo>
                  <a:lnTo>
                    <a:pt x="9409" y="12231"/>
                  </a:lnTo>
                  <a:lnTo>
                    <a:pt x="11022" y="9274"/>
                  </a:lnTo>
                  <a:lnTo>
                    <a:pt x="1748" y="0"/>
                  </a:lnTo>
                  <a:close/>
                </a:path>
              </a:pathLst>
            </a:custGeom>
            <a:solidFill>
              <a:srgbClr val="16C0D3"/>
            </a:solidFill>
            <a:ln>
              <a:noFill/>
            </a:ln>
          </p:spPr>
          <p:txBody>
            <a:bodyPr lIns="91425" tIns="91425" rIns="91425" bIns="91425" anchor="ctr" anchorCtr="0">
              <a:noAutofit/>
            </a:bodyPr>
            <a:lstStyle/>
            <a:p>
              <a:pPr lvl="0">
                <a:spcBef>
                  <a:spcPts val="0"/>
                </a:spcBef>
                <a:buNone/>
              </a:pPr>
              <a:endParaRPr/>
            </a:p>
          </p:txBody>
        </p:sp>
        <p:sp>
          <p:nvSpPr>
            <p:cNvPr id="1037" name="Shape 1037"/>
            <p:cNvSpPr/>
            <p:nvPr/>
          </p:nvSpPr>
          <p:spPr>
            <a:xfrm>
              <a:off x="2603675" y="3756325"/>
              <a:ext cx="275575" cy="305800"/>
            </a:xfrm>
            <a:custGeom>
              <a:avLst/>
              <a:gdLst/>
              <a:ahLst/>
              <a:cxnLst/>
              <a:rect l="0" t="0" r="0" b="0"/>
              <a:pathLst>
                <a:path w="11023" h="12232" extrusionOk="0">
                  <a:moveTo>
                    <a:pt x="1748" y="0"/>
                  </a:moveTo>
                  <a:lnTo>
                    <a:pt x="1" y="2957"/>
                  </a:lnTo>
                  <a:lnTo>
                    <a:pt x="9409" y="12231"/>
                  </a:lnTo>
                  <a:lnTo>
                    <a:pt x="11022" y="9274"/>
                  </a:lnTo>
                  <a:lnTo>
                    <a:pt x="1748" y="0"/>
                  </a:lnTo>
                  <a:close/>
                </a:path>
              </a:pathLst>
            </a:custGeom>
            <a:solidFill>
              <a:srgbClr val="17BED3"/>
            </a:solidFill>
            <a:ln>
              <a:noFill/>
            </a:ln>
          </p:spPr>
          <p:txBody>
            <a:bodyPr lIns="91425" tIns="91425" rIns="91425" bIns="91425" anchor="ctr" anchorCtr="0">
              <a:noAutofit/>
            </a:bodyPr>
            <a:lstStyle/>
            <a:p>
              <a:pPr lvl="0">
                <a:spcBef>
                  <a:spcPts val="0"/>
                </a:spcBef>
                <a:buNone/>
              </a:pPr>
              <a:endParaRPr/>
            </a:p>
          </p:txBody>
        </p:sp>
        <p:sp>
          <p:nvSpPr>
            <p:cNvPr id="1038" name="Shape 1038"/>
            <p:cNvSpPr/>
            <p:nvPr/>
          </p:nvSpPr>
          <p:spPr>
            <a:xfrm>
              <a:off x="748850" y="1898150"/>
              <a:ext cx="275575" cy="309150"/>
            </a:xfrm>
            <a:custGeom>
              <a:avLst/>
              <a:gdLst/>
              <a:ahLst/>
              <a:cxnLst/>
              <a:rect l="0" t="0" r="0" b="0"/>
              <a:pathLst>
                <a:path w="11023" h="12366" extrusionOk="0">
                  <a:moveTo>
                    <a:pt x="1748" y="0"/>
                  </a:moveTo>
                  <a:lnTo>
                    <a:pt x="1" y="2957"/>
                  </a:lnTo>
                  <a:lnTo>
                    <a:pt x="9275" y="12366"/>
                  </a:lnTo>
                  <a:lnTo>
                    <a:pt x="11022" y="9409"/>
                  </a:lnTo>
                  <a:lnTo>
                    <a:pt x="1748" y="0"/>
                  </a:lnTo>
                  <a:close/>
                </a:path>
              </a:pathLst>
            </a:custGeom>
            <a:solidFill>
              <a:srgbClr val="17BED3"/>
            </a:solidFill>
            <a:ln>
              <a:noFill/>
            </a:ln>
          </p:spPr>
          <p:txBody>
            <a:bodyPr lIns="91425" tIns="91425" rIns="91425" bIns="91425" anchor="ctr" anchorCtr="0">
              <a:noAutofit/>
            </a:bodyPr>
            <a:lstStyle/>
            <a:p>
              <a:pPr lvl="0">
                <a:spcBef>
                  <a:spcPts val="0"/>
                </a:spcBef>
                <a:buNone/>
              </a:pPr>
              <a:endParaRPr/>
            </a:p>
          </p:txBody>
        </p:sp>
        <p:sp>
          <p:nvSpPr>
            <p:cNvPr id="1039" name="Shape 1039"/>
            <p:cNvSpPr/>
            <p:nvPr/>
          </p:nvSpPr>
          <p:spPr>
            <a:xfrm>
              <a:off x="2640650" y="3692475"/>
              <a:ext cx="275550" cy="309150"/>
            </a:xfrm>
            <a:custGeom>
              <a:avLst/>
              <a:gdLst/>
              <a:ahLst/>
              <a:cxnLst/>
              <a:rect l="0" t="0" r="0" b="0"/>
              <a:pathLst>
                <a:path w="11022" h="12366" extrusionOk="0">
                  <a:moveTo>
                    <a:pt x="1748" y="0"/>
                  </a:moveTo>
                  <a:lnTo>
                    <a:pt x="0" y="2957"/>
                  </a:lnTo>
                  <a:lnTo>
                    <a:pt x="9274" y="12366"/>
                  </a:lnTo>
                  <a:lnTo>
                    <a:pt x="11022" y="9409"/>
                  </a:lnTo>
                  <a:lnTo>
                    <a:pt x="1748" y="0"/>
                  </a:lnTo>
                  <a:close/>
                </a:path>
              </a:pathLst>
            </a:custGeom>
            <a:solidFill>
              <a:srgbClr val="18BCD4"/>
            </a:solidFill>
            <a:ln>
              <a:noFill/>
            </a:ln>
          </p:spPr>
          <p:txBody>
            <a:bodyPr lIns="91425" tIns="91425" rIns="91425" bIns="91425" anchor="ctr" anchorCtr="0">
              <a:noAutofit/>
            </a:bodyPr>
            <a:lstStyle/>
            <a:p>
              <a:pPr lvl="0">
                <a:spcBef>
                  <a:spcPts val="0"/>
                </a:spcBef>
                <a:buNone/>
              </a:pPr>
              <a:endParaRPr/>
            </a:p>
          </p:txBody>
        </p:sp>
        <p:sp>
          <p:nvSpPr>
            <p:cNvPr id="1040" name="Shape 1040"/>
            <p:cNvSpPr/>
            <p:nvPr/>
          </p:nvSpPr>
          <p:spPr>
            <a:xfrm>
              <a:off x="785825" y="1837675"/>
              <a:ext cx="275550" cy="305800"/>
            </a:xfrm>
            <a:custGeom>
              <a:avLst/>
              <a:gdLst/>
              <a:ahLst/>
              <a:cxnLst/>
              <a:rect l="0" t="0" r="0" b="0"/>
              <a:pathLst>
                <a:path w="11022" h="12232" extrusionOk="0">
                  <a:moveTo>
                    <a:pt x="1613" y="0"/>
                  </a:moveTo>
                  <a:lnTo>
                    <a:pt x="0" y="2957"/>
                  </a:lnTo>
                  <a:lnTo>
                    <a:pt x="9275" y="12231"/>
                  </a:lnTo>
                  <a:lnTo>
                    <a:pt x="11022" y="9274"/>
                  </a:lnTo>
                  <a:lnTo>
                    <a:pt x="1613" y="0"/>
                  </a:lnTo>
                  <a:close/>
                </a:path>
              </a:pathLst>
            </a:custGeom>
            <a:solidFill>
              <a:srgbClr val="18BCD4"/>
            </a:solidFill>
            <a:ln>
              <a:noFill/>
            </a:ln>
          </p:spPr>
          <p:txBody>
            <a:bodyPr lIns="91425" tIns="91425" rIns="91425" bIns="91425" anchor="ctr" anchorCtr="0">
              <a:noAutofit/>
            </a:bodyPr>
            <a:lstStyle/>
            <a:p>
              <a:pPr lvl="0">
                <a:spcBef>
                  <a:spcPts val="0"/>
                </a:spcBef>
                <a:buNone/>
              </a:pPr>
              <a:endParaRPr/>
            </a:p>
          </p:txBody>
        </p:sp>
        <p:sp>
          <p:nvSpPr>
            <p:cNvPr id="1041" name="Shape 1041"/>
            <p:cNvSpPr/>
            <p:nvPr/>
          </p:nvSpPr>
          <p:spPr>
            <a:xfrm>
              <a:off x="2677600" y="3632000"/>
              <a:ext cx="275575" cy="305800"/>
            </a:xfrm>
            <a:custGeom>
              <a:avLst/>
              <a:gdLst/>
              <a:ahLst/>
              <a:cxnLst/>
              <a:rect l="0" t="0" r="0" b="0"/>
              <a:pathLst>
                <a:path w="11023" h="12232" extrusionOk="0">
                  <a:moveTo>
                    <a:pt x="1614" y="0"/>
                  </a:moveTo>
                  <a:lnTo>
                    <a:pt x="1" y="2957"/>
                  </a:lnTo>
                  <a:lnTo>
                    <a:pt x="9275" y="12231"/>
                  </a:lnTo>
                  <a:lnTo>
                    <a:pt x="11022" y="9274"/>
                  </a:lnTo>
                  <a:lnTo>
                    <a:pt x="1614" y="0"/>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sp>
          <p:nvSpPr>
            <p:cNvPr id="1042" name="Shape 1042"/>
            <p:cNvSpPr/>
            <p:nvPr/>
          </p:nvSpPr>
          <p:spPr>
            <a:xfrm>
              <a:off x="819425" y="1777175"/>
              <a:ext cx="275550" cy="305800"/>
            </a:xfrm>
            <a:custGeom>
              <a:avLst/>
              <a:gdLst/>
              <a:ahLst/>
              <a:cxnLst/>
              <a:rect l="0" t="0" r="0" b="0"/>
              <a:pathLst>
                <a:path w="11022" h="12232" extrusionOk="0">
                  <a:moveTo>
                    <a:pt x="1748" y="1"/>
                  </a:moveTo>
                  <a:lnTo>
                    <a:pt x="0" y="2958"/>
                  </a:lnTo>
                  <a:lnTo>
                    <a:pt x="9275" y="12232"/>
                  </a:lnTo>
                  <a:lnTo>
                    <a:pt x="11022" y="9275"/>
                  </a:lnTo>
                  <a:lnTo>
                    <a:pt x="1748" y="1"/>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sp>
          <p:nvSpPr>
            <p:cNvPr id="1043" name="Shape 1043"/>
            <p:cNvSpPr/>
            <p:nvPr/>
          </p:nvSpPr>
          <p:spPr>
            <a:xfrm>
              <a:off x="2711200" y="3571500"/>
              <a:ext cx="275575" cy="305800"/>
            </a:xfrm>
            <a:custGeom>
              <a:avLst/>
              <a:gdLst/>
              <a:ahLst/>
              <a:cxnLst/>
              <a:rect l="0" t="0" r="0" b="0"/>
              <a:pathLst>
                <a:path w="11023" h="12232" extrusionOk="0">
                  <a:moveTo>
                    <a:pt x="1748" y="1"/>
                  </a:moveTo>
                  <a:lnTo>
                    <a:pt x="1" y="2958"/>
                  </a:lnTo>
                  <a:lnTo>
                    <a:pt x="9275" y="12232"/>
                  </a:lnTo>
                  <a:lnTo>
                    <a:pt x="11022" y="9275"/>
                  </a:lnTo>
                  <a:lnTo>
                    <a:pt x="1748" y="1"/>
                  </a:lnTo>
                  <a:close/>
                </a:path>
              </a:pathLst>
            </a:custGeom>
            <a:solidFill>
              <a:srgbClr val="1BB9D5"/>
            </a:solidFill>
            <a:ln>
              <a:noFill/>
            </a:ln>
          </p:spPr>
          <p:txBody>
            <a:bodyPr lIns="91425" tIns="91425" rIns="91425" bIns="91425" anchor="ctr" anchorCtr="0">
              <a:noAutofit/>
            </a:bodyPr>
            <a:lstStyle/>
            <a:p>
              <a:pPr lvl="0">
                <a:spcBef>
                  <a:spcPts val="0"/>
                </a:spcBef>
                <a:buNone/>
              </a:pPr>
              <a:endParaRPr/>
            </a:p>
          </p:txBody>
        </p:sp>
        <p:sp>
          <p:nvSpPr>
            <p:cNvPr id="1044" name="Shape 1044"/>
            <p:cNvSpPr/>
            <p:nvPr/>
          </p:nvSpPr>
          <p:spPr>
            <a:xfrm>
              <a:off x="856375" y="1713350"/>
              <a:ext cx="275575" cy="309150"/>
            </a:xfrm>
            <a:custGeom>
              <a:avLst/>
              <a:gdLst/>
              <a:ahLst/>
              <a:cxnLst/>
              <a:rect l="0" t="0" r="0" b="0"/>
              <a:pathLst>
                <a:path w="11023" h="12366" extrusionOk="0">
                  <a:moveTo>
                    <a:pt x="1614" y="0"/>
                  </a:moveTo>
                  <a:lnTo>
                    <a:pt x="1" y="2957"/>
                  </a:lnTo>
                  <a:lnTo>
                    <a:pt x="9275" y="12366"/>
                  </a:lnTo>
                  <a:lnTo>
                    <a:pt x="11022" y="9409"/>
                  </a:lnTo>
                  <a:lnTo>
                    <a:pt x="1614" y="0"/>
                  </a:lnTo>
                  <a:close/>
                </a:path>
              </a:pathLst>
            </a:custGeom>
            <a:solidFill>
              <a:srgbClr val="1BB9D5"/>
            </a:solidFill>
            <a:ln>
              <a:noFill/>
            </a:ln>
          </p:spPr>
          <p:txBody>
            <a:bodyPr lIns="91425" tIns="91425" rIns="91425" bIns="91425" anchor="ctr" anchorCtr="0">
              <a:noAutofit/>
            </a:bodyPr>
            <a:lstStyle/>
            <a:p>
              <a:pPr lvl="0">
                <a:spcBef>
                  <a:spcPts val="0"/>
                </a:spcBef>
                <a:buNone/>
              </a:pPr>
              <a:endParaRPr/>
            </a:p>
          </p:txBody>
        </p:sp>
        <p:sp>
          <p:nvSpPr>
            <p:cNvPr id="1045" name="Shape 1045"/>
            <p:cNvSpPr/>
            <p:nvPr/>
          </p:nvSpPr>
          <p:spPr>
            <a:xfrm>
              <a:off x="890000" y="1652850"/>
              <a:ext cx="275550" cy="305800"/>
            </a:xfrm>
            <a:custGeom>
              <a:avLst/>
              <a:gdLst/>
              <a:ahLst/>
              <a:cxnLst/>
              <a:rect l="0" t="0" r="0" b="0"/>
              <a:pathLst>
                <a:path w="11022" h="12232" extrusionOk="0">
                  <a:moveTo>
                    <a:pt x="1747" y="1"/>
                  </a:moveTo>
                  <a:lnTo>
                    <a:pt x="0" y="2958"/>
                  </a:lnTo>
                  <a:lnTo>
                    <a:pt x="9409" y="12232"/>
                  </a:lnTo>
                  <a:lnTo>
                    <a:pt x="11021" y="9275"/>
                  </a:lnTo>
                  <a:lnTo>
                    <a:pt x="1747" y="1"/>
                  </a:lnTo>
                  <a:close/>
                </a:path>
              </a:pathLst>
            </a:custGeom>
            <a:solidFill>
              <a:srgbClr val="1CB7D6"/>
            </a:solidFill>
            <a:ln>
              <a:noFill/>
            </a:ln>
          </p:spPr>
          <p:txBody>
            <a:bodyPr lIns="91425" tIns="91425" rIns="91425" bIns="91425" anchor="ctr" anchorCtr="0">
              <a:noAutofit/>
            </a:bodyPr>
            <a:lstStyle/>
            <a:p>
              <a:pPr lvl="0">
                <a:spcBef>
                  <a:spcPts val="0"/>
                </a:spcBef>
                <a:buNone/>
              </a:pPr>
              <a:endParaRPr/>
            </a:p>
          </p:txBody>
        </p:sp>
        <p:sp>
          <p:nvSpPr>
            <p:cNvPr id="1046" name="Shape 1046"/>
            <p:cNvSpPr/>
            <p:nvPr/>
          </p:nvSpPr>
          <p:spPr>
            <a:xfrm>
              <a:off x="2748175" y="3511025"/>
              <a:ext cx="275550" cy="305800"/>
            </a:xfrm>
            <a:custGeom>
              <a:avLst/>
              <a:gdLst/>
              <a:ahLst/>
              <a:cxnLst/>
              <a:rect l="0" t="0" r="0" b="0"/>
              <a:pathLst>
                <a:path w="11022" h="12232" extrusionOk="0">
                  <a:moveTo>
                    <a:pt x="1613" y="1"/>
                  </a:moveTo>
                  <a:lnTo>
                    <a:pt x="0" y="2823"/>
                  </a:lnTo>
                  <a:lnTo>
                    <a:pt x="9274" y="12232"/>
                  </a:lnTo>
                  <a:lnTo>
                    <a:pt x="11022" y="9275"/>
                  </a:lnTo>
                  <a:lnTo>
                    <a:pt x="1613" y="1"/>
                  </a:lnTo>
                  <a:close/>
                </a:path>
              </a:pathLst>
            </a:custGeom>
            <a:solidFill>
              <a:srgbClr val="1CB7D6"/>
            </a:solidFill>
            <a:ln>
              <a:noFill/>
            </a:ln>
          </p:spPr>
          <p:txBody>
            <a:bodyPr lIns="91425" tIns="91425" rIns="91425" bIns="91425" anchor="ctr" anchorCtr="0">
              <a:noAutofit/>
            </a:bodyPr>
            <a:lstStyle/>
            <a:p>
              <a:pPr lvl="0">
                <a:spcBef>
                  <a:spcPts val="0"/>
                </a:spcBef>
                <a:buNone/>
              </a:pPr>
              <a:endParaRPr/>
            </a:p>
          </p:txBody>
        </p:sp>
        <p:sp>
          <p:nvSpPr>
            <p:cNvPr id="1047" name="Shape 1047"/>
            <p:cNvSpPr/>
            <p:nvPr/>
          </p:nvSpPr>
          <p:spPr>
            <a:xfrm>
              <a:off x="2781775" y="3447175"/>
              <a:ext cx="275550" cy="305800"/>
            </a:xfrm>
            <a:custGeom>
              <a:avLst/>
              <a:gdLst/>
              <a:ahLst/>
              <a:cxnLst/>
              <a:rect l="0" t="0" r="0" b="0"/>
              <a:pathLst>
                <a:path w="11022" h="12232" extrusionOk="0">
                  <a:moveTo>
                    <a:pt x="1748" y="1"/>
                  </a:moveTo>
                  <a:lnTo>
                    <a:pt x="0" y="2958"/>
                  </a:lnTo>
                  <a:lnTo>
                    <a:pt x="9409" y="12232"/>
                  </a:lnTo>
                  <a:lnTo>
                    <a:pt x="11022" y="9409"/>
                  </a:lnTo>
                  <a:lnTo>
                    <a:pt x="1748" y="1"/>
                  </a:lnTo>
                  <a:close/>
                </a:path>
              </a:pathLst>
            </a:custGeom>
            <a:solidFill>
              <a:srgbClr val="1DB5D6"/>
            </a:solidFill>
            <a:ln>
              <a:noFill/>
            </a:ln>
          </p:spPr>
          <p:txBody>
            <a:bodyPr lIns="91425" tIns="91425" rIns="91425" bIns="91425" anchor="ctr" anchorCtr="0">
              <a:noAutofit/>
            </a:bodyPr>
            <a:lstStyle/>
            <a:p>
              <a:pPr lvl="0">
                <a:spcBef>
                  <a:spcPts val="0"/>
                </a:spcBef>
                <a:buNone/>
              </a:pPr>
              <a:endParaRPr/>
            </a:p>
          </p:txBody>
        </p:sp>
        <p:sp>
          <p:nvSpPr>
            <p:cNvPr id="1048" name="Shape 1048"/>
            <p:cNvSpPr/>
            <p:nvPr/>
          </p:nvSpPr>
          <p:spPr>
            <a:xfrm>
              <a:off x="926950" y="1592375"/>
              <a:ext cx="275550" cy="305800"/>
            </a:xfrm>
            <a:custGeom>
              <a:avLst/>
              <a:gdLst/>
              <a:ahLst/>
              <a:cxnLst/>
              <a:rect l="0" t="0" r="0" b="0"/>
              <a:pathLst>
                <a:path w="11022" h="12232" extrusionOk="0">
                  <a:moveTo>
                    <a:pt x="1613" y="1"/>
                  </a:moveTo>
                  <a:lnTo>
                    <a:pt x="1" y="2957"/>
                  </a:lnTo>
                  <a:lnTo>
                    <a:pt x="9275" y="12231"/>
                  </a:lnTo>
                  <a:lnTo>
                    <a:pt x="11022" y="9275"/>
                  </a:lnTo>
                  <a:lnTo>
                    <a:pt x="1613" y="1"/>
                  </a:lnTo>
                  <a:close/>
                </a:path>
              </a:pathLst>
            </a:custGeom>
            <a:solidFill>
              <a:srgbClr val="1DB5D6"/>
            </a:solidFill>
            <a:ln>
              <a:noFill/>
            </a:ln>
          </p:spPr>
          <p:txBody>
            <a:bodyPr lIns="91425" tIns="91425" rIns="91425" bIns="91425" anchor="ctr" anchorCtr="0">
              <a:noAutofit/>
            </a:bodyPr>
            <a:lstStyle/>
            <a:p>
              <a:pPr lvl="0">
                <a:spcBef>
                  <a:spcPts val="0"/>
                </a:spcBef>
                <a:buNone/>
              </a:pPr>
              <a:endParaRPr/>
            </a:p>
          </p:txBody>
        </p:sp>
        <p:sp>
          <p:nvSpPr>
            <p:cNvPr id="1049" name="Shape 1049"/>
            <p:cNvSpPr/>
            <p:nvPr/>
          </p:nvSpPr>
          <p:spPr>
            <a:xfrm>
              <a:off x="960550" y="1531900"/>
              <a:ext cx="275550" cy="305800"/>
            </a:xfrm>
            <a:custGeom>
              <a:avLst/>
              <a:gdLst/>
              <a:ahLst/>
              <a:cxnLst/>
              <a:rect l="0" t="0" r="0" b="0"/>
              <a:pathLst>
                <a:path w="11022" h="12232" extrusionOk="0">
                  <a:moveTo>
                    <a:pt x="1748" y="0"/>
                  </a:moveTo>
                  <a:lnTo>
                    <a:pt x="1" y="2823"/>
                  </a:lnTo>
                  <a:lnTo>
                    <a:pt x="9409" y="12231"/>
                  </a:lnTo>
                  <a:lnTo>
                    <a:pt x="11022" y="9274"/>
                  </a:lnTo>
                  <a:lnTo>
                    <a:pt x="1748" y="0"/>
                  </a:lnTo>
                  <a:close/>
                </a:path>
              </a:pathLst>
            </a:custGeom>
            <a:solidFill>
              <a:srgbClr val="1EB4D7"/>
            </a:solidFill>
            <a:ln>
              <a:noFill/>
            </a:ln>
          </p:spPr>
          <p:txBody>
            <a:bodyPr lIns="91425" tIns="91425" rIns="91425" bIns="91425" anchor="ctr" anchorCtr="0">
              <a:noAutofit/>
            </a:bodyPr>
            <a:lstStyle/>
            <a:p>
              <a:pPr lvl="0">
                <a:spcBef>
                  <a:spcPts val="0"/>
                </a:spcBef>
                <a:buNone/>
              </a:pPr>
              <a:endParaRPr/>
            </a:p>
          </p:txBody>
        </p:sp>
        <p:sp>
          <p:nvSpPr>
            <p:cNvPr id="1050" name="Shape 1050"/>
            <p:cNvSpPr/>
            <p:nvPr/>
          </p:nvSpPr>
          <p:spPr>
            <a:xfrm>
              <a:off x="2818725" y="3386700"/>
              <a:ext cx="275575" cy="305800"/>
            </a:xfrm>
            <a:custGeom>
              <a:avLst/>
              <a:gdLst/>
              <a:ahLst/>
              <a:cxnLst/>
              <a:rect l="0" t="0" r="0" b="0"/>
              <a:pathLst>
                <a:path w="11023" h="12232" extrusionOk="0">
                  <a:moveTo>
                    <a:pt x="1614" y="1"/>
                  </a:moveTo>
                  <a:lnTo>
                    <a:pt x="1" y="2957"/>
                  </a:lnTo>
                  <a:lnTo>
                    <a:pt x="9275" y="12231"/>
                  </a:lnTo>
                  <a:lnTo>
                    <a:pt x="11022" y="9275"/>
                  </a:lnTo>
                  <a:lnTo>
                    <a:pt x="1614" y="1"/>
                  </a:lnTo>
                  <a:close/>
                </a:path>
              </a:pathLst>
            </a:custGeom>
            <a:solidFill>
              <a:srgbClr val="1EB4D7"/>
            </a:solidFill>
            <a:ln>
              <a:noFill/>
            </a:ln>
          </p:spPr>
          <p:txBody>
            <a:bodyPr lIns="91425" tIns="91425" rIns="91425" bIns="91425" anchor="ctr" anchorCtr="0">
              <a:noAutofit/>
            </a:bodyPr>
            <a:lstStyle/>
            <a:p>
              <a:pPr lvl="0">
                <a:spcBef>
                  <a:spcPts val="0"/>
                </a:spcBef>
                <a:buNone/>
              </a:pPr>
              <a:endParaRPr/>
            </a:p>
          </p:txBody>
        </p:sp>
        <p:sp>
          <p:nvSpPr>
            <p:cNvPr id="1051" name="Shape 1051"/>
            <p:cNvSpPr/>
            <p:nvPr/>
          </p:nvSpPr>
          <p:spPr>
            <a:xfrm>
              <a:off x="997525" y="1468050"/>
              <a:ext cx="322600" cy="305800"/>
            </a:xfrm>
            <a:custGeom>
              <a:avLst/>
              <a:gdLst/>
              <a:ahLst/>
              <a:cxnLst/>
              <a:rect l="0" t="0" r="0" b="0"/>
              <a:pathLst>
                <a:path w="12904" h="12232" extrusionOk="0">
                  <a:moveTo>
                    <a:pt x="1747" y="0"/>
                  </a:moveTo>
                  <a:lnTo>
                    <a:pt x="0" y="2957"/>
                  </a:lnTo>
                  <a:lnTo>
                    <a:pt x="9274" y="12231"/>
                  </a:lnTo>
                  <a:lnTo>
                    <a:pt x="9946" y="11291"/>
                  </a:lnTo>
                  <a:lnTo>
                    <a:pt x="12903" y="11291"/>
                  </a:lnTo>
                  <a:lnTo>
                    <a:pt x="1747" y="0"/>
                  </a:lnTo>
                  <a:close/>
                </a:path>
              </a:pathLst>
            </a:custGeom>
            <a:solidFill>
              <a:srgbClr val="1FB2D7"/>
            </a:solidFill>
            <a:ln>
              <a:noFill/>
            </a:ln>
          </p:spPr>
          <p:txBody>
            <a:bodyPr lIns="91425" tIns="91425" rIns="91425" bIns="91425" anchor="ctr" anchorCtr="0">
              <a:noAutofit/>
            </a:bodyPr>
            <a:lstStyle/>
            <a:p>
              <a:pPr lvl="0">
                <a:spcBef>
                  <a:spcPts val="0"/>
                </a:spcBef>
                <a:buNone/>
              </a:pPr>
              <a:endParaRPr/>
            </a:p>
          </p:txBody>
        </p:sp>
        <p:sp>
          <p:nvSpPr>
            <p:cNvPr id="1052" name="Shape 1052"/>
            <p:cNvSpPr/>
            <p:nvPr/>
          </p:nvSpPr>
          <p:spPr>
            <a:xfrm>
              <a:off x="2852325" y="3326225"/>
              <a:ext cx="275575" cy="305800"/>
            </a:xfrm>
            <a:custGeom>
              <a:avLst/>
              <a:gdLst/>
              <a:ahLst/>
              <a:cxnLst/>
              <a:rect l="0" t="0" r="0" b="0"/>
              <a:pathLst>
                <a:path w="11023" h="12232" extrusionOk="0">
                  <a:moveTo>
                    <a:pt x="1748" y="0"/>
                  </a:moveTo>
                  <a:lnTo>
                    <a:pt x="1" y="2957"/>
                  </a:lnTo>
                  <a:lnTo>
                    <a:pt x="9409" y="12231"/>
                  </a:lnTo>
                  <a:lnTo>
                    <a:pt x="11022" y="9274"/>
                  </a:lnTo>
                  <a:lnTo>
                    <a:pt x="1748" y="0"/>
                  </a:lnTo>
                  <a:close/>
                </a:path>
              </a:pathLst>
            </a:custGeom>
            <a:solidFill>
              <a:srgbClr val="1FB2D7"/>
            </a:solidFill>
            <a:ln>
              <a:noFill/>
            </a:ln>
          </p:spPr>
          <p:txBody>
            <a:bodyPr lIns="91425" tIns="91425" rIns="91425" bIns="91425" anchor="ctr" anchorCtr="0">
              <a:noAutofit/>
            </a:bodyPr>
            <a:lstStyle/>
            <a:p>
              <a:pPr lvl="0">
                <a:spcBef>
                  <a:spcPts val="0"/>
                </a:spcBef>
                <a:buNone/>
              </a:pPr>
              <a:endParaRPr/>
            </a:p>
          </p:txBody>
        </p:sp>
        <p:sp>
          <p:nvSpPr>
            <p:cNvPr id="1053" name="Shape 1053"/>
            <p:cNvSpPr/>
            <p:nvPr/>
          </p:nvSpPr>
          <p:spPr>
            <a:xfrm>
              <a:off x="1034475" y="1431100"/>
              <a:ext cx="383075" cy="319225"/>
            </a:xfrm>
            <a:custGeom>
              <a:avLst/>
              <a:gdLst/>
              <a:ahLst/>
              <a:cxnLst/>
              <a:rect l="0" t="0" r="0" b="0"/>
              <a:pathLst>
                <a:path w="15323" h="12769" extrusionOk="0">
                  <a:moveTo>
                    <a:pt x="1076" y="0"/>
                  </a:moveTo>
                  <a:lnTo>
                    <a:pt x="1" y="2016"/>
                  </a:lnTo>
                  <a:lnTo>
                    <a:pt x="10619" y="12769"/>
                  </a:lnTo>
                  <a:lnTo>
                    <a:pt x="15323" y="12769"/>
                  </a:lnTo>
                  <a:lnTo>
                    <a:pt x="2554" y="0"/>
                  </a:lnTo>
                  <a:close/>
                </a:path>
              </a:pathLst>
            </a:custGeom>
            <a:solidFill>
              <a:srgbClr val="20B0D8"/>
            </a:solidFill>
            <a:ln>
              <a:noFill/>
            </a:ln>
          </p:spPr>
          <p:txBody>
            <a:bodyPr lIns="91425" tIns="91425" rIns="91425" bIns="91425" anchor="ctr" anchorCtr="0">
              <a:noAutofit/>
            </a:bodyPr>
            <a:lstStyle/>
            <a:p>
              <a:pPr lvl="0">
                <a:spcBef>
                  <a:spcPts val="0"/>
                </a:spcBef>
                <a:buNone/>
              </a:pPr>
              <a:endParaRPr/>
            </a:p>
          </p:txBody>
        </p:sp>
        <p:sp>
          <p:nvSpPr>
            <p:cNvPr id="1054" name="Shape 1054"/>
            <p:cNvSpPr/>
            <p:nvPr/>
          </p:nvSpPr>
          <p:spPr>
            <a:xfrm>
              <a:off x="2889300" y="3262375"/>
              <a:ext cx="275550" cy="309150"/>
            </a:xfrm>
            <a:custGeom>
              <a:avLst/>
              <a:gdLst/>
              <a:ahLst/>
              <a:cxnLst/>
              <a:rect l="0" t="0" r="0" b="0"/>
              <a:pathLst>
                <a:path w="11022" h="12366" extrusionOk="0">
                  <a:moveTo>
                    <a:pt x="1748" y="0"/>
                  </a:moveTo>
                  <a:lnTo>
                    <a:pt x="0" y="2957"/>
                  </a:lnTo>
                  <a:lnTo>
                    <a:pt x="9274" y="12366"/>
                  </a:lnTo>
                  <a:lnTo>
                    <a:pt x="11022" y="9409"/>
                  </a:lnTo>
                  <a:lnTo>
                    <a:pt x="1748" y="0"/>
                  </a:lnTo>
                  <a:close/>
                </a:path>
              </a:pathLst>
            </a:custGeom>
            <a:solidFill>
              <a:srgbClr val="20B0D8"/>
            </a:solidFill>
            <a:ln>
              <a:noFill/>
            </a:ln>
          </p:spPr>
          <p:txBody>
            <a:bodyPr lIns="91425" tIns="91425" rIns="91425" bIns="91425" anchor="ctr" anchorCtr="0">
              <a:noAutofit/>
            </a:bodyPr>
            <a:lstStyle/>
            <a:p>
              <a:pPr lvl="0">
                <a:spcBef>
                  <a:spcPts val="0"/>
                </a:spcBef>
                <a:buNone/>
              </a:pPr>
              <a:endParaRPr/>
            </a:p>
          </p:txBody>
        </p:sp>
        <p:sp>
          <p:nvSpPr>
            <p:cNvPr id="1055" name="Shape 1055"/>
            <p:cNvSpPr/>
            <p:nvPr/>
          </p:nvSpPr>
          <p:spPr>
            <a:xfrm>
              <a:off x="1078150" y="1431100"/>
              <a:ext cx="436850" cy="319225"/>
            </a:xfrm>
            <a:custGeom>
              <a:avLst/>
              <a:gdLst/>
              <a:ahLst/>
              <a:cxnLst/>
              <a:rect l="0" t="0" r="0" b="0"/>
              <a:pathLst>
                <a:path w="17474" h="12769" extrusionOk="0">
                  <a:moveTo>
                    <a:pt x="1" y="0"/>
                  </a:moveTo>
                  <a:lnTo>
                    <a:pt x="12770" y="12769"/>
                  </a:lnTo>
                  <a:lnTo>
                    <a:pt x="17474" y="12769"/>
                  </a:lnTo>
                  <a:lnTo>
                    <a:pt x="4705" y="0"/>
                  </a:lnTo>
                  <a:close/>
                </a:path>
              </a:pathLst>
            </a:custGeom>
            <a:solidFill>
              <a:srgbClr val="21AED9"/>
            </a:solidFill>
            <a:ln>
              <a:noFill/>
            </a:ln>
          </p:spPr>
          <p:txBody>
            <a:bodyPr lIns="91425" tIns="91425" rIns="91425" bIns="91425" anchor="ctr" anchorCtr="0">
              <a:noAutofit/>
            </a:bodyPr>
            <a:lstStyle/>
            <a:p>
              <a:pPr lvl="0">
                <a:spcBef>
                  <a:spcPts val="0"/>
                </a:spcBef>
                <a:buNone/>
              </a:pPr>
              <a:endParaRPr/>
            </a:p>
          </p:txBody>
        </p:sp>
        <p:sp>
          <p:nvSpPr>
            <p:cNvPr id="1056" name="Shape 1056"/>
            <p:cNvSpPr/>
            <p:nvPr/>
          </p:nvSpPr>
          <p:spPr>
            <a:xfrm>
              <a:off x="2926250" y="3201900"/>
              <a:ext cx="272200" cy="305800"/>
            </a:xfrm>
            <a:custGeom>
              <a:avLst/>
              <a:gdLst/>
              <a:ahLst/>
              <a:cxnLst/>
              <a:rect l="0" t="0" r="0" b="0"/>
              <a:pathLst>
                <a:path w="10888" h="12232" extrusionOk="0">
                  <a:moveTo>
                    <a:pt x="1614" y="0"/>
                  </a:moveTo>
                  <a:lnTo>
                    <a:pt x="1" y="2957"/>
                  </a:lnTo>
                  <a:lnTo>
                    <a:pt x="9275" y="12231"/>
                  </a:lnTo>
                  <a:lnTo>
                    <a:pt x="10888" y="9274"/>
                  </a:lnTo>
                  <a:lnTo>
                    <a:pt x="1614" y="0"/>
                  </a:lnTo>
                  <a:close/>
                </a:path>
              </a:pathLst>
            </a:custGeom>
            <a:solidFill>
              <a:srgbClr val="21AED9"/>
            </a:solidFill>
            <a:ln>
              <a:noFill/>
            </a:ln>
          </p:spPr>
          <p:txBody>
            <a:bodyPr lIns="91425" tIns="91425" rIns="91425" bIns="91425" anchor="ctr" anchorCtr="0">
              <a:noAutofit/>
            </a:bodyPr>
            <a:lstStyle/>
            <a:p>
              <a:pPr lvl="0">
                <a:spcBef>
                  <a:spcPts val="0"/>
                </a:spcBef>
                <a:buNone/>
              </a:pPr>
              <a:endParaRPr/>
            </a:p>
          </p:txBody>
        </p:sp>
        <p:sp>
          <p:nvSpPr>
            <p:cNvPr id="1057" name="Shape 1057"/>
            <p:cNvSpPr/>
            <p:nvPr/>
          </p:nvSpPr>
          <p:spPr>
            <a:xfrm>
              <a:off x="1175600" y="1431100"/>
              <a:ext cx="436850" cy="319225"/>
            </a:xfrm>
            <a:custGeom>
              <a:avLst/>
              <a:gdLst/>
              <a:ahLst/>
              <a:cxnLst/>
              <a:rect l="0" t="0" r="0" b="0"/>
              <a:pathLst>
                <a:path w="17474" h="12769" extrusionOk="0">
                  <a:moveTo>
                    <a:pt x="1" y="0"/>
                  </a:moveTo>
                  <a:lnTo>
                    <a:pt x="12769" y="12769"/>
                  </a:lnTo>
                  <a:lnTo>
                    <a:pt x="17474" y="12769"/>
                  </a:lnTo>
                  <a:lnTo>
                    <a:pt x="4705" y="0"/>
                  </a:lnTo>
                  <a:close/>
                </a:path>
              </a:pathLst>
            </a:custGeom>
            <a:solidFill>
              <a:srgbClr val="22ADD9"/>
            </a:solidFill>
            <a:ln>
              <a:noFill/>
            </a:ln>
          </p:spPr>
          <p:txBody>
            <a:bodyPr lIns="91425" tIns="91425" rIns="91425" bIns="91425" anchor="ctr" anchorCtr="0">
              <a:noAutofit/>
            </a:bodyPr>
            <a:lstStyle/>
            <a:p>
              <a:pPr lvl="0">
                <a:spcBef>
                  <a:spcPts val="0"/>
                </a:spcBef>
                <a:buNone/>
              </a:pPr>
              <a:endParaRPr/>
            </a:p>
          </p:txBody>
        </p:sp>
        <p:sp>
          <p:nvSpPr>
            <p:cNvPr id="1058" name="Shape 1058"/>
            <p:cNvSpPr/>
            <p:nvPr/>
          </p:nvSpPr>
          <p:spPr>
            <a:xfrm>
              <a:off x="2959850" y="3141400"/>
              <a:ext cx="275575" cy="305800"/>
            </a:xfrm>
            <a:custGeom>
              <a:avLst/>
              <a:gdLst/>
              <a:ahLst/>
              <a:cxnLst/>
              <a:rect l="0" t="0" r="0" b="0"/>
              <a:pathLst>
                <a:path w="11023" h="12232" extrusionOk="0">
                  <a:moveTo>
                    <a:pt x="1748" y="1"/>
                  </a:moveTo>
                  <a:lnTo>
                    <a:pt x="1" y="2958"/>
                  </a:lnTo>
                  <a:lnTo>
                    <a:pt x="9275" y="12232"/>
                  </a:lnTo>
                  <a:lnTo>
                    <a:pt x="11022" y="9275"/>
                  </a:lnTo>
                  <a:lnTo>
                    <a:pt x="1748" y="1"/>
                  </a:lnTo>
                  <a:close/>
                </a:path>
              </a:pathLst>
            </a:custGeom>
            <a:solidFill>
              <a:srgbClr val="22ADD9"/>
            </a:solidFill>
            <a:ln>
              <a:noFill/>
            </a:ln>
          </p:spPr>
          <p:txBody>
            <a:bodyPr lIns="91425" tIns="91425" rIns="91425" bIns="91425" anchor="ctr" anchorCtr="0">
              <a:noAutofit/>
            </a:bodyPr>
            <a:lstStyle/>
            <a:p>
              <a:pPr lvl="0">
                <a:spcBef>
                  <a:spcPts val="0"/>
                </a:spcBef>
                <a:buNone/>
              </a:pPr>
              <a:endParaRPr/>
            </a:p>
          </p:txBody>
        </p:sp>
        <p:sp>
          <p:nvSpPr>
            <p:cNvPr id="1059" name="Shape 1059"/>
            <p:cNvSpPr/>
            <p:nvPr/>
          </p:nvSpPr>
          <p:spPr>
            <a:xfrm>
              <a:off x="2996825" y="3077575"/>
              <a:ext cx="275550" cy="309150"/>
            </a:xfrm>
            <a:custGeom>
              <a:avLst/>
              <a:gdLst/>
              <a:ahLst/>
              <a:cxnLst/>
              <a:rect l="0" t="0" r="0" b="0"/>
              <a:pathLst>
                <a:path w="11022" h="12366" extrusionOk="0">
                  <a:moveTo>
                    <a:pt x="1613" y="0"/>
                  </a:moveTo>
                  <a:lnTo>
                    <a:pt x="0" y="2957"/>
                  </a:lnTo>
                  <a:lnTo>
                    <a:pt x="9275" y="12366"/>
                  </a:lnTo>
                  <a:lnTo>
                    <a:pt x="11022" y="9409"/>
                  </a:lnTo>
                  <a:lnTo>
                    <a:pt x="1613" y="0"/>
                  </a:lnTo>
                  <a:close/>
                </a:path>
              </a:pathLst>
            </a:custGeom>
            <a:solidFill>
              <a:srgbClr val="23ABDA"/>
            </a:solidFill>
            <a:ln>
              <a:noFill/>
            </a:ln>
          </p:spPr>
          <p:txBody>
            <a:bodyPr lIns="91425" tIns="91425" rIns="91425" bIns="91425" anchor="ctr" anchorCtr="0">
              <a:noAutofit/>
            </a:bodyPr>
            <a:lstStyle/>
            <a:p>
              <a:pPr lvl="0">
                <a:spcBef>
                  <a:spcPts val="0"/>
                </a:spcBef>
                <a:buNone/>
              </a:pPr>
              <a:endParaRPr/>
            </a:p>
          </p:txBody>
        </p:sp>
        <p:sp>
          <p:nvSpPr>
            <p:cNvPr id="1060" name="Shape 1060"/>
            <p:cNvSpPr/>
            <p:nvPr/>
          </p:nvSpPr>
          <p:spPr>
            <a:xfrm>
              <a:off x="1273050" y="1431100"/>
              <a:ext cx="433500" cy="319225"/>
            </a:xfrm>
            <a:custGeom>
              <a:avLst/>
              <a:gdLst/>
              <a:ahLst/>
              <a:cxnLst/>
              <a:rect l="0" t="0" r="0" b="0"/>
              <a:pathLst>
                <a:path w="17340" h="12769" extrusionOk="0">
                  <a:moveTo>
                    <a:pt x="0" y="0"/>
                  </a:moveTo>
                  <a:lnTo>
                    <a:pt x="12769" y="12769"/>
                  </a:lnTo>
                  <a:lnTo>
                    <a:pt x="17339" y="12769"/>
                  </a:lnTo>
                  <a:lnTo>
                    <a:pt x="4705" y="0"/>
                  </a:lnTo>
                  <a:close/>
                </a:path>
              </a:pathLst>
            </a:custGeom>
            <a:solidFill>
              <a:srgbClr val="23ABDA"/>
            </a:solidFill>
            <a:ln>
              <a:noFill/>
            </a:ln>
          </p:spPr>
          <p:txBody>
            <a:bodyPr lIns="91425" tIns="91425" rIns="91425" bIns="91425" anchor="ctr" anchorCtr="0">
              <a:noAutofit/>
            </a:bodyPr>
            <a:lstStyle/>
            <a:p>
              <a:pPr lvl="0">
                <a:spcBef>
                  <a:spcPts val="0"/>
                </a:spcBef>
                <a:buNone/>
              </a:pPr>
              <a:endParaRPr/>
            </a:p>
          </p:txBody>
        </p:sp>
        <p:sp>
          <p:nvSpPr>
            <p:cNvPr id="1061" name="Shape 1061"/>
            <p:cNvSpPr/>
            <p:nvPr/>
          </p:nvSpPr>
          <p:spPr>
            <a:xfrm>
              <a:off x="1370500" y="1431100"/>
              <a:ext cx="433475" cy="319225"/>
            </a:xfrm>
            <a:custGeom>
              <a:avLst/>
              <a:gdLst/>
              <a:ahLst/>
              <a:cxnLst/>
              <a:rect l="0" t="0" r="0" b="0"/>
              <a:pathLst>
                <a:path w="17339" h="12769" extrusionOk="0">
                  <a:moveTo>
                    <a:pt x="0" y="0"/>
                  </a:moveTo>
                  <a:lnTo>
                    <a:pt x="12769" y="12769"/>
                  </a:lnTo>
                  <a:lnTo>
                    <a:pt x="17339" y="12769"/>
                  </a:lnTo>
                  <a:lnTo>
                    <a:pt x="4705" y="0"/>
                  </a:lnTo>
                  <a:close/>
                </a:path>
              </a:pathLst>
            </a:custGeom>
            <a:solidFill>
              <a:srgbClr val="25A9DA"/>
            </a:solidFill>
            <a:ln>
              <a:noFill/>
            </a:ln>
          </p:spPr>
          <p:txBody>
            <a:bodyPr lIns="91425" tIns="91425" rIns="91425" bIns="91425" anchor="ctr" anchorCtr="0">
              <a:noAutofit/>
            </a:bodyPr>
            <a:lstStyle/>
            <a:p>
              <a:pPr lvl="0">
                <a:spcBef>
                  <a:spcPts val="0"/>
                </a:spcBef>
                <a:buNone/>
              </a:pPr>
              <a:endParaRPr/>
            </a:p>
          </p:txBody>
        </p:sp>
        <p:sp>
          <p:nvSpPr>
            <p:cNvPr id="1062" name="Shape 1062"/>
            <p:cNvSpPr/>
            <p:nvPr/>
          </p:nvSpPr>
          <p:spPr>
            <a:xfrm>
              <a:off x="3030425" y="3017075"/>
              <a:ext cx="275550" cy="305800"/>
            </a:xfrm>
            <a:custGeom>
              <a:avLst/>
              <a:gdLst/>
              <a:ahLst/>
              <a:cxnLst/>
              <a:rect l="0" t="0" r="0" b="0"/>
              <a:pathLst>
                <a:path w="11022" h="12232" extrusionOk="0">
                  <a:moveTo>
                    <a:pt x="1748" y="1"/>
                  </a:moveTo>
                  <a:lnTo>
                    <a:pt x="1" y="2958"/>
                  </a:lnTo>
                  <a:lnTo>
                    <a:pt x="9409" y="12232"/>
                  </a:lnTo>
                  <a:lnTo>
                    <a:pt x="11022" y="9275"/>
                  </a:lnTo>
                  <a:lnTo>
                    <a:pt x="1748" y="1"/>
                  </a:lnTo>
                  <a:close/>
                </a:path>
              </a:pathLst>
            </a:custGeom>
            <a:solidFill>
              <a:srgbClr val="25A9DA"/>
            </a:solidFill>
            <a:ln>
              <a:noFill/>
            </a:ln>
          </p:spPr>
          <p:txBody>
            <a:bodyPr lIns="91425" tIns="91425" rIns="91425" bIns="91425" anchor="ctr" anchorCtr="0">
              <a:noAutofit/>
            </a:bodyPr>
            <a:lstStyle/>
            <a:p>
              <a:pPr lvl="0">
                <a:spcBef>
                  <a:spcPts val="0"/>
                </a:spcBef>
                <a:buNone/>
              </a:pPr>
              <a:endParaRPr/>
            </a:p>
          </p:txBody>
        </p:sp>
        <p:sp>
          <p:nvSpPr>
            <p:cNvPr id="1063" name="Shape 1063"/>
            <p:cNvSpPr/>
            <p:nvPr/>
          </p:nvSpPr>
          <p:spPr>
            <a:xfrm>
              <a:off x="1467950" y="1431100"/>
              <a:ext cx="433475" cy="319225"/>
            </a:xfrm>
            <a:custGeom>
              <a:avLst/>
              <a:gdLst/>
              <a:ahLst/>
              <a:cxnLst/>
              <a:rect l="0" t="0" r="0" b="0"/>
              <a:pathLst>
                <a:path w="17339" h="12769" extrusionOk="0">
                  <a:moveTo>
                    <a:pt x="0" y="0"/>
                  </a:moveTo>
                  <a:lnTo>
                    <a:pt x="12769" y="12769"/>
                  </a:lnTo>
                  <a:lnTo>
                    <a:pt x="17339" y="12769"/>
                  </a:lnTo>
                  <a:lnTo>
                    <a:pt x="4570" y="0"/>
                  </a:lnTo>
                  <a:close/>
                </a:path>
              </a:pathLst>
            </a:custGeom>
            <a:solidFill>
              <a:srgbClr val="26A8DB"/>
            </a:solidFill>
            <a:ln>
              <a:noFill/>
            </a:ln>
          </p:spPr>
          <p:txBody>
            <a:bodyPr lIns="91425" tIns="91425" rIns="91425" bIns="91425" anchor="ctr" anchorCtr="0">
              <a:noAutofit/>
            </a:bodyPr>
            <a:lstStyle/>
            <a:p>
              <a:pPr lvl="0">
                <a:spcBef>
                  <a:spcPts val="0"/>
                </a:spcBef>
                <a:buNone/>
              </a:pPr>
              <a:endParaRPr/>
            </a:p>
          </p:txBody>
        </p:sp>
        <p:sp>
          <p:nvSpPr>
            <p:cNvPr id="1064" name="Shape 1064"/>
            <p:cNvSpPr/>
            <p:nvPr/>
          </p:nvSpPr>
          <p:spPr>
            <a:xfrm>
              <a:off x="3067375" y="2956600"/>
              <a:ext cx="275575" cy="305800"/>
            </a:xfrm>
            <a:custGeom>
              <a:avLst/>
              <a:gdLst/>
              <a:ahLst/>
              <a:cxnLst/>
              <a:rect l="0" t="0" r="0" b="0"/>
              <a:pathLst>
                <a:path w="11023" h="12232" extrusionOk="0">
                  <a:moveTo>
                    <a:pt x="1614" y="0"/>
                  </a:moveTo>
                  <a:lnTo>
                    <a:pt x="1" y="2957"/>
                  </a:lnTo>
                  <a:lnTo>
                    <a:pt x="9275" y="12231"/>
                  </a:lnTo>
                  <a:lnTo>
                    <a:pt x="11022" y="9275"/>
                  </a:lnTo>
                  <a:lnTo>
                    <a:pt x="1614" y="0"/>
                  </a:lnTo>
                  <a:close/>
                </a:path>
              </a:pathLst>
            </a:custGeom>
            <a:solidFill>
              <a:srgbClr val="26A8DB"/>
            </a:solidFill>
            <a:ln>
              <a:noFill/>
            </a:ln>
          </p:spPr>
          <p:txBody>
            <a:bodyPr lIns="91425" tIns="91425" rIns="91425" bIns="91425" anchor="ctr" anchorCtr="0">
              <a:noAutofit/>
            </a:bodyPr>
            <a:lstStyle/>
            <a:p>
              <a:pPr lvl="0">
                <a:spcBef>
                  <a:spcPts val="0"/>
                </a:spcBef>
                <a:buNone/>
              </a:pPr>
              <a:endParaRPr/>
            </a:p>
          </p:txBody>
        </p:sp>
        <p:sp>
          <p:nvSpPr>
            <p:cNvPr id="1065" name="Shape 1065"/>
            <p:cNvSpPr/>
            <p:nvPr/>
          </p:nvSpPr>
          <p:spPr>
            <a:xfrm>
              <a:off x="1565375" y="1431100"/>
              <a:ext cx="433500" cy="319225"/>
            </a:xfrm>
            <a:custGeom>
              <a:avLst/>
              <a:gdLst/>
              <a:ahLst/>
              <a:cxnLst/>
              <a:rect l="0" t="0" r="0" b="0"/>
              <a:pathLst>
                <a:path w="17340" h="12769" extrusionOk="0">
                  <a:moveTo>
                    <a:pt x="1" y="0"/>
                  </a:moveTo>
                  <a:lnTo>
                    <a:pt x="12635" y="12769"/>
                  </a:lnTo>
                  <a:lnTo>
                    <a:pt x="17339" y="12769"/>
                  </a:lnTo>
                  <a:lnTo>
                    <a:pt x="4571" y="0"/>
                  </a:lnTo>
                  <a:close/>
                </a:path>
              </a:pathLst>
            </a:custGeom>
            <a:solidFill>
              <a:srgbClr val="27A6DC"/>
            </a:solidFill>
            <a:ln>
              <a:noFill/>
            </a:ln>
          </p:spPr>
          <p:txBody>
            <a:bodyPr lIns="91425" tIns="91425" rIns="91425" bIns="91425" anchor="ctr" anchorCtr="0">
              <a:noAutofit/>
            </a:bodyPr>
            <a:lstStyle/>
            <a:p>
              <a:pPr lvl="0">
                <a:spcBef>
                  <a:spcPts val="0"/>
                </a:spcBef>
                <a:buNone/>
              </a:pPr>
              <a:endParaRPr/>
            </a:p>
          </p:txBody>
        </p:sp>
        <p:sp>
          <p:nvSpPr>
            <p:cNvPr id="1066" name="Shape 1066"/>
            <p:cNvSpPr/>
            <p:nvPr/>
          </p:nvSpPr>
          <p:spPr>
            <a:xfrm>
              <a:off x="3101000" y="2896125"/>
              <a:ext cx="275550" cy="305800"/>
            </a:xfrm>
            <a:custGeom>
              <a:avLst/>
              <a:gdLst/>
              <a:ahLst/>
              <a:cxnLst/>
              <a:rect l="0" t="0" r="0" b="0"/>
              <a:pathLst>
                <a:path w="11022" h="12232" extrusionOk="0">
                  <a:moveTo>
                    <a:pt x="1747" y="0"/>
                  </a:moveTo>
                  <a:lnTo>
                    <a:pt x="0" y="2823"/>
                  </a:lnTo>
                  <a:lnTo>
                    <a:pt x="9409" y="12231"/>
                  </a:lnTo>
                  <a:lnTo>
                    <a:pt x="11021" y="9274"/>
                  </a:lnTo>
                  <a:lnTo>
                    <a:pt x="1747" y="0"/>
                  </a:lnTo>
                  <a:close/>
                </a:path>
              </a:pathLst>
            </a:custGeom>
            <a:solidFill>
              <a:srgbClr val="27A6DC"/>
            </a:solidFill>
            <a:ln>
              <a:noFill/>
            </a:ln>
          </p:spPr>
          <p:txBody>
            <a:bodyPr lIns="91425" tIns="91425" rIns="91425" bIns="91425" anchor="ctr" anchorCtr="0">
              <a:noAutofit/>
            </a:bodyPr>
            <a:lstStyle/>
            <a:p>
              <a:pPr lvl="0">
                <a:spcBef>
                  <a:spcPts val="0"/>
                </a:spcBef>
                <a:buNone/>
              </a:pPr>
              <a:endParaRPr/>
            </a:p>
          </p:txBody>
        </p:sp>
        <p:sp>
          <p:nvSpPr>
            <p:cNvPr id="1067" name="Shape 1067"/>
            <p:cNvSpPr/>
            <p:nvPr/>
          </p:nvSpPr>
          <p:spPr>
            <a:xfrm>
              <a:off x="3137950" y="2802025"/>
              <a:ext cx="275550" cy="336050"/>
            </a:xfrm>
            <a:custGeom>
              <a:avLst/>
              <a:gdLst/>
              <a:ahLst/>
              <a:cxnLst/>
              <a:rect l="0" t="0" r="0" b="0"/>
              <a:pathLst>
                <a:path w="11022" h="13442" extrusionOk="0">
                  <a:moveTo>
                    <a:pt x="404" y="1"/>
                  </a:moveTo>
                  <a:lnTo>
                    <a:pt x="1" y="404"/>
                  </a:lnTo>
                  <a:lnTo>
                    <a:pt x="1076" y="2286"/>
                  </a:lnTo>
                  <a:lnTo>
                    <a:pt x="1" y="4167"/>
                  </a:lnTo>
                  <a:lnTo>
                    <a:pt x="9275" y="13441"/>
                  </a:lnTo>
                  <a:lnTo>
                    <a:pt x="11022" y="10619"/>
                  </a:lnTo>
                  <a:lnTo>
                    <a:pt x="404" y="1"/>
                  </a:lnTo>
                  <a:close/>
                </a:path>
              </a:pathLst>
            </a:custGeom>
            <a:solidFill>
              <a:srgbClr val="28A4DC"/>
            </a:solidFill>
            <a:ln>
              <a:noFill/>
            </a:ln>
          </p:spPr>
          <p:txBody>
            <a:bodyPr lIns="91425" tIns="91425" rIns="91425" bIns="91425" anchor="ctr" anchorCtr="0">
              <a:noAutofit/>
            </a:bodyPr>
            <a:lstStyle/>
            <a:p>
              <a:pPr lvl="0">
                <a:spcBef>
                  <a:spcPts val="0"/>
                </a:spcBef>
                <a:buNone/>
              </a:pPr>
              <a:endParaRPr/>
            </a:p>
          </p:txBody>
        </p:sp>
        <p:sp>
          <p:nvSpPr>
            <p:cNvPr id="1068" name="Shape 1068"/>
            <p:cNvSpPr/>
            <p:nvPr/>
          </p:nvSpPr>
          <p:spPr>
            <a:xfrm>
              <a:off x="1662825" y="1431100"/>
              <a:ext cx="433500" cy="319225"/>
            </a:xfrm>
            <a:custGeom>
              <a:avLst/>
              <a:gdLst/>
              <a:ahLst/>
              <a:cxnLst/>
              <a:rect l="0" t="0" r="0" b="0"/>
              <a:pathLst>
                <a:path w="17340" h="12769" extrusionOk="0">
                  <a:moveTo>
                    <a:pt x="1" y="0"/>
                  </a:moveTo>
                  <a:lnTo>
                    <a:pt x="12635" y="12769"/>
                  </a:lnTo>
                  <a:lnTo>
                    <a:pt x="17339" y="12769"/>
                  </a:lnTo>
                  <a:lnTo>
                    <a:pt x="4571" y="0"/>
                  </a:lnTo>
                  <a:close/>
                </a:path>
              </a:pathLst>
            </a:custGeom>
            <a:solidFill>
              <a:srgbClr val="28A4DC"/>
            </a:solidFill>
            <a:ln>
              <a:noFill/>
            </a:ln>
          </p:spPr>
          <p:txBody>
            <a:bodyPr lIns="91425" tIns="91425" rIns="91425" bIns="91425" anchor="ctr" anchorCtr="0">
              <a:noAutofit/>
            </a:bodyPr>
            <a:lstStyle/>
            <a:p>
              <a:pPr lvl="0">
                <a:spcBef>
                  <a:spcPts val="0"/>
                </a:spcBef>
                <a:buNone/>
              </a:pPr>
              <a:endParaRPr/>
            </a:p>
          </p:txBody>
        </p:sp>
        <p:sp>
          <p:nvSpPr>
            <p:cNvPr id="1069" name="Shape 1069"/>
            <p:cNvSpPr/>
            <p:nvPr/>
          </p:nvSpPr>
          <p:spPr>
            <a:xfrm>
              <a:off x="3006900" y="2573550"/>
              <a:ext cx="440200" cy="504050"/>
            </a:xfrm>
            <a:custGeom>
              <a:avLst/>
              <a:gdLst/>
              <a:ahLst/>
              <a:cxnLst/>
              <a:rect l="0" t="0" r="0" b="0"/>
              <a:pathLst>
                <a:path w="17608" h="20162" extrusionOk="0">
                  <a:moveTo>
                    <a:pt x="404" y="0"/>
                  </a:moveTo>
                  <a:lnTo>
                    <a:pt x="1" y="269"/>
                  </a:lnTo>
                  <a:lnTo>
                    <a:pt x="5243" y="9543"/>
                  </a:lnTo>
                  <a:lnTo>
                    <a:pt x="15995" y="20161"/>
                  </a:lnTo>
                  <a:lnTo>
                    <a:pt x="17608" y="17204"/>
                  </a:lnTo>
                  <a:lnTo>
                    <a:pt x="404" y="0"/>
                  </a:lnTo>
                  <a:close/>
                </a:path>
              </a:pathLst>
            </a:custGeom>
            <a:solidFill>
              <a:srgbClr val="29A2DD"/>
            </a:solidFill>
            <a:ln>
              <a:noFill/>
            </a:ln>
          </p:spPr>
          <p:txBody>
            <a:bodyPr lIns="91425" tIns="91425" rIns="91425" bIns="91425" anchor="ctr" anchorCtr="0">
              <a:noAutofit/>
            </a:bodyPr>
            <a:lstStyle/>
            <a:p>
              <a:pPr lvl="0">
                <a:spcBef>
                  <a:spcPts val="0"/>
                </a:spcBef>
                <a:buNone/>
              </a:pPr>
              <a:endParaRPr/>
            </a:p>
          </p:txBody>
        </p:sp>
        <p:sp>
          <p:nvSpPr>
            <p:cNvPr id="1070" name="Shape 1070"/>
            <p:cNvSpPr/>
            <p:nvPr/>
          </p:nvSpPr>
          <p:spPr>
            <a:xfrm>
              <a:off x="1760275" y="1431100"/>
              <a:ext cx="433500" cy="319225"/>
            </a:xfrm>
            <a:custGeom>
              <a:avLst/>
              <a:gdLst/>
              <a:ahLst/>
              <a:cxnLst/>
              <a:rect l="0" t="0" r="0" b="0"/>
              <a:pathLst>
                <a:path w="17340" h="12769" extrusionOk="0">
                  <a:moveTo>
                    <a:pt x="1" y="0"/>
                  </a:moveTo>
                  <a:lnTo>
                    <a:pt x="12635" y="12769"/>
                  </a:lnTo>
                  <a:lnTo>
                    <a:pt x="17339" y="12769"/>
                  </a:lnTo>
                  <a:lnTo>
                    <a:pt x="4570" y="0"/>
                  </a:lnTo>
                  <a:close/>
                </a:path>
              </a:pathLst>
            </a:custGeom>
            <a:solidFill>
              <a:srgbClr val="29A2DD"/>
            </a:solidFill>
            <a:ln>
              <a:noFill/>
            </a:ln>
          </p:spPr>
          <p:txBody>
            <a:bodyPr lIns="91425" tIns="91425" rIns="91425" bIns="91425" anchor="ctr" anchorCtr="0">
              <a:noAutofit/>
            </a:bodyPr>
            <a:lstStyle/>
            <a:p>
              <a:pPr lvl="0">
                <a:spcBef>
                  <a:spcPts val="0"/>
                </a:spcBef>
                <a:buNone/>
              </a:pPr>
              <a:endParaRPr/>
            </a:p>
          </p:txBody>
        </p:sp>
        <p:sp>
          <p:nvSpPr>
            <p:cNvPr id="1071" name="Shape 1071"/>
            <p:cNvSpPr/>
            <p:nvPr/>
          </p:nvSpPr>
          <p:spPr>
            <a:xfrm>
              <a:off x="1854350" y="1431100"/>
              <a:ext cx="436850" cy="319225"/>
            </a:xfrm>
            <a:custGeom>
              <a:avLst/>
              <a:gdLst/>
              <a:ahLst/>
              <a:cxnLst/>
              <a:rect l="0" t="0" r="0" b="0"/>
              <a:pathLst>
                <a:path w="17474" h="12769" extrusionOk="0">
                  <a:moveTo>
                    <a:pt x="1" y="0"/>
                  </a:moveTo>
                  <a:lnTo>
                    <a:pt x="12770" y="12769"/>
                  </a:lnTo>
                  <a:lnTo>
                    <a:pt x="17474" y="12769"/>
                  </a:lnTo>
                  <a:lnTo>
                    <a:pt x="4705" y="0"/>
                  </a:lnTo>
                  <a:close/>
                </a:path>
              </a:pathLst>
            </a:custGeom>
            <a:solidFill>
              <a:srgbClr val="2AA1DD"/>
            </a:solidFill>
            <a:ln>
              <a:noFill/>
            </a:ln>
          </p:spPr>
          <p:txBody>
            <a:bodyPr lIns="91425" tIns="91425" rIns="91425" bIns="91425" anchor="ctr" anchorCtr="0">
              <a:noAutofit/>
            </a:bodyPr>
            <a:lstStyle/>
            <a:p>
              <a:pPr lvl="0">
                <a:spcBef>
                  <a:spcPts val="0"/>
                </a:spcBef>
                <a:buNone/>
              </a:pPr>
              <a:endParaRPr/>
            </a:p>
          </p:txBody>
        </p:sp>
        <p:sp>
          <p:nvSpPr>
            <p:cNvPr id="1072" name="Shape 1072"/>
            <p:cNvSpPr/>
            <p:nvPr/>
          </p:nvSpPr>
          <p:spPr>
            <a:xfrm>
              <a:off x="2872500" y="2345050"/>
              <a:ext cx="611575" cy="672050"/>
            </a:xfrm>
            <a:custGeom>
              <a:avLst/>
              <a:gdLst/>
              <a:ahLst/>
              <a:cxnLst/>
              <a:rect l="0" t="0" r="0" b="0"/>
              <a:pathLst>
                <a:path w="24463" h="26882" extrusionOk="0">
                  <a:moveTo>
                    <a:pt x="538" y="1"/>
                  </a:moveTo>
                  <a:lnTo>
                    <a:pt x="0" y="269"/>
                  </a:lnTo>
                  <a:lnTo>
                    <a:pt x="5377" y="9409"/>
                  </a:lnTo>
                  <a:lnTo>
                    <a:pt x="22715" y="26882"/>
                  </a:lnTo>
                  <a:lnTo>
                    <a:pt x="24462" y="23925"/>
                  </a:lnTo>
                  <a:lnTo>
                    <a:pt x="538" y="1"/>
                  </a:lnTo>
                  <a:close/>
                </a:path>
              </a:pathLst>
            </a:custGeom>
            <a:solidFill>
              <a:srgbClr val="2AA1DD"/>
            </a:solidFill>
            <a:ln>
              <a:noFill/>
            </a:ln>
          </p:spPr>
          <p:txBody>
            <a:bodyPr lIns="91425" tIns="91425" rIns="91425" bIns="91425" anchor="ctr" anchorCtr="0">
              <a:noAutofit/>
            </a:bodyPr>
            <a:lstStyle/>
            <a:p>
              <a:pPr lvl="0">
                <a:spcBef>
                  <a:spcPts val="0"/>
                </a:spcBef>
                <a:buNone/>
              </a:pPr>
              <a:endParaRPr/>
            </a:p>
          </p:txBody>
        </p:sp>
        <p:sp>
          <p:nvSpPr>
            <p:cNvPr id="1073" name="Shape 1073"/>
            <p:cNvSpPr/>
            <p:nvPr/>
          </p:nvSpPr>
          <p:spPr>
            <a:xfrm>
              <a:off x="2741450" y="2113200"/>
              <a:ext cx="779575" cy="843425"/>
            </a:xfrm>
            <a:custGeom>
              <a:avLst/>
              <a:gdLst/>
              <a:ahLst/>
              <a:cxnLst/>
              <a:rect l="0" t="0" r="0" b="0"/>
              <a:pathLst>
                <a:path w="31183" h="33737" extrusionOk="0">
                  <a:moveTo>
                    <a:pt x="404" y="0"/>
                  </a:moveTo>
                  <a:lnTo>
                    <a:pt x="0" y="404"/>
                  </a:lnTo>
                  <a:lnTo>
                    <a:pt x="5242" y="9543"/>
                  </a:lnTo>
                  <a:lnTo>
                    <a:pt x="29436" y="33736"/>
                  </a:lnTo>
                  <a:lnTo>
                    <a:pt x="31183" y="30780"/>
                  </a:lnTo>
                  <a:lnTo>
                    <a:pt x="404" y="0"/>
                  </a:lnTo>
                  <a:close/>
                </a:path>
              </a:pathLst>
            </a:custGeom>
            <a:solidFill>
              <a:srgbClr val="2B9FDE"/>
            </a:solidFill>
            <a:ln>
              <a:noFill/>
            </a:ln>
          </p:spPr>
          <p:txBody>
            <a:bodyPr lIns="91425" tIns="91425" rIns="91425" bIns="91425" anchor="ctr" anchorCtr="0">
              <a:noAutofit/>
            </a:bodyPr>
            <a:lstStyle/>
            <a:p>
              <a:pPr lvl="0">
                <a:spcBef>
                  <a:spcPts val="0"/>
                </a:spcBef>
                <a:buNone/>
              </a:pPr>
              <a:endParaRPr/>
            </a:p>
          </p:txBody>
        </p:sp>
        <p:sp>
          <p:nvSpPr>
            <p:cNvPr id="1074" name="Shape 1074"/>
            <p:cNvSpPr/>
            <p:nvPr/>
          </p:nvSpPr>
          <p:spPr>
            <a:xfrm>
              <a:off x="1951800" y="1431100"/>
              <a:ext cx="433500" cy="319225"/>
            </a:xfrm>
            <a:custGeom>
              <a:avLst/>
              <a:gdLst/>
              <a:ahLst/>
              <a:cxnLst/>
              <a:rect l="0" t="0" r="0" b="0"/>
              <a:pathLst>
                <a:path w="17340" h="12769" extrusionOk="0">
                  <a:moveTo>
                    <a:pt x="1" y="0"/>
                  </a:moveTo>
                  <a:lnTo>
                    <a:pt x="12769" y="12769"/>
                  </a:lnTo>
                  <a:lnTo>
                    <a:pt x="17339" y="12769"/>
                  </a:lnTo>
                  <a:lnTo>
                    <a:pt x="4705" y="0"/>
                  </a:lnTo>
                  <a:close/>
                </a:path>
              </a:pathLst>
            </a:custGeom>
            <a:solidFill>
              <a:srgbClr val="2B9FDE"/>
            </a:solidFill>
            <a:ln>
              <a:noFill/>
            </a:ln>
          </p:spPr>
          <p:txBody>
            <a:bodyPr lIns="91425" tIns="91425" rIns="91425" bIns="91425" anchor="ctr" anchorCtr="0">
              <a:noAutofit/>
            </a:bodyPr>
            <a:lstStyle/>
            <a:p>
              <a:pPr lvl="0">
                <a:spcBef>
                  <a:spcPts val="0"/>
                </a:spcBef>
                <a:buNone/>
              </a:pPr>
              <a:endParaRPr/>
            </a:p>
          </p:txBody>
        </p:sp>
        <p:sp>
          <p:nvSpPr>
            <p:cNvPr id="1075" name="Shape 1075"/>
            <p:cNvSpPr/>
            <p:nvPr/>
          </p:nvSpPr>
          <p:spPr>
            <a:xfrm>
              <a:off x="2049250" y="1431100"/>
              <a:ext cx="433500" cy="319225"/>
            </a:xfrm>
            <a:custGeom>
              <a:avLst/>
              <a:gdLst/>
              <a:ahLst/>
              <a:cxnLst/>
              <a:rect l="0" t="0" r="0" b="0"/>
              <a:pathLst>
                <a:path w="17340" h="12769" extrusionOk="0">
                  <a:moveTo>
                    <a:pt x="1" y="0"/>
                  </a:moveTo>
                  <a:lnTo>
                    <a:pt x="12769" y="12769"/>
                  </a:lnTo>
                  <a:lnTo>
                    <a:pt x="17339" y="12769"/>
                  </a:lnTo>
                  <a:lnTo>
                    <a:pt x="4705" y="0"/>
                  </a:lnTo>
                  <a:close/>
                </a:path>
              </a:pathLst>
            </a:custGeom>
            <a:solidFill>
              <a:srgbClr val="2C9DDE"/>
            </a:solidFill>
            <a:ln>
              <a:noFill/>
            </a:ln>
          </p:spPr>
          <p:txBody>
            <a:bodyPr lIns="91425" tIns="91425" rIns="91425" bIns="91425" anchor="ctr" anchorCtr="0">
              <a:noAutofit/>
            </a:bodyPr>
            <a:lstStyle/>
            <a:p>
              <a:pPr lvl="0">
                <a:spcBef>
                  <a:spcPts val="0"/>
                </a:spcBef>
                <a:buNone/>
              </a:pPr>
              <a:endParaRPr/>
            </a:p>
          </p:txBody>
        </p:sp>
        <p:sp>
          <p:nvSpPr>
            <p:cNvPr id="1076" name="Shape 1076"/>
            <p:cNvSpPr/>
            <p:nvPr/>
          </p:nvSpPr>
          <p:spPr>
            <a:xfrm>
              <a:off x="2610400" y="1884700"/>
              <a:ext cx="924075" cy="1008075"/>
            </a:xfrm>
            <a:custGeom>
              <a:avLst/>
              <a:gdLst/>
              <a:ahLst/>
              <a:cxnLst/>
              <a:rect l="0" t="0" r="0" b="0"/>
              <a:pathLst>
                <a:path w="36963" h="40323" extrusionOk="0">
                  <a:moveTo>
                    <a:pt x="404" y="1"/>
                  </a:moveTo>
                  <a:lnTo>
                    <a:pt x="1" y="270"/>
                  </a:lnTo>
                  <a:lnTo>
                    <a:pt x="5242" y="9544"/>
                  </a:lnTo>
                  <a:lnTo>
                    <a:pt x="36022" y="40323"/>
                  </a:lnTo>
                  <a:lnTo>
                    <a:pt x="36963" y="38979"/>
                  </a:lnTo>
                  <a:lnTo>
                    <a:pt x="33737" y="33334"/>
                  </a:lnTo>
                  <a:lnTo>
                    <a:pt x="404" y="1"/>
                  </a:lnTo>
                  <a:close/>
                </a:path>
              </a:pathLst>
            </a:custGeom>
            <a:solidFill>
              <a:srgbClr val="2C9DDE"/>
            </a:solidFill>
            <a:ln>
              <a:noFill/>
            </a:ln>
          </p:spPr>
          <p:txBody>
            <a:bodyPr lIns="91425" tIns="91425" rIns="91425" bIns="91425" anchor="ctr" anchorCtr="0">
              <a:noAutofit/>
            </a:bodyPr>
            <a:lstStyle/>
            <a:p>
              <a:pPr lvl="0">
                <a:spcBef>
                  <a:spcPts val="0"/>
                </a:spcBef>
                <a:buNone/>
              </a:pPr>
              <a:endParaRPr/>
            </a:p>
          </p:txBody>
        </p:sp>
        <p:sp>
          <p:nvSpPr>
            <p:cNvPr id="1077" name="Shape 1077"/>
            <p:cNvSpPr/>
            <p:nvPr/>
          </p:nvSpPr>
          <p:spPr>
            <a:xfrm>
              <a:off x="2146700" y="1431100"/>
              <a:ext cx="1307125" cy="1297025"/>
            </a:xfrm>
            <a:custGeom>
              <a:avLst/>
              <a:gdLst/>
              <a:ahLst/>
              <a:cxnLst/>
              <a:rect l="0" t="0" r="0" b="0"/>
              <a:pathLst>
                <a:path w="52285" h="51881" extrusionOk="0">
                  <a:moveTo>
                    <a:pt x="0" y="0"/>
                  </a:moveTo>
                  <a:lnTo>
                    <a:pt x="12769" y="12769"/>
                  </a:lnTo>
                  <a:lnTo>
                    <a:pt x="15188" y="12769"/>
                  </a:lnTo>
                  <a:lnTo>
                    <a:pt x="18549" y="18548"/>
                  </a:lnTo>
                  <a:lnTo>
                    <a:pt x="51882" y="51881"/>
                  </a:lnTo>
                  <a:lnTo>
                    <a:pt x="52285" y="51478"/>
                  </a:lnTo>
                  <a:lnTo>
                    <a:pt x="46909" y="42338"/>
                  </a:lnTo>
                  <a:lnTo>
                    <a:pt x="4570" y="0"/>
                  </a:lnTo>
                  <a:close/>
                </a:path>
              </a:pathLst>
            </a:custGeom>
            <a:solidFill>
              <a:srgbClr val="2D9CDF"/>
            </a:solidFill>
            <a:ln>
              <a:noFill/>
            </a:ln>
          </p:spPr>
          <p:txBody>
            <a:bodyPr lIns="91425" tIns="91425" rIns="91425" bIns="91425" anchor="ctr" anchorCtr="0">
              <a:noAutofit/>
            </a:bodyPr>
            <a:lstStyle/>
            <a:p>
              <a:pPr lvl="0">
                <a:spcBef>
                  <a:spcPts val="0"/>
                </a:spcBef>
                <a:buNone/>
              </a:pPr>
              <a:endParaRPr/>
            </a:p>
          </p:txBody>
        </p:sp>
        <p:sp>
          <p:nvSpPr>
            <p:cNvPr id="1078" name="Shape 1078"/>
            <p:cNvSpPr/>
            <p:nvPr/>
          </p:nvSpPr>
          <p:spPr>
            <a:xfrm>
              <a:off x="2244150" y="1431100"/>
              <a:ext cx="1075275" cy="1065175"/>
            </a:xfrm>
            <a:custGeom>
              <a:avLst/>
              <a:gdLst/>
              <a:ahLst/>
              <a:cxnLst/>
              <a:rect l="0" t="0" r="0" b="0"/>
              <a:pathLst>
                <a:path w="43011" h="42607" extrusionOk="0">
                  <a:moveTo>
                    <a:pt x="0" y="0"/>
                  </a:moveTo>
                  <a:lnTo>
                    <a:pt x="42607" y="42607"/>
                  </a:lnTo>
                  <a:lnTo>
                    <a:pt x="43011" y="42338"/>
                  </a:lnTo>
                  <a:lnTo>
                    <a:pt x="37769" y="33064"/>
                  </a:lnTo>
                  <a:lnTo>
                    <a:pt x="4570" y="0"/>
                  </a:lnTo>
                  <a:close/>
                </a:path>
              </a:pathLst>
            </a:custGeom>
            <a:solidFill>
              <a:srgbClr val="2F9AE0"/>
            </a:solidFill>
            <a:ln>
              <a:noFill/>
            </a:ln>
          </p:spPr>
          <p:txBody>
            <a:bodyPr lIns="91425" tIns="91425" rIns="91425" bIns="91425" anchor="ctr" anchorCtr="0">
              <a:noAutofit/>
            </a:bodyPr>
            <a:lstStyle/>
            <a:p>
              <a:pPr lvl="0">
                <a:spcBef>
                  <a:spcPts val="0"/>
                </a:spcBef>
                <a:buNone/>
              </a:pPr>
              <a:endParaRPr/>
            </a:p>
          </p:txBody>
        </p:sp>
        <p:sp>
          <p:nvSpPr>
            <p:cNvPr id="1079" name="Shape 1079"/>
            <p:cNvSpPr/>
            <p:nvPr/>
          </p:nvSpPr>
          <p:spPr>
            <a:xfrm>
              <a:off x="2341575" y="1431100"/>
              <a:ext cx="846800" cy="836700"/>
            </a:xfrm>
            <a:custGeom>
              <a:avLst/>
              <a:gdLst/>
              <a:ahLst/>
              <a:cxnLst/>
              <a:rect l="0" t="0" r="0" b="0"/>
              <a:pathLst>
                <a:path w="33872" h="33468" extrusionOk="0">
                  <a:moveTo>
                    <a:pt x="1" y="0"/>
                  </a:moveTo>
                  <a:lnTo>
                    <a:pt x="33468" y="33467"/>
                  </a:lnTo>
                  <a:lnTo>
                    <a:pt x="33872" y="33198"/>
                  </a:lnTo>
                  <a:lnTo>
                    <a:pt x="28495" y="23924"/>
                  </a:lnTo>
                  <a:lnTo>
                    <a:pt x="4571" y="0"/>
                  </a:lnTo>
                  <a:close/>
                </a:path>
              </a:pathLst>
            </a:custGeom>
            <a:solidFill>
              <a:srgbClr val="3098E0"/>
            </a:solidFill>
            <a:ln>
              <a:noFill/>
            </a:ln>
          </p:spPr>
          <p:txBody>
            <a:bodyPr lIns="91425" tIns="91425" rIns="91425" bIns="91425" anchor="ctr" anchorCtr="0">
              <a:noAutofit/>
            </a:bodyPr>
            <a:lstStyle/>
            <a:p>
              <a:pPr lvl="0">
                <a:spcBef>
                  <a:spcPts val="0"/>
                </a:spcBef>
                <a:buNone/>
              </a:pPr>
              <a:endParaRPr/>
            </a:p>
          </p:txBody>
        </p:sp>
        <p:sp>
          <p:nvSpPr>
            <p:cNvPr id="1080" name="Shape 1080"/>
            <p:cNvSpPr/>
            <p:nvPr/>
          </p:nvSpPr>
          <p:spPr>
            <a:xfrm>
              <a:off x="2439025" y="1431100"/>
              <a:ext cx="618300" cy="608200"/>
            </a:xfrm>
            <a:custGeom>
              <a:avLst/>
              <a:gdLst/>
              <a:ahLst/>
              <a:cxnLst/>
              <a:rect l="0" t="0" r="0" b="0"/>
              <a:pathLst>
                <a:path w="24732" h="24328" extrusionOk="0">
                  <a:moveTo>
                    <a:pt x="1" y="0"/>
                  </a:moveTo>
                  <a:lnTo>
                    <a:pt x="24194" y="24328"/>
                  </a:lnTo>
                  <a:lnTo>
                    <a:pt x="24732" y="23924"/>
                  </a:lnTo>
                  <a:lnTo>
                    <a:pt x="19355" y="14785"/>
                  </a:lnTo>
                  <a:lnTo>
                    <a:pt x="4571" y="0"/>
                  </a:lnTo>
                  <a:close/>
                </a:path>
              </a:pathLst>
            </a:custGeom>
            <a:solidFill>
              <a:srgbClr val="3196E1"/>
            </a:solidFill>
            <a:ln>
              <a:noFill/>
            </a:ln>
          </p:spPr>
          <p:txBody>
            <a:bodyPr lIns="91425" tIns="91425" rIns="91425" bIns="91425" anchor="ctr" anchorCtr="0">
              <a:noAutofit/>
            </a:bodyPr>
            <a:lstStyle/>
            <a:p>
              <a:pPr lvl="0">
                <a:spcBef>
                  <a:spcPts val="0"/>
                </a:spcBef>
                <a:buNone/>
              </a:pPr>
              <a:endParaRPr/>
            </a:p>
          </p:txBody>
        </p:sp>
        <p:sp>
          <p:nvSpPr>
            <p:cNvPr id="1081" name="Shape 1081"/>
            <p:cNvSpPr/>
            <p:nvPr/>
          </p:nvSpPr>
          <p:spPr>
            <a:xfrm>
              <a:off x="2533125" y="1431100"/>
              <a:ext cx="389800" cy="376350"/>
            </a:xfrm>
            <a:custGeom>
              <a:avLst/>
              <a:gdLst/>
              <a:ahLst/>
              <a:cxnLst/>
              <a:rect l="0" t="0" r="0" b="0"/>
              <a:pathLst>
                <a:path w="15592" h="15054" extrusionOk="0">
                  <a:moveTo>
                    <a:pt x="0" y="0"/>
                  </a:moveTo>
                  <a:lnTo>
                    <a:pt x="15188" y="15054"/>
                  </a:lnTo>
                  <a:lnTo>
                    <a:pt x="15591" y="14785"/>
                  </a:lnTo>
                  <a:lnTo>
                    <a:pt x="10350" y="5645"/>
                  </a:lnTo>
                  <a:lnTo>
                    <a:pt x="4704" y="0"/>
                  </a:lnTo>
                  <a:close/>
                </a:path>
              </a:pathLst>
            </a:custGeom>
            <a:solidFill>
              <a:srgbClr val="3295E1"/>
            </a:solidFill>
            <a:ln>
              <a:noFill/>
            </a:ln>
          </p:spPr>
          <p:txBody>
            <a:bodyPr lIns="91425" tIns="91425" rIns="91425" bIns="91425" anchor="ctr" anchorCtr="0">
              <a:noAutofit/>
            </a:bodyPr>
            <a:lstStyle/>
            <a:p>
              <a:pPr lvl="0">
                <a:spcBef>
                  <a:spcPts val="0"/>
                </a:spcBef>
                <a:buNone/>
              </a:pPr>
              <a:endParaRPr/>
            </a:p>
          </p:txBody>
        </p:sp>
        <p:sp>
          <p:nvSpPr>
            <p:cNvPr id="1082" name="Shape 1082"/>
            <p:cNvSpPr/>
            <p:nvPr/>
          </p:nvSpPr>
          <p:spPr>
            <a:xfrm>
              <a:off x="2630575" y="1431100"/>
              <a:ext cx="161300" cy="147850"/>
            </a:xfrm>
            <a:custGeom>
              <a:avLst/>
              <a:gdLst/>
              <a:ahLst/>
              <a:cxnLst/>
              <a:rect l="0" t="0" r="0" b="0"/>
              <a:pathLst>
                <a:path w="6452" h="5914" extrusionOk="0">
                  <a:moveTo>
                    <a:pt x="0" y="0"/>
                  </a:moveTo>
                  <a:lnTo>
                    <a:pt x="6048" y="5914"/>
                  </a:lnTo>
                  <a:lnTo>
                    <a:pt x="6452" y="5645"/>
                  </a:lnTo>
                  <a:lnTo>
                    <a:pt x="3226" y="0"/>
                  </a:lnTo>
                  <a:close/>
                </a:path>
              </a:pathLst>
            </a:custGeom>
            <a:solidFill>
              <a:srgbClr val="3393E2"/>
            </a:solidFill>
            <a:ln>
              <a:noFill/>
            </a:ln>
          </p:spPr>
          <p:txBody>
            <a:bodyPr lIns="91425" tIns="91425" rIns="91425" bIns="91425" anchor="ctr" anchorCtr="0">
              <a:noAutofit/>
            </a:bodyPr>
            <a:lstStyle/>
            <a:p>
              <a:pPr lvl="0">
                <a:spcBef>
                  <a:spcPts val="0"/>
                </a:spcBef>
                <a:buNone/>
              </a:pPr>
              <a:endParaRPr/>
            </a:p>
          </p:txBody>
        </p:sp>
      </p:grpSp>
      <p:sp>
        <p:nvSpPr>
          <p:cNvPr id="1083" name="Shape 1083"/>
          <p:cNvSpPr/>
          <p:nvPr/>
        </p:nvSpPr>
        <p:spPr>
          <a:xfrm rot="10800000" flipH="1">
            <a:off x="8486774" y="4230775"/>
            <a:ext cx="819899" cy="710099"/>
          </a:xfrm>
          <a:prstGeom prst="hexagon">
            <a:avLst>
              <a:gd name="adj" fmla="val 28678"/>
              <a:gd name="vf" fmla="val 115470"/>
            </a:avLst>
          </a:prstGeom>
          <a:noFill/>
          <a:ln w="9525" cap="flat"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084" name="Shape 1084"/>
          <p:cNvSpPr/>
          <p:nvPr/>
        </p:nvSpPr>
        <p:spPr>
          <a:xfrm rot="10800000" flipH="1">
            <a:off x="8124824" y="4615699"/>
            <a:ext cx="428700" cy="371100"/>
          </a:xfrm>
          <a:prstGeom prst="hexagon">
            <a:avLst>
              <a:gd name="adj" fmla="val 28678"/>
              <a:gd name="vf" fmla="val 115470"/>
            </a:avLst>
          </a:prstGeom>
          <a:solidFill>
            <a:srgbClr val="3292E1"/>
          </a:solidFill>
          <a:ln>
            <a:noFill/>
          </a:ln>
        </p:spPr>
        <p:txBody>
          <a:bodyPr lIns="91425" tIns="91425" rIns="91425" bIns="91425" anchor="ctr" anchorCtr="0">
            <a:noAutofit/>
          </a:bodyPr>
          <a:lstStyle/>
          <a:p>
            <a:pPr lvl="0">
              <a:spcBef>
                <a:spcPts val="0"/>
              </a:spcBef>
              <a:buNone/>
            </a:pPr>
            <a:endParaRPr/>
          </a:p>
        </p:txBody>
      </p:sp>
      <p:sp>
        <p:nvSpPr>
          <p:cNvPr id="1085" name="Shape 1085"/>
          <p:cNvSpPr/>
          <p:nvPr/>
        </p:nvSpPr>
        <p:spPr>
          <a:xfrm rot="10800000" flipH="1">
            <a:off x="7821347" y="2935400"/>
            <a:ext cx="819899" cy="709799"/>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086" name="Shape 1086"/>
          <p:cNvSpPr/>
          <p:nvPr/>
        </p:nvSpPr>
        <p:spPr>
          <a:xfrm rot="10800000" flipH="1">
            <a:off x="8486775" y="3512174"/>
            <a:ext cx="358799" cy="310500"/>
          </a:xfrm>
          <a:prstGeom prst="hexagon">
            <a:avLst>
              <a:gd name="adj" fmla="val 28678"/>
              <a:gd name="vf" fmla="val 115470"/>
            </a:avLst>
          </a:prstGeom>
          <a:noFill/>
          <a:ln w="19050" cap="flat" cmpd="sng">
            <a:solidFill>
              <a:srgbClr val="00E1C6"/>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087" name="Shape 1087"/>
          <p:cNvSpPr/>
          <p:nvPr/>
        </p:nvSpPr>
        <p:spPr>
          <a:xfrm>
            <a:off x="8772688" y="4461807"/>
            <a:ext cx="248072" cy="248057"/>
          </a:xfrm>
          <a:custGeom>
            <a:avLst/>
            <a:gdLst/>
            <a:ahLst/>
            <a:cxnLst/>
            <a:rect l="0" t="0" r="0" b="0"/>
            <a:pathLst>
              <a:path w="17000" h="16999" extrusionOk="0">
                <a:moveTo>
                  <a:pt x="8769" y="5740"/>
                </a:moveTo>
                <a:lnTo>
                  <a:pt x="9037" y="5788"/>
                </a:lnTo>
                <a:lnTo>
                  <a:pt x="9282" y="5862"/>
                </a:lnTo>
                <a:lnTo>
                  <a:pt x="9550" y="5935"/>
                </a:lnTo>
                <a:lnTo>
                  <a:pt x="9794" y="6057"/>
                </a:lnTo>
                <a:lnTo>
                  <a:pt x="10014" y="6204"/>
                </a:lnTo>
                <a:lnTo>
                  <a:pt x="10234" y="6350"/>
                </a:lnTo>
                <a:lnTo>
                  <a:pt x="10454" y="6546"/>
                </a:lnTo>
                <a:lnTo>
                  <a:pt x="10649" y="6765"/>
                </a:lnTo>
                <a:lnTo>
                  <a:pt x="10796" y="6985"/>
                </a:lnTo>
                <a:lnTo>
                  <a:pt x="10942" y="7205"/>
                </a:lnTo>
                <a:lnTo>
                  <a:pt x="11064" y="7449"/>
                </a:lnTo>
                <a:lnTo>
                  <a:pt x="11138" y="7718"/>
                </a:lnTo>
                <a:lnTo>
                  <a:pt x="11211" y="7962"/>
                </a:lnTo>
                <a:lnTo>
                  <a:pt x="11260" y="8231"/>
                </a:lnTo>
                <a:lnTo>
                  <a:pt x="11260" y="8499"/>
                </a:lnTo>
                <a:lnTo>
                  <a:pt x="11260" y="8768"/>
                </a:lnTo>
                <a:lnTo>
                  <a:pt x="11211" y="9037"/>
                </a:lnTo>
                <a:lnTo>
                  <a:pt x="11138" y="9281"/>
                </a:lnTo>
                <a:lnTo>
                  <a:pt x="11064" y="9550"/>
                </a:lnTo>
                <a:lnTo>
                  <a:pt x="10942" y="9794"/>
                </a:lnTo>
                <a:lnTo>
                  <a:pt x="10796" y="10014"/>
                </a:lnTo>
                <a:lnTo>
                  <a:pt x="10649" y="10233"/>
                </a:lnTo>
                <a:lnTo>
                  <a:pt x="10454" y="10453"/>
                </a:lnTo>
                <a:lnTo>
                  <a:pt x="10234" y="10649"/>
                </a:lnTo>
                <a:lnTo>
                  <a:pt x="10014" y="10795"/>
                </a:lnTo>
                <a:lnTo>
                  <a:pt x="9794" y="10942"/>
                </a:lnTo>
                <a:lnTo>
                  <a:pt x="9550" y="11064"/>
                </a:lnTo>
                <a:lnTo>
                  <a:pt x="9282" y="11137"/>
                </a:lnTo>
                <a:lnTo>
                  <a:pt x="9037" y="11210"/>
                </a:lnTo>
                <a:lnTo>
                  <a:pt x="8769" y="11259"/>
                </a:lnTo>
                <a:lnTo>
                  <a:pt x="8231" y="11259"/>
                </a:lnTo>
                <a:lnTo>
                  <a:pt x="7963" y="11210"/>
                </a:lnTo>
                <a:lnTo>
                  <a:pt x="7719" y="11137"/>
                </a:lnTo>
                <a:lnTo>
                  <a:pt x="7450" y="11064"/>
                </a:lnTo>
                <a:lnTo>
                  <a:pt x="7206" y="10942"/>
                </a:lnTo>
                <a:lnTo>
                  <a:pt x="6986" y="10795"/>
                </a:lnTo>
                <a:lnTo>
                  <a:pt x="6766" y="10649"/>
                </a:lnTo>
                <a:lnTo>
                  <a:pt x="6546" y="10453"/>
                </a:lnTo>
                <a:lnTo>
                  <a:pt x="6351" y="10233"/>
                </a:lnTo>
                <a:lnTo>
                  <a:pt x="6204" y="10014"/>
                </a:lnTo>
                <a:lnTo>
                  <a:pt x="6058" y="9794"/>
                </a:lnTo>
                <a:lnTo>
                  <a:pt x="5936" y="9550"/>
                </a:lnTo>
                <a:lnTo>
                  <a:pt x="5862" y="9281"/>
                </a:lnTo>
                <a:lnTo>
                  <a:pt x="5789" y="9037"/>
                </a:lnTo>
                <a:lnTo>
                  <a:pt x="5740" y="8768"/>
                </a:lnTo>
                <a:lnTo>
                  <a:pt x="5740" y="8499"/>
                </a:lnTo>
                <a:lnTo>
                  <a:pt x="5740" y="8231"/>
                </a:lnTo>
                <a:lnTo>
                  <a:pt x="5789" y="7962"/>
                </a:lnTo>
                <a:lnTo>
                  <a:pt x="5862" y="7718"/>
                </a:lnTo>
                <a:lnTo>
                  <a:pt x="5936" y="7449"/>
                </a:lnTo>
                <a:lnTo>
                  <a:pt x="6058" y="7205"/>
                </a:lnTo>
                <a:lnTo>
                  <a:pt x="6204" y="6985"/>
                </a:lnTo>
                <a:lnTo>
                  <a:pt x="6351" y="6765"/>
                </a:lnTo>
                <a:lnTo>
                  <a:pt x="6546" y="6546"/>
                </a:lnTo>
                <a:lnTo>
                  <a:pt x="6766" y="6350"/>
                </a:lnTo>
                <a:lnTo>
                  <a:pt x="6986" y="6204"/>
                </a:lnTo>
                <a:lnTo>
                  <a:pt x="7206" y="6057"/>
                </a:lnTo>
                <a:lnTo>
                  <a:pt x="7450" y="5935"/>
                </a:lnTo>
                <a:lnTo>
                  <a:pt x="7719" y="5862"/>
                </a:lnTo>
                <a:lnTo>
                  <a:pt x="7963" y="5788"/>
                </a:lnTo>
                <a:lnTo>
                  <a:pt x="8231" y="5740"/>
                </a:lnTo>
                <a:close/>
                <a:moveTo>
                  <a:pt x="7914" y="0"/>
                </a:moveTo>
                <a:lnTo>
                  <a:pt x="7743" y="25"/>
                </a:lnTo>
                <a:lnTo>
                  <a:pt x="7596" y="73"/>
                </a:lnTo>
                <a:lnTo>
                  <a:pt x="7474" y="147"/>
                </a:lnTo>
                <a:lnTo>
                  <a:pt x="7328" y="244"/>
                </a:lnTo>
                <a:lnTo>
                  <a:pt x="7230" y="342"/>
                </a:lnTo>
                <a:lnTo>
                  <a:pt x="7132" y="489"/>
                </a:lnTo>
                <a:lnTo>
                  <a:pt x="7084" y="635"/>
                </a:lnTo>
                <a:lnTo>
                  <a:pt x="7035" y="782"/>
                </a:lnTo>
                <a:lnTo>
                  <a:pt x="6839" y="2540"/>
                </a:lnTo>
                <a:lnTo>
                  <a:pt x="6497" y="2638"/>
                </a:lnTo>
                <a:lnTo>
                  <a:pt x="6131" y="2784"/>
                </a:lnTo>
                <a:lnTo>
                  <a:pt x="5789" y="2931"/>
                </a:lnTo>
                <a:lnTo>
                  <a:pt x="5447" y="3102"/>
                </a:lnTo>
                <a:lnTo>
                  <a:pt x="4079" y="2027"/>
                </a:lnTo>
                <a:lnTo>
                  <a:pt x="3933" y="1930"/>
                </a:lnTo>
                <a:lnTo>
                  <a:pt x="3786" y="1881"/>
                </a:lnTo>
                <a:lnTo>
                  <a:pt x="3640" y="1832"/>
                </a:lnTo>
                <a:lnTo>
                  <a:pt x="3493" y="1832"/>
                </a:lnTo>
                <a:lnTo>
                  <a:pt x="3322" y="1856"/>
                </a:lnTo>
                <a:lnTo>
                  <a:pt x="3176" y="1905"/>
                </a:lnTo>
                <a:lnTo>
                  <a:pt x="3029" y="1978"/>
                </a:lnTo>
                <a:lnTo>
                  <a:pt x="2907" y="2076"/>
                </a:lnTo>
                <a:lnTo>
                  <a:pt x="2077" y="2907"/>
                </a:lnTo>
                <a:lnTo>
                  <a:pt x="1979" y="3029"/>
                </a:lnTo>
                <a:lnTo>
                  <a:pt x="1906" y="3175"/>
                </a:lnTo>
                <a:lnTo>
                  <a:pt x="1857" y="3322"/>
                </a:lnTo>
                <a:lnTo>
                  <a:pt x="1833" y="3493"/>
                </a:lnTo>
                <a:lnTo>
                  <a:pt x="1833" y="3639"/>
                </a:lnTo>
                <a:lnTo>
                  <a:pt x="1881" y="3786"/>
                </a:lnTo>
                <a:lnTo>
                  <a:pt x="1930" y="3932"/>
                </a:lnTo>
                <a:lnTo>
                  <a:pt x="2028" y="4079"/>
                </a:lnTo>
                <a:lnTo>
                  <a:pt x="3103" y="5447"/>
                </a:lnTo>
                <a:lnTo>
                  <a:pt x="2932" y="5788"/>
                </a:lnTo>
                <a:lnTo>
                  <a:pt x="2785" y="6130"/>
                </a:lnTo>
                <a:lnTo>
                  <a:pt x="2639" y="6497"/>
                </a:lnTo>
                <a:lnTo>
                  <a:pt x="2541" y="6839"/>
                </a:lnTo>
                <a:lnTo>
                  <a:pt x="782" y="7034"/>
                </a:lnTo>
                <a:lnTo>
                  <a:pt x="636" y="7083"/>
                </a:lnTo>
                <a:lnTo>
                  <a:pt x="489" y="7132"/>
                </a:lnTo>
                <a:lnTo>
                  <a:pt x="343" y="7229"/>
                </a:lnTo>
                <a:lnTo>
                  <a:pt x="245" y="7327"/>
                </a:lnTo>
                <a:lnTo>
                  <a:pt x="147" y="7474"/>
                </a:lnTo>
                <a:lnTo>
                  <a:pt x="74" y="7596"/>
                </a:lnTo>
                <a:lnTo>
                  <a:pt x="25" y="7742"/>
                </a:lnTo>
                <a:lnTo>
                  <a:pt x="1" y="7913"/>
                </a:lnTo>
                <a:lnTo>
                  <a:pt x="1" y="9086"/>
                </a:lnTo>
                <a:lnTo>
                  <a:pt x="25" y="9257"/>
                </a:lnTo>
                <a:lnTo>
                  <a:pt x="74" y="9403"/>
                </a:lnTo>
                <a:lnTo>
                  <a:pt x="147" y="9525"/>
                </a:lnTo>
                <a:lnTo>
                  <a:pt x="245" y="9672"/>
                </a:lnTo>
                <a:lnTo>
                  <a:pt x="343" y="9769"/>
                </a:lnTo>
                <a:lnTo>
                  <a:pt x="489" y="9867"/>
                </a:lnTo>
                <a:lnTo>
                  <a:pt x="636" y="9916"/>
                </a:lnTo>
                <a:lnTo>
                  <a:pt x="782" y="9965"/>
                </a:lnTo>
                <a:lnTo>
                  <a:pt x="2541" y="10160"/>
                </a:lnTo>
                <a:lnTo>
                  <a:pt x="2639" y="10502"/>
                </a:lnTo>
                <a:lnTo>
                  <a:pt x="2785" y="10868"/>
                </a:lnTo>
                <a:lnTo>
                  <a:pt x="2932" y="11210"/>
                </a:lnTo>
                <a:lnTo>
                  <a:pt x="3103" y="11552"/>
                </a:lnTo>
                <a:lnTo>
                  <a:pt x="2028" y="12920"/>
                </a:lnTo>
                <a:lnTo>
                  <a:pt x="1930" y="13067"/>
                </a:lnTo>
                <a:lnTo>
                  <a:pt x="1881" y="13213"/>
                </a:lnTo>
                <a:lnTo>
                  <a:pt x="1833" y="13360"/>
                </a:lnTo>
                <a:lnTo>
                  <a:pt x="1833" y="13506"/>
                </a:lnTo>
                <a:lnTo>
                  <a:pt x="1857" y="13677"/>
                </a:lnTo>
                <a:lnTo>
                  <a:pt x="1906" y="13824"/>
                </a:lnTo>
                <a:lnTo>
                  <a:pt x="1979" y="13970"/>
                </a:lnTo>
                <a:lnTo>
                  <a:pt x="2077" y="14092"/>
                </a:lnTo>
                <a:lnTo>
                  <a:pt x="2907" y="14923"/>
                </a:lnTo>
                <a:lnTo>
                  <a:pt x="3029" y="15020"/>
                </a:lnTo>
                <a:lnTo>
                  <a:pt x="3176" y="15094"/>
                </a:lnTo>
                <a:lnTo>
                  <a:pt x="3322" y="15142"/>
                </a:lnTo>
                <a:lnTo>
                  <a:pt x="3493" y="15167"/>
                </a:lnTo>
                <a:lnTo>
                  <a:pt x="3640" y="15167"/>
                </a:lnTo>
                <a:lnTo>
                  <a:pt x="3786" y="15118"/>
                </a:lnTo>
                <a:lnTo>
                  <a:pt x="3933" y="15069"/>
                </a:lnTo>
                <a:lnTo>
                  <a:pt x="4079" y="14996"/>
                </a:lnTo>
                <a:lnTo>
                  <a:pt x="5447" y="13897"/>
                </a:lnTo>
                <a:lnTo>
                  <a:pt x="5789" y="14068"/>
                </a:lnTo>
                <a:lnTo>
                  <a:pt x="6131" y="14214"/>
                </a:lnTo>
                <a:lnTo>
                  <a:pt x="6497" y="14361"/>
                </a:lnTo>
                <a:lnTo>
                  <a:pt x="6839" y="14459"/>
                </a:lnTo>
                <a:lnTo>
                  <a:pt x="7035" y="16217"/>
                </a:lnTo>
                <a:lnTo>
                  <a:pt x="7084" y="16364"/>
                </a:lnTo>
                <a:lnTo>
                  <a:pt x="7132" y="16510"/>
                </a:lnTo>
                <a:lnTo>
                  <a:pt x="7230" y="16657"/>
                </a:lnTo>
                <a:lnTo>
                  <a:pt x="7328" y="16754"/>
                </a:lnTo>
                <a:lnTo>
                  <a:pt x="7474" y="16852"/>
                </a:lnTo>
                <a:lnTo>
                  <a:pt x="7596" y="16925"/>
                </a:lnTo>
                <a:lnTo>
                  <a:pt x="7743" y="16974"/>
                </a:lnTo>
                <a:lnTo>
                  <a:pt x="7914" y="16999"/>
                </a:lnTo>
                <a:lnTo>
                  <a:pt x="9086" y="16999"/>
                </a:lnTo>
                <a:lnTo>
                  <a:pt x="9257" y="16974"/>
                </a:lnTo>
                <a:lnTo>
                  <a:pt x="9404" y="16925"/>
                </a:lnTo>
                <a:lnTo>
                  <a:pt x="9526" y="16852"/>
                </a:lnTo>
                <a:lnTo>
                  <a:pt x="9672" y="16754"/>
                </a:lnTo>
                <a:lnTo>
                  <a:pt x="9770" y="16657"/>
                </a:lnTo>
                <a:lnTo>
                  <a:pt x="9868" y="16510"/>
                </a:lnTo>
                <a:lnTo>
                  <a:pt x="9917" y="16364"/>
                </a:lnTo>
                <a:lnTo>
                  <a:pt x="9965" y="16217"/>
                </a:lnTo>
                <a:lnTo>
                  <a:pt x="10161" y="14459"/>
                </a:lnTo>
                <a:lnTo>
                  <a:pt x="10503" y="14361"/>
                </a:lnTo>
                <a:lnTo>
                  <a:pt x="10869" y="14214"/>
                </a:lnTo>
                <a:lnTo>
                  <a:pt x="11211" y="14068"/>
                </a:lnTo>
                <a:lnTo>
                  <a:pt x="11553" y="13897"/>
                </a:lnTo>
                <a:lnTo>
                  <a:pt x="12921" y="14996"/>
                </a:lnTo>
                <a:lnTo>
                  <a:pt x="13067" y="15069"/>
                </a:lnTo>
                <a:lnTo>
                  <a:pt x="13214" y="15118"/>
                </a:lnTo>
                <a:lnTo>
                  <a:pt x="13360" y="15167"/>
                </a:lnTo>
                <a:lnTo>
                  <a:pt x="13507" y="15167"/>
                </a:lnTo>
                <a:lnTo>
                  <a:pt x="13678" y="15142"/>
                </a:lnTo>
                <a:lnTo>
                  <a:pt x="13824" y="15094"/>
                </a:lnTo>
                <a:lnTo>
                  <a:pt x="13971" y="15020"/>
                </a:lnTo>
                <a:lnTo>
                  <a:pt x="14093" y="14923"/>
                </a:lnTo>
                <a:lnTo>
                  <a:pt x="14923" y="14092"/>
                </a:lnTo>
                <a:lnTo>
                  <a:pt x="15021" y="13970"/>
                </a:lnTo>
                <a:lnTo>
                  <a:pt x="15094" y="13824"/>
                </a:lnTo>
                <a:lnTo>
                  <a:pt x="15143" y="13677"/>
                </a:lnTo>
                <a:lnTo>
                  <a:pt x="15168" y="13506"/>
                </a:lnTo>
                <a:lnTo>
                  <a:pt x="15168" y="13360"/>
                </a:lnTo>
                <a:lnTo>
                  <a:pt x="15119" y="13213"/>
                </a:lnTo>
                <a:lnTo>
                  <a:pt x="15070" y="13067"/>
                </a:lnTo>
                <a:lnTo>
                  <a:pt x="14997" y="12920"/>
                </a:lnTo>
                <a:lnTo>
                  <a:pt x="13898" y="11552"/>
                </a:lnTo>
                <a:lnTo>
                  <a:pt x="14068" y="11210"/>
                </a:lnTo>
                <a:lnTo>
                  <a:pt x="14215" y="10868"/>
                </a:lnTo>
                <a:lnTo>
                  <a:pt x="14362" y="10502"/>
                </a:lnTo>
                <a:lnTo>
                  <a:pt x="14459" y="10160"/>
                </a:lnTo>
                <a:lnTo>
                  <a:pt x="16218" y="9965"/>
                </a:lnTo>
                <a:lnTo>
                  <a:pt x="16364" y="9916"/>
                </a:lnTo>
                <a:lnTo>
                  <a:pt x="16511" y="9867"/>
                </a:lnTo>
                <a:lnTo>
                  <a:pt x="16657" y="9769"/>
                </a:lnTo>
                <a:lnTo>
                  <a:pt x="16755" y="9672"/>
                </a:lnTo>
                <a:lnTo>
                  <a:pt x="16853" y="9525"/>
                </a:lnTo>
                <a:lnTo>
                  <a:pt x="16926" y="9403"/>
                </a:lnTo>
                <a:lnTo>
                  <a:pt x="16975" y="9257"/>
                </a:lnTo>
                <a:lnTo>
                  <a:pt x="16999" y="9086"/>
                </a:lnTo>
                <a:lnTo>
                  <a:pt x="16999" y="7913"/>
                </a:lnTo>
                <a:lnTo>
                  <a:pt x="16975" y="7742"/>
                </a:lnTo>
                <a:lnTo>
                  <a:pt x="16926" y="7596"/>
                </a:lnTo>
                <a:lnTo>
                  <a:pt x="16853" y="7474"/>
                </a:lnTo>
                <a:lnTo>
                  <a:pt x="16755" y="7327"/>
                </a:lnTo>
                <a:lnTo>
                  <a:pt x="16657" y="7229"/>
                </a:lnTo>
                <a:lnTo>
                  <a:pt x="16511" y="7132"/>
                </a:lnTo>
                <a:lnTo>
                  <a:pt x="16364" y="7083"/>
                </a:lnTo>
                <a:lnTo>
                  <a:pt x="16218" y="7034"/>
                </a:lnTo>
                <a:lnTo>
                  <a:pt x="14459" y="6839"/>
                </a:lnTo>
                <a:lnTo>
                  <a:pt x="14362" y="6497"/>
                </a:lnTo>
                <a:lnTo>
                  <a:pt x="14215" y="6130"/>
                </a:lnTo>
                <a:lnTo>
                  <a:pt x="14068" y="5788"/>
                </a:lnTo>
                <a:lnTo>
                  <a:pt x="13898" y="5447"/>
                </a:lnTo>
                <a:lnTo>
                  <a:pt x="14997" y="4079"/>
                </a:lnTo>
                <a:lnTo>
                  <a:pt x="15070" y="3932"/>
                </a:lnTo>
                <a:lnTo>
                  <a:pt x="15119" y="3786"/>
                </a:lnTo>
                <a:lnTo>
                  <a:pt x="15168" y="3639"/>
                </a:lnTo>
                <a:lnTo>
                  <a:pt x="15168" y="3493"/>
                </a:lnTo>
                <a:lnTo>
                  <a:pt x="15143" y="3322"/>
                </a:lnTo>
                <a:lnTo>
                  <a:pt x="15094" y="3175"/>
                </a:lnTo>
                <a:lnTo>
                  <a:pt x="15021" y="3029"/>
                </a:lnTo>
                <a:lnTo>
                  <a:pt x="14923" y="2907"/>
                </a:lnTo>
                <a:lnTo>
                  <a:pt x="14093" y="2076"/>
                </a:lnTo>
                <a:lnTo>
                  <a:pt x="13971" y="1978"/>
                </a:lnTo>
                <a:lnTo>
                  <a:pt x="13824" y="1905"/>
                </a:lnTo>
                <a:lnTo>
                  <a:pt x="13678" y="1856"/>
                </a:lnTo>
                <a:lnTo>
                  <a:pt x="13507" y="1832"/>
                </a:lnTo>
                <a:lnTo>
                  <a:pt x="13360" y="1832"/>
                </a:lnTo>
                <a:lnTo>
                  <a:pt x="13214" y="1881"/>
                </a:lnTo>
                <a:lnTo>
                  <a:pt x="13067" y="1930"/>
                </a:lnTo>
                <a:lnTo>
                  <a:pt x="12921" y="2027"/>
                </a:lnTo>
                <a:lnTo>
                  <a:pt x="11553" y="3102"/>
                </a:lnTo>
                <a:lnTo>
                  <a:pt x="11211" y="2931"/>
                </a:lnTo>
                <a:lnTo>
                  <a:pt x="10869" y="2784"/>
                </a:lnTo>
                <a:lnTo>
                  <a:pt x="10503" y="2638"/>
                </a:lnTo>
                <a:lnTo>
                  <a:pt x="10161" y="2540"/>
                </a:lnTo>
                <a:lnTo>
                  <a:pt x="9965" y="782"/>
                </a:lnTo>
                <a:lnTo>
                  <a:pt x="9917" y="635"/>
                </a:lnTo>
                <a:lnTo>
                  <a:pt x="9868" y="489"/>
                </a:lnTo>
                <a:lnTo>
                  <a:pt x="9770" y="342"/>
                </a:lnTo>
                <a:lnTo>
                  <a:pt x="9672" y="244"/>
                </a:lnTo>
                <a:lnTo>
                  <a:pt x="9526" y="147"/>
                </a:lnTo>
                <a:lnTo>
                  <a:pt x="9404" y="73"/>
                </a:lnTo>
                <a:lnTo>
                  <a:pt x="9257" y="25"/>
                </a:lnTo>
                <a:lnTo>
                  <a:pt x="9086"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nvGrpSpPr>
          <p:cNvPr id="1088" name="Shape 1088"/>
          <p:cNvGrpSpPr/>
          <p:nvPr/>
        </p:nvGrpSpPr>
        <p:grpSpPr>
          <a:xfrm>
            <a:off x="7354067" y="3426714"/>
            <a:ext cx="455624" cy="437053"/>
            <a:chOff x="5241175" y="4959100"/>
            <a:chExt cx="539775" cy="517775"/>
          </a:xfrm>
        </p:grpSpPr>
        <p:sp>
          <p:nvSpPr>
            <p:cNvPr id="1089" name="Shape 1089"/>
            <p:cNvSpPr/>
            <p:nvPr/>
          </p:nvSpPr>
          <p:spPr>
            <a:xfrm>
              <a:off x="5575150" y="4959100"/>
              <a:ext cx="161225" cy="178300"/>
            </a:xfrm>
            <a:custGeom>
              <a:avLst/>
              <a:gdLst/>
              <a:ahLst/>
              <a:cxnLst/>
              <a:rect l="0" t="0" r="0" b="0"/>
              <a:pathLst>
                <a:path w="6449" h="7132" extrusionOk="0">
                  <a:moveTo>
                    <a:pt x="4641" y="0"/>
                  </a:moveTo>
                  <a:lnTo>
                    <a:pt x="4470" y="25"/>
                  </a:lnTo>
                  <a:lnTo>
                    <a:pt x="4299" y="49"/>
                  </a:lnTo>
                  <a:lnTo>
                    <a:pt x="4128" y="98"/>
                  </a:lnTo>
                  <a:lnTo>
                    <a:pt x="3957" y="147"/>
                  </a:lnTo>
                  <a:lnTo>
                    <a:pt x="3786" y="220"/>
                  </a:lnTo>
                  <a:lnTo>
                    <a:pt x="3640" y="318"/>
                  </a:lnTo>
                  <a:lnTo>
                    <a:pt x="3517" y="415"/>
                  </a:lnTo>
                  <a:lnTo>
                    <a:pt x="3395" y="538"/>
                  </a:lnTo>
                  <a:lnTo>
                    <a:pt x="3273" y="660"/>
                  </a:lnTo>
                  <a:lnTo>
                    <a:pt x="3175" y="806"/>
                  </a:lnTo>
                  <a:lnTo>
                    <a:pt x="3078" y="953"/>
                  </a:lnTo>
                  <a:lnTo>
                    <a:pt x="3005" y="1099"/>
                  </a:lnTo>
                  <a:lnTo>
                    <a:pt x="2931" y="1270"/>
                  </a:lnTo>
                  <a:lnTo>
                    <a:pt x="2907" y="1441"/>
                  </a:lnTo>
                  <a:lnTo>
                    <a:pt x="2882" y="1612"/>
                  </a:lnTo>
                  <a:lnTo>
                    <a:pt x="2858" y="1808"/>
                  </a:lnTo>
                  <a:lnTo>
                    <a:pt x="2882" y="2076"/>
                  </a:lnTo>
                  <a:lnTo>
                    <a:pt x="2956" y="2345"/>
                  </a:lnTo>
                  <a:lnTo>
                    <a:pt x="3053" y="2589"/>
                  </a:lnTo>
                  <a:lnTo>
                    <a:pt x="3175" y="2809"/>
                  </a:lnTo>
                  <a:lnTo>
                    <a:pt x="0" y="6546"/>
                  </a:lnTo>
                  <a:lnTo>
                    <a:pt x="367" y="6814"/>
                  </a:lnTo>
                  <a:lnTo>
                    <a:pt x="709" y="7132"/>
                  </a:lnTo>
                  <a:lnTo>
                    <a:pt x="3884" y="3419"/>
                  </a:lnTo>
                  <a:lnTo>
                    <a:pt x="4055" y="3493"/>
                  </a:lnTo>
                  <a:lnTo>
                    <a:pt x="4250" y="3542"/>
                  </a:lnTo>
                  <a:lnTo>
                    <a:pt x="4445" y="3566"/>
                  </a:lnTo>
                  <a:lnTo>
                    <a:pt x="4641" y="3590"/>
                  </a:lnTo>
                  <a:lnTo>
                    <a:pt x="4836" y="3566"/>
                  </a:lnTo>
                  <a:lnTo>
                    <a:pt x="5007" y="3542"/>
                  </a:lnTo>
                  <a:lnTo>
                    <a:pt x="5178" y="3517"/>
                  </a:lnTo>
                  <a:lnTo>
                    <a:pt x="5349" y="3444"/>
                  </a:lnTo>
                  <a:lnTo>
                    <a:pt x="5496" y="3371"/>
                  </a:lnTo>
                  <a:lnTo>
                    <a:pt x="5642" y="3273"/>
                  </a:lnTo>
                  <a:lnTo>
                    <a:pt x="5789" y="3175"/>
                  </a:lnTo>
                  <a:lnTo>
                    <a:pt x="5911" y="3053"/>
                  </a:lnTo>
                  <a:lnTo>
                    <a:pt x="6033" y="2931"/>
                  </a:lnTo>
                  <a:lnTo>
                    <a:pt x="6131" y="2809"/>
                  </a:lnTo>
                  <a:lnTo>
                    <a:pt x="6228" y="2638"/>
                  </a:lnTo>
                  <a:lnTo>
                    <a:pt x="6302" y="2491"/>
                  </a:lnTo>
                  <a:lnTo>
                    <a:pt x="6350" y="2320"/>
                  </a:lnTo>
                  <a:lnTo>
                    <a:pt x="6399" y="2149"/>
                  </a:lnTo>
                  <a:lnTo>
                    <a:pt x="6424" y="1979"/>
                  </a:lnTo>
                  <a:lnTo>
                    <a:pt x="6448" y="1808"/>
                  </a:lnTo>
                  <a:lnTo>
                    <a:pt x="6424" y="1612"/>
                  </a:lnTo>
                  <a:lnTo>
                    <a:pt x="6399" y="1441"/>
                  </a:lnTo>
                  <a:lnTo>
                    <a:pt x="6350" y="1270"/>
                  </a:lnTo>
                  <a:lnTo>
                    <a:pt x="6302" y="1099"/>
                  </a:lnTo>
                  <a:lnTo>
                    <a:pt x="6228" y="953"/>
                  </a:lnTo>
                  <a:lnTo>
                    <a:pt x="6131" y="806"/>
                  </a:lnTo>
                  <a:lnTo>
                    <a:pt x="6033" y="660"/>
                  </a:lnTo>
                  <a:lnTo>
                    <a:pt x="5911" y="538"/>
                  </a:lnTo>
                  <a:lnTo>
                    <a:pt x="5789" y="415"/>
                  </a:lnTo>
                  <a:lnTo>
                    <a:pt x="5642" y="318"/>
                  </a:lnTo>
                  <a:lnTo>
                    <a:pt x="5496" y="220"/>
                  </a:lnTo>
                  <a:lnTo>
                    <a:pt x="5349" y="147"/>
                  </a:lnTo>
                  <a:lnTo>
                    <a:pt x="5178" y="98"/>
                  </a:lnTo>
                  <a:lnTo>
                    <a:pt x="5007" y="49"/>
                  </a:lnTo>
                  <a:lnTo>
                    <a:pt x="4836" y="25"/>
                  </a:lnTo>
                  <a:lnTo>
                    <a:pt x="4641"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090" name="Shape 1090"/>
            <p:cNvSpPr/>
            <p:nvPr/>
          </p:nvSpPr>
          <p:spPr>
            <a:xfrm>
              <a:off x="5330925" y="4985350"/>
              <a:ext cx="128250" cy="148400"/>
            </a:xfrm>
            <a:custGeom>
              <a:avLst/>
              <a:gdLst/>
              <a:ahLst/>
              <a:cxnLst/>
              <a:rect l="0" t="0" r="0" b="0"/>
              <a:pathLst>
                <a:path w="5130" h="5936" extrusionOk="0">
                  <a:moveTo>
                    <a:pt x="1563" y="0"/>
                  </a:moveTo>
                  <a:lnTo>
                    <a:pt x="1392" y="25"/>
                  </a:lnTo>
                  <a:lnTo>
                    <a:pt x="1221" y="74"/>
                  </a:lnTo>
                  <a:lnTo>
                    <a:pt x="1075" y="147"/>
                  </a:lnTo>
                  <a:lnTo>
                    <a:pt x="904" y="220"/>
                  </a:lnTo>
                  <a:lnTo>
                    <a:pt x="757" y="318"/>
                  </a:lnTo>
                  <a:lnTo>
                    <a:pt x="635" y="416"/>
                  </a:lnTo>
                  <a:lnTo>
                    <a:pt x="513" y="538"/>
                  </a:lnTo>
                  <a:lnTo>
                    <a:pt x="391" y="660"/>
                  </a:lnTo>
                  <a:lnTo>
                    <a:pt x="293" y="806"/>
                  </a:lnTo>
                  <a:lnTo>
                    <a:pt x="196" y="953"/>
                  </a:lnTo>
                  <a:lnTo>
                    <a:pt x="122" y="1099"/>
                  </a:lnTo>
                  <a:lnTo>
                    <a:pt x="74" y="1270"/>
                  </a:lnTo>
                  <a:lnTo>
                    <a:pt x="25" y="1466"/>
                  </a:lnTo>
                  <a:lnTo>
                    <a:pt x="0" y="1637"/>
                  </a:lnTo>
                  <a:lnTo>
                    <a:pt x="0" y="1808"/>
                  </a:lnTo>
                  <a:lnTo>
                    <a:pt x="0" y="2003"/>
                  </a:lnTo>
                  <a:lnTo>
                    <a:pt x="25" y="2174"/>
                  </a:lnTo>
                  <a:lnTo>
                    <a:pt x="74" y="2345"/>
                  </a:lnTo>
                  <a:lnTo>
                    <a:pt x="147" y="2492"/>
                  </a:lnTo>
                  <a:lnTo>
                    <a:pt x="220" y="2663"/>
                  </a:lnTo>
                  <a:lnTo>
                    <a:pt x="318" y="2785"/>
                  </a:lnTo>
                  <a:lnTo>
                    <a:pt x="415" y="2931"/>
                  </a:lnTo>
                  <a:lnTo>
                    <a:pt x="538" y="3053"/>
                  </a:lnTo>
                  <a:lnTo>
                    <a:pt x="660" y="3175"/>
                  </a:lnTo>
                  <a:lnTo>
                    <a:pt x="806" y="3273"/>
                  </a:lnTo>
                  <a:lnTo>
                    <a:pt x="953" y="3371"/>
                  </a:lnTo>
                  <a:lnTo>
                    <a:pt x="1099" y="3444"/>
                  </a:lnTo>
                  <a:lnTo>
                    <a:pt x="1270" y="3493"/>
                  </a:lnTo>
                  <a:lnTo>
                    <a:pt x="1466" y="3542"/>
                  </a:lnTo>
                  <a:lnTo>
                    <a:pt x="1710" y="3566"/>
                  </a:lnTo>
                  <a:lnTo>
                    <a:pt x="1979" y="3566"/>
                  </a:lnTo>
                  <a:lnTo>
                    <a:pt x="2223" y="3517"/>
                  </a:lnTo>
                  <a:lnTo>
                    <a:pt x="2467" y="3444"/>
                  </a:lnTo>
                  <a:lnTo>
                    <a:pt x="4396" y="5935"/>
                  </a:lnTo>
                  <a:lnTo>
                    <a:pt x="4738" y="5642"/>
                  </a:lnTo>
                  <a:lnTo>
                    <a:pt x="5129" y="5374"/>
                  </a:lnTo>
                  <a:lnTo>
                    <a:pt x="3200" y="2858"/>
                  </a:lnTo>
                  <a:lnTo>
                    <a:pt x="3322" y="2687"/>
                  </a:lnTo>
                  <a:lnTo>
                    <a:pt x="3419" y="2516"/>
                  </a:lnTo>
                  <a:lnTo>
                    <a:pt x="3493" y="2321"/>
                  </a:lnTo>
                  <a:lnTo>
                    <a:pt x="3542" y="2101"/>
                  </a:lnTo>
                  <a:lnTo>
                    <a:pt x="3566" y="1930"/>
                  </a:lnTo>
                  <a:lnTo>
                    <a:pt x="3566" y="1734"/>
                  </a:lnTo>
                  <a:lnTo>
                    <a:pt x="3566" y="1564"/>
                  </a:lnTo>
                  <a:lnTo>
                    <a:pt x="3517" y="1393"/>
                  </a:lnTo>
                  <a:lnTo>
                    <a:pt x="3468" y="1222"/>
                  </a:lnTo>
                  <a:lnTo>
                    <a:pt x="3419" y="1075"/>
                  </a:lnTo>
                  <a:lnTo>
                    <a:pt x="3346" y="904"/>
                  </a:lnTo>
                  <a:lnTo>
                    <a:pt x="3249" y="758"/>
                  </a:lnTo>
                  <a:lnTo>
                    <a:pt x="3151" y="635"/>
                  </a:lnTo>
                  <a:lnTo>
                    <a:pt x="3029" y="513"/>
                  </a:lnTo>
                  <a:lnTo>
                    <a:pt x="2907" y="391"/>
                  </a:lnTo>
                  <a:lnTo>
                    <a:pt x="2760" y="294"/>
                  </a:lnTo>
                  <a:lnTo>
                    <a:pt x="2614" y="196"/>
                  </a:lnTo>
                  <a:lnTo>
                    <a:pt x="2443" y="123"/>
                  </a:lnTo>
                  <a:lnTo>
                    <a:pt x="2272" y="74"/>
                  </a:lnTo>
                  <a:lnTo>
                    <a:pt x="2101" y="25"/>
                  </a:lnTo>
                  <a:lnTo>
                    <a:pt x="1930"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091" name="Shape 1091"/>
            <p:cNvSpPr/>
            <p:nvPr/>
          </p:nvSpPr>
          <p:spPr>
            <a:xfrm>
              <a:off x="5241175" y="5241175"/>
              <a:ext cx="180125" cy="109325"/>
            </a:xfrm>
            <a:custGeom>
              <a:avLst/>
              <a:gdLst/>
              <a:ahLst/>
              <a:cxnLst/>
              <a:rect l="0" t="0" r="0" b="0"/>
              <a:pathLst>
                <a:path w="7205" h="4373" extrusionOk="0">
                  <a:moveTo>
                    <a:pt x="6839" y="1"/>
                  </a:moveTo>
                  <a:lnTo>
                    <a:pt x="3224" y="1491"/>
                  </a:lnTo>
                  <a:lnTo>
                    <a:pt x="3102" y="1368"/>
                  </a:lnTo>
                  <a:lnTo>
                    <a:pt x="2980" y="1246"/>
                  </a:lnTo>
                  <a:lnTo>
                    <a:pt x="2858" y="1124"/>
                  </a:lnTo>
                  <a:lnTo>
                    <a:pt x="2687" y="1026"/>
                  </a:lnTo>
                  <a:lnTo>
                    <a:pt x="2540" y="953"/>
                  </a:lnTo>
                  <a:lnTo>
                    <a:pt x="2369" y="880"/>
                  </a:lnTo>
                  <a:lnTo>
                    <a:pt x="2198" y="831"/>
                  </a:lnTo>
                  <a:lnTo>
                    <a:pt x="2027" y="807"/>
                  </a:lnTo>
                  <a:lnTo>
                    <a:pt x="1856" y="782"/>
                  </a:lnTo>
                  <a:lnTo>
                    <a:pt x="1685" y="807"/>
                  </a:lnTo>
                  <a:lnTo>
                    <a:pt x="1514" y="807"/>
                  </a:lnTo>
                  <a:lnTo>
                    <a:pt x="1343" y="856"/>
                  </a:lnTo>
                  <a:lnTo>
                    <a:pt x="1172" y="904"/>
                  </a:lnTo>
                  <a:lnTo>
                    <a:pt x="1026" y="978"/>
                  </a:lnTo>
                  <a:lnTo>
                    <a:pt x="879" y="1051"/>
                  </a:lnTo>
                  <a:lnTo>
                    <a:pt x="733" y="1149"/>
                  </a:lnTo>
                  <a:lnTo>
                    <a:pt x="586" y="1271"/>
                  </a:lnTo>
                  <a:lnTo>
                    <a:pt x="464" y="1393"/>
                  </a:lnTo>
                  <a:lnTo>
                    <a:pt x="342" y="1515"/>
                  </a:lnTo>
                  <a:lnTo>
                    <a:pt x="244" y="1686"/>
                  </a:lnTo>
                  <a:lnTo>
                    <a:pt x="171" y="1832"/>
                  </a:lnTo>
                  <a:lnTo>
                    <a:pt x="98" y="2003"/>
                  </a:lnTo>
                  <a:lnTo>
                    <a:pt x="49" y="2174"/>
                  </a:lnTo>
                  <a:lnTo>
                    <a:pt x="25" y="2345"/>
                  </a:lnTo>
                  <a:lnTo>
                    <a:pt x="0" y="2516"/>
                  </a:lnTo>
                  <a:lnTo>
                    <a:pt x="0" y="2687"/>
                  </a:lnTo>
                  <a:lnTo>
                    <a:pt x="25" y="2858"/>
                  </a:lnTo>
                  <a:lnTo>
                    <a:pt x="73" y="3029"/>
                  </a:lnTo>
                  <a:lnTo>
                    <a:pt x="122" y="3200"/>
                  </a:lnTo>
                  <a:lnTo>
                    <a:pt x="195" y="3347"/>
                  </a:lnTo>
                  <a:lnTo>
                    <a:pt x="269" y="3518"/>
                  </a:lnTo>
                  <a:lnTo>
                    <a:pt x="366" y="3640"/>
                  </a:lnTo>
                  <a:lnTo>
                    <a:pt x="464" y="3786"/>
                  </a:lnTo>
                  <a:lnTo>
                    <a:pt x="611" y="3908"/>
                  </a:lnTo>
                  <a:lnTo>
                    <a:pt x="733" y="4031"/>
                  </a:lnTo>
                  <a:lnTo>
                    <a:pt x="904" y="4128"/>
                  </a:lnTo>
                  <a:lnTo>
                    <a:pt x="1050" y="4201"/>
                  </a:lnTo>
                  <a:lnTo>
                    <a:pt x="1221" y="4275"/>
                  </a:lnTo>
                  <a:lnTo>
                    <a:pt x="1392" y="4324"/>
                  </a:lnTo>
                  <a:lnTo>
                    <a:pt x="1563" y="4348"/>
                  </a:lnTo>
                  <a:lnTo>
                    <a:pt x="1734" y="4372"/>
                  </a:lnTo>
                  <a:lnTo>
                    <a:pt x="1905" y="4372"/>
                  </a:lnTo>
                  <a:lnTo>
                    <a:pt x="2076" y="4348"/>
                  </a:lnTo>
                  <a:lnTo>
                    <a:pt x="2247" y="4299"/>
                  </a:lnTo>
                  <a:lnTo>
                    <a:pt x="2418" y="4250"/>
                  </a:lnTo>
                  <a:lnTo>
                    <a:pt x="2565" y="4201"/>
                  </a:lnTo>
                  <a:lnTo>
                    <a:pt x="2711" y="4104"/>
                  </a:lnTo>
                  <a:lnTo>
                    <a:pt x="2858" y="4006"/>
                  </a:lnTo>
                  <a:lnTo>
                    <a:pt x="3004" y="3908"/>
                  </a:lnTo>
                  <a:lnTo>
                    <a:pt x="3126" y="3786"/>
                  </a:lnTo>
                  <a:lnTo>
                    <a:pt x="3248" y="3640"/>
                  </a:lnTo>
                  <a:lnTo>
                    <a:pt x="3346" y="3493"/>
                  </a:lnTo>
                  <a:lnTo>
                    <a:pt x="3468" y="3200"/>
                  </a:lnTo>
                  <a:lnTo>
                    <a:pt x="3541" y="2931"/>
                  </a:lnTo>
                  <a:lnTo>
                    <a:pt x="3590" y="2638"/>
                  </a:lnTo>
                  <a:lnTo>
                    <a:pt x="3566" y="2345"/>
                  </a:lnTo>
                  <a:lnTo>
                    <a:pt x="7205" y="856"/>
                  </a:lnTo>
                  <a:lnTo>
                    <a:pt x="6985" y="440"/>
                  </a:lnTo>
                  <a:lnTo>
                    <a:pt x="6839"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092" name="Shape 1092"/>
            <p:cNvSpPr/>
            <p:nvPr/>
          </p:nvSpPr>
          <p:spPr>
            <a:xfrm>
              <a:off x="5461575" y="5316900"/>
              <a:ext cx="89175" cy="159975"/>
            </a:xfrm>
            <a:custGeom>
              <a:avLst/>
              <a:gdLst/>
              <a:ahLst/>
              <a:cxnLst/>
              <a:rect l="0" t="0" r="0" b="0"/>
              <a:pathLst>
                <a:path w="3567" h="6399" extrusionOk="0">
                  <a:moveTo>
                    <a:pt x="1491" y="0"/>
                  </a:moveTo>
                  <a:lnTo>
                    <a:pt x="1393" y="2858"/>
                  </a:lnTo>
                  <a:lnTo>
                    <a:pt x="1198" y="2907"/>
                  </a:lnTo>
                  <a:lnTo>
                    <a:pt x="1002" y="3004"/>
                  </a:lnTo>
                  <a:lnTo>
                    <a:pt x="807" y="3102"/>
                  </a:lnTo>
                  <a:lnTo>
                    <a:pt x="636" y="3224"/>
                  </a:lnTo>
                  <a:lnTo>
                    <a:pt x="489" y="3346"/>
                  </a:lnTo>
                  <a:lnTo>
                    <a:pt x="392" y="3493"/>
                  </a:lnTo>
                  <a:lnTo>
                    <a:pt x="269" y="3639"/>
                  </a:lnTo>
                  <a:lnTo>
                    <a:pt x="196" y="3786"/>
                  </a:lnTo>
                  <a:lnTo>
                    <a:pt x="123" y="3932"/>
                  </a:lnTo>
                  <a:lnTo>
                    <a:pt x="74" y="4103"/>
                  </a:lnTo>
                  <a:lnTo>
                    <a:pt x="25" y="4274"/>
                  </a:lnTo>
                  <a:lnTo>
                    <a:pt x="1" y="4445"/>
                  </a:lnTo>
                  <a:lnTo>
                    <a:pt x="1" y="4616"/>
                  </a:lnTo>
                  <a:lnTo>
                    <a:pt x="1" y="4787"/>
                  </a:lnTo>
                  <a:lnTo>
                    <a:pt x="25" y="4958"/>
                  </a:lnTo>
                  <a:lnTo>
                    <a:pt x="74" y="5129"/>
                  </a:lnTo>
                  <a:lnTo>
                    <a:pt x="123" y="5276"/>
                  </a:lnTo>
                  <a:lnTo>
                    <a:pt x="196" y="5447"/>
                  </a:lnTo>
                  <a:lnTo>
                    <a:pt x="294" y="5593"/>
                  </a:lnTo>
                  <a:lnTo>
                    <a:pt x="416" y="5740"/>
                  </a:lnTo>
                  <a:lnTo>
                    <a:pt x="538" y="5886"/>
                  </a:lnTo>
                  <a:lnTo>
                    <a:pt x="660" y="6008"/>
                  </a:lnTo>
                  <a:lnTo>
                    <a:pt x="807" y="6106"/>
                  </a:lnTo>
                  <a:lnTo>
                    <a:pt x="953" y="6179"/>
                  </a:lnTo>
                  <a:lnTo>
                    <a:pt x="1124" y="6252"/>
                  </a:lnTo>
                  <a:lnTo>
                    <a:pt x="1271" y="6326"/>
                  </a:lnTo>
                  <a:lnTo>
                    <a:pt x="1442" y="6350"/>
                  </a:lnTo>
                  <a:lnTo>
                    <a:pt x="1613" y="6375"/>
                  </a:lnTo>
                  <a:lnTo>
                    <a:pt x="1784" y="6399"/>
                  </a:lnTo>
                  <a:lnTo>
                    <a:pt x="1955" y="6375"/>
                  </a:lnTo>
                  <a:lnTo>
                    <a:pt x="2126" y="6350"/>
                  </a:lnTo>
                  <a:lnTo>
                    <a:pt x="2297" y="6301"/>
                  </a:lnTo>
                  <a:lnTo>
                    <a:pt x="2468" y="6252"/>
                  </a:lnTo>
                  <a:lnTo>
                    <a:pt x="2614" y="6179"/>
                  </a:lnTo>
                  <a:lnTo>
                    <a:pt x="2785" y="6082"/>
                  </a:lnTo>
                  <a:lnTo>
                    <a:pt x="2932" y="5984"/>
                  </a:lnTo>
                  <a:lnTo>
                    <a:pt x="3054" y="5862"/>
                  </a:lnTo>
                  <a:lnTo>
                    <a:pt x="3176" y="5715"/>
                  </a:lnTo>
                  <a:lnTo>
                    <a:pt x="3273" y="5569"/>
                  </a:lnTo>
                  <a:lnTo>
                    <a:pt x="3371" y="5422"/>
                  </a:lnTo>
                  <a:lnTo>
                    <a:pt x="3444" y="5276"/>
                  </a:lnTo>
                  <a:lnTo>
                    <a:pt x="3493" y="5105"/>
                  </a:lnTo>
                  <a:lnTo>
                    <a:pt x="3542" y="4934"/>
                  </a:lnTo>
                  <a:lnTo>
                    <a:pt x="3567" y="4763"/>
                  </a:lnTo>
                  <a:lnTo>
                    <a:pt x="3567" y="4592"/>
                  </a:lnTo>
                  <a:lnTo>
                    <a:pt x="3567" y="4421"/>
                  </a:lnTo>
                  <a:lnTo>
                    <a:pt x="3542" y="4250"/>
                  </a:lnTo>
                  <a:lnTo>
                    <a:pt x="3493" y="4079"/>
                  </a:lnTo>
                  <a:lnTo>
                    <a:pt x="3420" y="3908"/>
                  </a:lnTo>
                  <a:lnTo>
                    <a:pt x="3347" y="3761"/>
                  </a:lnTo>
                  <a:lnTo>
                    <a:pt x="3273" y="3615"/>
                  </a:lnTo>
                  <a:lnTo>
                    <a:pt x="3151" y="3468"/>
                  </a:lnTo>
                  <a:lnTo>
                    <a:pt x="2980" y="3273"/>
                  </a:lnTo>
                  <a:lnTo>
                    <a:pt x="2761" y="3102"/>
                  </a:lnTo>
                  <a:lnTo>
                    <a:pt x="2541" y="2980"/>
                  </a:lnTo>
                  <a:lnTo>
                    <a:pt x="2321" y="2907"/>
                  </a:lnTo>
                  <a:lnTo>
                    <a:pt x="2419" y="25"/>
                  </a:lnTo>
                  <a:lnTo>
                    <a:pt x="2419" y="25"/>
                  </a:lnTo>
                  <a:lnTo>
                    <a:pt x="2126" y="49"/>
                  </a:lnTo>
                  <a:lnTo>
                    <a:pt x="1808" y="25"/>
                  </a:lnTo>
                  <a:lnTo>
                    <a:pt x="1491"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093" name="Shape 1093"/>
            <p:cNvSpPr/>
            <p:nvPr/>
          </p:nvSpPr>
          <p:spPr>
            <a:xfrm>
              <a:off x="5619100" y="5194175"/>
              <a:ext cx="161850" cy="89775"/>
            </a:xfrm>
            <a:custGeom>
              <a:avLst/>
              <a:gdLst/>
              <a:ahLst/>
              <a:cxnLst/>
              <a:rect l="0" t="0" r="0" b="0"/>
              <a:pathLst>
                <a:path w="6474" h="3591" extrusionOk="0">
                  <a:moveTo>
                    <a:pt x="4592" y="0"/>
                  </a:moveTo>
                  <a:lnTo>
                    <a:pt x="4422" y="25"/>
                  </a:lnTo>
                  <a:lnTo>
                    <a:pt x="4251" y="73"/>
                  </a:lnTo>
                  <a:lnTo>
                    <a:pt x="4080" y="122"/>
                  </a:lnTo>
                  <a:lnTo>
                    <a:pt x="3884" y="196"/>
                  </a:lnTo>
                  <a:lnTo>
                    <a:pt x="3713" y="293"/>
                  </a:lnTo>
                  <a:lnTo>
                    <a:pt x="3567" y="391"/>
                  </a:lnTo>
                  <a:lnTo>
                    <a:pt x="3420" y="513"/>
                  </a:lnTo>
                  <a:lnTo>
                    <a:pt x="3298" y="660"/>
                  </a:lnTo>
                  <a:lnTo>
                    <a:pt x="3200" y="806"/>
                  </a:lnTo>
                  <a:lnTo>
                    <a:pt x="3103" y="953"/>
                  </a:lnTo>
                  <a:lnTo>
                    <a:pt x="3029" y="1124"/>
                  </a:lnTo>
                  <a:lnTo>
                    <a:pt x="99" y="757"/>
                  </a:lnTo>
                  <a:lnTo>
                    <a:pt x="74" y="1221"/>
                  </a:lnTo>
                  <a:lnTo>
                    <a:pt x="1" y="1661"/>
                  </a:lnTo>
                  <a:lnTo>
                    <a:pt x="2907" y="2027"/>
                  </a:lnTo>
                  <a:lnTo>
                    <a:pt x="2932" y="2223"/>
                  </a:lnTo>
                  <a:lnTo>
                    <a:pt x="3005" y="2418"/>
                  </a:lnTo>
                  <a:lnTo>
                    <a:pt x="3078" y="2565"/>
                  </a:lnTo>
                  <a:lnTo>
                    <a:pt x="3152" y="2736"/>
                  </a:lnTo>
                  <a:lnTo>
                    <a:pt x="3249" y="2882"/>
                  </a:lnTo>
                  <a:lnTo>
                    <a:pt x="3371" y="3004"/>
                  </a:lnTo>
                  <a:lnTo>
                    <a:pt x="3493" y="3126"/>
                  </a:lnTo>
                  <a:lnTo>
                    <a:pt x="3616" y="3248"/>
                  </a:lnTo>
                  <a:lnTo>
                    <a:pt x="3762" y="3346"/>
                  </a:lnTo>
                  <a:lnTo>
                    <a:pt x="3909" y="3419"/>
                  </a:lnTo>
                  <a:lnTo>
                    <a:pt x="4080" y="3493"/>
                  </a:lnTo>
                  <a:lnTo>
                    <a:pt x="4251" y="3541"/>
                  </a:lnTo>
                  <a:lnTo>
                    <a:pt x="4422" y="3566"/>
                  </a:lnTo>
                  <a:lnTo>
                    <a:pt x="4592" y="3590"/>
                  </a:lnTo>
                  <a:lnTo>
                    <a:pt x="4763" y="3590"/>
                  </a:lnTo>
                  <a:lnTo>
                    <a:pt x="4934" y="3566"/>
                  </a:lnTo>
                  <a:lnTo>
                    <a:pt x="5105" y="3541"/>
                  </a:lnTo>
                  <a:lnTo>
                    <a:pt x="5276" y="3468"/>
                  </a:lnTo>
                  <a:lnTo>
                    <a:pt x="5447" y="3419"/>
                  </a:lnTo>
                  <a:lnTo>
                    <a:pt x="5618" y="3322"/>
                  </a:lnTo>
                  <a:lnTo>
                    <a:pt x="5765" y="3224"/>
                  </a:lnTo>
                  <a:lnTo>
                    <a:pt x="5887" y="3102"/>
                  </a:lnTo>
                  <a:lnTo>
                    <a:pt x="6009" y="2980"/>
                  </a:lnTo>
                  <a:lnTo>
                    <a:pt x="6131" y="2858"/>
                  </a:lnTo>
                  <a:lnTo>
                    <a:pt x="6204" y="2711"/>
                  </a:lnTo>
                  <a:lnTo>
                    <a:pt x="6302" y="2565"/>
                  </a:lnTo>
                  <a:lnTo>
                    <a:pt x="6351" y="2394"/>
                  </a:lnTo>
                  <a:lnTo>
                    <a:pt x="6400" y="2223"/>
                  </a:lnTo>
                  <a:lnTo>
                    <a:pt x="6449" y="2076"/>
                  </a:lnTo>
                  <a:lnTo>
                    <a:pt x="6473" y="1881"/>
                  </a:lnTo>
                  <a:lnTo>
                    <a:pt x="6473" y="1710"/>
                  </a:lnTo>
                  <a:lnTo>
                    <a:pt x="6449" y="1539"/>
                  </a:lnTo>
                  <a:lnTo>
                    <a:pt x="6424" y="1368"/>
                  </a:lnTo>
                  <a:lnTo>
                    <a:pt x="6351" y="1197"/>
                  </a:lnTo>
                  <a:lnTo>
                    <a:pt x="6278" y="1026"/>
                  </a:lnTo>
                  <a:lnTo>
                    <a:pt x="6204" y="855"/>
                  </a:lnTo>
                  <a:lnTo>
                    <a:pt x="6107" y="708"/>
                  </a:lnTo>
                  <a:lnTo>
                    <a:pt x="5985" y="586"/>
                  </a:lnTo>
                  <a:lnTo>
                    <a:pt x="5862" y="464"/>
                  </a:lnTo>
                  <a:lnTo>
                    <a:pt x="5740" y="342"/>
                  </a:lnTo>
                  <a:lnTo>
                    <a:pt x="5594" y="269"/>
                  </a:lnTo>
                  <a:lnTo>
                    <a:pt x="5447" y="171"/>
                  </a:lnTo>
                  <a:lnTo>
                    <a:pt x="5276" y="122"/>
                  </a:lnTo>
                  <a:lnTo>
                    <a:pt x="5105" y="73"/>
                  </a:lnTo>
                  <a:lnTo>
                    <a:pt x="4934" y="25"/>
                  </a:lnTo>
                  <a:lnTo>
                    <a:pt x="4763" y="25"/>
                  </a:lnTo>
                  <a:lnTo>
                    <a:pt x="4592"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094" name="Shape 1094"/>
            <p:cNvSpPr/>
            <p:nvPr/>
          </p:nvSpPr>
          <p:spPr>
            <a:xfrm>
              <a:off x="5420075" y="5116000"/>
              <a:ext cx="189300" cy="189925"/>
            </a:xfrm>
            <a:custGeom>
              <a:avLst/>
              <a:gdLst/>
              <a:ahLst/>
              <a:cxnLst/>
              <a:rect l="0" t="0" r="0" b="0"/>
              <a:pathLst>
                <a:path w="7572" h="7597" extrusionOk="0">
                  <a:moveTo>
                    <a:pt x="3786" y="1"/>
                  </a:moveTo>
                  <a:lnTo>
                    <a:pt x="3395" y="25"/>
                  </a:lnTo>
                  <a:lnTo>
                    <a:pt x="3028" y="74"/>
                  </a:lnTo>
                  <a:lnTo>
                    <a:pt x="2662" y="172"/>
                  </a:lnTo>
                  <a:lnTo>
                    <a:pt x="2320" y="294"/>
                  </a:lnTo>
                  <a:lnTo>
                    <a:pt x="1978" y="465"/>
                  </a:lnTo>
                  <a:lnTo>
                    <a:pt x="1661" y="660"/>
                  </a:lnTo>
                  <a:lnTo>
                    <a:pt x="1392" y="880"/>
                  </a:lnTo>
                  <a:lnTo>
                    <a:pt x="1123" y="1124"/>
                  </a:lnTo>
                  <a:lnTo>
                    <a:pt x="879" y="1393"/>
                  </a:lnTo>
                  <a:lnTo>
                    <a:pt x="659" y="1686"/>
                  </a:lnTo>
                  <a:lnTo>
                    <a:pt x="464" y="1979"/>
                  </a:lnTo>
                  <a:lnTo>
                    <a:pt x="293" y="2321"/>
                  </a:lnTo>
                  <a:lnTo>
                    <a:pt x="171" y="2663"/>
                  </a:lnTo>
                  <a:lnTo>
                    <a:pt x="73" y="3029"/>
                  </a:lnTo>
                  <a:lnTo>
                    <a:pt x="24" y="3420"/>
                  </a:lnTo>
                  <a:lnTo>
                    <a:pt x="0" y="3787"/>
                  </a:lnTo>
                  <a:lnTo>
                    <a:pt x="24" y="4177"/>
                  </a:lnTo>
                  <a:lnTo>
                    <a:pt x="73" y="4568"/>
                  </a:lnTo>
                  <a:lnTo>
                    <a:pt x="171" y="4934"/>
                  </a:lnTo>
                  <a:lnTo>
                    <a:pt x="293" y="5276"/>
                  </a:lnTo>
                  <a:lnTo>
                    <a:pt x="464" y="5594"/>
                  </a:lnTo>
                  <a:lnTo>
                    <a:pt x="659" y="5911"/>
                  </a:lnTo>
                  <a:lnTo>
                    <a:pt x="879" y="6204"/>
                  </a:lnTo>
                  <a:lnTo>
                    <a:pt x="1123" y="6473"/>
                  </a:lnTo>
                  <a:lnTo>
                    <a:pt x="1392" y="6717"/>
                  </a:lnTo>
                  <a:lnTo>
                    <a:pt x="1661" y="6937"/>
                  </a:lnTo>
                  <a:lnTo>
                    <a:pt x="1978" y="7133"/>
                  </a:lnTo>
                  <a:lnTo>
                    <a:pt x="2320" y="7279"/>
                  </a:lnTo>
                  <a:lnTo>
                    <a:pt x="2662" y="7426"/>
                  </a:lnTo>
                  <a:lnTo>
                    <a:pt x="3028" y="7499"/>
                  </a:lnTo>
                  <a:lnTo>
                    <a:pt x="3395" y="7572"/>
                  </a:lnTo>
                  <a:lnTo>
                    <a:pt x="3786" y="7597"/>
                  </a:lnTo>
                  <a:lnTo>
                    <a:pt x="4176" y="7572"/>
                  </a:lnTo>
                  <a:lnTo>
                    <a:pt x="4567" y="7499"/>
                  </a:lnTo>
                  <a:lnTo>
                    <a:pt x="4909" y="7426"/>
                  </a:lnTo>
                  <a:lnTo>
                    <a:pt x="5275" y="7279"/>
                  </a:lnTo>
                  <a:lnTo>
                    <a:pt x="5593" y="7133"/>
                  </a:lnTo>
                  <a:lnTo>
                    <a:pt x="5910" y="6937"/>
                  </a:lnTo>
                  <a:lnTo>
                    <a:pt x="6203" y="6717"/>
                  </a:lnTo>
                  <a:lnTo>
                    <a:pt x="6472" y="6473"/>
                  </a:lnTo>
                  <a:lnTo>
                    <a:pt x="6716" y="6204"/>
                  </a:lnTo>
                  <a:lnTo>
                    <a:pt x="6936" y="5911"/>
                  </a:lnTo>
                  <a:lnTo>
                    <a:pt x="7132" y="5594"/>
                  </a:lnTo>
                  <a:lnTo>
                    <a:pt x="7278" y="5276"/>
                  </a:lnTo>
                  <a:lnTo>
                    <a:pt x="7425" y="4934"/>
                  </a:lnTo>
                  <a:lnTo>
                    <a:pt x="7498" y="4568"/>
                  </a:lnTo>
                  <a:lnTo>
                    <a:pt x="7571" y="4177"/>
                  </a:lnTo>
                  <a:lnTo>
                    <a:pt x="7571" y="3787"/>
                  </a:lnTo>
                  <a:lnTo>
                    <a:pt x="7571" y="3420"/>
                  </a:lnTo>
                  <a:lnTo>
                    <a:pt x="7498" y="3029"/>
                  </a:lnTo>
                  <a:lnTo>
                    <a:pt x="7425" y="2663"/>
                  </a:lnTo>
                  <a:lnTo>
                    <a:pt x="7278" y="2321"/>
                  </a:lnTo>
                  <a:lnTo>
                    <a:pt x="7132" y="1979"/>
                  </a:lnTo>
                  <a:lnTo>
                    <a:pt x="6936" y="1686"/>
                  </a:lnTo>
                  <a:lnTo>
                    <a:pt x="6716" y="1393"/>
                  </a:lnTo>
                  <a:lnTo>
                    <a:pt x="6472" y="1124"/>
                  </a:lnTo>
                  <a:lnTo>
                    <a:pt x="6203" y="880"/>
                  </a:lnTo>
                  <a:lnTo>
                    <a:pt x="5910" y="660"/>
                  </a:lnTo>
                  <a:lnTo>
                    <a:pt x="5593" y="465"/>
                  </a:lnTo>
                  <a:lnTo>
                    <a:pt x="5275" y="294"/>
                  </a:lnTo>
                  <a:lnTo>
                    <a:pt x="4909" y="172"/>
                  </a:lnTo>
                  <a:lnTo>
                    <a:pt x="4567" y="74"/>
                  </a:lnTo>
                  <a:lnTo>
                    <a:pt x="4176" y="25"/>
                  </a:lnTo>
                  <a:lnTo>
                    <a:pt x="3786"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sp>
        <p:nvSpPr>
          <p:cNvPr id="1095" name="Shape 1095"/>
          <p:cNvSpPr/>
          <p:nvPr/>
        </p:nvSpPr>
        <p:spPr>
          <a:xfrm>
            <a:off x="8081325" y="3153875"/>
            <a:ext cx="299951" cy="272838"/>
          </a:xfrm>
          <a:custGeom>
            <a:avLst/>
            <a:gdLst/>
            <a:ahLst/>
            <a:cxnLst/>
            <a:rect l="0" t="0" r="0" b="0"/>
            <a:pathLst>
              <a:path w="16218" h="14752" extrusionOk="0">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solidFill>
            <a:srgbClr val="3292E1"/>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264"/>
        <p:cNvGrpSpPr/>
        <p:nvPr/>
      </p:nvGrpSpPr>
      <p:grpSpPr>
        <a:xfrm>
          <a:off x="0" y="0"/>
          <a:ext cx="0" cy="0"/>
          <a:chOff x="0" y="0"/>
          <a:chExt cx="0" cy="0"/>
        </a:xfrm>
      </p:grpSpPr>
      <p:grpSp>
        <p:nvGrpSpPr>
          <p:cNvPr id="1265" name="Shape 1265"/>
          <p:cNvGrpSpPr/>
          <p:nvPr/>
        </p:nvGrpSpPr>
        <p:grpSpPr>
          <a:xfrm rot="10800000" flipH="1">
            <a:off x="316371" y="178887"/>
            <a:ext cx="1088336" cy="942842"/>
            <a:chOff x="4088875" y="1431100"/>
            <a:chExt cx="3293000" cy="2852775"/>
          </a:xfrm>
        </p:grpSpPr>
        <p:sp>
          <p:nvSpPr>
            <p:cNvPr id="1266" name="Shape 1266"/>
            <p:cNvSpPr/>
            <p:nvPr/>
          </p:nvSpPr>
          <p:spPr>
            <a:xfrm>
              <a:off x="4831475" y="4136025"/>
              <a:ext cx="157950" cy="147850"/>
            </a:xfrm>
            <a:custGeom>
              <a:avLst/>
              <a:gdLst/>
              <a:ahLst/>
              <a:cxnLst/>
              <a:rect l="0" t="0" r="0" b="0"/>
              <a:pathLst>
                <a:path w="6318" h="5914" extrusionOk="0">
                  <a:moveTo>
                    <a:pt x="404" y="0"/>
                  </a:moveTo>
                  <a:lnTo>
                    <a:pt x="1" y="269"/>
                  </a:lnTo>
                  <a:lnTo>
                    <a:pt x="3227" y="5914"/>
                  </a:lnTo>
                  <a:lnTo>
                    <a:pt x="6318" y="5914"/>
                  </a:lnTo>
                  <a:lnTo>
                    <a:pt x="404" y="0"/>
                  </a:lnTo>
                  <a:close/>
                </a:path>
              </a:pathLst>
            </a:custGeom>
            <a:solidFill>
              <a:srgbClr val="00E2C7"/>
            </a:solidFill>
            <a:ln>
              <a:noFill/>
            </a:ln>
          </p:spPr>
          <p:txBody>
            <a:bodyPr lIns="91425" tIns="91425" rIns="91425" bIns="91425" anchor="ctr" anchorCtr="0">
              <a:noAutofit/>
            </a:bodyPr>
            <a:lstStyle/>
            <a:p>
              <a:pPr lvl="0">
                <a:spcBef>
                  <a:spcPts val="0"/>
                </a:spcBef>
                <a:buNone/>
              </a:pPr>
              <a:endParaRPr/>
            </a:p>
          </p:txBody>
        </p:sp>
        <p:sp>
          <p:nvSpPr>
            <p:cNvPr id="1267" name="Shape 1267"/>
            <p:cNvSpPr/>
            <p:nvPr/>
          </p:nvSpPr>
          <p:spPr>
            <a:xfrm>
              <a:off x="4697075" y="3907525"/>
              <a:ext cx="389800" cy="376350"/>
            </a:xfrm>
            <a:custGeom>
              <a:avLst/>
              <a:gdLst/>
              <a:ahLst/>
              <a:cxnLst/>
              <a:rect l="0" t="0" r="0" b="0"/>
              <a:pathLst>
                <a:path w="15592" h="15054" extrusionOk="0">
                  <a:moveTo>
                    <a:pt x="538" y="0"/>
                  </a:moveTo>
                  <a:lnTo>
                    <a:pt x="1" y="269"/>
                  </a:lnTo>
                  <a:lnTo>
                    <a:pt x="5377" y="9543"/>
                  </a:lnTo>
                  <a:lnTo>
                    <a:pt x="11022" y="15054"/>
                  </a:lnTo>
                  <a:lnTo>
                    <a:pt x="15592" y="15054"/>
                  </a:lnTo>
                  <a:lnTo>
                    <a:pt x="538" y="0"/>
                  </a:lnTo>
                  <a:close/>
                </a:path>
              </a:pathLst>
            </a:custGeom>
            <a:solidFill>
              <a:srgbClr val="01E0C8"/>
            </a:solidFill>
            <a:ln>
              <a:noFill/>
            </a:ln>
          </p:spPr>
          <p:txBody>
            <a:bodyPr lIns="91425" tIns="91425" rIns="91425" bIns="91425" anchor="ctr" anchorCtr="0">
              <a:noAutofit/>
            </a:bodyPr>
            <a:lstStyle/>
            <a:p>
              <a:pPr lvl="0">
                <a:spcBef>
                  <a:spcPts val="0"/>
                </a:spcBef>
                <a:buNone/>
              </a:pPr>
              <a:endParaRPr/>
            </a:p>
          </p:txBody>
        </p:sp>
        <p:sp>
          <p:nvSpPr>
            <p:cNvPr id="1268" name="Shape 1268"/>
            <p:cNvSpPr/>
            <p:nvPr/>
          </p:nvSpPr>
          <p:spPr>
            <a:xfrm>
              <a:off x="4566025" y="3675675"/>
              <a:ext cx="618300" cy="608200"/>
            </a:xfrm>
            <a:custGeom>
              <a:avLst/>
              <a:gdLst/>
              <a:ahLst/>
              <a:cxnLst/>
              <a:rect l="0" t="0" r="0" b="0"/>
              <a:pathLst>
                <a:path w="24732" h="24328" extrusionOk="0">
                  <a:moveTo>
                    <a:pt x="404" y="0"/>
                  </a:moveTo>
                  <a:lnTo>
                    <a:pt x="1" y="404"/>
                  </a:lnTo>
                  <a:lnTo>
                    <a:pt x="5377" y="9543"/>
                  </a:lnTo>
                  <a:lnTo>
                    <a:pt x="20027" y="24328"/>
                  </a:lnTo>
                  <a:lnTo>
                    <a:pt x="24732" y="24328"/>
                  </a:lnTo>
                  <a:lnTo>
                    <a:pt x="404" y="0"/>
                  </a:lnTo>
                  <a:close/>
                </a:path>
              </a:pathLst>
            </a:custGeom>
            <a:solidFill>
              <a:srgbClr val="02DFC8"/>
            </a:solidFill>
            <a:ln>
              <a:noFill/>
            </a:ln>
          </p:spPr>
          <p:txBody>
            <a:bodyPr lIns="91425" tIns="91425" rIns="91425" bIns="91425" anchor="ctr" anchorCtr="0">
              <a:noAutofit/>
            </a:bodyPr>
            <a:lstStyle/>
            <a:p>
              <a:pPr lvl="0">
                <a:spcBef>
                  <a:spcPts val="0"/>
                </a:spcBef>
                <a:buNone/>
              </a:pPr>
              <a:endParaRPr/>
            </a:p>
          </p:txBody>
        </p:sp>
        <p:sp>
          <p:nvSpPr>
            <p:cNvPr id="1269" name="Shape 1269"/>
            <p:cNvSpPr/>
            <p:nvPr/>
          </p:nvSpPr>
          <p:spPr>
            <a:xfrm>
              <a:off x="4434975" y="3447175"/>
              <a:ext cx="846800" cy="836700"/>
            </a:xfrm>
            <a:custGeom>
              <a:avLst/>
              <a:gdLst/>
              <a:ahLst/>
              <a:cxnLst/>
              <a:rect l="0" t="0" r="0" b="0"/>
              <a:pathLst>
                <a:path w="33872" h="33468" extrusionOk="0">
                  <a:moveTo>
                    <a:pt x="404" y="1"/>
                  </a:moveTo>
                  <a:lnTo>
                    <a:pt x="1" y="270"/>
                  </a:lnTo>
                  <a:lnTo>
                    <a:pt x="5243" y="9544"/>
                  </a:lnTo>
                  <a:lnTo>
                    <a:pt x="29167" y="33468"/>
                  </a:lnTo>
                  <a:lnTo>
                    <a:pt x="33871" y="33468"/>
                  </a:lnTo>
                  <a:lnTo>
                    <a:pt x="404" y="1"/>
                  </a:lnTo>
                  <a:close/>
                </a:path>
              </a:pathLst>
            </a:custGeom>
            <a:solidFill>
              <a:srgbClr val="03DDC9"/>
            </a:solidFill>
            <a:ln>
              <a:noFill/>
            </a:ln>
          </p:spPr>
          <p:txBody>
            <a:bodyPr lIns="91425" tIns="91425" rIns="91425" bIns="91425" anchor="ctr" anchorCtr="0">
              <a:noAutofit/>
            </a:bodyPr>
            <a:lstStyle/>
            <a:p>
              <a:pPr lvl="0">
                <a:spcBef>
                  <a:spcPts val="0"/>
                </a:spcBef>
                <a:buNone/>
              </a:pPr>
              <a:endParaRPr/>
            </a:p>
          </p:txBody>
        </p:sp>
        <p:sp>
          <p:nvSpPr>
            <p:cNvPr id="1270" name="Shape 1270"/>
            <p:cNvSpPr/>
            <p:nvPr/>
          </p:nvSpPr>
          <p:spPr>
            <a:xfrm>
              <a:off x="4300575" y="3218700"/>
              <a:ext cx="1078650" cy="1065175"/>
            </a:xfrm>
            <a:custGeom>
              <a:avLst/>
              <a:gdLst/>
              <a:ahLst/>
              <a:cxnLst/>
              <a:rect l="0" t="0" r="0" b="0"/>
              <a:pathLst>
                <a:path w="43146" h="42607" extrusionOk="0">
                  <a:moveTo>
                    <a:pt x="404" y="0"/>
                  </a:moveTo>
                  <a:lnTo>
                    <a:pt x="0" y="269"/>
                  </a:lnTo>
                  <a:lnTo>
                    <a:pt x="5377" y="9543"/>
                  </a:lnTo>
                  <a:lnTo>
                    <a:pt x="38441" y="42607"/>
                  </a:lnTo>
                  <a:lnTo>
                    <a:pt x="43145" y="42607"/>
                  </a:lnTo>
                  <a:lnTo>
                    <a:pt x="404" y="0"/>
                  </a:lnTo>
                  <a:close/>
                </a:path>
              </a:pathLst>
            </a:custGeom>
            <a:solidFill>
              <a:srgbClr val="04DBC9"/>
            </a:solidFill>
            <a:ln>
              <a:noFill/>
            </a:ln>
          </p:spPr>
          <p:txBody>
            <a:bodyPr lIns="91425" tIns="91425" rIns="91425" bIns="91425" anchor="ctr" anchorCtr="0">
              <a:noAutofit/>
            </a:bodyPr>
            <a:lstStyle/>
            <a:p>
              <a:pPr lvl="0">
                <a:spcBef>
                  <a:spcPts val="0"/>
                </a:spcBef>
                <a:buNone/>
              </a:pPr>
              <a:endParaRPr/>
            </a:p>
          </p:txBody>
        </p:sp>
        <p:sp>
          <p:nvSpPr>
            <p:cNvPr id="1271" name="Shape 1271"/>
            <p:cNvSpPr/>
            <p:nvPr/>
          </p:nvSpPr>
          <p:spPr>
            <a:xfrm>
              <a:off x="4169525" y="2990200"/>
              <a:ext cx="1307150" cy="1293675"/>
            </a:xfrm>
            <a:custGeom>
              <a:avLst/>
              <a:gdLst/>
              <a:ahLst/>
              <a:cxnLst/>
              <a:rect l="0" t="0" r="0" b="0"/>
              <a:pathLst>
                <a:path w="52286" h="51747" extrusionOk="0">
                  <a:moveTo>
                    <a:pt x="404" y="1"/>
                  </a:moveTo>
                  <a:lnTo>
                    <a:pt x="1" y="269"/>
                  </a:lnTo>
                  <a:lnTo>
                    <a:pt x="5242" y="9409"/>
                  </a:lnTo>
                  <a:lnTo>
                    <a:pt x="47581" y="51747"/>
                  </a:lnTo>
                  <a:lnTo>
                    <a:pt x="52285" y="51747"/>
                  </a:lnTo>
                  <a:lnTo>
                    <a:pt x="404" y="1"/>
                  </a:lnTo>
                  <a:close/>
                </a:path>
              </a:pathLst>
            </a:custGeom>
            <a:solidFill>
              <a:srgbClr val="06D9CA"/>
            </a:solidFill>
            <a:ln>
              <a:noFill/>
            </a:ln>
          </p:spPr>
          <p:txBody>
            <a:bodyPr lIns="91425" tIns="91425" rIns="91425" bIns="91425" anchor="ctr" anchorCtr="0">
              <a:noAutofit/>
            </a:bodyPr>
            <a:lstStyle/>
            <a:p>
              <a:pPr lvl="0">
                <a:spcBef>
                  <a:spcPts val="0"/>
                </a:spcBef>
                <a:buNone/>
              </a:pPr>
              <a:endParaRPr/>
            </a:p>
          </p:txBody>
        </p:sp>
        <p:sp>
          <p:nvSpPr>
            <p:cNvPr id="1272" name="Shape 1272"/>
            <p:cNvSpPr/>
            <p:nvPr/>
          </p:nvSpPr>
          <p:spPr>
            <a:xfrm>
              <a:off x="4088875" y="2822200"/>
              <a:ext cx="1481875" cy="1461675"/>
            </a:xfrm>
            <a:custGeom>
              <a:avLst/>
              <a:gdLst/>
              <a:ahLst/>
              <a:cxnLst/>
              <a:rect l="0" t="0" r="0" b="0"/>
              <a:pathLst>
                <a:path w="59275" h="58467" extrusionOk="0">
                  <a:moveTo>
                    <a:pt x="807" y="0"/>
                  </a:moveTo>
                  <a:lnTo>
                    <a:pt x="1" y="1479"/>
                  </a:lnTo>
                  <a:lnTo>
                    <a:pt x="3227" y="6989"/>
                  </a:lnTo>
                  <a:lnTo>
                    <a:pt x="54705" y="58467"/>
                  </a:lnTo>
                  <a:lnTo>
                    <a:pt x="59274" y="58467"/>
                  </a:lnTo>
                  <a:lnTo>
                    <a:pt x="807" y="0"/>
                  </a:lnTo>
                  <a:close/>
                </a:path>
              </a:pathLst>
            </a:custGeom>
            <a:solidFill>
              <a:srgbClr val="07D8CB"/>
            </a:solidFill>
            <a:ln>
              <a:noFill/>
            </a:ln>
          </p:spPr>
          <p:txBody>
            <a:bodyPr lIns="91425" tIns="91425" rIns="91425" bIns="91425" anchor="ctr" anchorCtr="0">
              <a:noAutofit/>
            </a:bodyPr>
            <a:lstStyle/>
            <a:p>
              <a:pPr lvl="0">
                <a:spcBef>
                  <a:spcPts val="0"/>
                </a:spcBef>
                <a:buNone/>
              </a:pPr>
              <a:endParaRPr/>
            </a:p>
          </p:txBody>
        </p:sp>
        <p:sp>
          <p:nvSpPr>
            <p:cNvPr id="1273" name="Shape 1273"/>
            <p:cNvSpPr/>
            <p:nvPr/>
          </p:nvSpPr>
          <p:spPr>
            <a:xfrm>
              <a:off x="4102325" y="2761700"/>
              <a:ext cx="1565875" cy="1522175"/>
            </a:xfrm>
            <a:custGeom>
              <a:avLst/>
              <a:gdLst/>
              <a:ahLst/>
              <a:cxnLst/>
              <a:rect l="0" t="0" r="0" b="0"/>
              <a:pathLst>
                <a:path w="62635" h="60887" extrusionOk="0">
                  <a:moveTo>
                    <a:pt x="1748" y="1"/>
                  </a:moveTo>
                  <a:lnTo>
                    <a:pt x="0" y="2823"/>
                  </a:lnTo>
                  <a:lnTo>
                    <a:pt x="58064" y="60887"/>
                  </a:lnTo>
                  <a:lnTo>
                    <a:pt x="62634" y="60887"/>
                  </a:lnTo>
                  <a:lnTo>
                    <a:pt x="1748" y="1"/>
                  </a:lnTo>
                  <a:close/>
                </a:path>
              </a:pathLst>
            </a:custGeom>
            <a:solidFill>
              <a:srgbClr val="08D6CB"/>
            </a:solidFill>
            <a:ln>
              <a:noFill/>
            </a:ln>
          </p:spPr>
          <p:txBody>
            <a:bodyPr lIns="91425" tIns="91425" rIns="91425" bIns="91425" anchor="ctr" anchorCtr="0">
              <a:noAutofit/>
            </a:bodyPr>
            <a:lstStyle/>
            <a:p>
              <a:pPr lvl="0">
                <a:spcBef>
                  <a:spcPts val="0"/>
                </a:spcBef>
                <a:buNone/>
              </a:pPr>
              <a:endParaRPr/>
            </a:p>
          </p:txBody>
        </p:sp>
        <p:sp>
          <p:nvSpPr>
            <p:cNvPr id="1274" name="Shape 1274"/>
            <p:cNvSpPr/>
            <p:nvPr/>
          </p:nvSpPr>
          <p:spPr>
            <a:xfrm>
              <a:off x="4139275" y="2697875"/>
              <a:ext cx="1626375" cy="1586000"/>
            </a:xfrm>
            <a:custGeom>
              <a:avLst/>
              <a:gdLst/>
              <a:ahLst/>
              <a:cxnLst/>
              <a:rect l="0" t="0" r="0" b="0"/>
              <a:pathLst>
                <a:path w="65055" h="63440" extrusionOk="0">
                  <a:moveTo>
                    <a:pt x="1614" y="0"/>
                  </a:moveTo>
                  <a:lnTo>
                    <a:pt x="1" y="2957"/>
                  </a:lnTo>
                  <a:lnTo>
                    <a:pt x="60484" y="63440"/>
                  </a:lnTo>
                  <a:lnTo>
                    <a:pt x="65054" y="63440"/>
                  </a:lnTo>
                  <a:lnTo>
                    <a:pt x="1614" y="0"/>
                  </a:lnTo>
                  <a:close/>
                </a:path>
              </a:pathLst>
            </a:custGeom>
            <a:solidFill>
              <a:srgbClr val="09D4CC"/>
            </a:solidFill>
            <a:ln>
              <a:noFill/>
            </a:ln>
          </p:spPr>
          <p:txBody>
            <a:bodyPr lIns="91425" tIns="91425" rIns="91425" bIns="91425" anchor="ctr" anchorCtr="0">
              <a:noAutofit/>
            </a:bodyPr>
            <a:lstStyle/>
            <a:p>
              <a:pPr lvl="0">
                <a:spcBef>
                  <a:spcPts val="0"/>
                </a:spcBef>
                <a:buNone/>
              </a:pPr>
              <a:endParaRPr/>
            </a:p>
          </p:txBody>
        </p:sp>
        <p:sp>
          <p:nvSpPr>
            <p:cNvPr id="1275" name="Shape 1275"/>
            <p:cNvSpPr/>
            <p:nvPr/>
          </p:nvSpPr>
          <p:spPr>
            <a:xfrm>
              <a:off x="4172900" y="2637375"/>
              <a:ext cx="1690175" cy="1646500"/>
            </a:xfrm>
            <a:custGeom>
              <a:avLst/>
              <a:gdLst/>
              <a:ahLst/>
              <a:cxnLst/>
              <a:rect l="0" t="0" r="0" b="0"/>
              <a:pathLst>
                <a:path w="67607" h="65860" extrusionOk="0">
                  <a:moveTo>
                    <a:pt x="1747" y="1"/>
                  </a:moveTo>
                  <a:lnTo>
                    <a:pt x="0" y="2958"/>
                  </a:lnTo>
                  <a:lnTo>
                    <a:pt x="62903" y="65860"/>
                  </a:lnTo>
                  <a:lnTo>
                    <a:pt x="67607" y="65860"/>
                  </a:lnTo>
                  <a:lnTo>
                    <a:pt x="1747" y="1"/>
                  </a:lnTo>
                  <a:close/>
                </a:path>
              </a:pathLst>
            </a:custGeom>
            <a:solidFill>
              <a:srgbClr val="0AD3CC"/>
            </a:solidFill>
            <a:ln>
              <a:noFill/>
            </a:ln>
          </p:spPr>
          <p:txBody>
            <a:bodyPr lIns="91425" tIns="91425" rIns="91425" bIns="91425" anchor="ctr" anchorCtr="0">
              <a:noAutofit/>
            </a:bodyPr>
            <a:lstStyle/>
            <a:p>
              <a:pPr lvl="0">
                <a:spcBef>
                  <a:spcPts val="0"/>
                </a:spcBef>
                <a:buNone/>
              </a:pPr>
              <a:endParaRPr/>
            </a:p>
          </p:txBody>
        </p:sp>
        <p:sp>
          <p:nvSpPr>
            <p:cNvPr id="1276" name="Shape 1276"/>
            <p:cNvSpPr/>
            <p:nvPr/>
          </p:nvSpPr>
          <p:spPr>
            <a:xfrm>
              <a:off x="4209850" y="2576900"/>
              <a:ext cx="1750675" cy="1706975"/>
            </a:xfrm>
            <a:custGeom>
              <a:avLst/>
              <a:gdLst/>
              <a:ahLst/>
              <a:cxnLst/>
              <a:rect l="0" t="0" r="0" b="0"/>
              <a:pathLst>
                <a:path w="70027" h="68279" extrusionOk="0">
                  <a:moveTo>
                    <a:pt x="1613" y="1"/>
                  </a:moveTo>
                  <a:lnTo>
                    <a:pt x="0" y="2823"/>
                  </a:lnTo>
                  <a:lnTo>
                    <a:pt x="65322" y="68279"/>
                  </a:lnTo>
                  <a:lnTo>
                    <a:pt x="70027" y="68279"/>
                  </a:lnTo>
                  <a:lnTo>
                    <a:pt x="1613" y="1"/>
                  </a:lnTo>
                  <a:close/>
                </a:path>
              </a:pathLst>
            </a:custGeom>
            <a:solidFill>
              <a:srgbClr val="0BD1CD"/>
            </a:solidFill>
            <a:ln>
              <a:noFill/>
            </a:ln>
          </p:spPr>
          <p:txBody>
            <a:bodyPr lIns="91425" tIns="91425" rIns="91425" bIns="91425" anchor="ctr" anchorCtr="0">
              <a:noAutofit/>
            </a:bodyPr>
            <a:lstStyle/>
            <a:p>
              <a:pPr lvl="0">
                <a:spcBef>
                  <a:spcPts val="0"/>
                </a:spcBef>
                <a:buNone/>
              </a:pPr>
              <a:endParaRPr/>
            </a:p>
          </p:txBody>
        </p:sp>
        <p:sp>
          <p:nvSpPr>
            <p:cNvPr id="1277" name="Shape 1277"/>
            <p:cNvSpPr/>
            <p:nvPr/>
          </p:nvSpPr>
          <p:spPr>
            <a:xfrm>
              <a:off x="4243450" y="2513050"/>
              <a:ext cx="1814525" cy="1770825"/>
            </a:xfrm>
            <a:custGeom>
              <a:avLst/>
              <a:gdLst/>
              <a:ahLst/>
              <a:cxnLst/>
              <a:rect l="0" t="0" r="0" b="0"/>
              <a:pathLst>
                <a:path w="72581" h="70833" extrusionOk="0">
                  <a:moveTo>
                    <a:pt x="1748" y="1"/>
                  </a:moveTo>
                  <a:lnTo>
                    <a:pt x="1" y="2958"/>
                  </a:lnTo>
                  <a:lnTo>
                    <a:pt x="67876" y="70833"/>
                  </a:lnTo>
                  <a:lnTo>
                    <a:pt x="72581" y="70833"/>
                  </a:lnTo>
                  <a:lnTo>
                    <a:pt x="1748" y="1"/>
                  </a:lnTo>
                  <a:close/>
                </a:path>
              </a:pathLst>
            </a:custGeom>
            <a:solidFill>
              <a:srgbClr val="0CCFCD"/>
            </a:solidFill>
            <a:ln>
              <a:noFill/>
            </a:ln>
          </p:spPr>
          <p:txBody>
            <a:bodyPr lIns="91425" tIns="91425" rIns="91425" bIns="91425" anchor="ctr" anchorCtr="0">
              <a:noAutofit/>
            </a:bodyPr>
            <a:lstStyle/>
            <a:p>
              <a:pPr lvl="0">
                <a:spcBef>
                  <a:spcPts val="0"/>
                </a:spcBef>
                <a:buNone/>
              </a:pPr>
              <a:endParaRPr/>
            </a:p>
          </p:txBody>
        </p:sp>
        <p:sp>
          <p:nvSpPr>
            <p:cNvPr id="1278" name="Shape 1278"/>
            <p:cNvSpPr/>
            <p:nvPr/>
          </p:nvSpPr>
          <p:spPr>
            <a:xfrm>
              <a:off x="4280425" y="2452575"/>
              <a:ext cx="1875000" cy="1831300"/>
            </a:xfrm>
            <a:custGeom>
              <a:avLst/>
              <a:gdLst/>
              <a:ahLst/>
              <a:cxnLst/>
              <a:rect l="0" t="0" r="0" b="0"/>
              <a:pathLst>
                <a:path w="75000" h="73252" extrusionOk="0">
                  <a:moveTo>
                    <a:pt x="1613" y="1"/>
                  </a:moveTo>
                  <a:lnTo>
                    <a:pt x="0" y="2957"/>
                  </a:lnTo>
                  <a:lnTo>
                    <a:pt x="70295" y="73252"/>
                  </a:lnTo>
                  <a:lnTo>
                    <a:pt x="74999" y="73252"/>
                  </a:lnTo>
                  <a:lnTo>
                    <a:pt x="1613" y="1"/>
                  </a:lnTo>
                  <a:close/>
                </a:path>
              </a:pathLst>
            </a:custGeom>
            <a:solidFill>
              <a:srgbClr val="0DCDCE"/>
            </a:solidFill>
            <a:ln>
              <a:noFill/>
            </a:ln>
          </p:spPr>
          <p:txBody>
            <a:bodyPr lIns="91425" tIns="91425" rIns="91425" bIns="91425" anchor="ctr" anchorCtr="0">
              <a:noAutofit/>
            </a:bodyPr>
            <a:lstStyle/>
            <a:p>
              <a:pPr lvl="0">
                <a:spcBef>
                  <a:spcPts val="0"/>
                </a:spcBef>
                <a:buNone/>
              </a:pPr>
              <a:endParaRPr/>
            </a:p>
          </p:txBody>
        </p:sp>
        <p:sp>
          <p:nvSpPr>
            <p:cNvPr id="1279" name="Shape 1279"/>
            <p:cNvSpPr/>
            <p:nvPr/>
          </p:nvSpPr>
          <p:spPr>
            <a:xfrm>
              <a:off x="4314025" y="2392100"/>
              <a:ext cx="1935475" cy="1891775"/>
            </a:xfrm>
            <a:custGeom>
              <a:avLst/>
              <a:gdLst/>
              <a:ahLst/>
              <a:cxnLst/>
              <a:rect l="0" t="0" r="0" b="0"/>
              <a:pathLst>
                <a:path w="77419" h="75671" extrusionOk="0">
                  <a:moveTo>
                    <a:pt x="1747" y="0"/>
                  </a:moveTo>
                  <a:lnTo>
                    <a:pt x="0" y="2957"/>
                  </a:lnTo>
                  <a:lnTo>
                    <a:pt x="72849" y="75671"/>
                  </a:lnTo>
                  <a:lnTo>
                    <a:pt x="77419" y="75671"/>
                  </a:lnTo>
                  <a:lnTo>
                    <a:pt x="1747" y="0"/>
                  </a:lnTo>
                  <a:close/>
                </a:path>
              </a:pathLst>
            </a:custGeom>
            <a:solidFill>
              <a:srgbClr val="0ECCCF"/>
            </a:solidFill>
            <a:ln>
              <a:noFill/>
            </a:ln>
          </p:spPr>
          <p:txBody>
            <a:bodyPr lIns="91425" tIns="91425" rIns="91425" bIns="91425" anchor="ctr" anchorCtr="0">
              <a:noAutofit/>
            </a:bodyPr>
            <a:lstStyle/>
            <a:p>
              <a:pPr lvl="0">
                <a:spcBef>
                  <a:spcPts val="0"/>
                </a:spcBef>
                <a:buNone/>
              </a:pPr>
              <a:endParaRPr/>
            </a:p>
          </p:txBody>
        </p:sp>
        <p:sp>
          <p:nvSpPr>
            <p:cNvPr id="1280" name="Shape 1280"/>
            <p:cNvSpPr/>
            <p:nvPr/>
          </p:nvSpPr>
          <p:spPr>
            <a:xfrm>
              <a:off x="4350975" y="2328250"/>
              <a:ext cx="1995975" cy="1955625"/>
            </a:xfrm>
            <a:custGeom>
              <a:avLst/>
              <a:gdLst/>
              <a:ahLst/>
              <a:cxnLst/>
              <a:rect l="0" t="0" r="0" b="0"/>
              <a:pathLst>
                <a:path w="79839" h="78225" extrusionOk="0">
                  <a:moveTo>
                    <a:pt x="1748" y="1"/>
                  </a:moveTo>
                  <a:lnTo>
                    <a:pt x="1" y="2957"/>
                  </a:lnTo>
                  <a:lnTo>
                    <a:pt x="75269" y="78225"/>
                  </a:lnTo>
                  <a:lnTo>
                    <a:pt x="79839" y="78225"/>
                  </a:lnTo>
                  <a:lnTo>
                    <a:pt x="1748" y="1"/>
                  </a:lnTo>
                  <a:close/>
                </a:path>
              </a:pathLst>
            </a:custGeom>
            <a:solidFill>
              <a:srgbClr val="10CACF"/>
            </a:solidFill>
            <a:ln>
              <a:noFill/>
            </a:ln>
          </p:spPr>
          <p:txBody>
            <a:bodyPr lIns="91425" tIns="91425" rIns="91425" bIns="91425" anchor="ctr" anchorCtr="0">
              <a:noAutofit/>
            </a:bodyPr>
            <a:lstStyle/>
            <a:p>
              <a:pPr lvl="0">
                <a:spcBef>
                  <a:spcPts val="0"/>
                </a:spcBef>
                <a:buNone/>
              </a:pPr>
              <a:endParaRPr/>
            </a:p>
          </p:txBody>
        </p:sp>
        <p:sp>
          <p:nvSpPr>
            <p:cNvPr id="1281" name="Shape 1281"/>
            <p:cNvSpPr/>
            <p:nvPr/>
          </p:nvSpPr>
          <p:spPr>
            <a:xfrm>
              <a:off x="4384575" y="2267775"/>
              <a:ext cx="2059825" cy="2016100"/>
            </a:xfrm>
            <a:custGeom>
              <a:avLst/>
              <a:gdLst/>
              <a:ahLst/>
              <a:cxnLst/>
              <a:rect l="0" t="0" r="0" b="0"/>
              <a:pathLst>
                <a:path w="82393" h="80644" extrusionOk="0">
                  <a:moveTo>
                    <a:pt x="1748" y="0"/>
                  </a:moveTo>
                  <a:lnTo>
                    <a:pt x="1" y="2957"/>
                  </a:lnTo>
                  <a:lnTo>
                    <a:pt x="77823" y="80644"/>
                  </a:lnTo>
                  <a:lnTo>
                    <a:pt x="82392" y="80644"/>
                  </a:lnTo>
                  <a:lnTo>
                    <a:pt x="1748" y="0"/>
                  </a:lnTo>
                  <a:close/>
                </a:path>
              </a:pathLst>
            </a:custGeom>
            <a:solidFill>
              <a:srgbClr val="11C8D0"/>
            </a:solidFill>
            <a:ln>
              <a:noFill/>
            </a:ln>
          </p:spPr>
          <p:txBody>
            <a:bodyPr lIns="91425" tIns="91425" rIns="91425" bIns="91425" anchor="ctr" anchorCtr="0">
              <a:noAutofit/>
            </a:bodyPr>
            <a:lstStyle/>
            <a:p>
              <a:pPr lvl="0">
                <a:spcBef>
                  <a:spcPts val="0"/>
                </a:spcBef>
                <a:buNone/>
              </a:pPr>
              <a:endParaRPr/>
            </a:p>
          </p:txBody>
        </p:sp>
        <p:sp>
          <p:nvSpPr>
            <p:cNvPr id="1282" name="Shape 1282"/>
            <p:cNvSpPr/>
            <p:nvPr/>
          </p:nvSpPr>
          <p:spPr>
            <a:xfrm>
              <a:off x="4421550" y="2207275"/>
              <a:ext cx="2120300" cy="2076600"/>
            </a:xfrm>
            <a:custGeom>
              <a:avLst/>
              <a:gdLst/>
              <a:ahLst/>
              <a:cxnLst/>
              <a:rect l="0" t="0" r="0" b="0"/>
              <a:pathLst>
                <a:path w="84812" h="83064" extrusionOk="0">
                  <a:moveTo>
                    <a:pt x="1747" y="1"/>
                  </a:moveTo>
                  <a:lnTo>
                    <a:pt x="0" y="2958"/>
                  </a:lnTo>
                  <a:lnTo>
                    <a:pt x="80107" y="83064"/>
                  </a:lnTo>
                  <a:lnTo>
                    <a:pt x="84811" y="83064"/>
                  </a:lnTo>
                  <a:lnTo>
                    <a:pt x="1747" y="1"/>
                  </a:lnTo>
                  <a:close/>
                </a:path>
              </a:pathLst>
            </a:custGeom>
            <a:solidFill>
              <a:srgbClr val="12C7D0"/>
            </a:solidFill>
            <a:ln>
              <a:noFill/>
            </a:ln>
          </p:spPr>
          <p:txBody>
            <a:bodyPr lIns="91425" tIns="91425" rIns="91425" bIns="91425" anchor="ctr" anchorCtr="0">
              <a:noAutofit/>
            </a:bodyPr>
            <a:lstStyle/>
            <a:p>
              <a:pPr lvl="0">
                <a:spcBef>
                  <a:spcPts val="0"/>
                </a:spcBef>
                <a:buNone/>
              </a:pPr>
              <a:endParaRPr/>
            </a:p>
          </p:txBody>
        </p:sp>
        <p:sp>
          <p:nvSpPr>
            <p:cNvPr id="1283" name="Shape 1283"/>
            <p:cNvSpPr/>
            <p:nvPr/>
          </p:nvSpPr>
          <p:spPr>
            <a:xfrm>
              <a:off x="4458500" y="2146800"/>
              <a:ext cx="2130375" cy="2137075"/>
            </a:xfrm>
            <a:custGeom>
              <a:avLst/>
              <a:gdLst/>
              <a:ahLst/>
              <a:cxnLst/>
              <a:rect l="0" t="0" r="0" b="0"/>
              <a:pathLst>
                <a:path w="85215" h="85483" extrusionOk="0">
                  <a:moveTo>
                    <a:pt x="1614" y="1"/>
                  </a:moveTo>
                  <a:lnTo>
                    <a:pt x="1" y="2823"/>
                  </a:lnTo>
                  <a:lnTo>
                    <a:pt x="82527" y="85483"/>
                  </a:lnTo>
                  <a:lnTo>
                    <a:pt x="84005" y="85483"/>
                  </a:lnTo>
                  <a:lnTo>
                    <a:pt x="85215" y="83467"/>
                  </a:lnTo>
                  <a:lnTo>
                    <a:pt x="1614" y="1"/>
                  </a:lnTo>
                  <a:close/>
                </a:path>
              </a:pathLst>
            </a:custGeom>
            <a:solidFill>
              <a:srgbClr val="13C5D1"/>
            </a:solidFill>
            <a:ln>
              <a:noFill/>
            </a:ln>
          </p:spPr>
          <p:txBody>
            <a:bodyPr lIns="91425" tIns="91425" rIns="91425" bIns="91425" anchor="ctr" anchorCtr="0">
              <a:noAutofit/>
            </a:bodyPr>
            <a:lstStyle/>
            <a:p>
              <a:pPr lvl="0">
                <a:spcBef>
                  <a:spcPts val="0"/>
                </a:spcBef>
                <a:buNone/>
              </a:pPr>
              <a:endParaRPr/>
            </a:p>
          </p:txBody>
        </p:sp>
        <p:sp>
          <p:nvSpPr>
            <p:cNvPr id="1284" name="Shape 1284"/>
            <p:cNvSpPr/>
            <p:nvPr/>
          </p:nvSpPr>
          <p:spPr>
            <a:xfrm>
              <a:off x="4492100" y="2082950"/>
              <a:ext cx="2133750" cy="2163975"/>
            </a:xfrm>
            <a:custGeom>
              <a:avLst/>
              <a:gdLst/>
              <a:ahLst/>
              <a:cxnLst/>
              <a:rect l="0" t="0" r="0" b="0"/>
              <a:pathLst>
                <a:path w="85350" h="86559" extrusionOk="0">
                  <a:moveTo>
                    <a:pt x="1748" y="1"/>
                  </a:moveTo>
                  <a:lnTo>
                    <a:pt x="1" y="2958"/>
                  </a:lnTo>
                  <a:lnTo>
                    <a:pt x="83602" y="86559"/>
                  </a:lnTo>
                  <a:lnTo>
                    <a:pt x="85349" y="83602"/>
                  </a:lnTo>
                  <a:lnTo>
                    <a:pt x="1748" y="1"/>
                  </a:lnTo>
                  <a:close/>
                </a:path>
              </a:pathLst>
            </a:custGeom>
            <a:solidFill>
              <a:srgbClr val="14C3D2"/>
            </a:solidFill>
            <a:ln>
              <a:noFill/>
            </a:ln>
          </p:spPr>
          <p:txBody>
            <a:bodyPr lIns="91425" tIns="91425" rIns="91425" bIns="91425" anchor="ctr" anchorCtr="0">
              <a:noAutofit/>
            </a:bodyPr>
            <a:lstStyle/>
            <a:p>
              <a:pPr lvl="0">
                <a:spcBef>
                  <a:spcPts val="0"/>
                </a:spcBef>
                <a:buNone/>
              </a:pPr>
              <a:endParaRPr/>
            </a:p>
          </p:txBody>
        </p:sp>
        <p:sp>
          <p:nvSpPr>
            <p:cNvPr id="1285" name="Shape 1285"/>
            <p:cNvSpPr/>
            <p:nvPr/>
          </p:nvSpPr>
          <p:spPr>
            <a:xfrm>
              <a:off x="4529075" y="2022475"/>
              <a:ext cx="2130375" cy="2163975"/>
            </a:xfrm>
            <a:custGeom>
              <a:avLst/>
              <a:gdLst/>
              <a:ahLst/>
              <a:cxnLst/>
              <a:rect l="0" t="0" r="0" b="0"/>
              <a:pathLst>
                <a:path w="85215" h="86559" extrusionOk="0">
                  <a:moveTo>
                    <a:pt x="1613" y="1"/>
                  </a:moveTo>
                  <a:lnTo>
                    <a:pt x="0" y="2957"/>
                  </a:lnTo>
                  <a:lnTo>
                    <a:pt x="83467" y="86558"/>
                  </a:lnTo>
                  <a:lnTo>
                    <a:pt x="85214" y="83601"/>
                  </a:lnTo>
                  <a:lnTo>
                    <a:pt x="1613" y="1"/>
                  </a:lnTo>
                  <a:close/>
                </a:path>
              </a:pathLst>
            </a:custGeom>
            <a:solidFill>
              <a:srgbClr val="15C1D2"/>
            </a:solidFill>
            <a:ln>
              <a:noFill/>
            </a:ln>
          </p:spPr>
          <p:txBody>
            <a:bodyPr lIns="91425" tIns="91425" rIns="91425" bIns="91425" anchor="ctr" anchorCtr="0">
              <a:noAutofit/>
            </a:bodyPr>
            <a:lstStyle/>
            <a:p>
              <a:pPr lvl="0">
                <a:spcBef>
                  <a:spcPts val="0"/>
                </a:spcBef>
                <a:buNone/>
              </a:pPr>
              <a:endParaRPr/>
            </a:p>
          </p:txBody>
        </p:sp>
        <p:sp>
          <p:nvSpPr>
            <p:cNvPr id="1286" name="Shape 1286"/>
            <p:cNvSpPr/>
            <p:nvPr/>
          </p:nvSpPr>
          <p:spPr>
            <a:xfrm>
              <a:off x="4562675" y="1962000"/>
              <a:ext cx="2133725" cy="2160600"/>
            </a:xfrm>
            <a:custGeom>
              <a:avLst/>
              <a:gdLst/>
              <a:ahLst/>
              <a:cxnLst/>
              <a:rect l="0" t="0" r="0" b="0"/>
              <a:pathLst>
                <a:path w="85349" h="86424" extrusionOk="0">
                  <a:moveTo>
                    <a:pt x="1748" y="0"/>
                  </a:moveTo>
                  <a:lnTo>
                    <a:pt x="0" y="2957"/>
                  </a:lnTo>
                  <a:lnTo>
                    <a:pt x="83602" y="86424"/>
                  </a:lnTo>
                  <a:lnTo>
                    <a:pt x="85349" y="83467"/>
                  </a:lnTo>
                  <a:lnTo>
                    <a:pt x="1748" y="0"/>
                  </a:lnTo>
                  <a:close/>
                </a:path>
              </a:pathLst>
            </a:custGeom>
            <a:solidFill>
              <a:srgbClr val="16C0D3"/>
            </a:solidFill>
            <a:ln>
              <a:noFill/>
            </a:ln>
          </p:spPr>
          <p:txBody>
            <a:bodyPr lIns="91425" tIns="91425" rIns="91425" bIns="91425" anchor="ctr" anchorCtr="0">
              <a:noAutofit/>
            </a:bodyPr>
            <a:lstStyle/>
            <a:p>
              <a:pPr lvl="0">
                <a:spcBef>
                  <a:spcPts val="0"/>
                </a:spcBef>
                <a:buNone/>
              </a:pPr>
              <a:endParaRPr/>
            </a:p>
          </p:txBody>
        </p:sp>
        <p:sp>
          <p:nvSpPr>
            <p:cNvPr id="1287" name="Shape 1287"/>
            <p:cNvSpPr/>
            <p:nvPr/>
          </p:nvSpPr>
          <p:spPr>
            <a:xfrm>
              <a:off x="4599625" y="1898150"/>
              <a:ext cx="2130375" cy="2163975"/>
            </a:xfrm>
            <a:custGeom>
              <a:avLst/>
              <a:gdLst/>
              <a:ahLst/>
              <a:cxnLst/>
              <a:rect l="0" t="0" r="0" b="0"/>
              <a:pathLst>
                <a:path w="85215" h="86559" extrusionOk="0">
                  <a:moveTo>
                    <a:pt x="1614" y="0"/>
                  </a:moveTo>
                  <a:lnTo>
                    <a:pt x="1" y="2957"/>
                  </a:lnTo>
                  <a:lnTo>
                    <a:pt x="83602" y="86558"/>
                  </a:lnTo>
                  <a:lnTo>
                    <a:pt x="85215" y="83601"/>
                  </a:lnTo>
                  <a:lnTo>
                    <a:pt x="1614" y="0"/>
                  </a:lnTo>
                  <a:close/>
                </a:path>
              </a:pathLst>
            </a:custGeom>
            <a:solidFill>
              <a:srgbClr val="17BED3"/>
            </a:solidFill>
            <a:ln>
              <a:noFill/>
            </a:ln>
          </p:spPr>
          <p:txBody>
            <a:bodyPr lIns="91425" tIns="91425" rIns="91425" bIns="91425" anchor="ctr" anchorCtr="0">
              <a:noAutofit/>
            </a:bodyPr>
            <a:lstStyle/>
            <a:p>
              <a:pPr lvl="0">
                <a:spcBef>
                  <a:spcPts val="0"/>
                </a:spcBef>
                <a:buNone/>
              </a:pPr>
              <a:endParaRPr/>
            </a:p>
          </p:txBody>
        </p:sp>
        <p:sp>
          <p:nvSpPr>
            <p:cNvPr id="1288" name="Shape 1288"/>
            <p:cNvSpPr/>
            <p:nvPr/>
          </p:nvSpPr>
          <p:spPr>
            <a:xfrm>
              <a:off x="4633225" y="1837675"/>
              <a:ext cx="2133750" cy="2163950"/>
            </a:xfrm>
            <a:custGeom>
              <a:avLst/>
              <a:gdLst/>
              <a:ahLst/>
              <a:cxnLst/>
              <a:rect l="0" t="0" r="0" b="0"/>
              <a:pathLst>
                <a:path w="85350" h="86558" extrusionOk="0">
                  <a:moveTo>
                    <a:pt x="1748" y="0"/>
                  </a:moveTo>
                  <a:lnTo>
                    <a:pt x="1" y="2957"/>
                  </a:lnTo>
                  <a:lnTo>
                    <a:pt x="83602" y="86558"/>
                  </a:lnTo>
                  <a:lnTo>
                    <a:pt x="85349" y="83601"/>
                  </a:lnTo>
                  <a:lnTo>
                    <a:pt x="1748" y="0"/>
                  </a:lnTo>
                  <a:close/>
                </a:path>
              </a:pathLst>
            </a:custGeom>
            <a:solidFill>
              <a:srgbClr val="18BCD4"/>
            </a:solidFill>
            <a:ln>
              <a:noFill/>
            </a:ln>
          </p:spPr>
          <p:txBody>
            <a:bodyPr lIns="91425" tIns="91425" rIns="91425" bIns="91425" anchor="ctr" anchorCtr="0">
              <a:noAutofit/>
            </a:bodyPr>
            <a:lstStyle/>
            <a:p>
              <a:pPr lvl="0">
                <a:spcBef>
                  <a:spcPts val="0"/>
                </a:spcBef>
                <a:buNone/>
              </a:pPr>
              <a:endParaRPr/>
            </a:p>
          </p:txBody>
        </p:sp>
        <p:sp>
          <p:nvSpPr>
            <p:cNvPr id="1289" name="Shape 1289"/>
            <p:cNvSpPr/>
            <p:nvPr/>
          </p:nvSpPr>
          <p:spPr>
            <a:xfrm>
              <a:off x="4670200" y="1777175"/>
              <a:ext cx="2130375" cy="2160625"/>
            </a:xfrm>
            <a:custGeom>
              <a:avLst/>
              <a:gdLst/>
              <a:ahLst/>
              <a:cxnLst/>
              <a:rect l="0" t="0" r="0" b="0"/>
              <a:pathLst>
                <a:path w="85215" h="86425" extrusionOk="0">
                  <a:moveTo>
                    <a:pt x="1748" y="1"/>
                  </a:moveTo>
                  <a:lnTo>
                    <a:pt x="0" y="2958"/>
                  </a:lnTo>
                  <a:lnTo>
                    <a:pt x="83602" y="86424"/>
                  </a:lnTo>
                  <a:lnTo>
                    <a:pt x="85215" y="83467"/>
                  </a:lnTo>
                  <a:lnTo>
                    <a:pt x="1748" y="1"/>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sp>
          <p:nvSpPr>
            <p:cNvPr id="1290" name="Shape 1290"/>
            <p:cNvSpPr/>
            <p:nvPr/>
          </p:nvSpPr>
          <p:spPr>
            <a:xfrm>
              <a:off x="4707150" y="1713350"/>
              <a:ext cx="2130375" cy="2163950"/>
            </a:xfrm>
            <a:custGeom>
              <a:avLst/>
              <a:gdLst/>
              <a:ahLst/>
              <a:cxnLst/>
              <a:rect l="0" t="0" r="0" b="0"/>
              <a:pathLst>
                <a:path w="85215" h="86558" extrusionOk="0">
                  <a:moveTo>
                    <a:pt x="1614" y="0"/>
                  </a:moveTo>
                  <a:lnTo>
                    <a:pt x="1" y="2957"/>
                  </a:lnTo>
                  <a:lnTo>
                    <a:pt x="83468" y="86558"/>
                  </a:lnTo>
                  <a:lnTo>
                    <a:pt x="85215" y="83601"/>
                  </a:lnTo>
                  <a:lnTo>
                    <a:pt x="1614" y="0"/>
                  </a:lnTo>
                  <a:close/>
                </a:path>
              </a:pathLst>
            </a:custGeom>
            <a:solidFill>
              <a:srgbClr val="1BB9D5"/>
            </a:solidFill>
            <a:ln>
              <a:noFill/>
            </a:ln>
          </p:spPr>
          <p:txBody>
            <a:bodyPr lIns="91425" tIns="91425" rIns="91425" bIns="91425" anchor="ctr" anchorCtr="0">
              <a:noAutofit/>
            </a:bodyPr>
            <a:lstStyle/>
            <a:p>
              <a:pPr lvl="0">
                <a:spcBef>
                  <a:spcPts val="0"/>
                </a:spcBef>
                <a:buNone/>
              </a:pPr>
              <a:endParaRPr/>
            </a:p>
          </p:txBody>
        </p:sp>
        <p:sp>
          <p:nvSpPr>
            <p:cNvPr id="1291" name="Shape 1291"/>
            <p:cNvSpPr/>
            <p:nvPr/>
          </p:nvSpPr>
          <p:spPr>
            <a:xfrm>
              <a:off x="4740750" y="1652850"/>
              <a:ext cx="2130400" cy="2163975"/>
            </a:xfrm>
            <a:custGeom>
              <a:avLst/>
              <a:gdLst/>
              <a:ahLst/>
              <a:cxnLst/>
              <a:rect l="0" t="0" r="0" b="0"/>
              <a:pathLst>
                <a:path w="85216" h="86559" extrusionOk="0">
                  <a:moveTo>
                    <a:pt x="1748" y="1"/>
                  </a:moveTo>
                  <a:lnTo>
                    <a:pt x="1" y="2958"/>
                  </a:lnTo>
                  <a:lnTo>
                    <a:pt x="83602" y="86559"/>
                  </a:lnTo>
                  <a:lnTo>
                    <a:pt x="85215" y="83602"/>
                  </a:lnTo>
                  <a:lnTo>
                    <a:pt x="1748" y="1"/>
                  </a:lnTo>
                  <a:close/>
                </a:path>
              </a:pathLst>
            </a:custGeom>
            <a:solidFill>
              <a:srgbClr val="1CB7D6"/>
            </a:solidFill>
            <a:ln>
              <a:noFill/>
            </a:ln>
          </p:spPr>
          <p:txBody>
            <a:bodyPr lIns="91425" tIns="91425" rIns="91425" bIns="91425" anchor="ctr" anchorCtr="0">
              <a:noAutofit/>
            </a:bodyPr>
            <a:lstStyle/>
            <a:p>
              <a:pPr lvl="0">
                <a:spcBef>
                  <a:spcPts val="0"/>
                </a:spcBef>
                <a:buNone/>
              </a:pPr>
              <a:endParaRPr/>
            </a:p>
          </p:txBody>
        </p:sp>
        <p:sp>
          <p:nvSpPr>
            <p:cNvPr id="1292" name="Shape 1292"/>
            <p:cNvSpPr/>
            <p:nvPr/>
          </p:nvSpPr>
          <p:spPr>
            <a:xfrm>
              <a:off x="4777725" y="1592375"/>
              <a:ext cx="2130375" cy="2160600"/>
            </a:xfrm>
            <a:custGeom>
              <a:avLst/>
              <a:gdLst/>
              <a:ahLst/>
              <a:cxnLst/>
              <a:rect l="0" t="0" r="0" b="0"/>
              <a:pathLst>
                <a:path w="85215" h="86424" extrusionOk="0">
                  <a:moveTo>
                    <a:pt x="1613" y="1"/>
                  </a:moveTo>
                  <a:lnTo>
                    <a:pt x="0" y="2957"/>
                  </a:lnTo>
                  <a:lnTo>
                    <a:pt x="83467" y="86424"/>
                  </a:lnTo>
                  <a:lnTo>
                    <a:pt x="85215" y="83601"/>
                  </a:lnTo>
                  <a:lnTo>
                    <a:pt x="1613" y="1"/>
                  </a:lnTo>
                  <a:close/>
                </a:path>
              </a:pathLst>
            </a:custGeom>
            <a:solidFill>
              <a:srgbClr val="1DB5D6"/>
            </a:solidFill>
            <a:ln>
              <a:noFill/>
            </a:ln>
          </p:spPr>
          <p:txBody>
            <a:bodyPr lIns="91425" tIns="91425" rIns="91425" bIns="91425" anchor="ctr" anchorCtr="0">
              <a:noAutofit/>
            </a:bodyPr>
            <a:lstStyle/>
            <a:p>
              <a:pPr lvl="0">
                <a:spcBef>
                  <a:spcPts val="0"/>
                </a:spcBef>
                <a:buNone/>
              </a:pPr>
              <a:endParaRPr/>
            </a:p>
          </p:txBody>
        </p:sp>
        <p:sp>
          <p:nvSpPr>
            <p:cNvPr id="1293" name="Shape 1293"/>
            <p:cNvSpPr/>
            <p:nvPr/>
          </p:nvSpPr>
          <p:spPr>
            <a:xfrm>
              <a:off x="4811325" y="1531900"/>
              <a:ext cx="2133750" cy="2160600"/>
            </a:xfrm>
            <a:custGeom>
              <a:avLst/>
              <a:gdLst/>
              <a:ahLst/>
              <a:cxnLst/>
              <a:rect l="0" t="0" r="0" b="0"/>
              <a:pathLst>
                <a:path w="85350" h="86424" extrusionOk="0">
                  <a:moveTo>
                    <a:pt x="1748" y="0"/>
                  </a:moveTo>
                  <a:lnTo>
                    <a:pt x="0" y="2823"/>
                  </a:lnTo>
                  <a:lnTo>
                    <a:pt x="83602" y="86423"/>
                  </a:lnTo>
                  <a:lnTo>
                    <a:pt x="85349" y="83467"/>
                  </a:lnTo>
                  <a:lnTo>
                    <a:pt x="1748" y="0"/>
                  </a:lnTo>
                  <a:close/>
                </a:path>
              </a:pathLst>
            </a:custGeom>
            <a:solidFill>
              <a:srgbClr val="1EB4D7"/>
            </a:solidFill>
            <a:ln>
              <a:noFill/>
            </a:ln>
          </p:spPr>
          <p:txBody>
            <a:bodyPr lIns="91425" tIns="91425" rIns="91425" bIns="91425" anchor="ctr" anchorCtr="0">
              <a:noAutofit/>
            </a:bodyPr>
            <a:lstStyle/>
            <a:p>
              <a:pPr lvl="0">
                <a:spcBef>
                  <a:spcPts val="0"/>
                </a:spcBef>
                <a:buNone/>
              </a:pPr>
              <a:endParaRPr/>
            </a:p>
          </p:txBody>
        </p:sp>
        <p:sp>
          <p:nvSpPr>
            <p:cNvPr id="1294" name="Shape 1294"/>
            <p:cNvSpPr/>
            <p:nvPr/>
          </p:nvSpPr>
          <p:spPr>
            <a:xfrm>
              <a:off x="4848275" y="1468050"/>
              <a:ext cx="2130400" cy="2163975"/>
            </a:xfrm>
            <a:custGeom>
              <a:avLst/>
              <a:gdLst/>
              <a:ahLst/>
              <a:cxnLst/>
              <a:rect l="0" t="0" r="0" b="0"/>
              <a:pathLst>
                <a:path w="85216" h="86559" extrusionOk="0">
                  <a:moveTo>
                    <a:pt x="1614" y="0"/>
                  </a:moveTo>
                  <a:lnTo>
                    <a:pt x="1" y="2957"/>
                  </a:lnTo>
                  <a:lnTo>
                    <a:pt x="83602" y="86558"/>
                  </a:lnTo>
                  <a:lnTo>
                    <a:pt x="85215" y="83601"/>
                  </a:lnTo>
                  <a:lnTo>
                    <a:pt x="1614" y="0"/>
                  </a:lnTo>
                  <a:close/>
                </a:path>
              </a:pathLst>
            </a:custGeom>
            <a:solidFill>
              <a:srgbClr val="1FB2D7"/>
            </a:solidFill>
            <a:ln>
              <a:noFill/>
            </a:ln>
          </p:spPr>
          <p:txBody>
            <a:bodyPr lIns="91425" tIns="91425" rIns="91425" bIns="91425" anchor="ctr" anchorCtr="0">
              <a:noAutofit/>
            </a:bodyPr>
            <a:lstStyle/>
            <a:p>
              <a:pPr lvl="0">
                <a:spcBef>
                  <a:spcPts val="0"/>
                </a:spcBef>
                <a:buNone/>
              </a:pPr>
              <a:endParaRPr/>
            </a:p>
          </p:txBody>
        </p:sp>
        <p:sp>
          <p:nvSpPr>
            <p:cNvPr id="1295" name="Shape 1295"/>
            <p:cNvSpPr/>
            <p:nvPr/>
          </p:nvSpPr>
          <p:spPr>
            <a:xfrm>
              <a:off x="4881875" y="1431100"/>
              <a:ext cx="2133750" cy="2140425"/>
            </a:xfrm>
            <a:custGeom>
              <a:avLst/>
              <a:gdLst/>
              <a:ahLst/>
              <a:cxnLst/>
              <a:rect l="0" t="0" r="0" b="0"/>
              <a:pathLst>
                <a:path w="85350" h="85617" extrusionOk="0">
                  <a:moveTo>
                    <a:pt x="1211" y="0"/>
                  </a:moveTo>
                  <a:lnTo>
                    <a:pt x="1" y="2016"/>
                  </a:lnTo>
                  <a:lnTo>
                    <a:pt x="83602" y="85617"/>
                  </a:lnTo>
                  <a:lnTo>
                    <a:pt x="85350" y="82660"/>
                  </a:lnTo>
                  <a:lnTo>
                    <a:pt x="2689" y="0"/>
                  </a:lnTo>
                  <a:close/>
                </a:path>
              </a:pathLst>
            </a:custGeom>
            <a:solidFill>
              <a:srgbClr val="20B0D8"/>
            </a:solidFill>
            <a:ln>
              <a:noFill/>
            </a:ln>
          </p:spPr>
          <p:txBody>
            <a:bodyPr lIns="91425" tIns="91425" rIns="91425" bIns="91425" anchor="ctr" anchorCtr="0">
              <a:noAutofit/>
            </a:bodyPr>
            <a:lstStyle/>
            <a:p>
              <a:pPr lvl="0">
                <a:spcBef>
                  <a:spcPts val="0"/>
                </a:spcBef>
                <a:buNone/>
              </a:pPr>
              <a:endParaRPr/>
            </a:p>
          </p:txBody>
        </p:sp>
        <p:sp>
          <p:nvSpPr>
            <p:cNvPr id="1296" name="Shape 1296"/>
            <p:cNvSpPr/>
            <p:nvPr/>
          </p:nvSpPr>
          <p:spPr>
            <a:xfrm>
              <a:off x="4928925" y="1431100"/>
              <a:ext cx="2120300" cy="2076600"/>
            </a:xfrm>
            <a:custGeom>
              <a:avLst/>
              <a:gdLst/>
              <a:ahLst/>
              <a:cxnLst/>
              <a:rect l="0" t="0" r="0" b="0"/>
              <a:pathLst>
                <a:path w="84812" h="83064" extrusionOk="0">
                  <a:moveTo>
                    <a:pt x="1" y="0"/>
                  </a:moveTo>
                  <a:lnTo>
                    <a:pt x="83199" y="83063"/>
                  </a:lnTo>
                  <a:lnTo>
                    <a:pt x="84812" y="80106"/>
                  </a:lnTo>
                  <a:lnTo>
                    <a:pt x="4705" y="0"/>
                  </a:lnTo>
                  <a:close/>
                </a:path>
              </a:pathLst>
            </a:custGeom>
            <a:solidFill>
              <a:srgbClr val="21AED9"/>
            </a:solidFill>
            <a:ln>
              <a:noFill/>
            </a:ln>
          </p:spPr>
          <p:txBody>
            <a:bodyPr lIns="91425" tIns="91425" rIns="91425" bIns="91425" anchor="ctr" anchorCtr="0">
              <a:noAutofit/>
            </a:bodyPr>
            <a:lstStyle/>
            <a:p>
              <a:pPr lvl="0">
                <a:spcBef>
                  <a:spcPts val="0"/>
                </a:spcBef>
                <a:buNone/>
              </a:pPr>
              <a:endParaRPr/>
            </a:p>
          </p:txBody>
        </p:sp>
        <p:sp>
          <p:nvSpPr>
            <p:cNvPr id="1297" name="Shape 1297"/>
            <p:cNvSpPr/>
            <p:nvPr/>
          </p:nvSpPr>
          <p:spPr>
            <a:xfrm>
              <a:off x="5026375" y="1431100"/>
              <a:ext cx="2059825" cy="2016100"/>
            </a:xfrm>
            <a:custGeom>
              <a:avLst/>
              <a:gdLst/>
              <a:ahLst/>
              <a:cxnLst/>
              <a:rect l="0" t="0" r="0" b="0"/>
              <a:pathLst>
                <a:path w="82393" h="80644" extrusionOk="0">
                  <a:moveTo>
                    <a:pt x="0" y="0"/>
                  </a:moveTo>
                  <a:lnTo>
                    <a:pt x="80645" y="80644"/>
                  </a:lnTo>
                  <a:lnTo>
                    <a:pt x="82392" y="77687"/>
                  </a:lnTo>
                  <a:lnTo>
                    <a:pt x="4705" y="0"/>
                  </a:lnTo>
                  <a:close/>
                </a:path>
              </a:pathLst>
            </a:custGeom>
            <a:solidFill>
              <a:srgbClr val="22ADD9"/>
            </a:solidFill>
            <a:ln>
              <a:noFill/>
            </a:ln>
          </p:spPr>
          <p:txBody>
            <a:bodyPr lIns="91425" tIns="91425" rIns="91425" bIns="91425" anchor="ctr" anchorCtr="0">
              <a:noAutofit/>
            </a:bodyPr>
            <a:lstStyle/>
            <a:p>
              <a:pPr lvl="0">
                <a:spcBef>
                  <a:spcPts val="0"/>
                </a:spcBef>
                <a:buNone/>
              </a:pPr>
              <a:endParaRPr/>
            </a:p>
          </p:txBody>
        </p:sp>
        <p:sp>
          <p:nvSpPr>
            <p:cNvPr id="1298" name="Shape 1298"/>
            <p:cNvSpPr/>
            <p:nvPr/>
          </p:nvSpPr>
          <p:spPr>
            <a:xfrm>
              <a:off x="5123825" y="1431100"/>
              <a:ext cx="1995975" cy="1955625"/>
            </a:xfrm>
            <a:custGeom>
              <a:avLst/>
              <a:gdLst/>
              <a:ahLst/>
              <a:cxnLst/>
              <a:rect l="0" t="0" r="0" b="0"/>
              <a:pathLst>
                <a:path w="79839" h="78225" extrusionOk="0">
                  <a:moveTo>
                    <a:pt x="0" y="0"/>
                  </a:moveTo>
                  <a:lnTo>
                    <a:pt x="78225" y="78225"/>
                  </a:lnTo>
                  <a:lnTo>
                    <a:pt x="79838" y="75268"/>
                  </a:lnTo>
                  <a:lnTo>
                    <a:pt x="4705" y="0"/>
                  </a:lnTo>
                  <a:close/>
                </a:path>
              </a:pathLst>
            </a:custGeom>
            <a:solidFill>
              <a:srgbClr val="23ABDA"/>
            </a:solidFill>
            <a:ln>
              <a:noFill/>
            </a:ln>
          </p:spPr>
          <p:txBody>
            <a:bodyPr lIns="91425" tIns="91425" rIns="91425" bIns="91425" anchor="ctr" anchorCtr="0">
              <a:noAutofit/>
            </a:bodyPr>
            <a:lstStyle/>
            <a:p>
              <a:pPr lvl="0">
                <a:spcBef>
                  <a:spcPts val="0"/>
                </a:spcBef>
                <a:buNone/>
              </a:pPr>
              <a:endParaRPr/>
            </a:p>
          </p:txBody>
        </p:sp>
        <p:sp>
          <p:nvSpPr>
            <p:cNvPr id="1299" name="Shape 1299"/>
            <p:cNvSpPr/>
            <p:nvPr/>
          </p:nvSpPr>
          <p:spPr>
            <a:xfrm>
              <a:off x="5221275" y="1431100"/>
              <a:ext cx="1935475" cy="1891775"/>
            </a:xfrm>
            <a:custGeom>
              <a:avLst/>
              <a:gdLst/>
              <a:ahLst/>
              <a:cxnLst/>
              <a:rect l="0" t="0" r="0" b="0"/>
              <a:pathLst>
                <a:path w="77419" h="75671" extrusionOk="0">
                  <a:moveTo>
                    <a:pt x="0" y="0"/>
                  </a:moveTo>
                  <a:lnTo>
                    <a:pt x="75671" y="75671"/>
                  </a:lnTo>
                  <a:lnTo>
                    <a:pt x="77419" y="72714"/>
                  </a:lnTo>
                  <a:lnTo>
                    <a:pt x="4570" y="0"/>
                  </a:lnTo>
                  <a:close/>
                </a:path>
              </a:pathLst>
            </a:custGeom>
            <a:solidFill>
              <a:srgbClr val="25A9DA"/>
            </a:solidFill>
            <a:ln>
              <a:noFill/>
            </a:ln>
          </p:spPr>
          <p:txBody>
            <a:bodyPr lIns="91425" tIns="91425" rIns="91425" bIns="91425" anchor="ctr" anchorCtr="0">
              <a:noAutofit/>
            </a:bodyPr>
            <a:lstStyle/>
            <a:p>
              <a:pPr lvl="0">
                <a:spcBef>
                  <a:spcPts val="0"/>
                </a:spcBef>
                <a:buNone/>
              </a:pPr>
              <a:endParaRPr/>
            </a:p>
          </p:txBody>
        </p:sp>
        <p:sp>
          <p:nvSpPr>
            <p:cNvPr id="1300" name="Shape 1300"/>
            <p:cNvSpPr/>
            <p:nvPr/>
          </p:nvSpPr>
          <p:spPr>
            <a:xfrm>
              <a:off x="5318700" y="1431100"/>
              <a:ext cx="1875025" cy="1831300"/>
            </a:xfrm>
            <a:custGeom>
              <a:avLst/>
              <a:gdLst/>
              <a:ahLst/>
              <a:cxnLst/>
              <a:rect l="0" t="0" r="0" b="0"/>
              <a:pathLst>
                <a:path w="75001" h="73252" extrusionOk="0">
                  <a:moveTo>
                    <a:pt x="1" y="0"/>
                  </a:moveTo>
                  <a:lnTo>
                    <a:pt x="73253" y="73251"/>
                  </a:lnTo>
                  <a:lnTo>
                    <a:pt x="75000" y="70295"/>
                  </a:lnTo>
                  <a:lnTo>
                    <a:pt x="4571" y="0"/>
                  </a:lnTo>
                  <a:close/>
                </a:path>
              </a:pathLst>
            </a:custGeom>
            <a:solidFill>
              <a:srgbClr val="26A8DB"/>
            </a:solidFill>
            <a:ln>
              <a:noFill/>
            </a:ln>
          </p:spPr>
          <p:txBody>
            <a:bodyPr lIns="91425" tIns="91425" rIns="91425" bIns="91425" anchor="ctr" anchorCtr="0">
              <a:noAutofit/>
            </a:bodyPr>
            <a:lstStyle/>
            <a:p>
              <a:pPr lvl="0">
                <a:spcBef>
                  <a:spcPts val="0"/>
                </a:spcBef>
                <a:buNone/>
              </a:pPr>
              <a:endParaRPr/>
            </a:p>
          </p:txBody>
        </p:sp>
        <p:sp>
          <p:nvSpPr>
            <p:cNvPr id="1301" name="Shape 1301"/>
            <p:cNvSpPr/>
            <p:nvPr/>
          </p:nvSpPr>
          <p:spPr>
            <a:xfrm>
              <a:off x="5416150" y="1431100"/>
              <a:ext cx="1811175" cy="1770825"/>
            </a:xfrm>
            <a:custGeom>
              <a:avLst/>
              <a:gdLst/>
              <a:ahLst/>
              <a:cxnLst/>
              <a:rect l="0" t="0" r="0" b="0"/>
              <a:pathLst>
                <a:path w="72447" h="70833" extrusionOk="0">
                  <a:moveTo>
                    <a:pt x="1" y="0"/>
                  </a:moveTo>
                  <a:lnTo>
                    <a:pt x="70699" y="70832"/>
                  </a:lnTo>
                  <a:lnTo>
                    <a:pt x="72446" y="67875"/>
                  </a:lnTo>
                  <a:lnTo>
                    <a:pt x="4571" y="0"/>
                  </a:lnTo>
                  <a:close/>
                </a:path>
              </a:pathLst>
            </a:custGeom>
            <a:solidFill>
              <a:srgbClr val="27A6DC"/>
            </a:solidFill>
            <a:ln>
              <a:noFill/>
            </a:ln>
          </p:spPr>
          <p:txBody>
            <a:bodyPr lIns="91425" tIns="91425" rIns="91425" bIns="91425" anchor="ctr" anchorCtr="0">
              <a:noAutofit/>
            </a:bodyPr>
            <a:lstStyle/>
            <a:p>
              <a:pPr lvl="0">
                <a:spcBef>
                  <a:spcPts val="0"/>
                </a:spcBef>
                <a:buNone/>
              </a:pPr>
              <a:endParaRPr/>
            </a:p>
          </p:txBody>
        </p:sp>
        <p:sp>
          <p:nvSpPr>
            <p:cNvPr id="1302" name="Shape 1302"/>
            <p:cNvSpPr/>
            <p:nvPr/>
          </p:nvSpPr>
          <p:spPr>
            <a:xfrm>
              <a:off x="5510250" y="1431100"/>
              <a:ext cx="1754025" cy="1706975"/>
            </a:xfrm>
            <a:custGeom>
              <a:avLst/>
              <a:gdLst/>
              <a:ahLst/>
              <a:cxnLst/>
              <a:rect l="0" t="0" r="0" b="0"/>
              <a:pathLst>
                <a:path w="70161" h="68279" extrusionOk="0">
                  <a:moveTo>
                    <a:pt x="0" y="0"/>
                  </a:moveTo>
                  <a:lnTo>
                    <a:pt x="68413" y="68278"/>
                  </a:lnTo>
                  <a:lnTo>
                    <a:pt x="70161" y="65456"/>
                  </a:lnTo>
                  <a:lnTo>
                    <a:pt x="4704" y="0"/>
                  </a:lnTo>
                  <a:close/>
                </a:path>
              </a:pathLst>
            </a:custGeom>
            <a:solidFill>
              <a:srgbClr val="28A4DC"/>
            </a:solidFill>
            <a:ln>
              <a:noFill/>
            </a:ln>
          </p:spPr>
          <p:txBody>
            <a:bodyPr lIns="91425" tIns="91425" rIns="91425" bIns="91425" anchor="ctr" anchorCtr="0">
              <a:noAutofit/>
            </a:bodyPr>
            <a:lstStyle/>
            <a:p>
              <a:pPr lvl="0">
                <a:spcBef>
                  <a:spcPts val="0"/>
                </a:spcBef>
                <a:buNone/>
              </a:pPr>
              <a:endParaRPr/>
            </a:p>
          </p:txBody>
        </p:sp>
        <p:sp>
          <p:nvSpPr>
            <p:cNvPr id="1303" name="Shape 1303"/>
            <p:cNvSpPr/>
            <p:nvPr/>
          </p:nvSpPr>
          <p:spPr>
            <a:xfrm>
              <a:off x="5607675" y="1431100"/>
              <a:ext cx="1690200" cy="1646500"/>
            </a:xfrm>
            <a:custGeom>
              <a:avLst/>
              <a:gdLst/>
              <a:ahLst/>
              <a:cxnLst/>
              <a:rect l="0" t="0" r="0" b="0"/>
              <a:pathLst>
                <a:path w="67608" h="65860" extrusionOk="0">
                  <a:moveTo>
                    <a:pt x="1" y="0"/>
                  </a:moveTo>
                  <a:lnTo>
                    <a:pt x="65995" y="65859"/>
                  </a:lnTo>
                  <a:lnTo>
                    <a:pt x="67608" y="62902"/>
                  </a:lnTo>
                  <a:lnTo>
                    <a:pt x="4705" y="0"/>
                  </a:lnTo>
                  <a:close/>
                </a:path>
              </a:pathLst>
            </a:custGeom>
            <a:solidFill>
              <a:srgbClr val="29A2DD"/>
            </a:solidFill>
            <a:ln>
              <a:noFill/>
            </a:ln>
          </p:spPr>
          <p:txBody>
            <a:bodyPr lIns="91425" tIns="91425" rIns="91425" bIns="91425" anchor="ctr" anchorCtr="0">
              <a:noAutofit/>
            </a:bodyPr>
            <a:lstStyle/>
            <a:p>
              <a:pPr lvl="0">
                <a:spcBef>
                  <a:spcPts val="0"/>
                </a:spcBef>
                <a:buNone/>
              </a:pPr>
              <a:endParaRPr/>
            </a:p>
          </p:txBody>
        </p:sp>
        <p:sp>
          <p:nvSpPr>
            <p:cNvPr id="1304" name="Shape 1304"/>
            <p:cNvSpPr/>
            <p:nvPr/>
          </p:nvSpPr>
          <p:spPr>
            <a:xfrm>
              <a:off x="5705125" y="1431100"/>
              <a:ext cx="1629725" cy="1586000"/>
            </a:xfrm>
            <a:custGeom>
              <a:avLst/>
              <a:gdLst/>
              <a:ahLst/>
              <a:cxnLst/>
              <a:rect l="0" t="0" r="0" b="0"/>
              <a:pathLst>
                <a:path w="65189" h="63440" extrusionOk="0">
                  <a:moveTo>
                    <a:pt x="1" y="0"/>
                  </a:moveTo>
                  <a:lnTo>
                    <a:pt x="63441" y="63440"/>
                  </a:lnTo>
                  <a:lnTo>
                    <a:pt x="65188" y="60483"/>
                  </a:lnTo>
                  <a:lnTo>
                    <a:pt x="4705" y="0"/>
                  </a:lnTo>
                  <a:close/>
                </a:path>
              </a:pathLst>
            </a:custGeom>
            <a:solidFill>
              <a:srgbClr val="2AA1DD"/>
            </a:solidFill>
            <a:ln>
              <a:noFill/>
            </a:ln>
          </p:spPr>
          <p:txBody>
            <a:bodyPr lIns="91425" tIns="91425" rIns="91425" bIns="91425" anchor="ctr" anchorCtr="0">
              <a:noAutofit/>
            </a:bodyPr>
            <a:lstStyle/>
            <a:p>
              <a:pPr lvl="0">
                <a:spcBef>
                  <a:spcPts val="0"/>
                </a:spcBef>
                <a:buNone/>
              </a:pPr>
              <a:endParaRPr/>
            </a:p>
          </p:txBody>
        </p:sp>
        <p:sp>
          <p:nvSpPr>
            <p:cNvPr id="1305" name="Shape 1305"/>
            <p:cNvSpPr/>
            <p:nvPr/>
          </p:nvSpPr>
          <p:spPr>
            <a:xfrm>
              <a:off x="5802575" y="1431100"/>
              <a:ext cx="1565875" cy="1525525"/>
            </a:xfrm>
            <a:custGeom>
              <a:avLst/>
              <a:gdLst/>
              <a:ahLst/>
              <a:cxnLst/>
              <a:rect l="0" t="0" r="0" b="0"/>
              <a:pathLst>
                <a:path w="62635" h="61021" extrusionOk="0">
                  <a:moveTo>
                    <a:pt x="1" y="0"/>
                  </a:moveTo>
                  <a:lnTo>
                    <a:pt x="61021" y="61020"/>
                  </a:lnTo>
                  <a:lnTo>
                    <a:pt x="62634" y="58064"/>
                  </a:lnTo>
                  <a:lnTo>
                    <a:pt x="4705" y="0"/>
                  </a:lnTo>
                  <a:close/>
                </a:path>
              </a:pathLst>
            </a:custGeom>
            <a:solidFill>
              <a:srgbClr val="2B9FDE"/>
            </a:solidFill>
            <a:ln>
              <a:noFill/>
            </a:ln>
          </p:spPr>
          <p:txBody>
            <a:bodyPr lIns="91425" tIns="91425" rIns="91425" bIns="91425" anchor="ctr" anchorCtr="0">
              <a:noAutofit/>
            </a:bodyPr>
            <a:lstStyle/>
            <a:p>
              <a:pPr lvl="0">
                <a:spcBef>
                  <a:spcPts val="0"/>
                </a:spcBef>
                <a:buNone/>
              </a:pPr>
              <a:endParaRPr/>
            </a:p>
          </p:txBody>
        </p:sp>
        <p:sp>
          <p:nvSpPr>
            <p:cNvPr id="1306" name="Shape 1306"/>
            <p:cNvSpPr/>
            <p:nvPr/>
          </p:nvSpPr>
          <p:spPr>
            <a:xfrm>
              <a:off x="5900025" y="1431100"/>
              <a:ext cx="1481850" cy="1461675"/>
            </a:xfrm>
            <a:custGeom>
              <a:avLst/>
              <a:gdLst/>
              <a:ahLst/>
              <a:cxnLst/>
              <a:rect l="0" t="0" r="0" b="0"/>
              <a:pathLst>
                <a:path w="59274" h="58467" extrusionOk="0">
                  <a:moveTo>
                    <a:pt x="0" y="0"/>
                  </a:moveTo>
                  <a:lnTo>
                    <a:pt x="58468" y="58467"/>
                  </a:lnTo>
                  <a:lnTo>
                    <a:pt x="59274" y="57123"/>
                  </a:lnTo>
                  <a:lnTo>
                    <a:pt x="56048" y="51478"/>
                  </a:lnTo>
                  <a:lnTo>
                    <a:pt x="4570" y="0"/>
                  </a:lnTo>
                  <a:close/>
                </a:path>
              </a:pathLst>
            </a:custGeom>
            <a:solidFill>
              <a:srgbClr val="2C9DDE"/>
            </a:solidFill>
            <a:ln>
              <a:noFill/>
            </a:ln>
          </p:spPr>
          <p:txBody>
            <a:bodyPr lIns="91425" tIns="91425" rIns="91425" bIns="91425" anchor="ctr" anchorCtr="0">
              <a:noAutofit/>
            </a:bodyPr>
            <a:lstStyle/>
            <a:p>
              <a:pPr lvl="0">
                <a:spcBef>
                  <a:spcPts val="0"/>
                </a:spcBef>
                <a:buNone/>
              </a:pPr>
              <a:endParaRPr/>
            </a:p>
          </p:txBody>
        </p:sp>
        <p:sp>
          <p:nvSpPr>
            <p:cNvPr id="1307" name="Shape 1307"/>
            <p:cNvSpPr/>
            <p:nvPr/>
          </p:nvSpPr>
          <p:spPr>
            <a:xfrm>
              <a:off x="5997475" y="1431100"/>
              <a:ext cx="1307125" cy="1297025"/>
            </a:xfrm>
            <a:custGeom>
              <a:avLst/>
              <a:gdLst/>
              <a:ahLst/>
              <a:cxnLst/>
              <a:rect l="0" t="0" r="0" b="0"/>
              <a:pathLst>
                <a:path w="52285" h="51881" extrusionOk="0">
                  <a:moveTo>
                    <a:pt x="0" y="0"/>
                  </a:moveTo>
                  <a:lnTo>
                    <a:pt x="51747" y="51881"/>
                  </a:lnTo>
                  <a:lnTo>
                    <a:pt x="52285" y="51478"/>
                  </a:lnTo>
                  <a:lnTo>
                    <a:pt x="46908" y="42338"/>
                  </a:lnTo>
                  <a:lnTo>
                    <a:pt x="4570" y="0"/>
                  </a:lnTo>
                  <a:close/>
                </a:path>
              </a:pathLst>
            </a:custGeom>
            <a:solidFill>
              <a:srgbClr val="2D9CDF"/>
            </a:solidFill>
            <a:ln>
              <a:noFill/>
            </a:ln>
          </p:spPr>
          <p:txBody>
            <a:bodyPr lIns="91425" tIns="91425" rIns="91425" bIns="91425" anchor="ctr" anchorCtr="0">
              <a:noAutofit/>
            </a:bodyPr>
            <a:lstStyle/>
            <a:p>
              <a:pPr lvl="0">
                <a:spcBef>
                  <a:spcPts val="0"/>
                </a:spcBef>
                <a:buNone/>
              </a:pPr>
              <a:endParaRPr/>
            </a:p>
          </p:txBody>
        </p:sp>
        <p:sp>
          <p:nvSpPr>
            <p:cNvPr id="1308" name="Shape 1308"/>
            <p:cNvSpPr/>
            <p:nvPr/>
          </p:nvSpPr>
          <p:spPr>
            <a:xfrm>
              <a:off x="6094900" y="1431100"/>
              <a:ext cx="1075300" cy="1065175"/>
            </a:xfrm>
            <a:custGeom>
              <a:avLst/>
              <a:gdLst/>
              <a:ahLst/>
              <a:cxnLst/>
              <a:rect l="0" t="0" r="0" b="0"/>
              <a:pathLst>
                <a:path w="43012" h="42607" extrusionOk="0">
                  <a:moveTo>
                    <a:pt x="1" y="0"/>
                  </a:moveTo>
                  <a:lnTo>
                    <a:pt x="42608" y="42607"/>
                  </a:lnTo>
                  <a:lnTo>
                    <a:pt x="43011" y="42338"/>
                  </a:lnTo>
                  <a:lnTo>
                    <a:pt x="37769" y="33064"/>
                  </a:lnTo>
                  <a:lnTo>
                    <a:pt x="4571" y="0"/>
                  </a:lnTo>
                  <a:close/>
                </a:path>
              </a:pathLst>
            </a:custGeom>
            <a:solidFill>
              <a:srgbClr val="2F9AE0"/>
            </a:solidFill>
            <a:ln>
              <a:noFill/>
            </a:ln>
          </p:spPr>
          <p:txBody>
            <a:bodyPr lIns="91425" tIns="91425" rIns="91425" bIns="91425" anchor="ctr" anchorCtr="0">
              <a:noAutofit/>
            </a:bodyPr>
            <a:lstStyle/>
            <a:p>
              <a:pPr lvl="0">
                <a:spcBef>
                  <a:spcPts val="0"/>
                </a:spcBef>
                <a:buNone/>
              </a:pPr>
              <a:endParaRPr/>
            </a:p>
          </p:txBody>
        </p:sp>
        <p:sp>
          <p:nvSpPr>
            <p:cNvPr id="1309" name="Shape 1309"/>
            <p:cNvSpPr/>
            <p:nvPr/>
          </p:nvSpPr>
          <p:spPr>
            <a:xfrm>
              <a:off x="6189000" y="1431100"/>
              <a:ext cx="850150" cy="836700"/>
            </a:xfrm>
            <a:custGeom>
              <a:avLst/>
              <a:gdLst/>
              <a:ahLst/>
              <a:cxnLst/>
              <a:rect l="0" t="0" r="0" b="0"/>
              <a:pathLst>
                <a:path w="34006" h="33468" extrusionOk="0">
                  <a:moveTo>
                    <a:pt x="0" y="0"/>
                  </a:moveTo>
                  <a:lnTo>
                    <a:pt x="33602" y="33467"/>
                  </a:lnTo>
                  <a:lnTo>
                    <a:pt x="34005" y="33198"/>
                  </a:lnTo>
                  <a:lnTo>
                    <a:pt x="28629" y="23924"/>
                  </a:lnTo>
                  <a:lnTo>
                    <a:pt x="4705" y="0"/>
                  </a:lnTo>
                  <a:close/>
                </a:path>
              </a:pathLst>
            </a:custGeom>
            <a:solidFill>
              <a:srgbClr val="3098E0"/>
            </a:solidFill>
            <a:ln>
              <a:noFill/>
            </a:ln>
          </p:spPr>
          <p:txBody>
            <a:bodyPr lIns="91425" tIns="91425" rIns="91425" bIns="91425" anchor="ctr" anchorCtr="0">
              <a:noAutofit/>
            </a:bodyPr>
            <a:lstStyle/>
            <a:p>
              <a:pPr lvl="0">
                <a:spcBef>
                  <a:spcPts val="0"/>
                </a:spcBef>
                <a:buNone/>
              </a:pPr>
              <a:endParaRPr/>
            </a:p>
          </p:txBody>
        </p:sp>
        <p:sp>
          <p:nvSpPr>
            <p:cNvPr id="1310" name="Shape 1310"/>
            <p:cNvSpPr/>
            <p:nvPr/>
          </p:nvSpPr>
          <p:spPr>
            <a:xfrm>
              <a:off x="6286450" y="1431100"/>
              <a:ext cx="618300" cy="608200"/>
            </a:xfrm>
            <a:custGeom>
              <a:avLst/>
              <a:gdLst/>
              <a:ahLst/>
              <a:cxnLst/>
              <a:rect l="0" t="0" r="0" b="0"/>
              <a:pathLst>
                <a:path w="24732" h="24328" extrusionOk="0">
                  <a:moveTo>
                    <a:pt x="0" y="0"/>
                  </a:moveTo>
                  <a:lnTo>
                    <a:pt x="24328" y="24328"/>
                  </a:lnTo>
                  <a:lnTo>
                    <a:pt x="24731" y="23924"/>
                  </a:lnTo>
                  <a:lnTo>
                    <a:pt x="19489" y="14785"/>
                  </a:lnTo>
                  <a:lnTo>
                    <a:pt x="4704" y="0"/>
                  </a:lnTo>
                  <a:close/>
                </a:path>
              </a:pathLst>
            </a:custGeom>
            <a:solidFill>
              <a:srgbClr val="3196E1"/>
            </a:solidFill>
            <a:ln>
              <a:noFill/>
            </a:ln>
          </p:spPr>
          <p:txBody>
            <a:bodyPr lIns="91425" tIns="91425" rIns="91425" bIns="91425" anchor="ctr" anchorCtr="0">
              <a:noAutofit/>
            </a:bodyPr>
            <a:lstStyle/>
            <a:p>
              <a:pPr lvl="0">
                <a:spcBef>
                  <a:spcPts val="0"/>
                </a:spcBef>
                <a:buNone/>
              </a:pPr>
              <a:endParaRPr/>
            </a:p>
          </p:txBody>
        </p:sp>
        <p:sp>
          <p:nvSpPr>
            <p:cNvPr id="1311" name="Shape 1311"/>
            <p:cNvSpPr/>
            <p:nvPr/>
          </p:nvSpPr>
          <p:spPr>
            <a:xfrm>
              <a:off x="6383900" y="1431100"/>
              <a:ext cx="389800" cy="376350"/>
            </a:xfrm>
            <a:custGeom>
              <a:avLst/>
              <a:gdLst/>
              <a:ahLst/>
              <a:cxnLst/>
              <a:rect l="0" t="0" r="0" b="0"/>
              <a:pathLst>
                <a:path w="15592" h="15054" extrusionOk="0">
                  <a:moveTo>
                    <a:pt x="0" y="0"/>
                  </a:moveTo>
                  <a:lnTo>
                    <a:pt x="15188" y="15054"/>
                  </a:lnTo>
                  <a:lnTo>
                    <a:pt x="15591" y="14785"/>
                  </a:lnTo>
                  <a:lnTo>
                    <a:pt x="10215" y="5645"/>
                  </a:lnTo>
                  <a:lnTo>
                    <a:pt x="4704" y="0"/>
                  </a:lnTo>
                  <a:close/>
                </a:path>
              </a:pathLst>
            </a:custGeom>
            <a:solidFill>
              <a:srgbClr val="3295E1"/>
            </a:solidFill>
            <a:ln>
              <a:noFill/>
            </a:ln>
          </p:spPr>
          <p:txBody>
            <a:bodyPr lIns="91425" tIns="91425" rIns="91425" bIns="91425" anchor="ctr" anchorCtr="0">
              <a:noAutofit/>
            </a:bodyPr>
            <a:lstStyle/>
            <a:p>
              <a:pPr lvl="0">
                <a:spcBef>
                  <a:spcPts val="0"/>
                </a:spcBef>
                <a:buNone/>
              </a:pPr>
              <a:endParaRPr/>
            </a:p>
          </p:txBody>
        </p:sp>
        <p:sp>
          <p:nvSpPr>
            <p:cNvPr id="1312" name="Shape 1312"/>
            <p:cNvSpPr/>
            <p:nvPr/>
          </p:nvSpPr>
          <p:spPr>
            <a:xfrm>
              <a:off x="6481325" y="1431100"/>
              <a:ext cx="157950" cy="147850"/>
            </a:xfrm>
            <a:custGeom>
              <a:avLst/>
              <a:gdLst/>
              <a:ahLst/>
              <a:cxnLst/>
              <a:rect l="0" t="0" r="0" b="0"/>
              <a:pathLst>
                <a:path w="6318" h="5914" extrusionOk="0">
                  <a:moveTo>
                    <a:pt x="1" y="0"/>
                  </a:moveTo>
                  <a:lnTo>
                    <a:pt x="5915" y="5914"/>
                  </a:lnTo>
                  <a:lnTo>
                    <a:pt x="6318" y="5645"/>
                  </a:lnTo>
                  <a:lnTo>
                    <a:pt x="3092" y="0"/>
                  </a:lnTo>
                  <a:close/>
                </a:path>
              </a:pathLst>
            </a:custGeom>
            <a:solidFill>
              <a:srgbClr val="3393E2"/>
            </a:solidFill>
            <a:ln>
              <a:noFill/>
            </a:ln>
          </p:spPr>
          <p:txBody>
            <a:bodyPr lIns="91425" tIns="91425" rIns="91425" bIns="91425" anchor="ctr" anchorCtr="0">
              <a:noAutofit/>
            </a:bodyPr>
            <a:lstStyle/>
            <a:p>
              <a:pPr lvl="0">
                <a:spcBef>
                  <a:spcPts val="0"/>
                </a:spcBef>
                <a:buNone/>
              </a:pPr>
              <a:endParaRPr/>
            </a:p>
          </p:txBody>
        </p:sp>
      </p:grpSp>
      <p:sp>
        <p:nvSpPr>
          <p:cNvPr id="1313" name="Shape 1313"/>
          <p:cNvSpPr/>
          <p:nvPr/>
        </p:nvSpPr>
        <p:spPr>
          <a:xfrm rot="10800000" flipH="1">
            <a:off x="-123825" y="847791"/>
            <a:ext cx="674400" cy="584400"/>
          </a:xfrm>
          <a:prstGeom prst="hexagon">
            <a:avLst>
              <a:gd name="adj" fmla="val 28678"/>
              <a:gd name="vf" fmla="val 115470"/>
            </a:avLst>
          </a:prstGeom>
          <a:noFill/>
          <a:ln w="9525"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314" name="Shape 1314"/>
          <p:cNvSpPr/>
          <p:nvPr/>
        </p:nvSpPr>
        <p:spPr>
          <a:xfrm rot="10800000" flipH="1">
            <a:off x="503115" y="1161450"/>
            <a:ext cx="352800" cy="305400"/>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315" name="Shape 1315"/>
          <p:cNvSpPr/>
          <p:nvPr/>
        </p:nvSpPr>
        <p:spPr>
          <a:xfrm rot="10800000" flipH="1">
            <a:off x="1208423" y="-131812"/>
            <a:ext cx="674400" cy="584400"/>
          </a:xfrm>
          <a:prstGeom prst="hexagon">
            <a:avLst>
              <a:gd name="adj" fmla="val 28678"/>
              <a:gd name="vf" fmla="val 115470"/>
            </a:avLst>
          </a:prstGeom>
          <a:noFill/>
          <a:ln w="76200" cap="flat" cmpd="sng">
            <a:solidFill>
              <a:srgbClr val="184769"/>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316" name="Shape 1316"/>
          <p:cNvSpPr/>
          <p:nvPr/>
        </p:nvSpPr>
        <p:spPr>
          <a:xfrm rot="10800000" flipH="1">
            <a:off x="247753" y="49692"/>
            <a:ext cx="295199" cy="255599"/>
          </a:xfrm>
          <a:prstGeom prst="hexagon">
            <a:avLst>
              <a:gd name="adj" fmla="val 28678"/>
              <a:gd name="vf" fmla="val 115470"/>
            </a:avLst>
          </a:prstGeom>
          <a:solidFill>
            <a:srgbClr val="00E1C6"/>
          </a:solidFill>
          <a:ln>
            <a:noFill/>
          </a:ln>
        </p:spPr>
        <p:txBody>
          <a:bodyPr lIns="91425" tIns="91425" rIns="91425" bIns="91425" anchor="ctr" anchorCtr="0">
            <a:noAutofit/>
          </a:bodyPr>
          <a:lstStyle/>
          <a:p>
            <a:pPr lvl="0">
              <a:spcBef>
                <a:spcPts val="0"/>
              </a:spcBef>
              <a:buNone/>
            </a:pPr>
            <a:endParaRPr/>
          </a:p>
        </p:txBody>
      </p:sp>
      <p:grpSp>
        <p:nvGrpSpPr>
          <p:cNvPr id="1317" name="Shape 1317"/>
          <p:cNvGrpSpPr/>
          <p:nvPr/>
        </p:nvGrpSpPr>
        <p:grpSpPr>
          <a:xfrm rot="10800000" flipH="1">
            <a:off x="8218342" y="4123089"/>
            <a:ext cx="685311" cy="593091"/>
            <a:chOff x="238125" y="1431100"/>
            <a:chExt cx="3296350" cy="2852775"/>
          </a:xfrm>
        </p:grpSpPr>
        <p:sp>
          <p:nvSpPr>
            <p:cNvPr id="1318" name="Shape 1318"/>
            <p:cNvSpPr/>
            <p:nvPr/>
          </p:nvSpPr>
          <p:spPr>
            <a:xfrm>
              <a:off x="980725" y="4136025"/>
              <a:ext cx="157950" cy="147850"/>
            </a:xfrm>
            <a:custGeom>
              <a:avLst/>
              <a:gdLst/>
              <a:ahLst/>
              <a:cxnLst/>
              <a:rect l="0" t="0" r="0" b="0"/>
              <a:pathLst>
                <a:path w="6318" h="5914" extrusionOk="0">
                  <a:moveTo>
                    <a:pt x="403" y="0"/>
                  </a:moveTo>
                  <a:lnTo>
                    <a:pt x="0" y="269"/>
                  </a:lnTo>
                  <a:lnTo>
                    <a:pt x="3226" y="5914"/>
                  </a:lnTo>
                  <a:lnTo>
                    <a:pt x="6317" y="5914"/>
                  </a:lnTo>
                  <a:lnTo>
                    <a:pt x="403" y="0"/>
                  </a:lnTo>
                  <a:close/>
                </a:path>
              </a:pathLst>
            </a:custGeom>
            <a:solidFill>
              <a:srgbClr val="00E2C7"/>
            </a:solidFill>
            <a:ln>
              <a:noFill/>
            </a:ln>
          </p:spPr>
          <p:txBody>
            <a:bodyPr lIns="91425" tIns="91425" rIns="91425" bIns="91425" anchor="ctr" anchorCtr="0">
              <a:noAutofit/>
            </a:bodyPr>
            <a:lstStyle/>
            <a:p>
              <a:pPr lvl="0">
                <a:spcBef>
                  <a:spcPts val="0"/>
                </a:spcBef>
                <a:buNone/>
              </a:pPr>
              <a:endParaRPr/>
            </a:p>
          </p:txBody>
        </p:sp>
        <p:sp>
          <p:nvSpPr>
            <p:cNvPr id="1319" name="Shape 1319"/>
            <p:cNvSpPr/>
            <p:nvPr/>
          </p:nvSpPr>
          <p:spPr>
            <a:xfrm>
              <a:off x="849675" y="3907525"/>
              <a:ext cx="386425" cy="376350"/>
            </a:xfrm>
            <a:custGeom>
              <a:avLst/>
              <a:gdLst/>
              <a:ahLst/>
              <a:cxnLst/>
              <a:rect l="0" t="0" r="0" b="0"/>
              <a:pathLst>
                <a:path w="15457" h="15054" extrusionOk="0">
                  <a:moveTo>
                    <a:pt x="403" y="0"/>
                  </a:moveTo>
                  <a:lnTo>
                    <a:pt x="0" y="269"/>
                  </a:lnTo>
                  <a:lnTo>
                    <a:pt x="5242" y="9543"/>
                  </a:lnTo>
                  <a:lnTo>
                    <a:pt x="10887" y="15054"/>
                  </a:lnTo>
                  <a:lnTo>
                    <a:pt x="15457" y="15054"/>
                  </a:lnTo>
                  <a:lnTo>
                    <a:pt x="403" y="0"/>
                  </a:lnTo>
                  <a:close/>
                </a:path>
              </a:pathLst>
            </a:custGeom>
            <a:solidFill>
              <a:srgbClr val="01E0C8"/>
            </a:solidFill>
            <a:ln>
              <a:noFill/>
            </a:ln>
          </p:spPr>
          <p:txBody>
            <a:bodyPr lIns="91425" tIns="91425" rIns="91425" bIns="91425" anchor="ctr" anchorCtr="0">
              <a:noAutofit/>
            </a:bodyPr>
            <a:lstStyle/>
            <a:p>
              <a:pPr lvl="0">
                <a:spcBef>
                  <a:spcPts val="0"/>
                </a:spcBef>
                <a:buNone/>
              </a:pPr>
              <a:endParaRPr/>
            </a:p>
          </p:txBody>
        </p:sp>
        <p:sp>
          <p:nvSpPr>
            <p:cNvPr id="1320" name="Shape 1320"/>
            <p:cNvSpPr/>
            <p:nvPr/>
          </p:nvSpPr>
          <p:spPr>
            <a:xfrm>
              <a:off x="715250" y="3675675"/>
              <a:ext cx="618300" cy="608200"/>
            </a:xfrm>
            <a:custGeom>
              <a:avLst/>
              <a:gdLst/>
              <a:ahLst/>
              <a:cxnLst/>
              <a:rect l="0" t="0" r="0" b="0"/>
              <a:pathLst>
                <a:path w="24732" h="24328" extrusionOk="0">
                  <a:moveTo>
                    <a:pt x="404" y="0"/>
                  </a:moveTo>
                  <a:lnTo>
                    <a:pt x="1" y="404"/>
                  </a:lnTo>
                  <a:lnTo>
                    <a:pt x="5377" y="9543"/>
                  </a:lnTo>
                  <a:lnTo>
                    <a:pt x="20162" y="24328"/>
                  </a:lnTo>
                  <a:lnTo>
                    <a:pt x="24732" y="24328"/>
                  </a:lnTo>
                  <a:lnTo>
                    <a:pt x="404" y="0"/>
                  </a:lnTo>
                  <a:close/>
                </a:path>
              </a:pathLst>
            </a:custGeom>
            <a:solidFill>
              <a:srgbClr val="02DFC8"/>
            </a:solidFill>
            <a:ln>
              <a:noFill/>
            </a:ln>
          </p:spPr>
          <p:txBody>
            <a:bodyPr lIns="91425" tIns="91425" rIns="91425" bIns="91425" anchor="ctr" anchorCtr="0">
              <a:noAutofit/>
            </a:bodyPr>
            <a:lstStyle/>
            <a:p>
              <a:pPr lvl="0">
                <a:spcBef>
                  <a:spcPts val="0"/>
                </a:spcBef>
                <a:buNone/>
              </a:pPr>
              <a:endParaRPr/>
            </a:p>
          </p:txBody>
        </p:sp>
        <p:sp>
          <p:nvSpPr>
            <p:cNvPr id="1321" name="Shape 1321"/>
            <p:cNvSpPr/>
            <p:nvPr/>
          </p:nvSpPr>
          <p:spPr>
            <a:xfrm>
              <a:off x="584200" y="3447175"/>
              <a:ext cx="846800" cy="836700"/>
            </a:xfrm>
            <a:custGeom>
              <a:avLst/>
              <a:gdLst/>
              <a:ahLst/>
              <a:cxnLst/>
              <a:rect l="0" t="0" r="0" b="0"/>
              <a:pathLst>
                <a:path w="33872" h="33468" extrusionOk="0">
                  <a:moveTo>
                    <a:pt x="404" y="1"/>
                  </a:moveTo>
                  <a:lnTo>
                    <a:pt x="1" y="270"/>
                  </a:lnTo>
                  <a:lnTo>
                    <a:pt x="5243" y="9544"/>
                  </a:lnTo>
                  <a:lnTo>
                    <a:pt x="29167" y="33468"/>
                  </a:lnTo>
                  <a:lnTo>
                    <a:pt x="33872" y="33468"/>
                  </a:lnTo>
                  <a:lnTo>
                    <a:pt x="404" y="1"/>
                  </a:lnTo>
                  <a:close/>
                </a:path>
              </a:pathLst>
            </a:custGeom>
            <a:solidFill>
              <a:srgbClr val="03DDC9"/>
            </a:solidFill>
            <a:ln>
              <a:noFill/>
            </a:ln>
          </p:spPr>
          <p:txBody>
            <a:bodyPr lIns="91425" tIns="91425" rIns="91425" bIns="91425" anchor="ctr" anchorCtr="0">
              <a:noAutofit/>
            </a:bodyPr>
            <a:lstStyle/>
            <a:p>
              <a:pPr lvl="0">
                <a:spcBef>
                  <a:spcPts val="0"/>
                </a:spcBef>
                <a:buNone/>
              </a:pPr>
              <a:endParaRPr/>
            </a:p>
          </p:txBody>
        </p:sp>
        <p:sp>
          <p:nvSpPr>
            <p:cNvPr id="1322" name="Shape 1322"/>
            <p:cNvSpPr/>
            <p:nvPr/>
          </p:nvSpPr>
          <p:spPr>
            <a:xfrm>
              <a:off x="449800" y="3218700"/>
              <a:ext cx="1078650" cy="1065175"/>
            </a:xfrm>
            <a:custGeom>
              <a:avLst/>
              <a:gdLst/>
              <a:ahLst/>
              <a:cxnLst/>
              <a:rect l="0" t="0" r="0" b="0"/>
              <a:pathLst>
                <a:path w="43146" h="42607" extrusionOk="0">
                  <a:moveTo>
                    <a:pt x="404" y="0"/>
                  </a:moveTo>
                  <a:lnTo>
                    <a:pt x="1" y="269"/>
                  </a:lnTo>
                  <a:lnTo>
                    <a:pt x="5377" y="9543"/>
                  </a:lnTo>
                  <a:lnTo>
                    <a:pt x="38441" y="42607"/>
                  </a:lnTo>
                  <a:lnTo>
                    <a:pt x="43145" y="42607"/>
                  </a:lnTo>
                  <a:lnTo>
                    <a:pt x="404" y="0"/>
                  </a:lnTo>
                  <a:close/>
                </a:path>
              </a:pathLst>
            </a:custGeom>
            <a:solidFill>
              <a:srgbClr val="04DBC9"/>
            </a:solidFill>
            <a:ln>
              <a:noFill/>
            </a:ln>
          </p:spPr>
          <p:txBody>
            <a:bodyPr lIns="91425" tIns="91425" rIns="91425" bIns="91425" anchor="ctr" anchorCtr="0">
              <a:noAutofit/>
            </a:bodyPr>
            <a:lstStyle/>
            <a:p>
              <a:pPr lvl="0">
                <a:spcBef>
                  <a:spcPts val="0"/>
                </a:spcBef>
                <a:buNone/>
              </a:pPr>
              <a:endParaRPr/>
            </a:p>
          </p:txBody>
        </p:sp>
        <p:sp>
          <p:nvSpPr>
            <p:cNvPr id="1323" name="Shape 1323"/>
            <p:cNvSpPr/>
            <p:nvPr/>
          </p:nvSpPr>
          <p:spPr>
            <a:xfrm>
              <a:off x="318750" y="2990200"/>
              <a:ext cx="1307150" cy="1293675"/>
            </a:xfrm>
            <a:custGeom>
              <a:avLst/>
              <a:gdLst/>
              <a:ahLst/>
              <a:cxnLst/>
              <a:rect l="0" t="0" r="0" b="0"/>
              <a:pathLst>
                <a:path w="52286" h="51747" extrusionOk="0">
                  <a:moveTo>
                    <a:pt x="404" y="1"/>
                  </a:moveTo>
                  <a:lnTo>
                    <a:pt x="1" y="269"/>
                  </a:lnTo>
                  <a:lnTo>
                    <a:pt x="5243" y="9409"/>
                  </a:lnTo>
                  <a:lnTo>
                    <a:pt x="47581" y="51747"/>
                  </a:lnTo>
                  <a:lnTo>
                    <a:pt x="52285" y="51747"/>
                  </a:lnTo>
                  <a:lnTo>
                    <a:pt x="39517" y="38978"/>
                  </a:lnTo>
                  <a:lnTo>
                    <a:pt x="37097" y="38978"/>
                  </a:lnTo>
                  <a:lnTo>
                    <a:pt x="33737" y="33333"/>
                  </a:lnTo>
                  <a:lnTo>
                    <a:pt x="404" y="1"/>
                  </a:lnTo>
                  <a:close/>
                </a:path>
              </a:pathLst>
            </a:custGeom>
            <a:solidFill>
              <a:srgbClr val="06D9CA"/>
            </a:solidFill>
            <a:ln>
              <a:noFill/>
            </a:ln>
          </p:spPr>
          <p:txBody>
            <a:bodyPr lIns="91425" tIns="91425" rIns="91425" bIns="91425" anchor="ctr" anchorCtr="0">
              <a:noAutofit/>
            </a:bodyPr>
            <a:lstStyle/>
            <a:p>
              <a:pPr lvl="0">
                <a:spcBef>
                  <a:spcPts val="0"/>
                </a:spcBef>
                <a:buNone/>
              </a:pPr>
              <a:endParaRPr/>
            </a:p>
          </p:txBody>
        </p:sp>
        <p:sp>
          <p:nvSpPr>
            <p:cNvPr id="1324" name="Shape 1324"/>
            <p:cNvSpPr/>
            <p:nvPr/>
          </p:nvSpPr>
          <p:spPr>
            <a:xfrm>
              <a:off x="1286500" y="3964650"/>
              <a:ext cx="436850" cy="319225"/>
            </a:xfrm>
            <a:custGeom>
              <a:avLst/>
              <a:gdLst/>
              <a:ahLst/>
              <a:cxnLst/>
              <a:rect l="0" t="0" r="0" b="0"/>
              <a:pathLst>
                <a:path w="17474" h="12769" extrusionOk="0">
                  <a:moveTo>
                    <a:pt x="0" y="0"/>
                  </a:moveTo>
                  <a:lnTo>
                    <a:pt x="12769" y="12769"/>
                  </a:lnTo>
                  <a:lnTo>
                    <a:pt x="17473" y="12769"/>
                  </a:lnTo>
                  <a:lnTo>
                    <a:pt x="4704" y="0"/>
                  </a:lnTo>
                  <a:close/>
                </a:path>
              </a:pathLst>
            </a:custGeom>
            <a:solidFill>
              <a:srgbClr val="07D8CB"/>
            </a:solidFill>
            <a:ln>
              <a:noFill/>
            </a:ln>
          </p:spPr>
          <p:txBody>
            <a:bodyPr lIns="91425" tIns="91425" rIns="91425" bIns="91425" anchor="ctr" anchorCtr="0">
              <a:noAutofit/>
            </a:bodyPr>
            <a:lstStyle/>
            <a:p>
              <a:pPr lvl="0">
                <a:spcBef>
                  <a:spcPts val="0"/>
                </a:spcBef>
                <a:buNone/>
              </a:pPr>
              <a:endParaRPr/>
            </a:p>
          </p:txBody>
        </p:sp>
        <p:sp>
          <p:nvSpPr>
            <p:cNvPr id="1325" name="Shape 1325"/>
            <p:cNvSpPr/>
            <p:nvPr/>
          </p:nvSpPr>
          <p:spPr>
            <a:xfrm>
              <a:off x="238125" y="2822200"/>
              <a:ext cx="924075" cy="1008075"/>
            </a:xfrm>
            <a:custGeom>
              <a:avLst/>
              <a:gdLst/>
              <a:ahLst/>
              <a:cxnLst/>
              <a:rect l="0" t="0" r="0" b="0"/>
              <a:pathLst>
                <a:path w="36963" h="40323" extrusionOk="0">
                  <a:moveTo>
                    <a:pt x="806" y="0"/>
                  </a:moveTo>
                  <a:lnTo>
                    <a:pt x="0" y="1479"/>
                  </a:lnTo>
                  <a:lnTo>
                    <a:pt x="3226" y="6989"/>
                  </a:lnTo>
                  <a:lnTo>
                    <a:pt x="36559" y="40322"/>
                  </a:lnTo>
                  <a:lnTo>
                    <a:pt x="36962" y="40053"/>
                  </a:lnTo>
                  <a:lnTo>
                    <a:pt x="31720" y="30779"/>
                  </a:lnTo>
                  <a:lnTo>
                    <a:pt x="806" y="0"/>
                  </a:lnTo>
                  <a:close/>
                </a:path>
              </a:pathLst>
            </a:custGeom>
            <a:solidFill>
              <a:srgbClr val="07D8CB"/>
            </a:solidFill>
            <a:ln>
              <a:noFill/>
            </a:ln>
          </p:spPr>
          <p:txBody>
            <a:bodyPr lIns="91425" tIns="91425" rIns="91425" bIns="91425" anchor="ctr" anchorCtr="0">
              <a:noAutofit/>
            </a:bodyPr>
            <a:lstStyle/>
            <a:p>
              <a:pPr lvl="0">
                <a:spcBef>
                  <a:spcPts val="0"/>
                </a:spcBef>
                <a:buNone/>
              </a:pPr>
              <a:endParaRPr/>
            </a:p>
          </p:txBody>
        </p:sp>
        <p:sp>
          <p:nvSpPr>
            <p:cNvPr id="1326" name="Shape 1326"/>
            <p:cNvSpPr/>
            <p:nvPr/>
          </p:nvSpPr>
          <p:spPr>
            <a:xfrm>
              <a:off x="1383925" y="3964650"/>
              <a:ext cx="433500" cy="319225"/>
            </a:xfrm>
            <a:custGeom>
              <a:avLst/>
              <a:gdLst/>
              <a:ahLst/>
              <a:cxnLst/>
              <a:rect l="0" t="0" r="0" b="0"/>
              <a:pathLst>
                <a:path w="17340" h="12769" extrusionOk="0">
                  <a:moveTo>
                    <a:pt x="1" y="0"/>
                  </a:moveTo>
                  <a:lnTo>
                    <a:pt x="12770" y="12769"/>
                  </a:lnTo>
                  <a:lnTo>
                    <a:pt x="17339" y="12769"/>
                  </a:lnTo>
                  <a:lnTo>
                    <a:pt x="4705" y="0"/>
                  </a:lnTo>
                  <a:close/>
                </a:path>
              </a:pathLst>
            </a:custGeom>
            <a:solidFill>
              <a:srgbClr val="08D6CB"/>
            </a:solidFill>
            <a:ln>
              <a:noFill/>
            </a:ln>
          </p:spPr>
          <p:txBody>
            <a:bodyPr lIns="91425" tIns="91425" rIns="91425" bIns="91425" anchor="ctr" anchorCtr="0">
              <a:noAutofit/>
            </a:bodyPr>
            <a:lstStyle/>
            <a:p>
              <a:pPr lvl="0">
                <a:spcBef>
                  <a:spcPts val="0"/>
                </a:spcBef>
                <a:buNone/>
              </a:pPr>
              <a:endParaRPr/>
            </a:p>
          </p:txBody>
        </p:sp>
        <p:sp>
          <p:nvSpPr>
            <p:cNvPr id="1327" name="Shape 1327"/>
            <p:cNvSpPr/>
            <p:nvPr/>
          </p:nvSpPr>
          <p:spPr>
            <a:xfrm>
              <a:off x="251550" y="2761700"/>
              <a:ext cx="779600" cy="840075"/>
            </a:xfrm>
            <a:custGeom>
              <a:avLst/>
              <a:gdLst/>
              <a:ahLst/>
              <a:cxnLst/>
              <a:rect l="0" t="0" r="0" b="0"/>
              <a:pathLst>
                <a:path w="31184" h="33603" extrusionOk="0">
                  <a:moveTo>
                    <a:pt x="1748" y="1"/>
                  </a:moveTo>
                  <a:lnTo>
                    <a:pt x="1" y="2823"/>
                  </a:lnTo>
                  <a:lnTo>
                    <a:pt x="30780" y="33603"/>
                  </a:lnTo>
                  <a:lnTo>
                    <a:pt x="31183" y="33199"/>
                  </a:lnTo>
                  <a:lnTo>
                    <a:pt x="25807" y="24060"/>
                  </a:lnTo>
                  <a:lnTo>
                    <a:pt x="1748" y="1"/>
                  </a:lnTo>
                  <a:close/>
                </a:path>
              </a:pathLst>
            </a:custGeom>
            <a:solidFill>
              <a:srgbClr val="08D6CB"/>
            </a:solidFill>
            <a:ln>
              <a:noFill/>
            </a:ln>
          </p:spPr>
          <p:txBody>
            <a:bodyPr lIns="91425" tIns="91425" rIns="91425" bIns="91425" anchor="ctr" anchorCtr="0">
              <a:noAutofit/>
            </a:bodyPr>
            <a:lstStyle/>
            <a:p>
              <a:pPr lvl="0">
                <a:spcBef>
                  <a:spcPts val="0"/>
                </a:spcBef>
                <a:buNone/>
              </a:pPr>
              <a:endParaRPr/>
            </a:p>
          </p:txBody>
        </p:sp>
        <p:sp>
          <p:nvSpPr>
            <p:cNvPr id="1328" name="Shape 1328"/>
            <p:cNvSpPr/>
            <p:nvPr/>
          </p:nvSpPr>
          <p:spPr>
            <a:xfrm>
              <a:off x="288525" y="2697875"/>
              <a:ext cx="608200" cy="675400"/>
            </a:xfrm>
            <a:custGeom>
              <a:avLst/>
              <a:gdLst/>
              <a:ahLst/>
              <a:cxnLst/>
              <a:rect l="0" t="0" r="0" b="0"/>
              <a:pathLst>
                <a:path w="24328" h="27016" extrusionOk="0">
                  <a:moveTo>
                    <a:pt x="1613" y="0"/>
                  </a:moveTo>
                  <a:lnTo>
                    <a:pt x="0" y="2957"/>
                  </a:lnTo>
                  <a:lnTo>
                    <a:pt x="23925" y="27016"/>
                  </a:lnTo>
                  <a:lnTo>
                    <a:pt x="24328" y="26613"/>
                  </a:lnTo>
                  <a:lnTo>
                    <a:pt x="19086" y="17473"/>
                  </a:lnTo>
                  <a:lnTo>
                    <a:pt x="1613" y="0"/>
                  </a:lnTo>
                  <a:close/>
                </a:path>
              </a:pathLst>
            </a:custGeom>
            <a:solidFill>
              <a:srgbClr val="09D4CC"/>
            </a:solidFill>
            <a:ln>
              <a:noFill/>
            </a:ln>
          </p:spPr>
          <p:txBody>
            <a:bodyPr lIns="91425" tIns="91425" rIns="91425" bIns="91425" anchor="ctr" anchorCtr="0">
              <a:noAutofit/>
            </a:bodyPr>
            <a:lstStyle/>
            <a:p>
              <a:pPr lvl="0">
                <a:spcBef>
                  <a:spcPts val="0"/>
                </a:spcBef>
                <a:buNone/>
              </a:pPr>
              <a:endParaRPr/>
            </a:p>
          </p:txBody>
        </p:sp>
        <p:sp>
          <p:nvSpPr>
            <p:cNvPr id="1329" name="Shape 1329"/>
            <p:cNvSpPr/>
            <p:nvPr/>
          </p:nvSpPr>
          <p:spPr>
            <a:xfrm>
              <a:off x="1481375" y="3964650"/>
              <a:ext cx="433500" cy="319225"/>
            </a:xfrm>
            <a:custGeom>
              <a:avLst/>
              <a:gdLst/>
              <a:ahLst/>
              <a:cxnLst/>
              <a:rect l="0" t="0" r="0" b="0"/>
              <a:pathLst>
                <a:path w="17340" h="12769" extrusionOk="0">
                  <a:moveTo>
                    <a:pt x="1" y="0"/>
                  </a:moveTo>
                  <a:lnTo>
                    <a:pt x="12769" y="12769"/>
                  </a:lnTo>
                  <a:lnTo>
                    <a:pt x="17339" y="12769"/>
                  </a:lnTo>
                  <a:lnTo>
                    <a:pt x="4705" y="0"/>
                  </a:lnTo>
                  <a:close/>
                </a:path>
              </a:pathLst>
            </a:custGeom>
            <a:solidFill>
              <a:srgbClr val="09D4CC"/>
            </a:solidFill>
            <a:ln>
              <a:noFill/>
            </a:ln>
          </p:spPr>
          <p:txBody>
            <a:bodyPr lIns="91425" tIns="91425" rIns="91425" bIns="91425" anchor="ctr" anchorCtr="0">
              <a:noAutofit/>
            </a:bodyPr>
            <a:lstStyle/>
            <a:p>
              <a:pPr lvl="0">
                <a:spcBef>
                  <a:spcPts val="0"/>
                </a:spcBef>
                <a:buNone/>
              </a:pPr>
              <a:endParaRPr/>
            </a:p>
          </p:txBody>
        </p:sp>
        <p:sp>
          <p:nvSpPr>
            <p:cNvPr id="1330" name="Shape 1330"/>
            <p:cNvSpPr/>
            <p:nvPr/>
          </p:nvSpPr>
          <p:spPr>
            <a:xfrm>
              <a:off x="1578825" y="3964650"/>
              <a:ext cx="433500" cy="319225"/>
            </a:xfrm>
            <a:custGeom>
              <a:avLst/>
              <a:gdLst/>
              <a:ahLst/>
              <a:cxnLst/>
              <a:rect l="0" t="0" r="0" b="0"/>
              <a:pathLst>
                <a:path w="17340" h="12769" extrusionOk="0">
                  <a:moveTo>
                    <a:pt x="1" y="0"/>
                  </a:moveTo>
                  <a:lnTo>
                    <a:pt x="12769" y="12769"/>
                  </a:lnTo>
                  <a:lnTo>
                    <a:pt x="17339" y="12769"/>
                  </a:lnTo>
                  <a:lnTo>
                    <a:pt x="4570" y="0"/>
                  </a:lnTo>
                  <a:close/>
                </a:path>
              </a:pathLst>
            </a:custGeom>
            <a:solidFill>
              <a:srgbClr val="0AD3CC"/>
            </a:solidFill>
            <a:ln>
              <a:noFill/>
            </a:ln>
          </p:spPr>
          <p:txBody>
            <a:bodyPr lIns="91425" tIns="91425" rIns="91425" bIns="91425" anchor="ctr" anchorCtr="0">
              <a:noAutofit/>
            </a:bodyPr>
            <a:lstStyle/>
            <a:p>
              <a:pPr lvl="0">
                <a:spcBef>
                  <a:spcPts val="0"/>
                </a:spcBef>
                <a:buNone/>
              </a:pPr>
              <a:endParaRPr/>
            </a:p>
          </p:txBody>
        </p:sp>
        <p:sp>
          <p:nvSpPr>
            <p:cNvPr id="1331" name="Shape 1331"/>
            <p:cNvSpPr/>
            <p:nvPr/>
          </p:nvSpPr>
          <p:spPr>
            <a:xfrm>
              <a:off x="322125" y="2637375"/>
              <a:ext cx="443550" cy="504050"/>
            </a:xfrm>
            <a:custGeom>
              <a:avLst/>
              <a:gdLst/>
              <a:ahLst/>
              <a:cxnLst/>
              <a:rect l="0" t="0" r="0" b="0"/>
              <a:pathLst>
                <a:path w="17742" h="20162" extrusionOk="0">
                  <a:moveTo>
                    <a:pt x="1747" y="1"/>
                  </a:moveTo>
                  <a:lnTo>
                    <a:pt x="0" y="2958"/>
                  </a:lnTo>
                  <a:lnTo>
                    <a:pt x="17339" y="20162"/>
                  </a:lnTo>
                  <a:lnTo>
                    <a:pt x="17742" y="19893"/>
                  </a:lnTo>
                  <a:lnTo>
                    <a:pt x="12366" y="10619"/>
                  </a:lnTo>
                  <a:lnTo>
                    <a:pt x="1747" y="1"/>
                  </a:lnTo>
                  <a:close/>
                </a:path>
              </a:pathLst>
            </a:custGeom>
            <a:solidFill>
              <a:srgbClr val="0AD3CC"/>
            </a:solidFill>
            <a:ln>
              <a:noFill/>
            </a:ln>
          </p:spPr>
          <p:txBody>
            <a:bodyPr lIns="91425" tIns="91425" rIns="91425" bIns="91425" anchor="ctr" anchorCtr="0">
              <a:noAutofit/>
            </a:bodyPr>
            <a:lstStyle/>
            <a:p>
              <a:pPr lvl="0">
                <a:spcBef>
                  <a:spcPts val="0"/>
                </a:spcBef>
                <a:buNone/>
              </a:pPr>
              <a:endParaRPr/>
            </a:p>
          </p:txBody>
        </p:sp>
        <p:sp>
          <p:nvSpPr>
            <p:cNvPr id="1332" name="Shape 1332"/>
            <p:cNvSpPr/>
            <p:nvPr/>
          </p:nvSpPr>
          <p:spPr>
            <a:xfrm>
              <a:off x="359075" y="2576900"/>
              <a:ext cx="275575" cy="336050"/>
            </a:xfrm>
            <a:custGeom>
              <a:avLst/>
              <a:gdLst/>
              <a:ahLst/>
              <a:cxnLst/>
              <a:rect l="0" t="0" r="0" b="0"/>
              <a:pathLst>
                <a:path w="11023" h="13442" extrusionOk="0">
                  <a:moveTo>
                    <a:pt x="1614" y="1"/>
                  </a:moveTo>
                  <a:lnTo>
                    <a:pt x="1" y="2823"/>
                  </a:lnTo>
                  <a:lnTo>
                    <a:pt x="10484" y="13441"/>
                  </a:lnTo>
                  <a:lnTo>
                    <a:pt x="10888" y="13172"/>
                  </a:lnTo>
                  <a:lnTo>
                    <a:pt x="9812" y="11291"/>
                  </a:lnTo>
                  <a:lnTo>
                    <a:pt x="11022" y="9275"/>
                  </a:lnTo>
                  <a:lnTo>
                    <a:pt x="1614" y="1"/>
                  </a:lnTo>
                  <a:close/>
                </a:path>
              </a:pathLst>
            </a:custGeom>
            <a:solidFill>
              <a:srgbClr val="0BD1CD"/>
            </a:solidFill>
            <a:ln>
              <a:noFill/>
            </a:ln>
          </p:spPr>
          <p:txBody>
            <a:bodyPr lIns="91425" tIns="91425" rIns="91425" bIns="91425" anchor="ctr" anchorCtr="0">
              <a:noAutofit/>
            </a:bodyPr>
            <a:lstStyle/>
            <a:p>
              <a:pPr lvl="0">
                <a:spcBef>
                  <a:spcPts val="0"/>
                </a:spcBef>
                <a:buNone/>
              </a:pPr>
              <a:endParaRPr/>
            </a:p>
          </p:txBody>
        </p:sp>
        <p:sp>
          <p:nvSpPr>
            <p:cNvPr id="1333" name="Shape 1333"/>
            <p:cNvSpPr/>
            <p:nvPr/>
          </p:nvSpPr>
          <p:spPr>
            <a:xfrm>
              <a:off x="1676275" y="3964650"/>
              <a:ext cx="433475" cy="319225"/>
            </a:xfrm>
            <a:custGeom>
              <a:avLst/>
              <a:gdLst/>
              <a:ahLst/>
              <a:cxnLst/>
              <a:rect l="0" t="0" r="0" b="0"/>
              <a:pathLst>
                <a:path w="17339" h="12769" extrusionOk="0">
                  <a:moveTo>
                    <a:pt x="0" y="0"/>
                  </a:moveTo>
                  <a:lnTo>
                    <a:pt x="12769" y="12769"/>
                  </a:lnTo>
                  <a:lnTo>
                    <a:pt x="17339" y="12769"/>
                  </a:lnTo>
                  <a:lnTo>
                    <a:pt x="4570" y="0"/>
                  </a:lnTo>
                  <a:close/>
                </a:path>
              </a:pathLst>
            </a:custGeom>
            <a:solidFill>
              <a:srgbClr val="0BD1CD"/>
            </a:solidFill>
            <a:ln>
              <a:noFill/>
            </a:ln>
          </p:spPr>
          <p:txBody>
            <a:bodyPr lIns="91425" tIns="91425" rIns="91425" bIns="91425" anchor="ctr" anchorCtr="0">
              <a:noAutofit/>
            </a:bodyPr>
            <a:lstStyle/>
            <a:p>
              <a:pPr lvl="0">
                <a:spcBef>
                  <a:spcPts val="0"/>
                </a:spcBef>
                <a:buNone/>
              </a:pPr>
              <a:endParaRPr/>
            </a:p>
          </p:txBody>
        </p:sp>
        <p:sp>
          <p:nvSpPr>
            <p:cNvPr id="1334" name="Shape 1334"/>
            <p:cNvSpPr/>
            <p:nvPr/>
          </p:nvSpPr>
          <p:spPr>
            <a:xfrm>
              <a:off x="392675" y="2513050"/>
              <a:ext cx="275575" cy="309175"/>
            </a:xfrm>
            <a:custGeom>
              <a:avLst/>
              <a:gdLst/>
              <a:ahLst/>
              <a:cxnLst/>
              <a:rect l="0" t="0" r="0" b="0"/>
              <a:pathLst>
                <a:path w="11023" h="12367" extrusionOk="0">
                  <a:moveTo>
                    <a:pt x="1748" y="1"/>
                  </a:moveTo>
                  <a:lnTo>
                    <a:pt x="1" y="2958"/>
                  </a:lnTo>
                  <a:lnTo>
                    <a:pt x="9409" y="12366"/>
                  </a:lnTo>
                  <a:lnTo>
                    <a:pt x="11022" y="9409"/>
                  </a:lnTo>
                  <a:lnTo>
                    <a:pt x="1748" y="1"/>
                  </a:lnTo>
                  <a:close/>
                </a:path>
              </a:pathLst>
            </a:custGeom>
            <a:solidFill>
              <a:srgbClr val="0CCFCD"/>
            </a:solidFill>
            <a:ln>
              <a:noFill/>
            </a:ln>
          </p:spPr>
          <p:txBody>
            <a:bodyPr lIns="91425" tIns="91425" rIns="91425" bIns="91425" anchor="ctr" anchorCtr="0">
              <a:noAutofit/>
            </a:bodyPr>
            <a:lstStyle/>
            <a:p>
              <a:pPr lvl="0">
                <a:spcBef>
                  <a:spcPts val="0"/>
                </a:spcBef>
                <a:buNone/>
              </a:pPr>
              <a:endParaRPr/>
            </a:p>
          </p:txBody>
        </p:sp>
        <p:sp>
          <p:nvSpPr>
            <p:cNvPr id="1335" name="Shape 1335"/>
            <p:cNvSpPr/>
            <p:nvPr/>
          </p:nvSpPr>
          <p:spPr>
            <a:xfrm>
              <a:off x="1773725" y="3964650"/>
              <a:ext cx="433475" cy="319225"/>
            </a:xfrm>
            <a:custGeom>
              <a:avLst/>
              <a:gdLst/>
              <a:ahLst/>
              <a:cxnLst/>
              <a:rect l="0" t="0" r="0" b="0"/>
              <a:pathLst>
                <a:path w="17339" h="12769" extrusionOk="0">
                  <a:moveTo>
                    <a:pt x="0" y="0"/>
                  </a:moveTo>
                  <a:lnTo>
                    <a:pt x="12634" y="12769"/>
                  </a:lnTo>
                  <a:lnTo>
                    <a:pt x="17339" y="12769"/>
                  </a:lnTo>
                  <a:lnTo>
                    <a:pt x="4570" y="0"/>
                  </a:lnTo>
                  <a:close/>
                </a:path>
              </a:pathLst>
            </a:custGeom>
            <a:solidFill>
              <a:srgbClr val="0CCFCD"/>
            </a:solidFill>
            <a:ln>
              <a:noFill/>
            </a:ln>
          </p:spPr>
          <p:txBody>
            <a:bodyPr lIns="91425" tIns="91425" rIns="91425" bIns="91425" anchor="ctr" anchorCtr="0">
              <a:noAutofit/>
            </a:bodyPr>
            <a:lstStyle/>
            <a:p>
              <a:pPr lvl="0">
                <a:spcBef>
                  <a:spcPts val="0"/>
                </a:spcBef>
                <a:buNone/>
              </a:pPr>
              <a:endParaRPr/>
            </a:p>
          </p:txBody>
        </p:sp>
        <p:sp>
          <p:nvSpPr>
            <p:cNvPr id="1336" name="Shape 1336"/>
            <p:cNvSpPr/>
            <p:nvPr/>
          </p:nvSpPr>
          <p:spPr>
            <a:xfrm>
              <a:off x="429650" y="2452575"/>
              <a:ext cx="275550" cy="305800"/>
            </a:xfrm>
            <a:custGeom>
              <a:avLst/>
              <a:gdLst/>
              <a:ahLst/>
              <a:cxnLst/>
              <a:rect l="0" t="0" r="0" b="0"/>
              <a:pathLst>
                <a:path w="11022" h="12232" extrusionOk="0">
                  <a:moveTo>
                    <a:pt x="1748" y="1"/>
                  </a:moveTo>
                  <a:lnTo>
                    <a:pt x="0" y="2957"/>
                  </a:lnTo>
                  <a:lnTo>
                    <a:pt x="9274" y="12232"/>
                  </a:lnTo>
                  <a:lnTo>
                    <a:pt x="11022" y="9275"/>
                  </a:lnTo>
                  <a:lnTo>
                    <a:pt x="1748" y="1"/>
                  </a:lnTo>
                  <a:close/>
                </a:path>
              </a:pathLst>
            </a:custGeom>
            <a:solidFill>
              <a:srgbClr val="0DCDCE"/>
            </a:solidFill>
            <a:ln>
              <a:noFill/>
            </a:ln>
          </p:spPr>
          <p:txBody>
            <a:bodyPr lIns="91425" tIns="91425" rIns="91425" bIns="91425" anchor="ctr" anchorCtr="0">
              <a:noAutofit/>
            </a:bodyPr>
            <a:lstStyle/>
            <a:p>
              <a:pPr lvl="0">
                <a:spcBef>
                  <a:spcPts val="0"/>
                </a:spcBef>
                <a:buNone/>
              </a:pPr>
              <a:endParaRPr/>
            </a:p>
          </p:txBody>
        </p:sp>
        <p:sp>
          <p:nvSpPr>
            <p:cNvPr id="1337" name="Shape 1337"/>
            <p:cNvSpPr/>
            <p:nvPr/>
          </p:nvSpPr>
          <p:spPr>
            <a:xfrm>
              <a:off x="1871150" y="3964650"/>
              <a:ext cx="433500" cy="319225"/>
            </a:xfrm>
            <a:custGeom>
              <a:avLst/>
              <a:gdLst/>
              <a:ahLst/>
              <a:cxnLst/>
              <a:rect l="0" t="0" r="0" b="0"/>
              <a:pathLst>
                <a:path w="17340" h="12769" extrusionOk="0">
                  <a:moveTo>
                    <a:pt x="1" y="0"/>
                  </a:moveTo>
                  <a:lnTo>
                    <a:pt x="12635" y="12769"/>
                  </a:lnTo>
                  <a:lnTo>
                    <a:pt x="17340" y="12769"/>
                  </a:lnTo>
                  <a:lnTo>
                    <a:pt x="4571" y="0"/>
                  </a:lnTo>
                  <a:close/>
                </a:path>
              </a:pathLst>
            </a:custGeom>
            <a:solidFill>
              <a:srgbClr val="0DCDCE"/>
            </a:solidFill>
            <a:ln>
              <a:noFill/>
            </a:ln>
          </p:spPr>
          <p:txBody>
            <a:bodyPr lIns="91425" tIns="91425" rIns="91425" bIns="91425" anchor="ctr" anchorCtr="0">
              <a:noAutofit/>
            </a:bodyPr>
            <a:lstStyle/>
            <a:p>
              <a:pPr lvl="0">
                <a:spcBef>
                  <a:spcPts val="0"/>
                </a:spcBef>
                <a:buNone/>
              </a:pPr>
              <a:endParaRPr/>
            </a:p>
          </p:txBody>
        </p:sp>
        <p:sp>
          <p:nvSpPr>
            <p:cNvPr id="1338" name="Shape 1338"/>
            <p:cNvSpPr/>
            <p:nvPr/>
          </p:nvSpPr>
          <p:spPr>
            <a:xfrm>
              <a:off x="1965250" y="3964650"/>
              <a:ext cx="436850" cy="319225"/>
            </a:xfrm>
            <a:custGeom>
              <a:avLst/>
              <a:gdLst/>
              <a:ahLst/>
              <a:cxnLst/>
              <a:rect l="0" t="0" r="0" b="0"/>
              <a:pathLst>
                <a:path w="17474" h="12769" extrusionOk="0">
                  <a:moveTo>
                    <a:pt x="0" y="0"/>
                  </a:moveTo>
                  <a:lnTo>
                    <a:pt x="12769" y="12769"/>
                  </a:lnTo>
                  <a:lnTo>
                    <a:pt x="17473" y="12769"/>
                  </a:lnTo>
                  <a:lnTo>
                    <a:pt x="4705" y="0"/>
                  </a:lnTo>
                  <a:close/>
                </a:path>
              </a:pathLst>
            </a:custGeom>
            <a:solidFill>
              <a:srgbClr val="0ECCCF"/>
            </a:solidFill>
            <a:ln>
              <a:noFill/>
            </a:ln>
          </p:spPr>
          <p:txBody>
            <a:bodyPr lIns="91425" tIns="91425" rIns="91425" bIns="91425" anchor="ctr" anchorCtr="0">
              <a:noAutofit/>
            </a:bodyPr>
            <a:lstStyle/>
            <a:p>
              <a:pPr lvl="0">
                <a:spcBef>
                  <a:spcPts val="0"/>
                </a:spcBef>
                <a:buNone/>
              </a:pPr>
              <a:endParaRPr/>
            </a:p>
          </p:txBody>
        </p:sp>
        <p:sp>
          <p:nvSpPr>
            <p:cNvPr id="1339" name="Shape 1339"/>
            <p:cNvSpPr/>
            <p:nvPr/>
          </p:nvSpPr>
          <p:spPr>
            <a:xfrm>
              <a:off x="466600" y="2392100"/>
              <a:ext cx="272200" cy="305800"/>
            </a:xfrm>
            <a:custGeom>
              <a:avLst/>
              <a:gdLst/>
              <a:ahLst/>
              <a:cxnLst/>
              <a:rect l="0" t="0" r="0" b="0"/>
              <a:pathLst>
                <a:path w="10888" h="12232" extrusionOk="0">
                  <a:moveTo>
                    <a:pt x="1614" y="0"/>
                  </a:moveTo>
                  <a:lnTo>
                    <a:pt x="1" y="2957"/>
                  </a:lnTo>
                  <a:lnTo>
                    <a:pt x="9275" y="12231"/>
                  </a:lnTo>
                  <a:lnTo>
                    <a:pt x="10888" y="9274"/>
                  </a:lnTo>
                  <a:lnTo>
                    <a:pt x="1614" y="0"/>
                  </a:lnTo>
                  <a:close/>
                </a:path>
              </a:pathLst>
            </a:custGeom>
            <a:solidFill>
              <a:srgbClr val="0ECCCF"/>
            </a:solidFill>
            <a:ln>
              <a:noFill/>
            </a:ln>
          </p:spPr>
          <p:txBody>
            <a:bodyPr lIns="91425" tIns="91425" rIns="91425" bIns="91425" anchor="ctr" anchorCtr="0">
              <a:noAutofit/>
            </a:bodyPr>
            <a:lstStyle/>
            <a:p>
              <a:pPr lvl="0">
                <a:spcBef>
                  <a:spcPts val="0"/>
                </a:spcBef>
                <a:buNone/>
              </a:pPr>
              <a:endParaRPr/>
            </a:p>
          </p:txBody>
        </p:sp>
        <p:sp>
          <p:nvSpPr>
            <p:cNvPr id="1340" name="Shape 1340"/>
            <p:cNvSpPr/>
            <p:nvPr/>
          </p:nvSpPr>
          <p:spPr>
            <a:xfrm>
              <a:off x="2062700" y="3964650"/>
              <a:ext cx="433475" cy="319225"/>
            </a:xfrm>
            <a:custGeom>
              <a:avLst/>
              <a:gdLst/>
              <a:ahLst/>
              <a:cxnLst/>
              <a:rect l="0" t="0" r="0" b="0"/>
              <a:pathLst>
                <a:path w="17339" h="12769" extrusionOk="0">
                  <a:moveTo>
                    <a:pt x="0" y="0"/>
                  </a:moveTo>
                  <a:lnTo>
                    <a:pt x="12769" y="12769"/>
                  </a:lnTo>
                  <a:lnTo>
                    <a:pt x="17339" y="12769"/>
                  </a:lnTo>
                  <a:lnTo>
                    <a:pt x="4704" y="0"/>
                  </a:lnTo>
                  <a:close/>
                </a:path>
              </a:pathLst>
            </a:custGeom>
            <a:solidFill>
              <a:srgbClr val="10CACF"/>
            </a:solidFill>
            <a:ln>
              <a:noFill/>
            </a:ln>
          </p:spPr>
          <p:txBody>
            <a:bodyPr lIns="91425" tIns="91425" rIns="91425" bIns="91425" anchor="ctr" anchorCtr="0">
              <a:noAutofit/>
            </a:bodyPr>
            <a:lstStyle/>
            <a:p>
              <a:pPr lvl="0">
                <a:spcBef>
                  <a:spcPts val="0"/>
                </a:spcBef>
                <a:buNone/>
              </a:pPr>
              <a:endParaRPr/>
            </a:p>
          </p:txBody>
        </p:sp>
        <p:sp>
          <p:nvSpPr>
            <p:cNvPr id="1341" name="Shape 1341"/>
            <p:cNvSpPr/>
            <p:nvPr/>
          </p:nvSpPr>
          <p:spPr>
            <a:xfrm>
              <a:off x="500200" y="2328250"/>
              <a:ext cx="275575" cy="309150"/>
            </a:xfrm>
            <a:custGeom>
              <a:avLst/>
              <a:gdLst/>
              <a:ahLst/>
              <a:cxnLst/>
              <a:rect l="0" t="0" r="0" b="0"/>
              <a:pathLst>
                <a:path w="11023" h="12366" extrusionOk="0">
                  <a:moveTo>
                    <a:pt x="1748" y="1"/>
                  </a:moveTo>
                  <a:lnTo>
                    <a:pt x="1" y="2957"/>
                  </a:lnTo>
                  <a:lnTo>
                    <a:pt x="9275" y="12366"/>
                  </a:lnTo>
                  <a:lnTo>
                    <a:pt x="11022" y="9409"/>
                  </a:lnTo>
                  <a:lnTo>
                    <a:pt x="1748" y="1"/>
                  </a:lnTo>
                  <a:close/>
                </a:path>
              </a:pathLst>
            </a:custGeom>
            <a:solidFill>
              <a:srgbClr val="10CACF"/>
            </a:solidFill>
            <a:ln>
              <a:noFill/>
            </a:ln>
          </p:spPr>
          <p:txBody>
            <a:bodyPr lIns="91425" tIns="91425" rIns="91425" bIns="91425" anchor="ctr" anchorCtr="0">
              <a:noAutofit/>
            </a:bodyPr>
            <a:lstStyle/>
            <a:p>
              <a:pPr lvl="0">
                <a:spcBef>
                  <a:spcPts val="0"/>
                </a:spcBef>
                <a:buNone/>
              </a:pPr>
              <a:endParaRPr/>
            </a:p>
          </p:txBody>
        </p:sp>
        <p:sp>
          <p:nvSpPr>
            <p:cNvPr id="1342" name="Shape 1342"/>
            <p:cNvSpPr/>
            <p:nvPr/>
          </p:nvSpPr>
          <p:spPr>
            <a:xfrm>
              <a:off x="537175" y="2267775"/>
              <a:ext cx="275550" cy="305800"/>
            </a:xfrm>
            <a:custGeom>
              <a:avLst/>
              <a:gdLst/>
              <a:ahLst/>
              <a:cxnLst/>
              <a:rect l="0" t="0" r="0" b="0"/>
              <a:pathLst>
                <a:path w="11022" h="12232" extrusionOk="0">
                  <a:moveTo>
                    <a:pt x="1613" y="0"/>
                  </a:moveTo>
                  <a:lnTo>
                    <a:pt x="0" y="2957"/>
                  </a:lnTo>
                  <a:lnTo>
                    <a:pt x="9274" y="12231"/>
                  </a:lnTo>
                  <a:lnTo>
                    <a:pt x="11022" y="9274"/>
                  </a:lnTo>
                  <a:lnTo>
                    <a:pt x="1613" y="0"/>
                  </a:lnTo>
                  <a:close/>
                </a:path>
              </a:pathLst>
            </a:custGeom>
            <a:solidFill>
              <a:srgbClr val="11C8D0"/>
            </a:solidFill>
            <a:ln>
              <a:noFill/>
            </a:ln>
          </p:spPr>
          <p:txBody>
            <a:bodyPr lIns="91425" tIns="91425" rIns="91425" bIns="91425" anchor="ctr" anchorCtr="0">
              <a:noAutofit/>
            </a:bodyPr>
            <a:lstStyle/>
            <a:p>
              <a:pPr lvl="0">
                <a:spcBef>
                  <a:spcPts val="0"/>
                </a:spcBef>
                <a:buNone/>
              </a:pPr>
              <a:endParaRPr/>
            </a:p>
          </p:txBody>
        </p:sp>
        <p:sp>
          <p:nvSpPr>
            <p:cNvPr id="1343" name="Shape 1343"/>
            <p:cNvSpPr/>
            <p:nvPr/>
          </p:nvSpPr>
          <p:spPr>
            <a:xfrm>
              <a:off x="2160150" y="3964650"/>
              <a:ext cx="433475" cy="319225"/>
            </a:xfrm>
            <a:custGeom>
              <a:avLst/>
              <a:gdLst/>
              <a:ahLst/>
              <a:cxnLst/>
              <a:rect l="0" t="0" r="0" b="0"/>
              <a:pathLst>
                <a:path w="17339" h="12769" extrusionOk="0">
                  <a:moveTo>
                    <a:pt x="0" y="0"/>
                  </a:moveTo>
                  <a:lnTo>
                    <a:pt x="12769" y="12769"/>
                  </a:lnTo>
                  <a:lnTo>
                    <a:pt x="17339" y="12769"/>
                  </a:lnTo>
                  <a:lnTo>
                    <a:pt x="4704" y="0"/>
                  </a:lnTo>
                  <a:close/>
                </a:path>
              </a:pathLst>
            </a:custGeom>
            <a:solidFill>
              <a:srgbClr val="11C8D0"/>
            </a:solidFill>
            <a:ln>
              <a:noFill/>
            </a:ln>
          </p:spPr>
          <p:txBody>
            <a:bodyPr lIns="91425" tIns="91425" rIns="91425" bIns="91425" anchor="ctr" anchorCtr="0">
              <a:noAutofit/>
            </a:bodyPr>
            <a:lstStyle/>
            <a:p>
              <a:pPr lvl="0">
                <a:spcBef>
                  <a:spcPts val="0"/>
                </a:spcBef>
                <a:buNone/>
              </a:pPr>
              <a:endParaRPr/>
            </a:p>
          </p:txBody>
        </p:sp>
        <p:sp>
          <p:nvSpPr>
            <p:cNvPr id="1344" name="Shape 1344"/>
            <p:cNvSpPr/>
            <p:nvPr/>
          </p:nvSpPr>
          <p:spPr>
            <a:xfrm>
              <a:off x="570775" y="2207275"/>
              <a:ext cx="275550" cy="305800"/>
            </a:xfrm>
            <a:custGeom>
              <a:avLst/>
              <a:gdLst/>
              <a:ahLst/>
              <a:cxnLst/>
              <a:rect l="0" t="0" r="0" b="0"/>
              <a:pathLst>
                <a:path w="11022" h="12232" extrusionOk="0">
                  <a:moveTo>
                    <a:pt x="1748" y="1"/>
                  </a:moveTo>
                  <a:lnTo>
                    <a:pt x="0" y="2958"/>
                  </a:lnTo>
                  <a:lnTo>
                    <a:pt x="9409" y="12232"/>
                  </a:lnTo>
                  <a:lnTo>
                    <a:pt x="11022" y="9275"/>
                  </a:lnTo>
                  <a:lnTo>
                    <a:pt x="1748" y="1"/>
                  </a:lnTo>
                  <a:close/>
                </a:path>
              </a:pathLst>
            </a:custGeom>
            <a:solidFill>
              <a:srgbClr val="12C7D0"/>
            </a:solidFill>
            <a:ln>
              <a:noFill/>
            </a:ln>
          </p:spPr>
          <p:txBody>
            <a:bodyPr lIns="91425" tIns="91425" rIns="91425" bIns="91425" anchor="ctr" anchorCtr="0">
              <a:noAutofit/>
            </a:bodyPr>
            <a:lstStyle/>
            <a:p>
              <a:pPr lvl="0">
                <a:spcBef>
                  <a:spcPts val="0"/>
                </a:spcBef>
                <a:buNone/>
              </a:pPr>
              <a:endParaRPr/>
            </a:p>
          </p:txBody>
        </p:sp>
        <p:sp>
          <p:nvSpPr>
            <p:cNvPr id="1345" name="Shape 1345"/>
            <p:cNvSpPr/>
            <p:nvPr/>
          </p:nvSpPr>
          <p:spPr>
            <a:xfrm>
              <a:off x="2257575" y="3964650"/>
              <a:ext cx="433500" cy="319225"/>
            </a:xfrm>
            <a:custGeom>
              <a:avLst/>
              <a:gdLst/>
              <a:ahLst/>
              <a:cxnLst/>
              <a:rect l="0" t="0" r="0" b="0"/>
              <a:pathLst>
                <a:path w="17340" h="12769" extrusionOk="0">
                  <a:moveTo>
                    <a:pt x="1" y="0"/>
                  </a:moveTo>
                  <a:lnTo>
                    <a:pt x="12770" y="12769"/>
                  </a:lnTo>
                  <a:lnTo>
                    <a:pt x="17339" y="12769"/>
                  </a:lnTo>
                  <a:lnTo>
                    <a:pt x="4705" y="0"/>
                  </a:lnTo>
                  <a:close/>
                </a:path>
              </a:pathLst>
            </a:custGeom>
            <a:solidFill>
              <a:srgbClr val="12C7D0"/>
            </a:solidFill>
            <a:ln>
              <a:noFill/>
            </a:ln>
          </p:spPr>
          <p:txBody>
            <a:bodyPr lIns="91425" tIns="91425" rIns="91425" bIns="91425" anchor="ctr" anchorCtr="0">
              <a:noAutofit/>
            </a:bodyPr>
            <a:lstStyle/>
            <a:p>
              <a:pPr lvl="0">
                <a:spcBef>
                  <a:spcPts val="0"/>
                </a:spcBef>
                <a:buNone/>
              </a:pPr>
              <a:endParaRPr/>
            </a:p>
          </p:txBody>
        </p:sp>
        <p:sp>
          <p:nvSpPr>
            <p:cNvPr id="1346" name="Shape 1346"/>
            <p:cNvSpPr/>
            <p:nvPr/>
          </p:nvSpPr>
          <p:spPr>
            <a:xfrm>
              <a:off x="2355025" y="3964650"/>
              <a:ext cx="383100" cy="319225"/>
            </a:xfrm>
            <a:custGeom>
              <a:avLst/>
              <a:gdLst/>
              <a:ahLst/>
              <a:cxnLst/>
              <a:rect l="0" t="0" r="0" b="0"/>
              <a:pathLst>
                <a:path w="15324" h="12769" extrusionOk="0">
                  <a:moveTo>
                    <a:pt x="1" y="0"/>
                  </a:moveTo>
                  <a:lnTo>
                    <a:pt x="12769" y="12769"/>
                  </a:lnTo>
                  <a:lnTo>
                    <a:pt x="14248" y="12769"/>
                  </a:lnTo>
                  <a:lnTo>
                    <a:pt x="15323" y="10753"/>
                  </a:lnTo>
                  <a:lnTo>
                    <a:pt x="4570" y="0"/>
                  </a:lnTo>
                  <a:close/>
                </a:path>
              </a:pathLst>
            </a:custGeom>
            <a:solidFill>
              <a:srgbClr val="13C5D1"/>
            </a:solidFill>
            <a:ln>
              <a:noFill/>
            </a:ln>
          </p:spPr>
          <p:txBody>
            <a:bodyPr lIns="91425" tIns="91425" rIns="91425" bIns="91425" anchor="ctr" anchorCtr="0">
              <a:noAutofit/>
            </a:bodyPr>
            <a:lstStyle/>
            <a:p>
              <a:pPr lvl="0">
                <a:spcBef>
                  <a:spcPts val="0"/>
                </a:spcBef>
                <a:buNone/>
              </a:pPr>
              <a:endParaRPr/>
            </a:p>
          </p:txBody>
        </p:sp>
        <p:sp>
          <p:nvSpPr>
            <p:cNvPr id="1347" name="Shape 1347"/>
            <p:cNvSpPr/>
            <p:nvPr/>
          </p:nvSpPr>
          <p:spPr>
            <a:xfrm>
              <a:off x="607725" y="2146800"/>
              <a:ext cx="275575" cy="305800"/>
            </a:xfrm>
            <a:custGeom>
              <a:avLst/>
              <a:gdLst/>
              <a:ahLst/>
              <a:cxnLst/>
              <a:rect l="0" t="0" r="0" b="0"/>
              <a:pathLst>
                <a:path w="11023" h="12232" extrusionOk="0">
                  <a:moveTo>
                    <a:pt x="1614" y="1"/>
                  </a:moveTo>
                  <a:lnTo>
                    <a:pt x="1" y="2823"/>
                  </a:lnTo>
                  <a:lnTo>
                    <a:pt x="9275" y="12232"/>
                  </a:lnTo>
                  <a:lnTo>
                    <a:pt x="11022" y="9275"/>
                  </a:lnTo>
                  <a:lnTo>
                    <a:pt x="1614" y="1"/>
                  </a:lnTo>
                  <a:close/>
                </a:path>
              </a:pathLst>
            </a:custGeom>
            <a:solidFill>
              <a:srgbClr val="13C5D1"/>
            </a:solidFill>
            <a:ln>
              <a:noFill/>
            </a:ln>
          </p:spPr>
          <p:txBody>
            <a:bodyPr lIns="91425" tIns="91425" rIns="91425" bIns="91425" anchor="ctr" anchorCtr="0">
              <a:noAutofit/>
            </a:bodyPr>
            <a:lstStyle/>
            <a:p>
              <a:pPr lvl="0">
                <a:spcBef>
                  <a:spcPts val="0"/>
                </a:spcBef>
                <a:buNone/>
              </a:pPr>
              <a:endParaRPr/>
            </a:p>
          </p:txBody>
        </p:sp>
        <p:sp>
          <p:nvSpPr>
            <p:cNvPr id="1348" name="Shape 1348"/>
            <p:cNvSpPr/>
            <p:nvPr/>
          </p:nvSpPr>
          <p:spPr>
            <a:xfrm>
              <a:off x="2452475" y="3941125"/>
              <a:ext cx="322600" cy="305800"/>
            </a:xfrm>
            <a:custGeom>
              <a:avLst/>
              <a:gdLst/>
              <a:ahLst/>
              <a:cxnLst/>
              <a:rect l="0" t="0" r="0" b="0"/>
              <a:pathLst>
                <a:path w="12904" h="12232" extrusionOk="0">
                  <a:moveTo>
                    <a:pt x="3495" y="1"/>
                  </a:moveTo>
                  <a:lnTo>
                    <a:pt x="2957" y="941"/>
                  </a:lnTo>
                  <a:lnTo>
                    <a:pt x="0" y="941"/>
                  </a:lnTo>
                  <a:lnTo>
                    <a:pt x="11156" y="12232"/>
                  </a:lnTo>
                  <a:lnTo>
                    <a:pt x="12904" y="9275"/>
                  </a:lnTo>
                  <a:lnTo>
                    <a:pt x="3495" y="1"/>
                  </a:lnTo>
                  <a:close/>
                </a:path>
              </a:pathLst>
            </a:custGeom>
            <a:solidFill>
              <a:srgbClr val="14C3D2"/>
            </a:solidFill>
            <a:ln>
              <a:noFill/>
            </a:ln>
          </p:spPr>
          <p:txBody>
            <a:bodyPr lIns="91425" tIns="91425" rIns="91425" bIns="91425" anchor="ctr" anchorCtr="0">
              <a:noAutofit/>
            </a:bodyPr>
            <a:lstStyle/>
            <a:p>
              <a:pPr lvl="0">
                <a:spcBef>
                  <a:spcPts val="0"/>
                </a:spcBef>
                <a:buNone/>
              </a:pPr>
              <a:endParaRPr/>
            </a:p>
          </p:txBody>
        </p:sp>
        <p:sp>
          <p:nvSpPr>
            <p:cNvPr id="1349" name="Shape 1349"/>
            <p:cNvSpPr/>
            <p:nvPr/>
          </p:nvSpPr>
          <p:spPr>
            <a:xfrm>
              <a:off x="641325" y="2082950"/>
              <a:ext cx="275575" cy="305800"/>
            </a:xfrm>
            <a:custGeom>
              <a:avLst/>
              <a:gdLst/>
              <a:ahLst/>
              <a:cxnLst/>
              <a:rect l="0" t="0" r="0" b="0"/>
              <a:pathLst>
                <a:path w="11023" h="12232" extrusionOk="0">
                  <a:moveTo>
                    <a:pt x="1748" y="1"/>
                  </a:moveTo>
                  <a:lnTo>
                    <a:pt x="1" y="2958"/>
                  </a:lnTo>
                  <a:lnTo>
                    <a:pt x="9409" y="12232"/>
                  </a:lnTo>
                  <a:lnTo>
                    <a:pt x="11022" y="9409"/>
                  </a:lnTo>
                  <a:lnTo>
                    <a:pt x="1748" y="1"/>
                  </a:lnTo>
                  <a:close/>
                </a:path>
              </a:pathLst>
            </a:custGeom>
            <a:solidFill>
              <a:srgbClr val="14C3D2"/>
            </a:solidFill>
            <a:ln>
              <a:noFill/>
            </a:ln>
          </p:spPr>
          <p:txBody>
            <a:bodyPr lIns="91425" tIns="91425" rIns="91425" bIns="91425" anchor="ctr" anchorCtr="0">
              <a:noAutofit/>
            </a:bodyPr>
            <a:lstStyle/>
            <a:p>
              <a:pPr lvl="0">
                <a:spcBef>
                  <a:spcPts val="0"/>
                </a:spcBef>
                <a:buNone/>
              </a:pPr>
              <a:endParaRPr/>
            </a:p>
          </p:txBody>
        </p:sp>
        <p:sp>
          <p:nvSpPr>
            <p:cNvPr id="1350" name="Shape 1350"/>
            <p:cNvSpPr/>
            <p:nvPr/>
          </p:nvSpPr>
          <p:spPr>
            <a:xfrm>
              <a:off x="678300" y="2022475"/>
              <a:ext cx="275550" cy="305800"/>
            </a:xfrm>
            <a:custGeom>
              <a:avLst/>
              <a:gdLst/>
              <a:ahLst/>
              <a:cxnLst/>
              <a:rect l="0" t="0" r="0" b="0"/>
              <a:pathLst>
                <a:path w="11022" h="12232" extrusionOk="0">
                  <a:moveTo>
                    <a:pt x="1748" y="1"/>
                  </a:moveTo>
                  <a:lnTo>
                    <a:pt x="0" y="2957"/>
                  </a:lnTo>
                  <a:lnTo>
                    <a:pt x="9274" y="12232"/>
                  </a:lnTo>
                  <a:lnTo>
                    <a:pt x="11022" y="9275"/>
                  </a:lnTo>
                  <a:lnTo>
                    <a:pt x="1748" y="1"/>
                  </a:lnTo>
                  <a:close/>
                </a:path>
              </a:pathLst>
            </a:custGeom>
            <a:solidFill>
              <a:srgbClr val="15C1D2"/>
            </a:solidFill>
            <a:ln>
              <a:noFill/>
            </a:ln>
          </p:spPr>
          <p:txBody>
            <a:bodyPr lIns="91425" tIns="91425" rIns="91425" bIns="91425" anchor="ctr" anchorCtr="0">
              <a:noAutofit/>
            </a:bodyPr>
            <a:lstStyle/>
            <a:p>
              <a:pPr lvl="0">
                <a:spcBef>
                  <a:spcPts val="0"/>
                </a:spcBef>
                <a:buNone/>
              </a:pPr>
              <a:endParaRPr/>
            </a:p>
          </p:txBody>
        </p:sp>
        <p:sp>
          <p:nvSpPr>
            <p:cNvPr id="1351" name="Shape 1351"/>
            <p:cNvSpPr/>
            <p:nvPr/>
          </p:nvSpPr>
          <p:spPr>
            <a:xfrm>
              <a:off x="2533125" y="3877275"/>
              <a:ext cx="275550" cy="309175"/>
            </a:xfrm>
            <a:custGeom>
              <a:avLst/>
              <a:gdLst/>
              <a:ahLst/>
              <a:cxnLst/>
              <a:rect l="0" t="0" r="0" b="0"/>
              <a:pathLst>
                <a:path w="11022" h="12367" extrusionOk="0">
                  <a:moveTo>
                    <a:pt x="1748" y="1"/>
                  </a:moveTo>
                  <a:lnTo>
                    <a:pt x="0" y="2958"/>
                  </a:lnTo>
                  <a:lnTo>
                    <a:pt x="9409" y="12366"/>
                  </a:lnTo>
                  <a:lnTo>
                    <a:pt x="11022" y="9409"/>
                  </a:lnTo>
                  <a:lnTo>
                    <a:pt x="1748" y="1"/>
                  </a:lnTo>
                  <a:close/>
                </a:path>
              </a:pathLst>
            </a:custGeom>
            <a:solidFill>
              <a:srgbClr val="15C1D2"/>
            </a:solidFill>
            <a:ln>
              <a:noFill/>
            </a:ln>
          </p:spPr>
          <p:txBody>
            <a:bodyPr lIns="91425" tIns="91425" rIns="91425" bIns="91425" anchor="ctr" anchorCtr="0">
              <a:noAutofit/>
            </a:bodyPr>
            <a:lstStyle/>
            <a:p>
              <a:pPr lvl="0">
                <a:spcBef>
                  <a:spcPts val="0"/>
                </a:spcBef>
                <a:buNone/>
              </a:pPr>
              <a:endParaRPr/>
            </a:p>
          </p:txBody>
        </p:sp>
        <p:sp>
          <p:nvSpPr>
            <p:cNvPr id="1352" name="Shape 1352"/>
            <p:cNvSpPr/>
            <p:nvPr/>
          </p:nvSpPr>
          <p:spPr>
            <a:xfrm>
              <a:off x="2570075" y="3816800"/>
              <a:ext cx="275575" cy="305800"/>
            </a:xfrm>
            <a:custGeom>
              <a:avLst/>
              <a:gdLst/>
              <a:ahLst/>
              <a:cxnLst/>
              <a:rect l="0" t="0" r="0" b="0"/>
              <a:pathLst>
                <a:path w="11023" h="12232" extrusionOk="0">
                  <a:moveTo>
                    <a:pt x="1614" y="1"/>
                  </a:moveTo>
                  <a:lnTo>
                    <a:pt x="1" y="2957"/>
                  </a:lnTo>
                  <a:lnTo>
                    <a:pt x="9275" y="12232"/>
                  </a:lnTo>
                  <a:lnTo>
                    <a:pt x="11022" y="9275"/>
                  </a:lnTo>
                  <a:lnTo>
                    <a:pt x="1614" y="1"/>
                  </a:lnTo>
                  <a:close/>
                </a:path>
              </a:pathLst>
            </a:custGeom>
            <a:solidFill>
              <a:srgbClr val="16C0D3"/>
            </a:solidFill>
            <a:ln>
              <a:noFill/>
            </a:ln>
          </p:spPr>
          <p:txBody>
            <a:bodyPr lIns="91425" tIns="91425" rIns="91425" bIns="91425" anchor="ctr" anchorCtr="0">
              <a:noAutofit/>
            </a:bodyPr>
            <a:lstStyle/>
            <a:p>
              <a:pPr lvl="0">
                <a:spcBef>
                  <a:spcPts val="0"/>
                </a:spcBef>
                <a:buNone/>
              </a:pPr>
              <a:endParaRPr/>
            </a:p>
          </p:txBody>
        </p:sp>
        <p:sp>
          <p:nvSpPr>
            <p:cNvPr id="1353" name="Shape 1353"/>
            <p:cNvSpPr/>
            <p:nvPr/>
          </p:nvSpPr>
          <p:spPr>
            <a:xfrm>
              <a:off x="711900" y="1962000"/>
              <a:ext cx="275550" cy="305800"/>
            </a:xfrm>
            <a:custGeom>
              <a:avLst/>
              <a:gdLst/>
              <a:ahLst/>
              <a:cxnLst/>
              <a:rect l="0" t="0" r="0" b="0"/>
              <a:pathLst>
                <a:path w="11022" h="12232" extrusionOk="0">
                  <a:moveTo>
                    <a:pt x="1748" y="0"/>
                  </a:moveTo>
                  <a:lnTo>
                    <a:pt x="0" y="2957"/>
                  </a:lnTo>
                  <a:lnTo>
                    <a:pt x="9409" y="12231"/>
                  </a:lnTo>
                  <a:lnTo>
                    <a:pt x="11022" y="9274"/>
                  </a:lnTo>
                  <a:lnTo>
                    <a:pt x="1748" y="0"/>
                  </a:lnTo>
                  <a:close/>
                </a:path>
              </a:pathLst>
            </a:custGeom>
            <a:solidFill>
              <a:srgbClr val="16C0D3"/>
            </a:solidFill>
            <a:ln>
              <a:noFill/>
            </a:ln>
          </p:spPr>
          <p:txBody>
            <a:bodyPr lIns="91425" tIns="91425" rIns="91425" bIns="91425" anchor="ctr" anchorCtr="0">
              <a:noAutofit/>
            </a:bodyPr>
            <a:lstStyle/>
            <a:p>
              <a:pPr lvl="0">
                <a:spcBef>
                  <a:spcPts val="0"/>
                </a:spcBef>
                <a:buNone/>
              </a:pPr>
              <a:endParaRPr/>
            </a:p>
          </p:txBody>
        </p:sp>
        <p:sp>
          <p:nvSpPr>
            <p:cNvPr id="1354" name="Shape 1354"/>
            <p:cNvSpPr/>
            <p:nvPr/>
          </p:nvSpPr>
          <p:spPr>
            <a:xfrm>
              <a:off x="2603675" y="3756325"/>
              <a:ext cx="275575" cy="305800"/>
            </a:xfrm>
            <a:custGeom>
              <a:avLst/>
              <a:gdLst/>
              <a:ahLst/>
              <a:cxnLst/>
              <a:rect l="0" t="0" r="0" b="0"/>
              <a:pathLst>
                <a:path w="11023" h="12232" extrusionOk="0">
                  <a:moveTo>
                    <a:pt x="1748" y="0"/>
                  </a:moveTo>
                  <a:lnTo>
                    <a:pt x="1" y="2957"/>
                  </a:lnTo>
                  <a:lnTo>
                    <a:pt x="9409" y="12231"/>
                  </a:lnTo>
                  <a:lnTo>
                    <a:pt x="11022" y="9274"/>
                  </a:lnTo>
                  <a:lnTo>
                    <a:pt x="1748" y="0"/>
                  </a:lnTo>
                  <a:close/>
                </a:path>
              </a:pathLst>
            </a:custGeom>
            <a:solidFill>
              <a:srgbClr val="17BED3"/>
            </a:solidFill>
            <a:ln>
              <a:noFill/>
            </a:ln>
          </p:spPr>
          <p:txBody>
            <a:bodyPr lIns="91425" tIns="91425" rIns="91425" bIns="91425" anchor="ctr" anchorCtr="0">
              <a:noAutofit/>
            </a:bodyPr>
            <a:lstStyle/>
            <a:p>
              <a:pPr lvl="0">
                <a:spcBef>
                  <a:spcPts val="0"/>
                </a:spcBef>
                <a:buNone/>
              </a:pPr>
              <a:endParaRPr/>
            </a:p>
          </p:txBody>
        </p:sp>
        <p:sp>
          <p:nvSpPr>
            <p:cNvPr id="1355" name="Shape 1355"/>
            <p:cNvSpPr/>
            <p:nvPr/>
          </p:nvSpPr>
          <p:spPr>
            <a:xfrm>
              <a:off x="748850" y="1898150"/>
              <a:ext cx="275575" cy="309150"/>
            </a:xfrm>
            <a:custGeom>
              <a:avLst/>
              <a:gdLst/>
              <a:ahLst/>
              <a:cxnLst/>
              <a:rect l="0" t="0" r="0" b="0"/>
              <a:pathLst>
                <a:path w="11023" h="12366" extrusionOk="0">
                  <a:moveTo>
                    <a:pt x="1748" y="0"/>
                  </a:moveTo>
                  <a:lnTo>
                    <a:pt x="1" y="2957"/>
                  </a:lnTo>
                  <a:lnTo>
                    <a:pt x="9275" y="12366"/>
                  </a:lnTo>
                  <a:lnTo>
                    <a:pt x="11022" y="9409"/>
                  </a:lnTo>
                  <a:lnTo>
                    <a:pt x="1748" y="0"/>
                  </a:lnTo>
                  <a:close/>
                </a:path>
              </a:pathLst>
            </a:custGeom>
            <a:solidFill>
              <a:srgbClr val="17BED3"/>
            </a:solidFill>
            <a:ln>
              <a:noFill/>
            </a:ln>
          </p:spPr>
          <p:txBody>
            <a:bodyPr lIns="91425" tIns="91425" rIns="91425" bIns="91425" anchor="ctr" anchorCtr="0">
              <a:noAutofit/>
            </a:bodyPr>
            <a:lstStyle/>
            <a:p>
              <a:pPr lvl="0">
                <a:spcBef>
                  <a:spcPts val="0"/>
                </a:spcBef>
                <a:buNone/>
              </a:pPr>
              <a:endParaRPr/>
            </a:p>
          </p:txBody>
        </p:sp>
        <p:sp>
          <p:nvSpPr>
            <p:cNvPr id="1356" name="Shape 1356"/>
            <p:cNvSpPr/>
            <p:nvPr/>
          </p:nvSpPr>
          <p:spPr>
            <a:xfrm>
              <a:off x="2640650" y="3692475"/>
              <a:ext cx="275550" cy="309150"/>
            </a:xfrm>
            <a:custGeom>
              <a:avLst/>
              <a:gdLst/>
              <a:ahLst/>
              <a:cxnLst/>
              <a:rect l="0" t="0" r="0" b="0"/>
              <a:pathLst>
                <a:path w="11022" h="12366" extrusionOk="0">
                  <a:moveTo>
                    <a:pt x="1748" y="0"/>
                  </a:moveTo>
                  <a:lnTo>
                    <a:pt x="0" y="2957"/>
                  </a:lnTo>
                  <a:lnTo>
                    <a:pt x="9274" y="12366"/>
                  </a:lnTo>
                  <a:lnTo>
                    <a:pt x="11022" y="9409"/>
                  </a:lnTo>
                  <a:lnTo>
                    <a:pt x="1748" y="0"/>
                  </a:lnTo>
                  <a:close/>
                </a:path>
              </a:pathLst>
            </a:custGeom>
            <a:solidFill>
              <a:srgbClr val="18BCD4"/>
            </a:solidFill>
            <a:ln>
              <a:noFill/>
            </a:ln>
          </p:spPr>
          <p:txBody>
            <a:bodyPr lIns="91425" tIns="91425" rIns="91425" bIns="91425" anchor="ctr" anchorCtr="0">
              <a:noAutofit/>
            </a:bodyPr>
            <a:lstStyle/>
            <a:p>
              <a:pPr lvl="0">
                <a:spcBef>
                  <a:spcPts val="0"/>
                </a:spcBef>
                <a:buNone/>
              </a:pPr>
              <a:endParaRPr/>
            </a:p>
          </p:txBody>
        </p:sp>
        <p:sp>
          <p:nvSpPr>
            <p:cNvPr id="1357" name="Shape 1357"/>
            <p:cNvSpPr/>
            <p:nvPr/>
          </p:nvSpPr>
          <p:spPr>
            <a:xfrm>
              <a:off x="785825" y="1837675"/>
              <a:ext cx="275550" cy="305800"/>
            </a:xfrm>
            <a:custGeom>
              <a:avLst/>
              <a:gdLst/>
              <a:ahLst/>
              <a:cxnLst/>
              <a:rect l="0" t="0" r="0" b="0"/>
              <a:pathLst>
                <a:path w="11022" h="12232" extrusionOk="0">
                  <a:moveTo>
                    <a:pt x="1613" y="0"/>
                  </a:moveTo>
                  <a:lnTo>
                    <a:pt x="0" y="2957"/>
                  </a:lnTo>
                  <a:lnTo>
                    <a:pt x="9275" y="12231"/>
                  </a:lnTo>
                  <a:lnTo>
                    <a:pt x="11022" y="9274"/>
                  </a:lnTo>
                  <a:lnTo>
                    <a:pt x="1613" y="0"/>
                  </a:lnTo>
                  <a:close/>
                </a:path>
              </a:pathLst>
            </a:custGeom>
            <a:solidFill>
              <a:srgbClr val="18BCD4"/>
            </a:solidFill>
            <a:ln>
              <a:noFill/>
            </a:ln>
          </p:spPr>
          <p:txBody>
            <a:bodyPr lIns="91425" tIns="91425" rIns="91425" bIns="91425" anchor="ctr" anchorCtr="0">
              <a:noAutofit/>
            </a:bodyPr>
            <a:lstStyle/>
            <a:p>
              <a:pPr lvl="0">
                <a:spcBef>
                  <a:spcPts val="0"/>
                </a:spcBef>
                <a:buNone/>
              </a:pPr>
              <a:endParaRPr/>
            </a:p>
          </p:txBody>
        </p:sp>
        <p:sp>
          <p:nvSpPr>
            <p:cNvPr id="1358" name="Shape 1358"/>
            <p:cNvSpPr/>
            <p:nvPr/>
          </p:nvSpPr>
          <p:spPr>
            <a:xfrm>
              <a:off x="2677600" y="3632000"/>
              <a:ext cx="275575" cy="305800"/>
            </a:xfrm>
            <a:custGeom>
              <a:avLst/>
              <a:gdLst/>
              <a:ahLst/>
              <a:cxnLst/>
              <a:rect l="0" t="0" r="0" b="0"/>
              <a:pathLst>
                <a:path w="11023" h="12232" extrusionOk="0">
                  <a:moveTo>
                    <a:pt x="1614" y="0"/>
                  </a:moveTo>
                  <a:lnTo>
                    <a:pt x="1" y="2957"/>
                  </a:lnTo>
                  <a:lnTo>
                    <a:pt x="9275" y="12231"/>
                  </a:lnTo>
                  <a:lnTo>
                    <a:pt x="11022" y="9274"/>
                  </a:lnTo>
                  <a:lnTo>
                    <a:pt x="1614" y="0"/>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sp>
          <p:nvSpPr>
            <p:cNvPr id="1359" name="Shape 1359"/>
            <p:cNvSpPr/>
            <p:nvPr/>
          </p:nvSpPr>
          <p:spPr>
            <a:xfrm>
              <a:off x="819425" y="1777175"/>
              <a:ext cx="275550" cy="305800"/>
            </a:xfrm>
            <a:custGeom>
              <a:avLst/>
              <a:gdLst/>
              <a:ahLst/>
              <a:cxnLst/>
              <a:rect l="0" t="0" r="0" b="0"/>
              <a:pathLst>
                <a:path w="11022" h="12232" extrusionOk="0">
                  <a:moveTo>
                    <a:pt x="1748" y="1"/>
                  </a:moveTo>
                  <a:lnTo>
                    <a:pt x="0" y="2958"/>
                  </a:lnTo>
                  <a:lnTo>
                    <a:pt x="9275" y="12232"/>
                  </a:lnTo>
                  <a:lnTo>
                    <a:pt x="11022" y="9275"/>
                  </a:lnTo>
                  <a:lnTo>
                    <a:pt x="1748" y="1"/>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sp>
          <p:nvSpPr>
            <p:cNvPr id="1360" name="Shape 1360"/>
            <p:cNvSpPr/>
            <p:nvPr/>
          </p:nvSpPr>
          <p:spPr>
            <a:xfrm>
              <a:off x="2711200" y="3571500"/>
              <a:ext cx="275575" cy="305800"/>
            </a:xfrm>
            <a:custGeom>
              <a:avLst/>
              <a:gdLst/>
              <a:ahLst/>
              <a:cxnLst/>
              <a:rect l="0" t="0" r="0" b="0"/>
              <a:pathLst>
                <a:path w="11023" h="12232" extrusionOk="0">
                  <a:moveTo>
                    <a:pt x="1748" y="1"/>
                  </a:moveTo>
                  <a:lnTo>
                    <a:pt x="1" y="2958"/>
                  </a:lnTo>
                  <a:lnTo>
                    <a:pt x="9275" y="12232"/>
                  </a:lnTo>
                  <a:lnTo>
                    <a:pt x="11022" y="9275"/>
                  </a:lnTo>
                  <a:lnTo>
                    <a:pt x="1748" y="1"/>
                  </a:lnTo>
                  <a:close/>
                </a:path>
              </a:pathLst>
            </a:custGeom>
            <a:solidFill>
              <a:srgbClr val="1BB9D5"/>
            </a:solidFill>
            <a:ln>
              <a:noFill/>
            </a:ln>
          </p:spPr>
          <p:txBody>
            <a:bodyPr lIns="91425" tIns="91425" rIns="91425" bIns="91425" anchor="ctr" anchorCtr="0">
              <a:noAutofit/>
            </a:bodyPr>
            <a:lstStyle/>
            <a:p>
              <a:pPr lvl="0">
                <a:spcBef>
                  <a:spcPts val="0"/>
                </a:spcBef>
                <a:buNone/>
              </a:pPr>
              <a:endParaRPr/>
            </a:p>
          </p:txBody>
        </p:sp>
        <p:sp>
          <p:nvSpPr>
            <p:cNvPr id="1361" name="Shape 1361"/>
            <p:cNvSpPr/>
            <p:nvPr/>
          </p:nvSpPr>
          <p:spPr>
            <a:xfrm>
              <a:off x="856375" y="1713350"/>
              <a:ext cx="275575" cy="309150"/>
            </a:xfrm>
            <a:custGeom>
              <a:avLst/>
              <a:gdLst/>
              <a:ahLst/>
              <a:cxnLst/>
              <a:rect l="0" t="0" r="0" b="0"/>
              <a:pathLst>
                <a:path w="11023" h="12366" extrusionOk="0">
                  <a:moveTo>
                    <a:pt x="1614" y="0"/>
                  </a:moveTo>
                  <a:lnTo>
                    <a:pt x="1" y="2957"/>
                  </a:lnTo>
                  <a:lnTo>
                    <a:pt x="9275" y="12366"/>
                  </a:lnTo>
                  <a:lnTo>
                    <a:pt x="11022" y="9409"/>
                  </a:lnTo>
                  <a:lnTo>
                    <a:pt x="1614" y="0"/>
                  </a:lnTo>
                  <a:close/>
                </a:path>
              </a:pathLst>
            </a:custGeom>
            <a:solidFill>
              <a:srgbClr val="1BB9D5"/>
            </a:solidFill>
            <a:ln>
              <a:noFill/>
            </a:ln>
          </p:spPr>
          <p:txBody>
            <a:bodyPr lIns="91425" tIns="91425" rIns="91425" bIns="91425" anchor="ctr" anchorCtr="0">
              <a:noAutofit/>
            </a:bodyPr>
            <a:lstStyle/>
            <a:p>
              <a:pPr lvl="0">
                <a:spcBef>
                  <a:spcPts val="0"/>
                </a:spcBef>
                <a:buNone/>
              </a:pPr>
              <a:endParaRPr/>
            </a:p>
          </p:txBody>
        </p:sp>
        <p:sp>
          <p:nvSpPr>
            <p:cNvPr id="1362" name="Shape 1362"/>
            <p:cNvSpPr/>
            <p:nvPr/>
          </p:nvSpPr>
          <p:spPr>
            <a:xfrm>
              <a:off x="890000" y="1652850"/>
              <a:ext cx="275550" cy="305800"/>
            </a:xfrm>
            <a:custGeom>
              <a:avLst/>
              <a:gdLst/>
              <a:ahLst/>
              <a:cxnLst/>
              <a:rect l="0" t="0" r="0" b="0"/>
              <a:pathLst>
                <a:path w="11022" h="12232" extrusionOk="0">
                  <a:moveTo>
                    <a:pt x="1747" y="1"/>
                  </a:moveTo>
                  <a:lnTo>
                    <a:pt x="0" y="2958"/>
                  </a:lnTo>
                  <a:lnTo>
                    <a:pt x="9409" y="12232"/>
                  </a:lnTo>
                  <a:lnTo>
                    <a:pt x="11021" y="9275"/>
                  </a:lnTo>
                  <a:lnTo>
                    <a:pt x="1747" y="1"/>
                  </a:lnTo>
                  <a:close/>
                </a:path>
              </a:pathLst>
            </a:custGeom>
            <a:solidFill>
              <a:srgbClr val="1CB7D6"/>
            </a:solidFill>
            <a:ln>
              <a:noFill/>
            </a:ln>
          </p:spPr>
          <p:txBody>
            <a:bodyPr lIns="91425" tIns="91425" rIns="91425" bIns="91425" anchor="ctr" anchorCtr="0">
              <a:noAutofit/>
            </a:bodyPr>
            <a:lstStyle/>
            <a:p>
              <a:pPr lvl="0">
                <a:spcBef>
                  <a:spcPts val="0"/>
                </a:spcBef>
                <a:buNone/>
              </a:pPr>
              <a:endParaRPr/>
            </a:p>
          </p:txBody>
        </p:sp>
        <p:sp>
          <p:nvSpPr>
            <p:cNvPr id="1363" name="Shape 1363"/>
            <p:cNvSpPr/>
            <p:nvPr/>
          </p:nvSpPr>
          <p:spPr>
            <a:xfrm>
              <a:off x="2748175" y="3511025"/>
              <a:ext cx="275550" cy="305800"/>
            </a:xfrm>
            <a:custGeom>
              <a:avLst/>
              <a:gdLst/>
              <a:ahLst/>
              <a:cxnLst/>
              <a:rect l="0" t="0" r="0" b="0"/>
              <a:pathLst>
                <a:path w="11022" h="12232" extrusionOk="0">
                  <a:moveTo>
                    <a:pt x="1613" y="1"/>
                  </a:moveTo>
                  <a:lnTo>
                    <a:pt x="0" y="2823"/>
                  </a:lnTo>
                  <a:lnTo>
                    <a:pt x="9274" y="12232"/>
                  </a:lnTo>
                  <a:lnTo>
                    <a:pt x="11022" y="9275"/>
                  </a:lnTo>
                  <a:lnTo>
                    <a:pt x="1613" y="1"/>
                  </a:lnTo>
                  <a:close/>
                </a:path>
              </a:pathLst>
            </a:custGeom>
            <a:solidFill>
              <a:srgbClr val="1CB7D6"/>
            </a:solidFill>
            <a:ln>
              <a:noFill/>
            </a:ln>
          </p:spPr>
          <p:txBody>
            <a:bodyPr lIns="91425" tIns="91425" rIns="91425" bIns="91425" anchor="ctr" anchorCtr="0">
              <a:noAutofit/>
            </a:bodyPr>
            <a:lstStyle/>
            <a:p>
              <a:pPr lvl="0">
                <a:spcBef>
                  <a:spcPts val="0"/>
                </a:spcBef>
                <a:buNone/>
              </a:pPr>
              <a:endParaRPr/>
            </a:p>
          </p:txBody>
        </p:sp>
        <p:sp>
          <p:nvSpPr>
            <p:cNvPr id="1364" name="Shape 1364"/>
            <p:cNvSpPr/>
            <p:nvPr/>
          </p:nvSpPr>
          <p:spPr>
            <a:xfrm>
              <a:off x="2781775" y="3447175"/>
              <a:ext cx="275550" cy="305800"/>
            </a:xfrm>
            <a:custGeom>
              <a:avLst/>
              <a:gdLst/>
              <a:ahLst/>
              <a:cxnLst/>
              <a:rect l="0" t="0" r="0" b="0"/>
              <a:pathLst>
                <a:path w="11022" h="12232" extrusionOk="0">
                  <a:moveTo>
                    <a:pt x="1748" y="1"/>
                  </a:moveTo>
                  <a:lnTo>
                    <a:pt x="0" y="2958"/>
                  </a:lnTo>
                  <a:lnTo>
                    <a:pt x="9409" y="12232"/>
                  </a:lnTo>
                  <a:lnTo>
                    <a:pt x="11022" y="9409"/>
                  </a:lnTo>
                  <a:lnTo>
                    <a:pt x="1748" y="1"/>
                  </a:lnTo>
                  <a:close/>
                </a:path>
              </a:pathLst>
            </a:custGeom>
            <a:solidFill>
              <a:srgbClr val="1DB5D6"/>
            </a:solidFill>
            <a:ln>
              <a:noFill/>
            </a:ln>
          </p:spPr>
          <p:txBody>
            <a:bodyPr lIns="91425" tIns="91425" rIns="91425" bIns="91425" anchor="ctr" anchorCtr="0">
              <a:noAutofit/>
            </a:bodyPr>
            <a:lstStyle/>
            <a:p>
              <a:pPr lvl="0">
                <a:spcBef>
                  <a:spcPts val="0"/>
                </a:spcBef>
                <a:buNone/>
              </a:pPr>
              <a:endParaRPr/>
            </a:p>
          </p:txBody>
        </p:sp>
        <p:sp>
          <p:nvSpPr>
            <p:cNvPr id="1365" name="Shape 1365"/>
            <p:cNvSpPr/>
            <p:nvPr/>
          </p:nvSpPr>
          <p:spPr>
            <a:xfrm>
              <a:off x="926950" y="1592375"/>
              <a:ext cx="275550" cy="305800"/>
            </a:xfrm>
            <a:custGeom>
              <a:avLst/>
              <a:gdLst/>
              <a:ahLst/>
              <a:cxnLst/>
              <a:rect l="0" t="0" r="0" b="0"/>
              <a:pathLst>
                <a:path w="11022" h="12232" extrusionOk="0">
                  <a:moveTo>
                    <a:pt x="1613" y="1"/>
                  </a:moveTo>
                  <a:lnTo>
                    <a:pt x="1" y="2957"/>
                  </a:lnTo>
                  <a:lnTo>
                    <a:pt x="9275" y="12231"/>
                  </a:lnTo>
                  <a:lnTo>
                    <a:pt x="11022" y="9275"/>
                  </a:lnTo>
                  <a:lnTo>
                    <a:pt x="1613" y="1"/>
                  </a:lnTo>
                  <a:close/>
                </a:path>
              </a:pathLst>
            </a:custGeom>
            <a:solidFill>
              <a:srgbClr val="1DB5D6"/>
            </a:solidFill>
            <a:ln>
              <a:noFill/>
            </a:ln>
          </p:spPr>
          <p:txBody>
            <a:bodyPr lIns="91425" tIns="91425" rIns="91425" bIns="91425" anchor="ctr" anchorCtr="0">
              <a:noAutofit/>
            </a:bodyPr>
            <a:lstStyle/>
            <a:p>
              <a:pPr lvl="0">
                <a:spcBef>
                  <a:spcPts val="0"/>
                </a:spcBef>
                <a:buNone/>
              </a:pPr>
              <a:endParaRPr/>
            </a:p>
          </p:txBody>
        </p:sp>
        <p:sp>
          <p:nvSpPr>
            <p:cNvPr id="1366" name="Shape 1366"/>
            <p:cNvSpPr/>
            <p:nvPr/>
          </p:nvSpPr>
          <p:spPr>
            <a:xfrm>
              <a:off x="960550" y="1531900"/>
              <a:ext cx="275550" cy="305800"/>
            </a:xfrm>
            <a:custGeom>
              <a:avLst/>
              <a:gdLst/>
              <a:ahLst/>
              <a:cxnLst/>
              <a:rect l="0" t="0" r="0" b="0"/>
              <a:pathLst>
                <a:path w="11022" h="12232" extrusionOk="0">
                  <a:moveTo>
                    <a:pt x="1748" y="0"/>
                  </a:moveTo>
                  <a:lnTo>
                    <a:pt x="1" y="2823"/>
                  </a:lnTo>
                  <a:lnTo>
                    <a:pt x="9409" y="12231"/>
                  </a:lnTo>
                  <a:lnTo>
                    <a:pt x="11022" y="9274"/>
                  </a:lnTo>
                  <a:lnTo>
                    <a:pt x="1748" y="0"/>
                  </a:lnTo>
                  <a:close/>
                </a:path>
              </a:pathLst>
            </a:custGeom>
            <a:solidFill>
              <a:srgbClr val="1EB4D7"/>
            </a:solidFill>
            <a:ln>
              <a:noFill/>
            </a:ln>
          </p:spPr>
          <p:txBody>
            <a:bodyPr lIns="91425" tIns="91425" rIns="91425" bIns="91425" anchor="ctr" anchorCtr="0">
              <a:noAutofit/>
            </a:bodyPr>
            <a:lstStyle/>
            <a:p>
              <a:pPr lvl="0">
                <a:spcBef>
                  <a:spcPts val="0"/>
                </a:spcBef>
                <a:buNone/>
              </a:pPr>
              <a:endParaRPr/>
            </a:p>
          </p:txBody>
        </p:sp>
        <p:sp>
          <p:nvSpPr>
            <p:cNvPr id="1367" name="Shape 1367"/>
            <p:cNvSpPr/>
            <p:nvPr/>
          </p:nvSpPr>
          <p:spPr>
            <a:xfrm>
              <a:off x="2818725" y="3386700"/>
              <a:ext cx="275575" cy="305800"/>
            </a:xfrm>
            <a:custGeom>
              <a:avLst/>
              <a:gdLst/>
              <a:ahLst/>
              <a:cxnLst/>
              <a:rect l="0" t="0" r="0" b="0"/>
              <a:pathLst>
                <a:path w="11023" h="12232" extrusionOk="0">
                  <a:moveTo>
                    <a:pt x="1614" y="1"/>
                  </a:moveTo>
                  <a:lnTo>
                    <a:pt x="1" y="2957"/>
                  </a:lnTo>
                  <a:lnTo>
                    <a:pt x="9275" y="12231"/>
                  </a:lnTo>
                  <a:lnTo>
                    <a:pt x="11022" y="9275"/>
                  </a:lnTo>
                  <a:lnTo>
                    <a:pt x="1614" y="1"/>
                  </a:lnTo>
                  <a:close/>
                </a:path>
              </a:pathLst>
            </a:custGeom>
            <a:solidFill>
              <a:srgbClr val="1EB4D7"/>
            </a:solidFill>
            <a:ln>
              <a:noFill/>
            </a:ln>
          </p:spPr>
          <p:txBody>
            <a:bodyPr lIns="91425" tIns="91425" rIns="91425" bIns="91425" anchor="ctr" anchorCtr="0">
              <a:noAutofit/>
            </a:bodyPr>
            <a:lstStyle/>
            <a:p>
              <a:pPr lvl="0">
                <a:spcBef>
                  <a:spcPts val="0"/>
                </a:spcBef>
                <a:buNone/>
              </a:pPr>
              <a:endParaRPr/>
            </a:p>
          </p:txBody>
        </p:sp>
        <p:sp>
          <p:nvSpPr>
            <p:cNvPr id="1368" name="Shape 1368"/>
            <p:cNvSpPr/>
            <p:nvPr/>
          </p:nvSpPr>
          <p:spPr>
            <a:xfrm>
              <a:off x="997525" y="1468050"/>
              <a:ext cx="322600" cy="305800"/>
            </a:xfrm>
            <a:custGeom>
              <a:avLst/>
              <a:gdLst/>
              <a:ahLst/>
              <a:cxnLst/>
              <a:rect l="0" t="0" r="0" b="0"/>
              <a:pathLst>
                <a:path w="12904" h="12232" extrusionOk="0">
                  <a:moveTo>
                    <a:pt x="1747" y="0"/>
                  </a:moveTo>
                  <a:lnTo>
                    <a:pt x="0" y="2957"/>
                  </a:lnTo>
                  <a:lnTo>
                    <a:pt x="9274" y="12231"/>
                  </a:lnTo>
                  <a:lnTo>
                    <a:pt x="9946" y="11291"/>
                  </a:lnTo>
                  <a:lnTo>
                    <a:pt x="12903" y="11291"/>
                  </a:lnTo>
                  <a:lnTo>
                    <a:pt x="1747" y="0"/>
                  </a:lnTo>
                  <a:close/>
                </a:path>
              </a:pathLst>
            </a:custGeom>
            <a:solidFill>
              <a:srgbClr val="1FB2D7"/>
            </a:solidFill>
            <a:ln>
              <a:noFill/>
            </a:ln>
          </p:spPr>
          <p:txBody>
            <a:bodyPr lIns="91425" tIns="91425" rIns="91425" bIns="91425" anchor="ctr" anchorCtr="0">
              <a:noAutofit/>
            </a:bodyPr>
            <a:lstStyle/>
            <a:p>
              <a:pPr lvl="0">
                <a:spcBef>
                  <a:spcPts val="0"/>
                </a:spcBef>
                <a:buNone/>
              </a:pPr>
              <a:endParaRPr/>
            </a:p>
          </p:txBody>
        </p:sp>
        <p:sp>
          <p:nvSpPr>
            <p:cNvPr id="1369" name="Shape 1369"/>
            <p:cNvSpPr/>
            <p:nvPr/>
          </p:nvSpPr>
          <p:spPr>
            <a:xfrm>
              <a:off x="2852325" y="3326225"/>
              <a:ext cx="275575" cy="305800"/>
            </a:xfrm>
            <a:custGeom>
              <a:avLst/>
              <a:gdLst/>
              <a:ahLst/>
              <a:cxnLst/>
              <a:rect l="0" t="0" r="0" b="0"/>
              <a:pathLst>
                <a:path w="11023" h="12232" extrusionOk="0">
                  <a:moveTo>
                    <a:pt x="1748" y="0"/>
                  </a:moveTo>
                  <a:lnTo>
                    <a:pt x="1" y="2957"/>
                  </a:lnTo>
                  <a:lnTo>
                    <a:pt x="9409" y="12231"/>
                  </a:lnTo>
                  <a:lnTo>
                    <a:pt x="11022" y="9274"/>
                  </a:lnTo>
                  <a:lnTo>
                    <a:pt x="1748" y="0"/>
                  </a:lnTo>
                  <a:close/>
                </a:path>
              </a:pathLst>
            </a:custGeom>
            <a:solidFill>
              <a:srgbClr val="1FB2D7"/>
            </a:solidFill>
            <a:ln>
              <a:noFill/>
            </a:ln>
          </p:spPr>
          <p:txBody>
            <a:bodyPr lIns="91425" tIns="91425" rIns="91425" bIns="91425" anchor="ctr" anchorCtr="0">
              <a:noAutofit/>
            </a:bodyPr>
            <a:lstStyle/>
            <a:p>
              <a:pPr lvl="0">
                <a:spcBef>
                  <a:spcPts val="0"/>
                </a:spcBef>
                <a:buNone/>
              </a:pPr>
              <a:endParaRPr/>
            </a:p>
          </p:txBody>
        </p:sp>
        <p:sp>
          <p:nvSpPr>
            <p:cNvPr id="1370" name="Shape 1370"/>
            <p:cNvSpPr/>
            <p:nvPr/>
          </p:nvSpPr>
          <p:spPr>
            <a:xfrm>
              <a:off x="1034475" y="1431100"/>
              <a:ext cx="383075" cy="319225"/>
            </a:xfrm>
            <a:custGeom>
              <a:avLst/>
              <a:gdLst/>
              <a:ahLst/>
              <a:cxnLst/>
              <a:rect l="0" t="0" r="0" b="0"/>
              <a:pathLst>
                <a:path w="15323" h="12769" extrusionOk="0">
                  <a:moveTo>
                    <a:pt x="1076" y="0"/>
                  </a:moveTo>
                  <a:lnTo>
                    <a:pt x="1" y="2016"/>
                  </a:lnTo>
                  <a:lnTo>
                    <a:pt x="10619" y="12769"/>
                  </a:lnTo>
                  <a:lnTo>
                    <a:pt x="15323" y="12769"/>
                  </a:lnTo>
                  <a:lnTo>
                    <a:pt x="2554" y="0"/>
                  </a:lnTo>
                  <a:close/>
                </a:path>
              </a:pathLst>
            </a:custGeom>
            <a:solidFill>
              <a:srgbClr val="20B0D8"/>
            </a:solidFill>
            <a:ln>
              <a:noFill/>
            </a:ln>
          </p:spPr>
          <p:txBody>
            <a:bodyPr lIns="91425" tIns="91425" rIns="91425" bIns="91425" anchor="ctr" anchorCtr="0">
              <a:noAutofit/>
            </a:bodyPr>
            <a:lstStyle/>
            <a:p>
              <a:pPr lvl="0">
                <a:spcBef>
                  <a:spcPts val="0"/>
                </a:spcBef>
                <a:buNone/>
              </a:pPr>
              <a:endParaRPr/>
            </a:p>
          </p:txBody>
        </p:sp>
        <p:sp>
          <p:nvSpPr>
            <p:cNvPr id="1371" name="Shape 1371"/>
            <p:cNvSpPr/>
            <p:nvPr/>
          </p:nvSpPr>
          <p:spPr>
            <a:xfrm>
              <a:off x="2889300" y="3262375"/>
              <a:ext cx="275550" cy="309150"/>
            </a:xfrm>
            <a:custGeom>
              <a:avLst/>
              <a:gdLst/>
              <a:ahLst/>
              <a:cxnLst/>
              <a:rect l="0" t="0" r="0" b="0"/>
              <a:pathLst>
                <a:path w="11022" h="12366" extrusionOk="0">
                  <a:moveTo>
                    <a:pt x="1748" y="0"/>
                  </a:moveTo>
                  <a:lnTo>
                    <a:pt x="0" y="2957"/>
                  </a:lnTo>
                  <a:lnTo>
                    <a:pt x="9274" y="12366"/>
                  </a:lnTo>
                  <a:lnTo>
                    <a:pt x="11022" y="9409"/>
                  </a:lnTo>
                  <a:lnTo>
                    <a:pt x="1748" y="0"/>
                  </a:lnTo>
                  <a:close/>
                </a:path>
              </a:pathLst>
            </a:custGeom>
            <a:solidFill>
              <a:srgbClr val="20B0D8"/>
            </a:solidFill>
            <a:ln>
              <a:noFill/>
            </a:ln>
          </p:spPr>
          <p:txBody>
            <a:bodyPr lIns="91425" tIns="91425" rIns="91425" bIns="91425" anchor="ctr" anchorCtr="0">
              <a:noAutofit/>
            </a:bodyPr>
            <a:lstStyle/>
            <a:p>
              <a:pPr lvl="0">
                <a:spcBef>
                  <a:spcPts val="0"/>
                </a:spcBef>
                <a:buNone/>
              </a:pPr>
              <a:endParaRPr/>
            </a:p>
          </p:txBody>
        </p:sp>
        <p:sp>
          <p:nvSpPr>
            <p:cNvPr id="1372" name="Shape 1372"/>
            <p:cNvSpPr/>
            <p:nvPr/>
          </p:nvSpPr>
          <p:spPr>
            <a:xfrm>
              <a:off x="1078150" y="1431100"/>
              <a:ext cx="436850" cy="319225"/>
            </a:xfrm>
            <a:custGeom>
              <a:avLst/>
              <a:gdLst/>
              <a:ahLst/>
              <a:cxnLst/>
              <a:rect l="0" t="0" r="0" b="0"/>
              <a:pathLst>
                <a:path w="17474" h="12769" extrusionOk="0">
                  <a:moveTo>
                    <a:pt x="1" y="0"/>
                  </a:moveTo>
                  <a:lnTo>
                    <a:pt x="12770" y="12769"/>
                  </a:lnTo>
                  <a:lnTo>
                    <a:pt x="17474" y="12769"/>
                  </a:lnTo>
                  <a:lnTo>
                    <a:pt x="4705" y="0"/>
                  </a:lnTo>
                  <a:close/>
                </a:path>
              </a:pathLst>
            </a:custGeom>
            <a:solidFill>
              <a:srgbClr val="21AED9"/>
            </a:solidFill>
            <a:ln>
              <a:noFill/>
            </a:ln>
          </p:spPr>
          <p:txBody>
            <a:bodyPr lIns="91425" tIns="91425" rIns="91425" bIns="91425" anchor="ctr" anchorCtr="0">
              <a:noAutofit/>
            </a:bodyPr>
            <a:lstStyle/>
            <a:p>
              <a:pPr lvl="0">
                <a:spcBef>
                  <a:spcPts val="0"/>
                </a:spcBef>
                <a:buNone/>
              </a:pPr>
              <a:endParaRPr/>
            </a:p>
          </p:txBody>
        </p:sp>
        <p:sp>
          <p:nvSpPr>
            <p:cNvPr id="1373" name="Shape 1373"/>
            <p:cNvSpPr/>
            <p:nvPr/>
          </p:nvSpPr>
          <p:spPr>
            <a:xfrm>
              <a:off x="2926250" y="3201900"/>
              <a:ext cx="272200" cy="305800"/>
            </a:xfrm>
            <a:custGeom>
              <a:avLst/>
              <a:gdLst/>
              <a:ahLst/>
              <a:cxnLst/>
              <a:rect l="0" t="0" r="0" b="0"/>
              <a:pathLst>
                <a:path w="10888" h="12232" extrusionOk="0">
                  <a:moveTo>
                    <a:pt x="1614" y="0"/>
                  </a:moveTo>
                  <a:lnTo>
                    <a:pt x="1" y="2957"/>
                  </a:lnTo>
                  <a:lnTo>
                    <a:pt x="9275" y="12231"/>
                  </a:lnTo>
                  <a:lnTo>
                    <a:pt x="10888" y="9274"/>
                  </a:lnTo>
                  <a:lnTo>
                    <a:pt x="1614" y="0"/>
                  </a:lnTo>
                  <a:close/>
                </a:path>
              </a:pathLst>
            </a:custGeom>
            <a:solidFill>
              <a:srgbClr val="21AED9"/>
            </a:solidFill>
            <a:ln>
              <a:noFill/>
            </a:ln>
          </p:spPr>
          <p:txBody>
            <a:bodyPr lIns="91425" tIns="91425" rIns="91425" bIns="91425" anchor="ctr" anchorCtr="0">
              <a:noAutofit/>
            </a:bodyPr>
            <a:lstStyle/>
            <a:p>
              <a:pPr lvl="0">
                <a:spcBef>
                  <a:spcPts val="0"/>
                </a:spcBef>
                <a:buNone/>
              </a:pPr>
              <a:endParaRPr/>
            </a:p>
          </p:txBody>
        </p:sp>
        <p:sp>
          <p:nvSpPr>
            <p:cNvPr id="1374" name="Shape 1374"/>
            <p:cNvSpPr/>
            <p:nvPr/>
          </p:nvSpPr>
          <p:spPr>
            <a:xfrm>
              <a:off x="1175600" y="1431100"/>
              <a:ext cx="436850" cy="319225"/>
            </a:xfrm>
            <a:custGeom>
              <a:avLst/>
              <a:gdLst/>
              <a:ahLst/>
              <a:cxnLst/>
              <a:rect l="0" t="0" r="0" b="0"/>
              <a:pathLst>
                <a:path w="17474" h="12769" extrusionOk="0">
                  <a:moveTo>
                    <a:pt x="1" y="0"/>
                  </a:moveTo>
                  <a:lnTo>
                    <a:pt x="12769" y="12769"/>
                  </a:lnTo>
                  <a:lnTo>
                    <a:pt x="17474" y="12769"/>
                  </a:lnTo>
                  <a:lnTo>
                    <a:pt x="4705" y="0"/>
                  </a:lnTo>
                  <a:close/>
                </a:path>
              </a:pathLst>
            </a:custGeom>
            <a:solidFill>
              <a:srgbClr val="22ADD9"/>
            </a:solidFill>
            <a:ln>
              <a:noFill/>
            </a:ln>
          </p:spPr>
          <p:txBody>
            <a:bodyPr lIns="91425" tIns="91425" rIns="91425" bIns="91425" anchor="ctr" anchorCtr="0">
              <a:noAutofit/>
            </a:bodyPr>
            <a:lstStyle/>
            <a:p>
              <a:pPr lvl="0">
                <a:spcBef>
                  <a:spcPts val="0"/>
                </a:spcBef>
                <a:buNone/>
              </a:pPr>
              <a:endParaRPr/>
            </a:p>
          </p:txBody>
        </p:sp>
        <p:sp>
          <p:nvSpPr>
            <p:cNvPr id="1375" name="Shape 1375"/>
            <p:cNvSpPr/>
            <p:nvPr/>
          </p:nvSpPr>
          <p:spPr>
            <a:xfrm>
              <a:off x="2959850" y="3141400"/>
              <a:ext cx="275575" cy="305800"/>
            </a:xfrm>
            <a:custGeom>
              <a:avLst/>
              <a:gdLst/>
              <a:ahLst/>
              <a:cxnLst/>
              <a:rect l="0" t="0" r="0" b="0"/>
              <a:pathLst>
                <a:path w="11023" h="12232" extrusionOk="0">
                  <a:moveTo>
                    <a:pt x="1748" y="1"/>
                  </a:moveTo>
                  <a:lnTo>
                    <a:pt x="1" y="2958"/>
                  </a:lnTo>
                  <a:lnTo>
                    <a:pt x="9275" y="12232"/>
                  </a:lnTo>
                  <a:lnTo>
                    <a:pt x="11022" y="9275"/>
                  </a:lnTo>
                  <a:lnTo>
                    <a:pt x="1748" y="1"/>
                  </a:lnTo>
                  <a:close/>
                </a:path>
              </a:pathLst>
            </a:custGeom>
            <a:solidFill>
              <a:srgbClr val="22ADD9"/>
            </a:solidFill>
            <a:ln>
              <a:noFill/>
            </a:ln>
          </p:spPr>
          <p:txBody>
            <a:bodyPr lIns="91425" tIns="91425" rIns="91425" bIns="91425" anchor="ctr" anchorCtr="0">
              <a:noAutofit/>
            </a:bodyPr>
            <a:lstStyle/>
            <a:p>
              <a:pPr lvl="0">
                <a:spcBef>
                  <a:spcPts val="0"/>
                </a:spcBef>
                <a:buNone/>
              </a:pPr>
              <a:endParaRPr/>
            </a:p>
          </p:txBody>
        </p:sp>
        <p:sp>
          <p:nvSpPr>
            <p:cNvPr id="1376" name="Shape 1376"/>
            <p:cNvSpPr/>
            <p:nvPr/>
          </p:nvSpPr>
          <p:spPr>
            <a:xfrm>
              <a:off x="2996825" y="3077575"/>
              <a:ext cx="275550" cy="309150"/>
            </a:xfrm>
            <a:custGeom>
              <a:avLst/>
              <a:gdLst/>
              <a:ahLst/>
              <a:cxnLst/>
              <a:rect l="0" t="0" r="0" b="0"/>
              <a:pathLst>
                <a:path w="11022" h="12366" extrusionOk="0">
                  <a:moveTo>
                    <a:pt x="1613" y="0"/>
                  </a:moveTo>
                  <a:lnTo>
                    <a:pt x="0" y="2957"/>
                  </a:lnTo>
                  <a:lnTo>
                    <a:pt x="9275" y="12366"/>
                  </a:lnTo>
                  <a:lnTo>
                    <a:pt x="11022" y="9409"/>
                  </a:lnTo>
                  <a:lnTo>
                    <a:pt x="1613" y="0"/>
                  </a:lnTo>
                  <a:close/>
                </a:path>
              </a:pathLst>
            </a:custGeom>
            <a:solidFill>
              <a:srgbClr val="23ABDA"/>
            </a:solidFill>
            <a:ln>
              <a:noFill/>
            </a:ln>
          </p:spPr>
          <p:txBody>
            <a:bodyPr lIns="91425" tIns="91425" rIns="91425" bIns="91425" anchor="ctr" anchorCtr="0">
              <a:noAutofit/>
            </a:bodyPr>
            <a:lstStyle/>
            <a:p>
              <a:pPr lvl="0">
                <a:spcBef>
                  <a:spcPts val="0"/>
                </a:spcBef>
                <a:buNone/>
              </a:pPr>
              <a:endParaRPr/>
            </a:p>
          </p:txBody>
        </p:sp>
        <p:sp>
          <p:nvSpPr>
            <p:cNvPr id="1377" name="Shape 1377"/>
            <p:cNvSpPr/>
            <p:nvPr/>
          </p:nvSpPr>
          <p:spPr>
            <a:xfrm>
              <a:off x="1273050" y="1431100"/>
              <a:ext cx="433500" cy="319225"/>
            </a:xfrm>
            <a:custGeom>
              <a:avLst/>
              <a:gdLst/>
              <a:ahLst/>
              <a:cxnLst/>
              <a:rect l="0" t="0" r="0" b="0"/>
              <a:pathLst>
                <a:path w="17340" h="12769" extrusionOk="0">
                  <a:moveTo>
                    <a:pt x="0" y="0"/>
                  </a:moveTo>
                  <a:lnTo>
                    <a:pt x="12769" y="12769"/>
                  </a:lnTo>
                  <a:lnTo>
                    <a:pt x="17339" y="12769"/>
                  </a:lnTo>
                  <a:lnTo>
                    <a:pt x="4705" y="0"/>
                  </a:lnTo>
                  <a:close/>
                </a:path>
              </a:pathLst>
            </a:custGeom>
            <a:solidFill>
              <a:srgbClr val="23ABDA"/>
            </a:solidFill>
            <a:ln>
              <a:noFill/>
            </a:ln>
          </p:spPr>
          <p:txBody>
            <a:bodyPr lIns="91425" tIns="91425" rIns="91425" bIns="91425" anchor="ctr" anchorCtr="0">
              <a:noAutofit/>
            </a:bodyPr>
            <a:lstStyle/>
            <a:p>
              <a:pPr lvl="0">
                <a:spcBef>
                  <a:spcPts val="0"/>
                </a:spcBef>
                <a:buNone/>
              </a:pPr>
              <a:endParaRPr/>
            </a:p>
          </p:txBody>
        </p:sp>
        <p:sp>
          <p:nvSpPr>
            <p:cNvPr id="1378" name="Shape 1378"/>
            <p:cNvSpPr/>
            <p:nvPr/>
          </p:nvSpPr>
          <p:spPr>
            <a:xfrm>
              <a:off x="1370500" y="1431100"/>
              <a:ext cx="433475" cy="319225"/>
            </a:xfrm>
            <a:custGeom>
              <a:avLst/>
              <a:gdLst/>
              <a:ahLst/>
              <a:cxnLst/>
              <a:rect l="0" t="0" r="0" b="0"/>
              <a:pathLst>
                <a:path w="17339" h="12769" extrusionOk="0">
                  <a:moveTo>
                    <a:pt x="0" y="0"/>
                  </a:moveTo>
                  <a:lnTo>
                    <a:pt x="12769" y="12769"/>
                  </a:lnTo>
                  <a:lnTo>
                    <a:pt x="17339" y="12769"/>
                  </a:lnTo>
                  <a:lnTo>
                    <a:pt x="4705" y="0"/>
                  </a:lnTo>
                  <a:close/>
                </a:path>
              </a:pathLst>
            </a:custGeom>
            <a:solidFill>
              <a:srgbClr val="25A9DA"/>
            </a:solidFill>
            <a:ln>
              <a:noFill/>
            </a:ln>
          </p:spPr>
          <p:txBody>
            <a:bodyPr lIns="91425" tIns="91425" rIns="91425" bIns="91425" anchor="ctr" anchorCtr="0">
              <a:noAutofit/>
            </a:bodyPr>
            <a:lstStyle/>
            <a:p>
              <a:pPr lvl="0">
                <a:spcBef>
                  <a:spcPts val="0"/>
                </a:spcBef>
                <a:buNone/>
              </a:pPr>
              <a:endParaRPr/>
            </a:p>
          </p:txBody>
        </p:sp>
        <p:sp>
          <p:nvSpPr>
            <p:cNvPr id="1379" name="Shape 1379"/>
            <p:cNvSpPr/>
            <p:nvPr/>
          </p:nvSpPr>
          <p:spPr>
            <a:xfrm>
              <a:off x="3030425" y="3017075"/>
              <a:ext cx="275550" cy="305800"/>
            </a:xfrm>
            <a:custGeom>
              <a:avLst/>
              <a:gdLst/>
              <a:ahLst/>
              <a:cxnLst/>
              <a:rect l="0" t="0" r="0" b="0"/>
              <a:pathLst>
                <a:path w="11022" h="12232" extrusionOk="0">
                  <a:moveTo>
                    <a:pt x="1748" y="1"/>
                  </a:moveTo>
                  <a:lnTo>
                    <a:pt x="1" y="2958"/>
                  </a:lnTo>
                  <a:lnTo>
                    <a:pt x="9409" y="12232"/>
                  </a:lnTo>
                  <a:lnTo>
                    <a:pt x="11022" y="9275"/>
                  </a:lnTo>
                  <a:lnTo>
                    <a:pt x="1748" y="1"/>
                  </a:lnTo>
                  <a:close/>
                </a:path>
              </a:pathLst>
            </a:custGeom>
            <a:solidFill>
              <a:srgbClr val="25A9DA"/>
            </a:solidFill>
            <a:ln>
              <a:noFill/>
            </a:ln>
          </p:spPr>
          <p:txBody>
            <a:bodyPr lIns="91425" tIns="91425" rIns="91425" bIns="91425" anchor="ctr" anchorCtr="0">
              <a:noAutofit/>
            </a:bodyPr>
            <a:lstStyle/>
            <a:p>
              <a:pPr lvl="0">
                <a:spcBef>
                  <a:spcPts val="0"/>
                </a:spcBef>
                <a:buNone/>
              </a:pPr>
              <a:endParaRPr/>
            </a:p>
          </p:txBody>
        </p:sp>
        <p:sp>
          <p:nvSpPr>
            <p:cNvPr id="1380" name="Shape 1380"/>
            <p:cNvSpPr/>
            <p:nvPr/>
          </p:nvSpPr>
          <p:spPr>
            <a:xfrm>
              <a:off x="1467950" y="1431100"/>
              <a:ext cx="433475" cy="319225"/>
            </a:xfrm>
            <a:custGeom>
              <a:avLst/>
              <a:gdLst/>
              <a:ahLst/>
              <a:cxnLst/>
              <a:rect l="0" t="0" r="0" b="0"/>
              <a:pathLst>
                <a:path w="17339" h="12769" extrusionOk="0">
                  <a:moveTo>
                    <a:pt x="0" y="0"/>
                  </a:moveTo>
                  <a:lnTo>
                    <a:pt x="12769" y="12769"/>
                  </a:lnTo>
                  <a:lnTo>
                    <a:pt x="17339" y="12769"/>
                  </a:lnTo>
                  <a:lnTo>
                    <a:pt x="4570" y="0"/>
                  </a:lnTo>
                  <a:close/>
                </a:path>
              </a:pathLst>
            </a:custGeom>
            <a:solidFill>
              <a:srgbClr val="26A8DB"/>
            </a:solidFill>
            <a:ln>
              <a:noFill/>
            </a:ln>
          </p:spPr>
          <p:txBody>
            <a:bodyPr lIns="91425" tIns="91425" rIns="91425" bIns="91425" anchor="ctr" anchorCtr="0">
              <a:noAutofit/>
            </a:bodyPr>
            <a:lstStyle/>
            <a:p>
              <a:pPr lvl="0">
                <a:spcBef>
                  <a:spcPts val="0"/>
                </a:spcBef>
                <a:buNone/>
              </a:pPr>
              <a:endParaRPr/>
            </a:p>
          </p:txBody>
        </p:sp>
        <p:sp>
          <p:nvSpPr>
            <p:cNvPr id="1381" name="Shape 1381"/>
            <p:cNvSpPr/>
            <p:nvPr/>
          </p:nvSpPr>
          <p:spPr>
            <a:xfrm>
              <a:off x="3067375" y="2956600"/>
              <a:ext cx="275575" cy="305800"/>
            </a:xfrm>
            <a:custGeom>
              <a:avLst/>
              <a:gdLst/>
              <a:ahLst/>
              <a:cxnLst/>
              <a:rect l="0" t="0" r="0" b="0"/>
              <a:pathLst>
                <a:path w="11023" h="12232" extrusionOk="0">
                  <a:moveTo>
                    <a:pt x="1614" y="0"/>
                  </a:moveTo>
                  <a:lnTo>
                    <a:pt x="1" y="2957"/>
                  </a:lnTo>
                  <a:lnTo>
                    <a:pt x="9275" y="12231"/>
                  </a:lnTo>
                  <a:lnTo>
                    <a:pt x="11022" y="9275"/>
                  </a:lnTo>
                  <a:lnTo>
                    <a:pt x="1614" y="0"/>
                  </a:lnTo>
                  <a:close/>
                </a:path>
              </a:pathLst>
            </a:custGeom>
            <a:solidFill>
              <a:srgbClr val="26A8DB"/>
            </a:solidFill>
            <a:ln>
              <a:noFill/>
            </a:ln>
          </p:spPr>
          <p:txBody>
            <a:bodyPr lIns="91425" tIns="91425" rIns="91425" bIns="91425" anchor="ctr" anchorCtr="0">
              <a:noAutofit/>
            </a:bodyPr>
            <a:lstStyle/>
            <a:p>
              <a:pPr lvl="0">
                <a:spcBef>
                  <a:spcPts val="0"/>
                </a:spcBef>
                <a:buNone/>
              </a:pPr>
              <a:endParaRPr/>
            </a:p>
          </p:txBody>
        </p:sp>
        <p:sp>
          <p:nvSpPr>
            <p:cNvPr id="1382" name="Shape 1382"/>
            <p:cNvSpPr/>
            <p:nvPr/>
          </p:nvSpPr>
          <p:spPr>
            <a:xfrm>
              <a:off x="1565375" y="1431100"/>
              <a:ext cx="433500" cy="319225"/>
            </a:xfrm>
            <a:custGeom>
              <a:avLst/>
              <a:gdLst/>
              <a:ahLst/>
              <a:cxnLst/>
              <a:rect l="0" t="0" r="0" b="0"/>
              <a:pathLst>
                <a:path w="17340" h="12769" extrusionOk="0">
                  <a:moveTo>
                    <a:pt x="1" y="0"/>
                  </a:moveTo>
                  <a:lnTo>
                    <a:pt x="12635" y="12769"/>
                  </a:lnTo>
                  <a:lnTo>
                    <a:pt x="17339" y="12769"/>
                  </a:lnTo>
                  <a:lnTo>
                    <a:pt x="4571" y="0"/>
                  </a:lnTo>
                  <a:close/>
                </a:path>
              </a:pathLst>
            </a:custGeom>
            <a:solidFill>
              <a:srgbClr val="27A6DC"/>
            </a:solidFill>
            <a:ln>
              <a:noFill/>
            </a:ln>
          </p:spPr>
          <p:txBody>
            <a:bodyPr lIns="91425" tIns="91425" rIns="91425" bIns="91425" anchor="ctr" anchorCtr="0">
              <a:noAutofit/>
            </a:bodyPr>
            <a:lstStyle/>
            <a:p>
              <a:pPr lvl="0">
                <a:spcBef>
                  <a:spcPts val="0"/>
                </a:spcBef>
                <a:buNone/>
              </a:pPr>
              <a:endParaRPr/>
            </a:p>
          </p:txBody>
        </p:sp>
        <p:sp>
          <p:nvSpPr>
            <p:cNvPr id="1383" name="Shape 1383"/>
            <p:cNvSpPr/>
            <p:nvPr/>
          </p:nvSpPr>
          <p:spPr>
            <a:xfrm>
              <a:off x="3101000" y="2896125"/>
              <a:ext cx="275550" cy="305800"/>
            </a:xfrm>
            <a:custGeom>
              <a:avLst/>
              <a:gdLst/>
              <a:ahLst/>
              <a:cxnLst/>
              <a:rect l="0" t="0" r="0" b="0"/>
              <a:pathLst>
                <a:path w="11022" h="12232" extrusionOk="0">
                  <a:moveTo>
                    <a:pt x="1747" y="0"/>
                  </a:moveTo>
                  <a:lnTo>
                    <a:pt x="0" y="2823"/>
                  </a:lnTo>
                  <a:lnTo>
                    <a:pt x="9409" y="12231"/>
                  </a:lnTo>
                  <a:lnTo>
                    <a:pt x="11021" y="9274"/>
                  </a:lnTo>
                  <a:lnTo>
                    <a:pt x="1747" y="0"/>
                  </a:lnTo>
                  <a:close/>
                </a:path>
              </a:pathLst>
            </a:custGeom>
            <a:solidFill>
              <a:srgbClr val="27A6DC"/>
            </a:solidFill>
            <a:ln>
              <a:noFill/>
            </a:ln>
          </p:spPr>
          <p:txBody>
            <a:bodyPr lIns="91425" tIns="91425" rIns="91425" bIns="91425" anchor="ctr" anchorCtr="0">
              <a:noAutofit/>
            </a:bodyPr>
            <a:lstStyle/>
            <a:p>
              <a:pPr lvl="0">
                <a:spcBef>
                  <a:spcPts val="0"/>
                </a:spcBef>
                <a:buNone/>
              </a:pPr>
              <a:endParaRPr/>
            </a:p>
          </p:txBody>
        </p:sp>
        <p:sp>
          <p:nvSpPr>
            <p:cNvPr id="1384" name="Shape 1384"/>
            <p:cNvSpPr/>
            <p:nvPr/>
          </p:nvSpPr>
          <p:spPr>
            <a:xfrm>
              <a:off x="3137950" y="2802025"/>
              <a:ext cx="275550" cy="336050"/>
            </a:xfrm>
            <a:custGeom>
              <a:avLst/>
              <a:gdLst/>
              <a:ahLst/>
              <a:cxnLst/>
              <a:rect l="0" t="0" r="0" b="0"/>
              <a:pathLst>
                <a:path w="11022" h="13442" extrusionOk="0">
                  <a:moveTo>
                    <a:pt x="404" y="1"/>
                  </a:moveTo>
                  <a:lnTo>
                    <a:pt x="1" y="404"/>
                  </a:lnTo>
                  <a:lnTo>
                    <a:pt x="1076" y="2286"/>
                  </a:lnTo>
                  <a:lnTo>
                    <a:pt x="1" y="4167"/>
                  </a:lnTo>
                  <a:lnTo>
                    <a:pt x="9275" y="13441"/>
                  </a:lnTo>
                  <a:lnTo>
                    <a:pt x="11022" y="10619"/>
                  </a:lnTo>
                  <a:lnTo>
                    <a:pt x="404" y="1"/>
                  </a:lnTo>
                  <a:close/>
                </a:path>
              </a:pathLst>
            </a:custGeom>
            <a:solidFill>
              <a:srgbClr val="28A4DC"/>
            </a:solidFill>
            <a:ln>
              <a:noFill/>
            </a:ln>
          </p:spPr>
          <p:txBody>
            <a:bodyPr lIns="91425" tIns="91425" rIns="91425" bIns="91425" anchor="ctr" anchorCtr="0">
              <a:noAutofit/>
            </a:bodyPr>
            <a:lstStyle/>
            <a:p>
              <a:pPr lvl="0">
                <a:spcBef>
                  <a:spcPts val="0"/>
                </a:spcBef>
                <a:buNone/>
              </a:pPr>
              <a:endParaRPr/>
            </a:p>
          </p:txBody>
        </p:sp>
        <p:sp>
          <p:nvSpPr>
            <p:cNvPr id="1385" name="Shape 1385"/>
            <p:cNvSpPr/>
            <p:nvPr/>
          </p:nvSpPr>
          <p:spPr>
            <a:xfrm>
              <a:off x="1662825" y="1431100"/>
              <a:ext cx="433500" cy="319225"/>
            </a:xfrm>
            <a:custGeom>
              <a:avLst/>
              <a:gdLst/>
              <a:ahLst/>
              <a:cxnLst/>
              <a:rect l="0" t="0" r="0" b="0"/>
              <a:pathLst>
                <a:path w="17340" h="12769" extrusionOk="0">
                  <a:moveTo>
                    <a:pt x="1" y="0"/>
                  </a:moveTo>
                  <a:lnTo>
                    <a:pt x="12635" y="12769"/>
                  </a:lnTo>
                  <a:lnTo>
                    <a:pt x="17339" y="12769"/>
                  </a:lnTo>
                  <a:lnTo>
                    <a:pt x="4571" y="0"/>
                  </a:lnTo>
                  <a:close/>
                </a:path>
              </a:pathLst>
            </a:custGeom>
            <a:solidFill>
              <a:srgbClr val="28A4DC"/>
            </a:solidFill>
            <a:ln>
              <a:noFill/>
            </a:ln>
          </p:spPr>
          <p:txBody>
            <a:bodyPr lIns="91425" tIns="91425" rIns="91425" bIns="91425" anchor="ctr" anchorCtr="0">
              <a:noAutofit/>
            </a:bodyPr>
            <a:lstStyle/>
            <a:p>
              <a:pPr lvl="0">
                <a:spcBef>
                  <a:spcPts val="0"/>
                </a:spcBef>
                <a:buNone/>
              </a:pPr>
              <a:endParaRPr/>
            </a:p>
          </p:txBody>
        </p:sp>
        <p:sp>
          <p:nvSpPr>
            <p:cNvPr id="1386" name="Shape 1386"/>
            <p:cNvSpPr/>
            <p:nvPr/>
          </p:nvSpPr>
          <p:spPr>
            <a:xfrm>
              <a:off x="3006900" y="2573550"/>
              <a:ext cx="440200" cy="504050"/>
            </a:xfrm>
            <a:custGeom>
              <a:avLst/>
              <a:gdLst/>
              <a:ahLst/>
              <a:cxnLst/>
              <a:rect l="0" t="0" r="0" b="0"/>
              <a:pathLst>
                <a:path w="17608" h="20162" extrusionOk="0">
                  <a:moveTo>
                    <a:pt x="404" y="0"/>
                  </a:moveTo>
                  <a:lnTo>
                    <a:pt x="1" y="269"/>
                  </a:lnTo>
                  <a:lnTo>
                    <a:pt x="5243" y="9543"/>
                  </a:lnTo>
                  <a:lnTo>
                    <a:pt x="15995" y="20161"/>
                  </a:lnTo>
                  <a:lnTo>
                    <a:pt x="17608" y="17204"/>
                  </a:lnTo>
                  <a:lnTo>
                    <a:pt x="404" y="0"/>
                  </a:lnTo>
                  <a:close/>
                </a:path>
              </a:pathLst>
            </a:custGeom>
            <a:solidFill>
              <a:srgbClr val="29A2DD"/>
            </a:solidFill>
            <a:ln>
              <a:noFill/>
            </a:ln>
          </p:spPr>
          <p:txBody>
            <a:bodyPr lIns="91425" tIns="91425" rIns="91425" bIns="91425" anchor="ctr" anchorCtr="0">
              <a:noAutofit/>
            </a:bodyPr>
            <a:lstStyle/>
            <a:p>
              <a:pPr lvl="0">
                <a:spcBef>
                  <a:spcPts val="0"/>
                </a:spcBef>
                <a:buNone/>
              </a:pPr>
              <a:endParaRPr/>
            </a:p>
          </p:txBody>
        </p:sp>
        <p:sp>
          <p:nvSpPr>
            <p:cNvPr id="1387" name="Shape 1387"/>
            <p:cNvSpPr/>
            <p:nvPr/>
          </p:nvSpPr>
          <p:spPr>
            <a:xfrm>
              <a:off x="1760275" y="1431100"/>
              <a:ext cx="433500" cy="319225"/>
            </a:xfrm>
            <a:custGeom>
              <a:avLst/>
              <a:gdLst/>
              <a:ahLst/>
              <a:cxnLst/>
              <a:rect l="0" t="0" r="0" b="0"/>
              <a:pathLst>
                <a:path w="17340" h="12769" extrusionOk="0">
                  <a:moveTo>
                    <a:pt x="1" y="0"/>
                  </a:moveTo>
                  <a:lnTo>
                    <a:pt x="12635" y="12769"/>
                  </a:lnTo>
                  <a:lnTo>
                    <a:pt x="17339" y="12769"/>
                  </a:lnTo>
                  <a:lnTo>
                    <a:pt x="4570" y="0"/>
                  </a:lnTo>
                  <a:close/>
                </a:path>
              </a:pathLst>
            </a:custGeom>
            <a:solidFill>
              <a:srgbClr val="29A2DD"/>
            </a:solidFill>
            <a:ln>
              <a:noFill/>
            </a:ln>
          </p:spPr>
          <p:txBody>
            <a:bodyPr lIns="91425" tIns="91425" rIns="91425" bIns="91425" anchor="ctr" anchorCtr="0">
              <a:noAutofit/>
            </a:bodyPr>
            <a:lstStyle/>
            <a:p>
              <a:pPr lvl="0">
                <a:spcBef>
                  <a:spcPts val="0"/>
                </a:spcBef>
                <a:buNone/>
              </a:pPr>
              <a:endParaRPr/>
            </a:p>
          </p:txBody>
        </p:sp>
        <p:sp>
          <p:nvSpPr>
            <p:cNvPr id="1388" name="Shape 1388"/>
            <p:cNvSpPr/>
            <p:nvPr/>
          </p:nvSpPr>
          <p:spPr>
            <a:xfrm>
              <a:off x="1854350" y="1431100"/>
              <a:ext cx="436850" cy="319225"/>
            </a:xfrm>
            <a:custGeom>
              <a:avLst/>
              <a:gdLst/>
              <a:ahLst/>
              <a:cxnLst/>
              <a:rect l="0" t="0" r="0" b="0"/>
              <a:pathLst>
                <a:path w="17474" h="12769" extrusionOk="0">
                  <a:moveTo>
                    <a:pt x="1" y="0"/>
                  </a:moveTo>
                  <a:lnTo>
                    <a:pt x="12770" y="12769"/>
                  </a:lnTo>
                  <a:lnTo>
                    <a:pt x="17474" y="12769"/>
                  </a:lnTo>
                  <a:lnTo>
                    <a:pt x="4705" y="0"/>
                  </a:lnTo>
                  <a:close/>
                </a:path>
              </a:pathLst>
            </a:custGeom>
            <a:solidFill>
              <a:srgbClr val="2AA1DD"/>
            </a:solidFill>
            <a:ln>
              <a:noFill/>
            </a:ln>
          </p:spPr>
          <p:txBody>
            <a:bodyPr lIns="91425" tIns="91425" rIns="91425" bIns="91425" anchor="ctr" anchorCtr="0">
              <a:noAutofit/>
            </a:bodyPr>
            <a:lstStyle/>
            <a:p>
              <a:pPr lvl="0">
                <a:spcBef>
                  <a:spcPts val="0"/>
                </a:spcBef>
                <a:buNone/>
              </a:pPr>
              <a:endParaRPr/>
            </a:p>
          </p:txBody>
        </p:sp>
        <p:sp>
          <p:nvSpPr>
            <p:cNvPr id="1389" name="Shape 1389"/>
            <p:cNvSpPr/>
            <p:nvPr/>
          </p:nvSpPr>
          <p:spPr>
            <a:xfrm>
              <a:off x="2872500" y="2345050"/>
              <a:ext cx="611575" cy="672050"/>
            </a:xfrm>
            <a:custGeom>
              <a:avLst/>
              <a:gdLst/>
              <a:ahLst/>
              <a:cxnLst/>
              <a:rect l="0" t="0" r="0" b="0"/>
              <a:pathLst>
                <a:path w="24463" h="26882" extrusionOk="0">
                  <a:moveTo>
                    <a:pt x="538" y="1"/>
                  </a:moveTo>
                  <a:lnTo>
                    <a:pt x="0" y="269"/>
                  </a:lnTo>
                  <a:lnTo>
                    <a:pt x="5377" y="9409"/>
                  </a:lnTo>
                  <a:lnTo>
                    <a:pt x="22715" y="26882"/>
                  </a:lnTo>
                  <a:lnTo>
                    <a:pt x="24462" y="23925"/>
                  </a:lnTo>
                  <a:lnTo>
                    <a:pt x="538" y="1"/>
                  </a:lnTo>
                  <a:close/>
                </a:path>
              </a:pathLst>
            </a:custGeom>
            <a:solidFill>
              <a:srgbClr val="2AA1DD"/>
            </a:solidFill>
            <a:ln>
              <a:noFill/>
            </a:ln>
          </p:spPr>
          <p:txBody>
            <a:bodyPr lIns="91425" tIns="91425" rIns="91425" bIns="91425" anchor="ctr" anchorCtr="0">
              <a:noAutofit/>
            </a:bodyPr>
            <a:lstStyle/>
            <a:p>
              <a:pPr lvl="0">
                <a:spcBef>
                  <a:spcPts val="0"/>
                </a:spcBef>
                <a:buNone/>
              </a:pPr>
              <a:endParaRPr/>
            </a:p>
          </p:txBody>
        </p:sp>
        <p:sp>
          <p:nvSpPr>
            <p:cNvPr id="1390" name="Shape 1390"/>
            <p:cNvSpPr/>
            <p:nvPr/>
          </p:nvSpPr>
          <p:spPr>
            <a:xfrm>
              <a:off x="2741450" y="2113200"/>
              <a:ext cx="779575" cy="843425"/>
            </a:xfrm>
            <a:custGeom>
              <a:avLst/>
              <a:gdLst/>
              <a:ahLst/>
              <a:cxnLst/>
              <a:rect l="0" t="0" r="0" b="0"/>
              <a:pathLst>
                <a:path w="31183" h="33737" extrusionOk="0">
                  <a:moveTo>
                    <a:pt x="404" y="0"/>
                  </a:moveTo>
                  <a:lnTo>
                    <a:pt x="0" y="404"/>
                  </a:lnTo>
                  <a:lnTo>
                    <a:pt x="5242" y="9543"/>
                  </a:lnTo>
                  <a:lnTo>
                    <a:pt x="29436" y="33736"/>
                  </a:lnTo>
                  <a:lnTo>
                    <a:pt x="31183" y="30780"/>
                  </a:lnTo>
                  <a:lnTo>
                    <a:pt x="404" y="0"/>
                  </a:lnTo>
                  <a:close/>
                </a:path>
              </a:pathLst>
            </a:custGeom>
            <a:solidFill>
              <a:srgbClr val="2B9FDE"/>
            </a:solidFill>
            <a:ln>
              <a:noFill/>
            </a:ln>
          </p:spPr>
          <p:txBody>
            <a:bodyPr lIns="91425" tIns="91425" rIns="91425" bIns="91425" anchor="ctr" anchorCtr="0">
              <a:noAutofit/>
            </a:bodyPr>
            <a:lstStyle/>
            <a:p>
              <a:pPr lvl="0">
                <a:spcBef>
                  <a:spcPts val="0"/>
                </a:spcBef>
                <a:buNone/>
              </a:pPr>
              <a:endParaRPr/>
            </a:p>
          </p:txBody>
        </p:sp>
        <p:sp>
          <p:nvSpPr>
            <p:cNvPr id="1391" name="Shape 1391"/>
            <p:cNvSpPr/>
            <p:nvPr/>
          </p:nvSpPr>
          <p:spPr>
            <a:xfrm>
              <a:off x="1951800" y="1431100"/>
              <a:ext cx="433500" cy="319225"/>
            </a:xfrm>
            <a:custGeom>
              <a:avLst/>
              <a:gdLst/>
              <a:ahLst/>
              <a:cxnLst/>
              <a:rect l="0" t="0" r="0" b="0"/>
              <a:pathLst>
                <a:path w="17340" h="12769" extrusionOk="0">
                  <a:moveTo>
                    <a:pt x="1" y="0"/>
                  </a:moveTo>
                  <a:lnTo>
                    <a:pt x="12769" y="12769"/>
                  </a:lnTo>
                  <a:lnTo>
                    <a:pt x="17339" y="12769"/>
                  </a:lnTo>
                  <a:lnTo>
                    <a:pt x="4705" y="0"/>
                  </a:lnTo>
                  <a:close/>
                </a:path>
              </a:pathLst>
            </a:custGeom>
            <a:solidFill>
              <a:srgbClr val="2B9FDE"/>
            </a:solidFill>
            <a:ln>
              <a:noFill/>
            </a:ln>
          </p:spPr>
          <p:txBody>
            <a:bodyPr lIns="91425" tIns="91425" rIns="91425" bIns="91425" anchor="ctr" anchorCtr="0">
              <a:noAutofit/>
            </a:bodyPr>
            <a:lstStyle/>
            <a:p>
              <a:pPr lvl="0">
                <a:spcBef>
                  <a:spcPts val="0"/>
                </a:spcBef>
                <a:buNone/>
              </a:pPr>
              <a:endParaRPr/>
            </a:p>
          </p:txBody>
        </p:sp>
        <p:sp>
          <p:nvSpPr>
            <p:cNvPr id="1392" name="Shape 1392"/>
            <p:cNvSpPr/>
            <p:nvPr/>
          </p:nvSpPr>
          <p:spPr>
            <a:xfrm>
              <a:off x="2049250" y="1431100"/>
              <a:ext cx="433500" cy="319225"/>
            </a:xfrm>
            <a:custGeom>
              <a:avLst/>
              <a:gdLst/>
              <a:ahLst/>
              <a:cxnLst/>
              <a:rect l="0" t="0" r="0" b="0"/>
              <a:pathLst>
                <a:path w="17340" h="12769" extrusionOk="0">
                  <a:moveTo>
                    <a:pt x="1" y="0"/>
                  </a:moveTo>
                  <a:lnTo>
                    <a:pt x="12769" y="12769"/>
                  </a:lnTo>
                  <a:lnTo>
                    <a:pt x="17339" y="12769"/>
                  </a:lnTo>
                  <a:lnTo>
                    <a:pt x="4705" y="0"/>
                  </a:lnTo>
                  <a:close/>
                </a:path>
              </a:pathLst>
            </a:custGeom>
            <a:solidFill>
              <a:srgbClr val="2C9DDE"/>
            </a:solidFill>
            <a:ln>
              <a:noFill/>
            </a:ln>
          </p:spPr>
          <p:txBody>
            <a:bodyPr lIns="91425" tIns="91425" rIns="91425" bIns="91425" anchor="ctr" anchorCtr="0">
              <a:noAutofit/>
            </a:bodyPr>
            <a:lstStyle/>
            <a:p>
              <a:pPr lvl="0">
                <a:spcBef>
                  <a:spcPts val="0"/>
                </a:spcBef>
                <a:buNone/>
              </a:pPr>
              <a:endParaRPr/>
            </a:p>
          </p:txBody>
        </p:sp>
        <p:sp>
          <p:nvSpPr>
            <p:cNvPr id="1393" name="Shape 1393"/>
            <p:cNvSpPr/>
            <p:nvPr/>
          </p:nvSpPr>
          <p:spPr>
            <a:xfrm>
              <a:off x="2610400" y="1884700"/>
              <a:ext cx="924075" cy="1008075"/>
            </a:xfrm>
            <a:custGeom>
              <a:avLst/>
              <a:gdLst/>
              <a:ahLst/>
              <a:cxnLst/>
              <a:rect l="0" t="0" r="0" b="0"/>
              <a:pathLst>
                <a:path w="36963" h="40323" extrusionOk="0">
                  <a:moveTo>
                    <a:pt x="404" y="1"/>
                  </a:moveTo>
                  <a:lnTo>
                    <a:pt x="1" y="270"/>
                  </a:lnTo>
                  <a:lnTo>
                    <a:pt x="5242" y="9544"/>
                  </a:lnTo>
                  <a:lnTo>
                    <a:pt x="36022" y="40323"/>
                  </a:lnTo>
                  <a:lnTo>
                    <a:pt x="36963" y="38979"/>
                  </a:lnTo>
                  <a:lnTo>
                    <a:pt x="33737" y="33334"/>
                  </a:lnTo>
                  <a:lnTo>
                    <a:pt x="404" y="1"/>
                  </a:lnTo>
                  <a:close/>
                </a:path>
              </a:pathLst>
            </a:custGeom>
            <a:solidFill>
              <a:srgbClr val="2C9DDE"/>
            </a:solidFill>
            <a:ln>
              <a:noFill/>
            </a:ln>
          </p:spPr>
          <p:txBody>
            <a:bodyPr lIns="91425" tIns="91425" rIns="91425" bIns="91425" anchor="ctr" anchorCtr="0">
              <a:noAutofit/>
            </a:bodyPr>
            <a:lstStyle/>
            <a:p>
              <a:pPr lvl="0">
                <a:spcBef>
                  <a:spcPts val="0"/>
                </a:spcBef>
                <a:buNone/>
              </a:pPr>
              <a:endParaRPr/>
            </a:p>
          </p:txBody>
        </p:sp>
        <p:sp>
          <p:nvSpPr>
            <p:cNvPr id="1394" name="Shape 1394"/>
            <p:cNvSpPr/>
            <p:nvPr/>
          </p:nvSpPr>
          <p:spPr>
            <a:xfrm>
              <a:off x="2146700" y="1431100"/>
              <a:ext cx="1307125" cy="1297025"/>
            </a:xfrm>
            <a:custGeom>
              <a:avLst/>
              <a:gdLst/>
              <a:ahLst/>
              <a:cxnLst/>
              <a:rect l="0" t="0" r="0" b="0"/>
              <a:pathLst>
                <a:path w="52285" h="51881" extrusionOk="0">
                  <a:moveTo>
                    <a:pt x="0" y="0"/>
                  </a:moveTo>
                  <a:lnTo>
                    <a:pt x="12769" y="12769"/>
                  </a:lnTo>
                  <a:lnTo>
                    <a:pt x="15188" y="12769"/>
                  </a:lnTo>
                  <a:lnTo>
                    <a:pt x="18549" y="18548"/>
                  </a:lnTo>
                  <a:lnTo>
                    <a:pt x="51882" y="51881"/>
                  </a:lnTo>
                  <a:lnTo>
                    <a:pt x="52285" y="51478"/>
                  </a:lnTo>
                  <a:lnTo>
                    <a:pt x="46909" y="42338"/>
                  </a:lnTo>
                  <a:lnTo>
                    <a:pt x="4570" y="0"/>
                  </a:lnTo>
                  <a:close/>
                </a:path>
              </a:pathLst>
            </a:custGeom>
            <a:solidFill>
              <a:srgbClr val="2D9CDF"/>
            </a:solidFill>
            <a:ln>
              <a:noFill/>
            </a:ln>
          </p:spPr>
          <p:txBody>
            <a:bodyPr lIns="91425" tIns="91425" rIns="91425" bIns="91425" anchor="ctr" anchorCtr="0">
              <a:noAutofit/>
            </a:bodyPr>
            <a:lstStyle/>
            <a:p>
              <a:pPr lvl="0">
                <a:spcBef>
                  <a:spcPts val="0"/>
                </a:spcBef>
                <a:buNone/>
              </a:pPr>
              <a:endParaRPr/>
            </a:p>
          </p:txBody>
        </p:sp>
        <p:sp>
          <p:nvSpPr>
            <p:cNvPr id="1395" name="Shape 1395"/>
            <p:cNvSpPr/>
            <p:nvPr/>
          </p:nvSpPr>
          <p:spPr>
            <a:xfrm>
              <a:off x="2244150" y="1431100"/>
              <a:ext cx="1075275" cy="1065175"/>
            </a:xfrm>
            <a:custGeom>
              <a:avLst/>
              <a:gdLst/>
              <a:ahLst/>
              <a:cxnLst/>
              <a:rect l="0" t="0" r="0" b="0"/>
              <a:pathLst>
                <a:path w="43011" h="42607" extrusionOk="0">
                  <a:moveTo>
                    <a:pt x="0" y="0"/>
                  </a:moveTo>
                  <a:lnTo>
                    <a:pt x="42607" y="42607"/>
                  </a:lnTo>
                  <a:lnTo>
                    <a:pt x="43011" y="42338"/>
                  </a:lnTo>
                  <a:lnTo>
                    <a:pt x="37769" y="33064"/>
                  </a:lnTo>
                  <a:lnTo>
                    <a:pt x="4570" y="0"/>
                  </a:lnTo>
                  <a:close/>
                </a:path>
              </a:pathLst>
            </a:custGeom>
            <a:solidFill>
              <a:srgbClr val="2F9AE0"/>
            </a:solidFill>
            <a:ln>
              <a:noFill/>
            </a:ln>
          </p:spPr>
          <p:txBody>
            <a:bodyPr lIns="91425" tIns="91425" rIns="91425" bIns="91425" anchor="ctr" anchorCtr="0">
              <a:noAutofit/>
            </a:bodyPr>
            <a:lstStyle/>
            <a:p>
              <a:pPr lvl="0">
                <a:spcBef>
                  <a:spcPts val="0"/>
                </a:spcBef>
                <a:buNone/>
              </a:pPr>
              <a:endParaRPr/>
            </a:p>
          </p:txBody>
        </p:sp>
        <p:sp>
          <p:nvSpPr>
            <p:cNvPr id="1396" name="Shape 1396"/>
            <p:cNvSpPr/>
            <p:nvPr/>
          </p:nvSpPr>
          <p:spPr>
            <a:xfrm>
              <a:off x="2341575" y="1431100"/>
              <a:ext cx="846800" cy="836700"/>
            </a:xfrm>
            <a:custGeom>
              <a:avLst/>
              <a:gdLst/>
              <a:ahLst/>
              <a:cxnLst/>
              <a:rect l="0" t="0" r="0" b="0"/>
              <a:pathLst>
                <a:path w="33872" h="33468" extrusionOk="0">
                  <a:moveTo>
                    <a:pt x="1" y="0"/>
                  </a:moveTo>
                  <a:lnTo>
                    <a:pt x="33468" y="33467"/>
                  </a:lnTo>
                  <a:lnTo>
                    <a:pt x="33872" y="33198"/>
                  </a:lnTo>
                  <a:lnTo>
                    <a:pt x="28495" y="23924"/>
                  </a:lnTo>
                  <a:lnTo>
                    <a:pt x="4571" y="0"/>
                  </a:lnTo>
                  <a:close/>
                </a:path>
              </a:pathLst>
            </a:custGeom>
            <a:solidFill>
              <a:srgbClr val="3098E0"/>
            </a:solidFill>
            <a:ln>
              <a:noFill/>
            </a:ln>
          </p:spPr>
          <p:txBody>
            <a:bodyPr lIns="91425" tIns="91425" rIns="91425" bIns="91425" anchor="ctr" anchorCtr="0">
              <a:noAutofit/>
            </a:bodyPr>
            <a:lstStyle/>
            <a:p>
              <a:pPr lvl="0">
                <a:spcBef>
                  <a:spcPts val="0"/>
                </a:spcBef>
                <a:buNone/>
              </a:pPr>
              <a:endParaRPr/>
            </a:p>
          </p:txBody>
        </p:sp>
        <p:sp>
          <p:nvSpPr>
            <p:cNvPr id="1397" name="Shape 1397"/>
            <p:cNvSpPr/>
            <p:nvPr/>
          </p:nvSpPr>
          <p:spPr>
            <a:xfrm>
              <a:off x="2439025" y="1431100"/>
              <a:ext cx="618300" cy="608200"/>
            </a:xfrm>
            <a:custGeom>
              <a:avLst/>
              <a:gdLst/>
              <a:ahLst/>
              <a:cxnLst/>
              <a:rect l="0" t="0" r="0" b="0"/>
              <a:pathLst>
                <a:path w="24732" h="24328" extrusionOk="0">
                  <a:moveTo>
                    <a:pt x="1" y="0"/>
                  </a:moveTo>
                  <a:lnTo>
                    <a:pt x="24194" y="24328"/>
                  </a:lnTo>
                  <a:lnTo>
                    <a:pt x="24732" y="23924"/>
                  </a:lnTo>
                  <a:lnTo>
                    <a:pt x="19355" y="14785"/>
                  </a:lnTo>
                  <a:lnTo>
                    <a:pt x="4571" y="0"/>
                  </a:lnTo>
                  <a:close/>
                </a:path>
              </a:pathLst>
            </a:custGeom>
            <a:solidFill>
              <a:srgbClr val="3196E1"/>
            </a:solidFill>
            <a:ln>
              <a:noFill/>
            </a:ln>
          </p:spPr>
          <p:txBody>
            <a:bodyPr lIns="91425" tIns="91425" rIns="91425" bIns="91425" anchor="ctr" anchorCtr="0">
              <a:noAutofit/>
            </a:bodyPr>
            <a:lstStyle/>
            <a:p>
              <a:pPr lvl="0">
                <a:spcBef>
                  <a:spcPts val="0"/>
                </a:spcBef>
                <a:buNone/>
              </a:pPr>
              <a:endParaRPr/>
            </a:p>
          </p:txBody>
        </p:sp>
        <p:sp>
          <p:nvSpPr>
            <p:cNvPr id="1398" name="Shape 1398"/>
            <p:cNvSpPr/>
            <p:nvPr/>
          </p:nvSpPr>
          <p:spPr>
            <a:xfrm>
              <a:off x="2533125" y="1431100"/>
              <a:ext cx="389800" cy="376350"/>
            </a:xfrm>
            <a:custGeom>
              <a:avLst/>
              <a:gdLst/>
              <a:ahLst/>
              <a:cxnLst/>
              <a:rect l="0" t="0" r="0" b="0"/>
              <a:pathLst>
                <a:path w="15592" h="15054" extrusionOk="0">
                  <a:moveTo>
                    <a:pt x="0" y="0"/>
                  </a:moveTo>
                  <a:lnTo>
                    <a:pt x="15188" y="15054"/>
                  </a:lnTo>
                  <a:lnTo>
                    <a:pt x="15591" y="14785"/>
                  </a:lnTo>
                  <a:lnTo>
                    <a:pt x="10350" y="5645"/>
                  </a:lnTo>
                  <a:lnTo>
                    <a:pt x="4704" y="0"/>
                  </a:lnTo>
                  <a:close/>
                </a:path>
              </a:pathLst>
            </a:custGeom>
            <a:solidFill>
              <a:srgbClr val="3295E1"/>
            </a:solidFill>
            <a:ln>
              <a:noFill/>
            </a:ln>
          </p:spPr>
          <p:txBody>
            <a:bodyPr lIns="91425" tIns="91425" rIns="91425" bIns="91425" anchor="ctr" anchorCtr="0">
              <a:noAutofit/>
            </a:bodyPr>
            <a:lstStyle/>
            <a:p>
              <a:pPr lvl="0">
                <a:spcBef>
                  <a:spcPts val="0"/>
                </a:spcBef>
                <a:buNone/>
              </a:pPr>
              <a:endParaRPr/>
            </a:p>
          </p:txBody>
        </p:sp>
        <p:sp>
          <p:nvSpPr>
            <p:cNvPr id="1399" name="Shape 1399"/>
            <p:cNvSpPr/>
            <p:nvPr/>
          </p:nvSpPr>
          <p:spPr>
            <a:xfrm>
              <a:off x="2630575" y="1431100"/>
              <a:ext cx="161300" cy="147850"/>
            </a:xfrm>
            <a:custGeom>
              <a:avLst/>
              <a:gdLst/>
              <a:ahLst/>
              <a:cxnLst/>
              <a:rect l="0" t="0" r="0" b="0"/>
              <a:pathLst>
                <a:path w="6452" h="5914" extrusionOk="0">
                  <a:moveTo>
                    <a:pt x="0" y="0"/>
                  </a:moveTo>
                  <a:lnTo>
                    <a:pt x="6048" y="5914"/>
                  </a:lnTo>
                  <a:lnTo>
                    <a:pt x="6452" y="5645"/>
                  </a:lnTo>
                  <a:lnTo>
                    <a:pt x="3226" y="0"/>
                  </a:lnTo>
                  <a:close/>
                </a:path>
              </a:pathLst>
            </a:custGeom>
            <a:solidFill>
              <a:srgbClr val="3393E2"/>
            </a:solidFill>
            <a:ln>
              <a:noFill/>
            </a:ln>
          </p:spPr>
          <p:txBody>
            <a:bodyPr lIns="91425" tIns="91425" rIns="91425" bIns="91425" anchor="ctr" anchorCtr="0">
              <a:noAutofit/>
            </a:bodyPr>
            <a:lstStyle/>
            <a:p>
              <a:pPr lvl="0">
                <a:spcBef>
                  <a:spcPts val="0"/>
                </a:spcBef>
                <a:buNone/>
              </a:pPr>
              <a:endParaRPr/>
            </a:p>
          </p:txBody>
        </p:sp>
      </p:grpSp>
      <p:sp>
        <p:nvSpPr>
          <p:cNvPr id="1400" name="Shape 1400"/>
          <p:cNvSpPr/>
          <p:nvPr/>
        </p:nvSpPr>
        <p:spPr>
          <a:xfrm rot="10800000" flipH="1">
            <a:off x="8763567" y="4485979"/>
            <a:ext cx="542999" cy="470400"/>
          </a:xfrm>
          <a:prstGeom prst="hexagon">
            <a:avLst>
              <a:gd name="adj" fmla="val 28678"/>
              <a:gd name="vf" fmla="val 115470"/>
            </a:avLst>
          </a:prstGeom>
          <a:noFill/>
          <a:ln w="9525" cap="flat"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401" name="Shape 1401"/>
          <p:cNvSpPr/>
          <p:nvPr/>
        </p:nvSpPr>
        <p:spPr>
          <a:xfrm rot="10800000" flipH="1">
            <a:off x="8523810" y="4741099"/>
            <a:ext cx="284100" cy="245700"/>
          </a:xfrm>
          <a:prstGeom prst="hexagon">
            <a:avLst>
              <a:gd name="adj" fmla="val 28678"/>
              <a:gd name="vf" fmla="val 115470"/>
            </a:avLst>
          </a:prstGeom>
          <a:solidFill>
            <a:srgbClr val="3292E1"/>
          </a:solidFill>
          <a:ln>
            <a:noFill/>
          </a:ln>
        </p:spPr>
        <p:txBody>
          <a:bodyPr lIns="91425" tIns="91425" rIns="91425" bIns="91425" anchor="ctr" anchorCtr="0">
            <a:noAutofit/>
          </a:bodyPr>
          <a:lstStyle/>
          <a:p>
            <a:pPr lvl="0">
              <a:spcBef>
                <a:spcPts val="0"/>
              </a:spcBef>
              <a:buNone/>
            </a:pPr>
            <a:endParaRPr/>
          </a:p>
        </p:txBody>
      </p:sp>
      <p:sp>
        <p:nvSpPr>
          <p:cNvPr id="1402" name="Shape 1402"/>
          <p:cNvSpPr/>
          <p:nvPr/>
        </p:nvSpPr>
        <p:spPr>
          <a:xfrm rot="10800000" flipH="1">
            <a:off x="8322785" y="3628022"/>
            <a:ext cx="542999" cy="470100"/>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403" name="Shape 1403"/>
          <p:cNvSpPr/>
          <p:nvPr/>
        </p:nvSpPr>
        <p:spPr>
          <a:xfrm rot="10800000" flipH="1">
            <a:off x="8763568" y="4009882"/>
            <a:ext cx="237599" cy="205799"/>
          </a:xfrm>
          <a:prstGeom prst="hexagon">
            <a:avLst>
              <a:gd name="adj" fmla="val 28678"/>
              <a:gd name="vf" fmla="val 115470"/>
            </a:avLst>
          </a:prstGeom>
          <a:noFill/>
          <a:ln w="19050" cap="flat" cmpd="sng">
            <a:solidFill>
              <a:srgbClr val="00E1C6"/>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E293C"/>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1732700" y="1735600"/>
            <a:ext cx="4944300" cy="645300"/>
          </a:xfrm>
          <a:prstGeom prst="rect">
            <a:avLst/>
          </a:prstGeom>
          <a:noFill/>
          <a:ln>
            <a:noFill/>
          </a:ln>
        </p:spPr>
        <p:txBody>
          <a:bodyPr lIns="91425" tIns="91425" rIns="91425" bIns="91425" anchor="b" anchorCtr="0"/>
          <a:lstStyle>
            <a:lvl1pPr lvl="0">
              <a:spcBef>
                <a:spcPts val="0"/>
              </a:spcBef>
              <a:buClr>
                <a:srgbClr val="19BBD5"/>
              </a:buClr>
              <a:buSzPct val="100000"/>
              <a:buFont typeface="Nixie One"/>
              <a:buNone/>
              <a:defRPr sz="4000">
                <a:solidFill>
                  <a:srgbClr val="19BBD5"/>
                </a:solidFill>
                <a:latin typeface="Nixie One"/>
                <a:ea typeface="Nixie One"/>
                <a:cs typeface="Nixie One"/>
                <a:sym typeface="Nixie One"/>
              </a:defRPr>
            </a:lvl1pPr>
            <a:lvl2pPr lvl="1">
              <a:spcBef>
                <a:spcPts val="0"/>
              </a:spcBef>
              <a:buClr>
                <a:srgbClr val="19BBD5"/>
              </a:buClr>
              <a:buSzPct val="100000"/>
              <a:buFont typeface="Nixie One"/>
              <a:buNone/>
              <a:defRPr sz="4000">
                <a:solidFill>
                  <a:srgbClr val="19BBD5"/>
                </a:solidFill>
                <a:latin typeface="Nixie One"/>
                <a:ea typeface="Nixie One"/>
                <a:cs typeface="Nixie One"/>
                <a:sym typeface="Nixie One"/>
              </a:defRPr>
            </a:lvl2pPr>
            <a:lvl3pPr lvl="2">
              <a:spcBef>
                <a:spcPts val="0"/>
              </a:spcBef>
              <a:buClr>
                <a:srgbClr val="19BBD5"/>
              </a:buClr>
              <a:buSzPct val="100000"/>
              <a:buFont typeface="Nixie One"/>
              <a:buNone/>
              <a:defRPr sz="4000">
                <a:solidFill>
                  <a:srgbClr val="19BBD5"/>
                </a:solidFill>
                <a:latin typeface="Nixie One"/>
                <a:ea typeface="Nixie One"/>
                <a:cs typeface="Nixie One"/>
                <a:sym typeface="Nixie One"/>
              </a:defRPr>
            </a:lvl3pPr>
            <a:lvl4pPr lvl="3">
              <a:spcBef>
                <a:spcPts val="0"/>
              </a:spcBef>
              <a:buClr>
                <a:srgbClr val="19BBD5"/>
              </a:buClr>
              <a:buSzPct val="100000"/>
              <a:buFont typeface="Nixie One"/>
              <a:buNone/>
              <a:defRPr sz="4000">
                <a:solidFill>
                  <a:srgbClr val="19BBD5"/>
                </a:solidFill>
                <a:latin typeface="Nixie One"/>
                <a:ea typeface="Nixie One"/>
                <a:cs typeface="Nixie One"/>
                <a:sym typeface="Nixie One"/>
              </a:defRPr>
            </a:lvl4pPr>
            <a:lvl5pPr lvl="4">
              <a:spcBef>
                <a:spcPts val="0"/>
              </a:spcBef>
              <a:buClr>
                <a:srgbClr val="19BBD5"/>
              </a:buClr>
              <a:buSzPct val="100000"/>
              <a:buFont typeface="Nixie One"/>
              <a:buNone/>
              <a:defRPr sz="4000">
                <a:solidFill>
                  <a:srgbClr val="19BBD5"/>
                </a:solidFill>
                <a:latin typeface="Nixie One"/>
                <a:ea typeface="Nixie One"/>
                <a:cs typeface="Nixie One"/>
                <a:sym typeface="Nixie One"/>
              </a:defRPr>
            </a:lvl5pPr>
            <a:lvl6pPr lvl="5">
              <a:spcBef>
                <a:spcPts val="0"/>
              </a:spcBef>
              <a:buClr>
                <a:srgbClr val="19BBD5"/>
              </a:buClr>
              <a:buSzPct val="100000"/>
              <a:buFont typeface="Nixie One"/>
              <a:buNone/>
              <a:defRPr sz="4000">
                <a:solidFill>
                  <a:srgbClr val="19BBD5"/>
                </a:solidFill>
                <a:latin typeface="Nixie One"/>
                <a:ea typeface="Nixie One"/>
                <a:cs typeface="Nixie One"/>
                <a:sym typeface="Nixie One"/>
              </a:defRPr>
            </a:lvl6pPr>
            <a:lvl7pPr lvl="6">
              <a:spcBef>
                <a:spcPts val="0"/>
              </a:spcBef>
              <a:buClr>
                <a:srgbClr val="19BBD5"/>
              </a:buClr>
              <a:buSzPct val="100000"/>
              <a:buFont typeface="Nixie One"/>
              <a:buNone/>
              <a:defRPr sz="4000">
                <a:solidFill>
                  <a:srgbClr val="19BBD5"/>
                </a:solidFill>
                <a:latin typeface="Nixie One"/>
                <a:ea typeface="Nixie One"/>
                <a:cs typeface="Nixie One"/>
                <a:sym typeface="Nixie One"/>
              </a:defRPr>
            </a:lvl7pPr>
            <a:lvl8pPr lvl="7">
              <a:spcBef>
                <a:spcPts val="0"/>
              </a:spcBef>
              <a:buClr>
                <a:srgbClr val="19BBD5"/>
              </a:buClr>
              <a:buSzPct val="100000"/>
              <a:buFont typeface="Nixie One"/>
              <a:buNone/>
              <a:defRPr sz="4000">
                <a:solidFill>
                  <a:srgbClr val="19BBD5"/>
                </a:solidFill>
                <a:latin typeface="Nixie One"/>
                <a:ea typeface="Nixie One"/>
                <a:cs typeface="Nixie One"/>
                <a:sym typeface="Nixie One"/>
              </a:defRPr>
            </a:lvl8pPr>
            <a:lvl9pPr lvl="8">
              <a:spcBef>
                <a:spcPts val="0"/>
              </a:spcBef>
              <a:buClr>
                <a:srgbClr val="19BBD5"/>
              </a:buClr>
              <a:buSzPct val="100000"/>
              <a:buFont typeface="Nixie One"/>
              <a:buNone/>
              <a:defRPr sz="4000">
                <a:solidFill>
                  <a:srgbClr val="19BBD5"/>
                </a:solidFill>
                <a:latin typeface="Nixie One"/>
                <a:ea typeface="Nixie One"/>
                <a:cs typeface="Nixie One"/>
                <a:sym typeface="Nixie One"/>
              </a:defRPr>
            </a:lvl9pPr>
          </a:lstStyle>
          <a:p>
            <a:endParaRPr/>
          </a:p>
        </p:txBody>
      </p:sp>
      <p:sp>
        <p:nvSpPr>
          <p:cNvPr id="7" name="Shape 7"/>
          <p:cNvSpPr txBox="1">
            <a:spLocks noGrp="1"/>
          </p:cNvSpPr>
          <p:nvPr>
            <p:ph type="body" idx="1"/>
          </p:nvPr>
        </p:nvSpPr>
        <p:spPr>
          <a:xfrm>
            <a:off x="1732700" y="2255124"/>
            <a:ext cx="4944300" cy="1659900"/>
          </a:xfrm>
          <a:prstGeom prst="rect">
            <a:avLst/>
          </a:prstGeom>
          <a:noFill/>
          <a:ln>
            <a:noFill/>
          </a:ln>
        </p:spPr>
        <p:txBody>
          <a:bodyPr lIns="91425" tIns="91425" rIns="91425" bIns="91425" anchor="t" anchorCtr="0"/>
          <a:lstStyle>
            <a:lvl1pPr lvl="0">
              <a:spcBef>
                <a:spcPts val="600"/>
              </a:spcBef>
              <a:buClr>
                <a:srgbClr val="19BBD5"/>
              </a:buClr>
              <a:buFont typeface="Muli"/>
              <a:buChar char="◇"/>
              <a:defRPr>
                <a:solidFill>
                  <a:srgbClr val="C6DAEC"/>
                </a:solidFill>
                <a:latin typeface="Muli"/>
                <a:ea typeface="Muli"/>
                <a:cs typeface="Muli"/>
                <a:sym typeface="Muli"/>
              </a:defRPr>
            </a:lvl1pPr>
            <a:lvl2pPr lvl="1">
              <a:spcBef>
                <a:spcPts val="480"/>
              </a:spcBef>
              <a:buClr>
                <a:srgbClr val="19BBD5"/>
              </a:buClr>
              <a:buFont typeface="Muli"/>
              <a:buChar char="￭"/>
              <a:defRPr>
                <a:solidFill>
                  <a:srgbClr val="C6DAEC"/>
                </a:solidFill>
                <a:latin typeface="Muli"/>
                <a:ea typeface="Muli"/>
                <a:cs typeface="Muli"/>
                <a:sym typeface="Muli"/>
              </a:defRPr>
            </a:lvl2pPr>
            <a:lvl3pPr lvl="2">
              <a:spcBef>
                <a:spcPts val="480"/>
              </a:spcBef>
              <a:buClr>
                <a:srgbClr val="19BBD5"/>
              </a:buClr>
              <a:buFont typeface="Muli"/>
              <a:buChar char="￮"/>
              <a:defRPr>
                <a:solidFill>
                  <a:srgbClr val="C6DAEC"/>
                </a:solidFill>
                <a:latin typeface="Muli"/>
                <a:ea typeface="Muli"/>
                <a:cs typeface="Muli"/>
                <a:sym typeface="Muli"/>
              </a:defRPr>
            </a:lvl3pPr>
            <a:lvl4pPr lvl="3">
              <a:spcBef>
                <a:spcPts val="360"/>
              </a:spcBef>
              <a:buClr>
                <a:srgbClr val="19BBD5"/>
              </a:buClr>
              <a:buFont typeface="Muli"/>
              <a:defRPr>
                <a:solidFill>
                  <a:srgbClr val="C6DAEC"/>
                </a:solidFill>
                <a:latin typeface="Muli"/>
                <a:ea typeface="Muli"/>
                <a:cs typeface="Muli"/>
                <a:sym typeface="Muli"/>
              </a:defRPr>
            </a:lvl4pPr>
            <a:lvl5pPr lvl="4">
              <a:spcBef>
                <a:spcPts val="360"/>
              </a:spcBef>
              <a:buClr>
                <a:srgbClr val="19BBD5"/>
              </a:buClr>
              <a:buFont typeface="Muli"/>
              <a:defRPr>
                <a:solidFill>
                  <a:srgbClr val="C6DAEC"/>
                </a:solidFill>
                <a:latin typeface="Muli"/>
                <a:ea typeface="Muli"/>
                <a:cs typeface="Muli"/>
                <a:sym typeface="Muli"/>
              </a:defRPr>
            </a:lvl5pPr>
            <a:lvl6pPr lvl="5">
              <a:spcBef>
                <a:spcPts val="360"/>
              </a:spcBef>
              <a:buClr>
                <a:srgbClr val="C6DAEC"/>
              </a:buClr>
              <a:buFont typeface="Muli"/>
              <a:defRPr>
                <a:solidFill>
                  <a:srgbClr val="C6DAEC"/>
                </a:solidFill>
                <a:latin typeface="Muli"/>
                <a:ea typeface="Muli"/>
                <a:cs typeface="Muli"/>
                <a:sym typeface="Muli"/>
              </a:defRPr>
            </a:lvl6pPr>
            <a:lvl7pPr lvl="6">
              <a:spcBef>
                <a:spcPts val="360"/>
              </a:spcBef>
              <a:buClr>
                <a:srgbClr val="C6DAEC"/>
              </a:buClr>
              <a:buFont typeface="Muli"/>
              <a:defRPr>
                <a:solidFill>
                  <a:srgbClr val="C6DAEC"/>
                </a:solidFill>
                <a:latin typeface="Muli"/>
                <a:ea typeface="Muli"/>
                <a:cs typeface="Muli"/>
                <a:sym typeface="Muli"/>
              </a:defRPr>
            </a:lvl7pPr>
            <a:lvl8pPr lvl="7">
              <a:spcBef>
                <a:spcPts val="360"/>
              </a:spcBef>
              <a:buClr>
                <a:srgbClr val="C6DAEC"/>
              </a:buClr>
              <a:buFont typeface="Muli"/>
              <a:defRPr>
                <a:solidFill>
                  <a:srgbClr val="C6DAEC"/>
                </a:solidFill>
                <a:latin typeface="Muli"/>
                <a:ea typeface="Muli"/>
                <a:cs typeface="Muli"/>
                <a:sym typeface="Muli"/>
              </a:defRPr>
            </a:lvl8pPr>
            <a:lvl9pPr lvl="8">
              <a:spcBef>
                <a:spcPts val="360"/>
              </a:spcBef>
              <a:buClr>
                <a:srgbClr val="C6DAEC"/>
              </a:buClr>
              <a:buFont typeface="Muli"/>
              <a:defRPr>
                <a:solidFill>
                  <a:srgbClr val="C6DAEC"/>
                </a:solidFill>
                <a:latin typeface="Muli"/>
                <a:ea typeface="Muli"/>
                <a:cs typeface="Muli"/>
                <a:sym typeface="Mul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4" r:id="rId4"/>
    <p:sldLayoutId id="2147483656"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07"/>
        <p:cNvGrpSpPr/>
        <p:nvPr/>
      </p:nvGrpSpPr>
      <p:grpSpPr>
        <a:xfrm>
          <a:off x="0" y="0"/>
          <a:ext cx="0" cy="0"/>
          <a:chOff x="0" y="0"/>
          <a:chExt cx="0" cy="0"/>
        </a:xfrm>
      </p:grpSpPr>
      <p:sp>
        <p:nvSpPr>
          <p:cNvPr id="1408" name="Shape 1408"/>
          <p:cNvSpPr txBox="1">
            <a:spLocks noGrp="1"/>
          </p:cNvSpPr>
          <p:nvPr>
            <p:ph type="ctrTitle"/>
          </p:nvPr>
        </p:nvSpPr>
        <p:spPr>
          <a:xfrm>
            <a:off x="1400175" y="1991825"/>
            <a:ext cx="6343500" cy="1159799"/>
          </a:xfrm>
          <a:prstGeom prst="rect">
            <a:avLst/>
          </a:prstGeom>
        </p:spPr>
        <p:txBody>
          <a:bodyPr lIns="91425" tIns="91425" rIns="91425" bIns="91425" anchor="ctr" anchorCtr="0">
            <a:noAutofit/>
          </a:bodyPr>
          <a:lstStyle/>
          <a:p>
            <a:pPr lvl="0"/>
            <a:r>
              <a:rPr lang="en-US" sz="3600" b="1" dirty="0" smtClean="0">
                <a:cs typeface="+mj-cs"/>
              </a:rPr>
              <a:t>Staffing Management Project</a:t>
            </a:r>
            <a:endParaRPr lang="en" sz="3600" b="1" dirty="0">
              <a:cs typeface="+mj-cs"/>
            </a:endParaRPr>
          </a:p>
        </p:txBody>
      </p:sp>
      <p:sp>
        <p:nvSpPr>
          <p:cNvPr id="2" name="مربع نص 1"/>
          <p:cNvSpPr txBox="1"/>
          <p:nvPr/>
        </p:nvSpPr>
        <p:spPr>
          <a:xfrm>
            <a:off x="179512" y="3723878"/>
            <a:ext cx="2664296" cy="1015663"/>
          </a:xfrm>
          <a:prstGeom prst="rect">
            <a:avLst/>
          </a:prstGeom>
          <a:noFill/>
        </p:spPr>
        <p:txBody>
          <a:bodyPr wrap="square" rtlCol="1">
            <a:spAutoFit/>
          </a:bodyPr>
          <a:lstStyle/>
          <a:p>
            <a:pPr algn="ctr"/>
            <a:r>
              <a:rPr lang="en-US" sz="2000" b="1" dirty="0">
                <a:solidFill>
                  <a:srgbClr val="19BBD5"/>
                </a:solidFill>
                <a:latin typeface="+mj-lt"/>
                <a:ea typeface="Nixie One"/>
                <a:cs typeface="+mj-cs"/>
                <a:sym typeface="Nixie One"/>
              </a:rPr>
              <a:t>Presented By :</a:t>
            </a:r>
            <a:br>
              <a:rPr lang="en-US" sz="2000" b="1" dirty="0">
                <a:solidFill>
                  <a:srgbClr val="19BBD5"/>
                </a:solidFill>
                <a:latin typeface="+mj-lt"/>
                <a:ea typeface="Nixie One"/>
                <a:cs typeface="+mj-cs"/>
                <a:sym typeface="Nixie One"/>
              </a:rPr>
            </a:br>
            <a:r>
              <a:rPr lang="en-US" sz="2000" b="1" dirty="0" smtClean="0">
                <a:solidFill>
                  <a:srgbClr val="19BBD5"/>
                </a:solidFill>
                <a:latin typeface="+mj-lt"/>
                <a:ea typeface="Nixie One"/>
                <a:cs typeface="+mj-cs"/>
                <a:sym typeface="Nixie One"/>
              </a:rPr>
              <a:t>Rami Hussien</a:t>
            </a:r>
            <a:endParaRPr lang="en-US" sz="2000" b="1" dirty="0">
              <a:solidFill>
                <a:srgbClr val="19BBD5"/>
              </a:solidFill>
              <a:latin typeface="+mj-lt"/>
              <a:ea typeface="Nixie One"/>
              <a:cs typeface="+mj-cs"/>
              <a:sym typeface="Nixie One"/>
            </a:endParaRPr>
          </a:p>
          <a:p>
            <a:pPr algn="ctr"/>
            <a:r>
              <a:rPr lang="en-US" sz="2000" b="1" dirty="0" smtClean="0">
                <a:solidFill>
                  <a:srgbClr val="19BBD5"/>
                </a:solidFill>
                <a:latin typeface="+mj-lt"/>
                <a:ea typeface="Nixie One"/>
                <a:cs typeface="+mj-cs"/>
                <a:sym typeface="Nixie One"/>
              </a:rPr>
              <a:t>Wisam Jaddo</a:t>
            </a:r>
            <a:endParaRPr lang="ar-SA" sz="2000" b="1" dirty="0">
              <a:solidFill>
                <a:srgbClr val="19BBD5"/>
              </a:solidFill>
              <a:latin typeface="+mj-lt"/>
              <a:ea typeface="Nixie One"/>
              <a:cs typeface="+mj-cs"/>
              <a:sym typeface="Nixie One"/>
            </a:endParaRPr>
          </a:p>
        </p:txBody>
      </p:sp>
      <p:sp>
        <p:nvSpPr>
          <p:cNvPr id="3" name="مربع نص 2"/>
          <p:cNvSpPr txBox="1"/>
          <p:nvPr/>
        </p:nvSpPr>
        <p:spPr>
          <a:xfrm>
            <a:off x="6228184" y="3723878"/>
            <a:ext cx="2736304" cy="1015663"/>
          </a:xfrm>
          <a:prstGeom prst="rect">
            <a:avLst/>
          </a:prstGeom>
          <a:noFill/>
        </p:spPr>
        <p:txBody>
          <a:bodyPr wrap="square" rtlCol="1">
            <a:spAutoFit/>
          </a:bodyPr>
          <a:lstStyle/>
          <a:p>
            <a:r>
              <a:rPr lang="en-US" sz="2000" b="1" dirty="0">
                <a:solidFill>
                  <a:srgbClr val="19BBD5"/>
                </a:solidFill>
                <a:latin typeface="+mj-lt"/>
                <a:ea typeface="Nixie One"/>
                <a:cs typeface="+mj-cs"/>
              </a:rPr>
              <a:t>Supervised By </a:t>
            </a:r>
            <a:r>
              <a:rPr lang="en-US" sz="2000" b="1" dirty="0" smtClean="0">
                <a:solidFill>
                  <a:srgbClr val="19BBD5"/>
                </a:solidFill>
                <a:latin typeface="+mj-lt"/>
                <a:ea typeface="Nixie One"/>
                <a:cs typeface="+mj-cs"/>
              </a:rPr>
              <a:t>:</a:t>
            </a:r>
          </a:p>
          <a:p>
            <a:r>
              <a:rPr lang="en-US" sz="2000" b="1" dirty="0" smtClean="0">
                <a:solidFill>
                  <a:srgbClr val="19BBD5"/>
                </a:solidFill>
                <a:latin typeface="+mj-lt"/>
                <a:ea typeface="Nixie One"/>
                <a:cs typeface="+mj-cs"/>
              </a:rPr>
              <a:t>Eng. Haya Samaneh</a:t>
            </a:r>
            <a:r>
              <a:rPr lang="en-US" sz="2000" b="1" dirty="0">
                <a:solidFill>
                  <a:srgbClr val="19BBD5"/>
                </a:solidFill>
                <a:latin typeface="+mj-lt"/>
                <a:ea typeface="Nixie One"/>
                <a:cs typeface="+mj-cs"/>
              </a:rPr>
              <a:t/>
            </a:r>
            <a:br>
              <a:rPr lang="en-US" sz="2000" b="1" dirty="0">
                <a:solidFill>
                  <a:srgbClr val="19BBD5"/>
                </a:solidFill>
                <a:latin typeface="+mj-lt"/>
                <a:ea typeface="Nixie One"/>
                <a:cs typeface="+mj-cs"/>
              </a:rPr>
            </a:br>
            <a:r>
              <a:rPr lang="en-US" sz="2000" b="1" dirty="0">
                <a:solidFill>
                  <a:srgbClr val="19BBD5"/>
                </a:solidFill>
                <a:latin typeface="+mj-lt"/>
                <a:ea typeface="Nixie One"/>
                <a:cs typeface="+mj-cs"/>
              </a:rPr>
              <a:t>Dr. Manar </a:t>
            </a:r>
            <a:r>
              <a:rPr lang="en-US" sz="2000" b="1" dirty="0" smtClean="0">
                <a:solidFill>
                  <a:srgbClr val="19BBD5"/>
                </a:solidFill>
                <a:latin typeface="+mj-lt"/>
                <a:ea typeface="Nixie One"/>
                <a:cs typeface="+mj-cs"/>
              </a:rPr>
              <a:t>Qamhieh</a:t>
            </a:r>
            <a:endParaRPr lang="ar-SA" sz="2000" b="1" dirty="0">
              <a:solidFill>
                <a:srgbClr val="19BBD5"/>
              </a:solidFill>
              <a:latin typeface="+mj-lt"/>
              <a:ea typeface="Nixie One"/>
              <a:cs typeface="+mj-cs"/>
            </a:endParaRPr>
          </a:p>
        </p:txBody>
      </p:sp>
      <p:pic>
        <p:nvPicPr>
          <p:cNvPr id="1032" name="Picture 8" descr="android, google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27858" y="4651092"/>
            <a:ext cx="237366" cy="23736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53130" y="4083918"/>
            <a:ext cx="1008112" cy="922800"/>
          </a:xfrm>
          <a:prstGeom prst="rect">
            <a:avLst/>
          </a:prstGeom>
        </p:spPr>
      </p:pic>
    </p:spTree>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81"/>
        <p:cNvGrpSpPr/>
        <p:nvPr/>
      </p:nvGrpSpPr>
      <p:grpSpPr>
        <a:xfrm>
          <a:off x="0" y="0"/>
          <a:ext cx="0" cy="0"/>
          <a:chOff x="0" y="0"/>
          <a:chExt cx="0" cy="0"/>
        </a:xfrm>
      </p:grpSpPr>
      <p:sp>
        <p:nvSpPr>
          <p:cNvPr id="3" name="Title 2"/>
          <p:cNvSpPr>
            <a:spLocks noGrp="1"/>
          </p:cNvSpPr>
          <p:nvPr>
            <p:ph type="title"/>
          </p:nvPr>
        </p:nvSpPr>
        <p:spPr>
          <a:xfrm>
            <a:off x="2411760" y="699542"/>
            <a:ext cx="4944300" cy="645300"/>
          </a:xfrm>
        </p:spPr>
        <p:txBody>
          <a:bodyPr/>
          <a:lstStyle/>
          <a:p>
            <a:r>
              <a:rPr lang="en-US" dirty="0" smtClean="0"/>
              <a:t>How it works</a:t>
            </a:r>
            <a:endParaRPr lang="en-US" dirty="0"/>
          </a:p>
        </p:txBody>
      </p:sp>
      <p:sp>
        <p:nvSpPr>
          <p:cNvPr id="1583" name="Shape 1583"/>
          <p:cNvSpPr/>
          <p:nvPr/>
        </p:nvSpPr>
        <p:spPr>
          <a:xfrm>
            <a:off x="1914525" y="2328350"/>
            <a:ext cx="1946099" cy="1325100"/>
          </a:xfrm>
          <a:prstGeom prst="homePlate">
            <a:avLst>
              <a:gd name="adj" fmla="val 30129"/>
            </a:avLst>
          </a:prstGeom>
          <a:noFill/>
          <a:ln w="114300" cap="flat" cmpd="sng">
            <a:solidFill>
              <a:srgbClr val="00E1C6"/>
            </a:solidFill>
            <a:prstDash val="solid"/>
            <a:miter/>
            <a:headEnd type="none" w="med" len="med"/>
            <a:tailEnd type="none" w="med" len="med"/>
          </a:ln>
        </p:spPr>
        <p:txBody>
          <a:bodyPr lIns="91425" tIns="91425" rIns="91425" bIns="91425" anchor="ctr" anchorCtr="0">
            <a:noAutofit/>
          </a:bodyPr>
          <a:lstStyle/>
          <a:p>
            <a:pPr lvl="0" algn="ctr">
              <a:spcBef>
                <a:spcPts val="0"/>
              </a:spcBef>
              <a:buNone/>
            </a:pPr>
            <a:r>
              <a:rPr lang="en" dirty="0" smtClean="0">
                <a:solidFill>
                  <a:srgbClr val="00E1C6"/>
                </a:solidFill>
                <a:latin typeface="Muli"/>
                <a:ea typeface="Muli"/>
                <a:cs typeface="Muli"/>
                <a:sym typeface="Muli"/>
              </a:rPr>
              <a:t>Company posts a job</a:t>
            </a:r>
            <a:endParaRPr lang="en" dirty="0">
              <a:solidFill>
                <a:srgbClr val="00E1C6"/>
              </a:solidFill>
              <a:latin typeface="Muli"/>
              <a:ea typeface="Muli"/>
              <a:cs typeface="Muli"/>
              <a:sym typeface="Muli"/>
            </a:endParaRPr>
          </a:p>
        </p:txBody>
      </p:sp>
      <p:sp>
        <p:nvSpPr>
          <p:cNvPr id="1584" name="Shape 1584"/>
          <p:cNvSpPr/>
          <p:nvPr/>
        </p:nvSpPr>
        <p:spPr>
          <a:xfrm>
            <a:off x="3666196" y="2328350"/>
            <a:ext cx="2129940" cy="1325100"/>
          </a:xfrm>
          <a:prstGeom prst="chevron">
            <a:avLst>
              <a:gd name="adj" fmla="val 29853"/>
            </a:avLst>
          </a:prstGeom>
          <a:noFill/>
          <a:ln w="114300" cap="flat" cmpd="sng">
            <a:solidFill>
              <a:srgbClr val="19BBD5"/>
            </a:solidFill>
            <a:prstDash val="solid"/>
            <a:miter/>
            <a:headEnd type="none" w="med" len="med"/>
            <a:tailEnd type="none" w="med" len="med"/>
          </a:ln>
        </p:spPr>
        <p:txBody>
          <a:bodyPr lIns="91425" tIns="91425" rIns="91425" bIns="91425" anchor="ctr" anchorCtr="0">
            <a:noAutofit/>
          </a:bodyPr>
          <a:lstStyle/>
          <a:p>
            <a:pPr lvl="0" algn="ctr">
              <a:spcBef>
                <a:spcPts val="0"/>
              </a:spcBef>
              <a:buNone/>
            </a:pPr>
            <a:r>
              <a:rPr lang="en" dirty="0" smtClean="0">
                <a:solidFill>
                  <a:srgbClr val="19BBD5"/>
                </a:solidFill>
                <a:latin typeface="Muli"/>
                <a:ea typeface="Muli"/>
                <a:cs typeface="Muli"/>
                <a:sym typeface="Muli"/>
              </a:rPr>
              <a:t>Sees the applicants that match the job requirements</a:t>
            </a:r>
            <a:endParaRPr lang="en" dirty="0">
              <a:solidFill>
                <a:srgbClr val="19BBD5"/>
              </a:solidFill>
              <a:latin typeface="Muli"/>
              <a:ea typeface="Muli"/>
              <a:cs typeface="Muli"/>
              <a:sym typeface="Muli"/>
            </a:endParaRPr>
          </a:p>
        </p:txBody>
      </p:sp>
      <p:sp>
        <p:nvSpPr>
          <p:cNvPr id="1585" name="Shape 1585"/>
          <p:cNvSpPr/>
          <p:nvPr/>
        </p:nvSpPr>
        <p:spPr>
          <a:xfrm>
            <a:off x="5455293" y="2328350"/>
            <a:ext cx="1983599" cy="1325100"/>
          </a:xfrm>
          <a:prstGeom prst="chevron">
            <a:avLst>
              <a:gd name="adj" fmla="val 29853"/>
            </a:avLst>
          </a:prstGeom>
          <a:noFill/>
          <a:ln w="114300" cap="flat" cmpd="sng">
            <a:solidFill>
              <a:srgbClr val="3292E1"/>
            </a:solidFill>
            <a:prstDash val="solid"/>
            <a:miter/>
            <a:headEnd type="none" w="med" len="med"/>
            <a:tailEnd type="none" w="med" len="med"/>
          </a:ln>
        </p:spPr>
        <p:txBody>
          <a:bodyPr lIns="91425" tIns="91425" rIns="91425" bIns="91425" anchor="ctr" anchorCtr="0">
            <a:noAutofit/>
          </a:bodyPr>
          <a:lstStyle/>
          <a:p>
            <a:pPr lvl="0" algn="ctr">
              <a:spcBef>
                <a:spcPts val="0"/>
              </a:spcBef>
              <a:buNone/>
            </a:pPr>
            <a:r>
              <a:rPr lang="en" sz="1300" dirty="0" smtClean="0">
                <a:solidFill>
                  <a:srgbClr val="3292E1"/>
                </a:solidFill>
                <a:latin typeface="Muli"/>
                <a:ea typeface="Muli"/>
                <a:cs typeface="Muli"/>
                <a:sym typeface="Muli"/>
              </a:rPr>
              <a:t>Starts arranging interviews </a:t>
            </a:r>
            <a:endParaRPr lang="en" sz="1300" dirty="0">
              <a:solidFill>
                <a:srgbClr val="3292E1"/>
              </a:solidFill>
              <a:latin typeface="Muli"/>
              <a:ea typeface="Muli"/>
              <a:cs typeface="Muli"/>
              <a:sym typeface="Muli"/>
            </a:endParaRP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411760" y="411510"/>
            <a:ext cx="4943475" cy="646112"/>
          </a:xfrm>
        </p:spPr>
        <p:txBody>
          <a:bodyPr/>
          <a:lstStyle/>
          <a:p>
            <a:r>
              <a:rPr lang="en-US" dirty="0" smtClean="0"/>
              <a:t>How it works</a:t>
            </a:r>
            <a:endParaRPr lang="en-US" dirty="0"/>
          </a:p>
        </p:txBody>
      </p:sp>
      <p:sp>
        <p:nvSpPr>
          <p:cNvPr id="4" name="Rectangle 3"/>
          <p:cNvSpPr/>
          <p:nvPr/>
        </p:nvSpPr>
        <p:spPr>
          <a:xfrm>
            <a:off x="179512" y="1851670"/>
            <a:ext cx="4572000" cy="769441"/>
          </a:xfrm>
          <a:prstGeom prst="rect">
            <a:avLst/>
          </a:prstGeom>
        </p:spPr>
        <p:txBody>
          <a:bodyPr>
            <a:spAutoFit/>
          </a:bodyPr>
          <a:lstStyle/>
          <a:p>
            <a:r>
              <a:rPr lang="en" sz="2200" dirty="0">
                <a:solidFill>
                  <a:srgbClr val="00B0F0"/>
                </a:solidFill>
                <a:latin typeface="Andalus" pitchFamily="18" charset="-78"/>
                <a:cs typeface="Andalus" pitchFamily="18" charset="-78"/>
              </a:rPr>
              <a:t>More details :</a:t>
            </a:r>
          </a:p>
          <a:p>
            <a:r>
              <a:rPr lang="en" sz="2200" dirty="0" smtClean="0">
                <a:solidFill>
                  <a:schemeClr val="bg1">
                    <a:lumMod val="85000"/>
                  </a:schemeClr>
                </a:solidFill>
                <a:latin typeface="Andalus" pitchFamily="18" charset="-78"/>
                <a:cs typeface="Andalus" pitchFamily="18" charset="-78"/>
              </a:rPr>
              <a:t>Company Side</a:t>
            </a:r>
            <a:endParaRPr lang="en-US" sz="2200" dirty="0">
              <a:solidFill>
                <a:schemeClr val="bg1">
                  <a:lumMod val="85000"/>
                </a:schemeClr>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1760" y="1361899"/>
            <a:ext cx="5788496" cy="2505995"/>
          </a:xfrm>
          <a:prstGeom prst="rect">
            <a:avLst/>
          </a:prstGeom>
        </p:spPr>
      </p:pic>
    </p:spTree>
    <p:extLst>
      <p:ext uri="{BB962C8B-B14F-4D97-AF65-F5344CB8AC3E}">
        <p14:creationId xmlns:p14="http://schemas.microsoft.com/office/powerpoint/2010/main" val="153625400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1760" y="1563638"/>
            <a:ext cx="5760640" cy="2362213"/>
          </a:xfrm>
          <a:prstGeom prst="rect">
            <a:avLst/>
          </a:prstGeom>
        </p:spPr>
      </p:pic>
      <p:sp>
        <p:nvSpPr>
          <p:cNvPr id="4" name="Title 3"/>
          <p:cNvSpPr>
            <a:spLocks noGrp="1"/>
          </p:cNvSpPr>
          <p:nvPr>
            <p:ph type="title" idx="4294967295"/>
          </p:nvPr>
        </p:nvSpPr>
        <p:spPr>
          <a:xfrm>
            <a:off x="2051720" y="555526"/>
            <a:ext cx="4943475" cy="646112"/>
          </a:xfrm>
        </p:spPr>
        <p:txBody>
          <a:bodyPr/>
          <a:lstStyle/>
          <a:p>
            <a:r>
              <a:rPr lang="en-US" dirty="0" smtClean="0"/>
              <a:t>  How it works</a:t>
            </a:r>
            <a:endParaRPr lang="en-US" dirty="0"/>
          </a:p>
        </p:txBody>
      </p:sp>
      <p:sp>
        <p:nvSpPr>
          <p:cNvPr id="5" name="Rectangle 4"/>
          <p:cNvSpPr/>
          <p:nvPr/>
        </p:nvSpPr>
        <p:spPr>
          <a:xfrm>
            <a:off x="251520" y="1851670"/>
            <a:ext cx="4572000" cy="769441"/>
          </a:xfrm>
          <a:prstGeom prst="rect">
            <a:avLst/>
          </a:prstGeom>
        </p:spPr>
        <p:txBody>
          <a:bodyPr>
            <a:spAutoFit/>
          </a:bodyPr>
          <a:lstStyle/>
          <a:p>
            <a:r>
              <a:rPr lang="en" sz="2200" dirty="0">
                <a:solidFill>
                  <a:srgbClr val="00B0F0"/>
                </a:solidFill>
                <a:latin typeface="Andalus" pitchFamily="18" charset="-78"/>
                <a:cs typeface="Andalus" pitchFamily="18" charset="-78"/>
              </a:rPr>
              <a:t>More details :</a:t>
            </a:r>
          </a:p>
          <a:p>
            <a:r>
              <a:rPr lang="en" sz="2200" dirty="0" smtClean="0">
                <a:solidFill>
                  <a:schemeClr val="bg1">
                    <a:lumMod val="85000"/>
                  </a:schemeClr>
                </a:solidFill>
                <a:latin typeface="Andalus" pitchFamily="18" charset="-78"/>
                <a:cs typeface="Andalus" pitchFamily="18" charset="-78"/>
              </a:rPr>
              <a:t>Applicant </a:t>
            </a:r>
            <a:r>
              <a:rPr lang="en" sz="2200" dirty="0">
                <a:solidFill>
                  <a:schemeClr val="bg1">
                    <a:lumMod val="85000"/>
                  </a:schemeClr>
                </a:solidFill>
                <a:latin typeface="Andalus" pitchFamily="18" charset="-78"/>
                <a:cs typeface="Andalus" pitchFamily="18" charset="-78"/>
              </a:rPr>
              <a:t>Side</a:t>
            </a:r>
            <a:endParaRPr lang="en-US" sz="2200" dirty="0">
              <a:solidFill>
                <a:schemeClr val="bg1">
                  <a:lumMod val="85000"/>
                </a:schemeClr>
              </a:solidFill>
            </a:endParaRPr>
          </a:p>
        </p:txBody>
      </p:sp>
    </p:spTree>
    <p:extLst>
      <p:ext uri="{BB962C8B-B14F-4D97-AF65-F5344CB8AC3E}">
        <p14:creationId xmlns:p14="http://schemas.microsoft.com/office/powerpoint/2010/main" val="318193919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771800" y="123478"/>
            <a:ext cx="5638800" cy="1160463"/>
          </a:xfrm>
        </p:spPr>
        <p:txBody>
          <a:bodyPr/>
          <a:lstStyle/>
          <a:p>
            <a:r>
              <a:rPr lang="en-US" dirty="0" smtClean="0"/>
              <a:t>How it works</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7784" y="1491630"/>
            <a:ext cx="5526782" cy="2703099"/>
          </a:xfrm>
          <a:prstGeom prst="rect">
            <a:avLst/>
          </a:prstGeom>
        </p:spPr>
      </p:pic>
      <p:sp>
        <p:nvSpPr>
          <p:cNvPr id="18" name="Rectangle 17"/>
          <p:cNvSpPr/>
          <p:nvPr/>
        </p:nvSpPr>
        <p:spPr>
          <a:xfrm>
            <a:off x="323528" y="1831925"/>
            <a:ext cx="1885453" cy="800219"/>
          </a:xfrm>
          <a:prstGeom prst="rect">
            <a:avLst/>
          </a:prstGeom>
        </p:spPr>
        <p:txBody>
          <a:bodyPr wrap="none">
            <a:spAutoFit/>
          </a:bodyPr>
          <a:lstStyle/>
          <a:p>
            <a:r>
              <a:rPr lang="en" sz="2400" dirty="0" smtClean="0">
                <a:solidFill>
                  <a:srgbClr val="00B0F0"/>
                </a:solidFill>
                <a:latin typeface="Andalus" pitchFamily="18" charset="-78"/>
                <a:cs typeface="Andalus" pitchFamily="18" charset="-78"/>
              </a:rPr>
              <a:t>More details :</a:t>
            </a:r>
          </a:p>
          <a:p>
            <a:r>
              <a:rPr lang="en" sz="2200" dirty="0" smtClean="0">
                <a:solidFill>
                  <a:schemeClr val="bg1">
                    <a:lumMod val="85000"/>
                  </a:schemeClr>
                </a:solidFill>
                <a:latin typeface="Andalus" pitchFamily="18" charset="-78"/>
                <a:cs typeface="Andalus" pitchFamily="18" charset="-78"/>
              </a:rPr>
              <a:t>Admin Side</a:t>
            </a:r>
            <a:endParaRPr lang="en-US" sz="2200" dirty="0">
              <a:solidFill>
                <a:schemeClr val="bg1">
                  <a:lumMod val="85000"/>
                </a:schemeClr>
              </a:solidFill>
            </a:endParaRPr>
          </a:p>
        </p:txBody>
      </p:sp>
    </p:spTree>
    <p:extLst>
      <p:ext uri="{BB962C8B-B14F-4D97-AF65-F5344CB8AC3E}">
        <p14:creationId xmlns:p14="http://schemas.microsoft.com/office/powerpoint/2010/main" val="119753108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58"/>
        <p:cNvGrpSpPr/>
        <p:nvPr/>
      </p:nvGrpSpPr>
      <p:grpSpPr>
        <a:xfrm>
          <a:off x="0" y="0"/>
          <a:ext cx="0" cy="0"/>
          <a:chOff x="0" y="0"/>
          <a:chExt cx="0" cy="0"/>
        </a:xfrm>
      </p:grpSpPr>
      <p:sp>
        <p:nvSpPr>
          <p:cNvPr id="1659" name="Shape 1659"/>
          <p:cNvSpPr/>
          <p:nvPr/>
        </p:nvSpPr>
        <p:spPr>
          <a:xfrm>
            <a:off x="3628879" y="946152"/>
            <a:ext cx="4927316" cy="3076921"/>
          </a:xfrm>
          <a:custGeom>
            <a:avLst/>
            <a:gdLst/>
            <a:ahLst/>
            <a:cxnLst/>
            <a:rect l="0" t="0" r="0" b="0"/>
            <a:pathLst>
              <a:path w="143434" h="111665" extrusionOk="0">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solidFill>
            <a:srgbClr val="184769"/>
          </a:solidFill>
          <a:ln w="19050"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661" name="Shape 1661"/>
          <p:cNvSpPr txBox="1">
            <a:spLocks noGrp="1"/>
          </p:cNvSpPr>
          <p:nvPr>
            <p:ph type="body" idx="4294967295"/>
          </p:nvPr>
        </p:nvSpPr>
        <p:spPr>
          <a:xfrm>
            <a:off x="567539" y="3363838"/>
            <a:ext cx="2838299" cy="909953"/>
          </a:xfrm>
          <a:prstGeom prst="rect">
            <a:avLst/>
          </a:prstGeom>
          <a:noFill/>
          <a:ln>
            <a:noFill/>
          </a:ln>
        </p:spPr>
        <p:txBody>
          <a:bodyPr lIns="91425" tIns="91425" rIns="91425" bIns="91425" anchor="b" anchorCtr="0">
            <a:noAutofit/>
          </a:bodyPr>
          <a:lstStyle/>
          <a:p>
            <a:pPr lvl="0" rtl="0">
              <a:spcBef>
                <a:spcPts val="0"/>
              </a:spcBef>
              <a:buNone/>
            </a:pPr>
            <a:endParaRPr lang="en" sz="2400" b="1" dirty="0" smtClean="0">
              <a:solidFill>
                <a:srgbClr val="19BBD5"/>
              </a:solidFill>
              <a:latin typeface="Andalus" pitchFamily="18" charset="-78"/>
              <a:cs typeface="Andalus" pitchFamily="18" charset="-78"/>
            </a:endParaRPr>
          </a:p>
          <a:p>
            <a:pPr lvl="0" rtl="0">
              <a:spcBef>
                <a:spcPts val="0"/>
              </a:spcBef>
              <a:buNone/>
            </a:pPr>
            <a:endParaRPr lang="en" sz="2400" b="1" dirty="0">
              <a:solidFill>
                <a:srgbClr val="19BBD5"/>
              </a:solidFill>
              <a:latin typeface="Andalus" pitchFamily="18" charset="-78"/>
              <a:cs typeface="Andalus" pitchFamily="18" charset="-78"/>
            </a:endParaRPr>
          </a:p>
          <a:p>
            <a:pPr lvl="0" rtl="0">
              <a:spcBef>
                <a:spcPts val="0"/>
              </a:spcBef>
              <a:buNone/>
            </a:pPr>
            <a:endParaRPr lang="en" sz="2400" b="1" dirty="0" smtClean="0">
              <a:solidFill>
                <a:srgbClr val="19BBD5"/>
              </a:solidFill>
              <a:latin typeface="Andalus" pitchFamily="18" charset="-78"/>
              <a:cs typeface="Andalus" pitchFamily="18" charset="-78"/>
            </a:endParaRPr>
          </a:p>
          <a:p>
            <a:pPr lvl="0" rtl="0">
              <a:spcBef>
                <a:spcPts val="0"/>
              </a:spcBef>
              <a:buNone/>
            </a:pPr>
            <a:r>
              <a:rPr lang="en" sz="2400" b="1" dirty="0">
                <a:solidFill>
                  <a:srgbClr val="19BBD5"/>
                </a:solidFill>
                <a:latin typeface="Andalus" pitchFamily="18" charset="-78"/>
                <a:cs typeface="Andalus" pitchFamily="18" charset="-78"/>
              </a:rPr>
              <a:t> </a:t>
            </a:r>
            <a:endParaRPr lang="en" sz="2400" b="1" dirty="0" smtClean="0">
              <a:solidFill>
                <a:srgbClr val="19BBD5"/>
              </a:solidFill>
              <a:latin typeface="Andalus" pitchFamily="18" charset="-78"/>
              <a:cs typeface="Andalus" pitchFamily="18" charset="-78"/>
            </a:endParaRPr>
          </a:p>
          <a:p>
            <a:pPr lvl="0" rtl="0">
              <a:spcBef>
                <a:spcPts val="0"/>
              </a:spcBef>
              <a:buNone/>
            </a:pPr>
            <a:endParaRPr lang="en" sz="2400" b="1" dirty="0">
              <a:solidFill>
                <a:srgbClr val="19BBD5"/>
              </a:solidFill>
              <a:latin typeface="Andalus" pitchFamily="18" charset="-78"/>
              <a:cs typeface="Andalus" pitchFamily="18" charset="-78"/>
            </a:endParaRPr>
          </a:p>
          <a:p>
            <a:pPr lvl="0" rtl="0">
              <a:spcBef>
                <a:spcPts val="0"/>
              </a:spcBef>
              <a:buNone/>
            </a:pPr>
            <a:endParaRPr lang="en" sz="2400" b="1" dirty="0" smtClean="0">
              <a:solidFill>
                <a:srgbClr val="19BBD5"/>
              </a:solidFill>
              <a:latin typeface="Andalus" pitchFamily="18" charset="-78"/>
              <a:cs typeface="Andalus" pitchFamily="18" charset="-78"/>
            </a:endParaRPr>
          </a:p>
          <a:p>
            <a:pPr lvl="0" rtl="0">
              <a:spcBef>
                <a:spcPts val="0"/>
              </a:spcBef>
              <a:buNone/>
            </a:pPr>
            <a:endParaRPr lang="en" sz="2400" b="1" dirty="0">
              <a:solidFill>
                <a:srgbClr val="19BBD5"/>
              </a:solidFill>
              <a:latin typeface="Andalus" pitchFamily="18" charset="-78"/>
              <a:cs typeface="Andalus" pitchFamily="18" charset="-78"/>
            </a:endParaRPr>
          </a:p>
          <a:p>
            <a:pPr lvl="0" rtl="0">
              <a:spcBef>
                <a:spcPts val="0"/>
              </a:spcBef>
              <a:buNone/>
            </a:pPr>
            <a:r>
              <a:rPr lang="en" sz="2400" b="1" dirty="0" smtClean="0">
                <a:solidFill>
                  <a:srgbClr val="19BBD5"/>
                </a:solidFill>
                <a:latin typeface="Andalus" pitchFamily="18" charset="-78"/>
                <a:cs typeface="Andalus" pitchFamily="18" charset="-78"/>
              </a:rPr>
              <a:t>Web Application:</a:t>
            </a:r>
          </a:p>
          <a:p>
            <a:pPr lvl="0" rtl="0">
              <a:spcBef>
                <a:spcPts val="0"/>
              </a:spcBef>
              <a:buNone/>
            </a:pPr>
            <a:r>
              <a:rPr lang="en-US" sz="2400" b="1" dirty="0" smtClean="0">
                <a:solidFill>
                  <a:schemeClr val="bg1"/>
                </a:solidFill>
                <a:latin typeface="Andalus" pitchFamily="18" charset="-78"/>
                <a:cs typeface="Andalus" pitchFamily="18" charset="-78"/>
              </a:rPr>
              <a:t>T</a:t>
            </a:r>
            <a:r>
              <a:rPr lang="en" sz="2400" b="1" dirty="0" smtClean="0">
                <a:solidFill>
                  <a:schemeClr val="bg1"/>
                </a:solidFill>
                <a:latin typeface="Andalus" pitchFamily="18" charset="-78"/>
                <a:cs typeface="Andalus" pitchFamily="18" charset="-78"/>
              </a:rPr>
              <a:t>o start posting a job and arranging interviews the company must log in to its own profile</a:t>
            </a:r>
          </a:p>
          <a:p>
            <a:pPr lvl="0" rtl="0">
              <a:spcBef>
                <a:spcPts val="0"/>
              </a:spcBef>
              <a:buNone/>
            </a:pPr>
            <a:endParaRPr lang="en" sz="2400" b="1" dirty="0">
              <a:solidFill>
                <a:schemeClr val="bg1"/>
              </a:solidFill>
              <a:latin typeface="Andalus" pitchFamily="18" charset="-78"/>
              <a:cs typeface="Andalus" pitchFamily="18" charset="-78"/>
            </a:endParaRPr>
          </a:p>
        </p:txBody>
      </p:sp>
      <p:grpSp>
        <p:nvGrpSpPr>
          <p:cNvPr id="1662" name="Shape 1662"/>
          <p:cNvGrpSpPr/>
          <p:nvPr/>
        </p:nvGrpSpPr>
        <p:grpSpPr>
          <a:xfrm>
            <a:off x="707161" y="503826"/>
            <a:ext cx="318996" cy="307210"/>
            <a:chOff x="2583325" y="2972875"/>
            <a:chExt cx="462850" cy="445750"/>
          </a:xfrm>
        </p:grpSpPr>
        <p:sp>
          <p:nvSpPr>
            <p:cNvPr id="1663" name="Shape 1663"/>
            <p:cNvSpPr/>
            <p:nvPr/>
          </p:nvSpPr>
          <p:spPr>
            <a:xfrm>
              <a:off x="2701775" y="3323350"/>
              <a:ext cx="225950" cy="95275"/>
            </a:xfrm>
            <a:custGeom>
              <a:avLst/>
              <a:gdLst/>
              <a:ahLst/>
              <a:cxnLst/>
              <a:rect l="0" t="0" r="0" b="0"/>
              <a:pathLst>
                <a:path w="9038" h="3811" extrusionOk="0">
                  <a:moveTo>
                    <a:pt x="2956" y="1"/>
                  </a:moveTo>
                  <a:lnTo>
                    <a:pt x="2956" y="2956"/>
                  </a:lnTo>
                  <a:lnTo>
                    <a:pt x="685" y="2956"/>
                  </a:lnTo>
                  <a:lnTo>
                    <a:pt x="514" y="3005"/>
                  </a:lnTo>
                  <a:lnTo>
                    <a:pt x="367" y="3103"/>
                  </a:lnTo>
                  <a:lnTo>
                    <a:pt x="245" y="3200"/>
                  </a:lnTo>
                  <a:lnTo>
                    <a:pt x="147" y="3322"/>
                  </a:lnTo>
                  <a:lnTo>
                    <a:pt x="50" y="3469"/>
                  </a:lnTo>
                  <a:lnTo>
                    <a:pt x="1" y="3640"/>
                  </a:lnTo>
                  <a:lnTo>
                    <a:pt x="1" y="3811"/>
                  </a:lnTo>
                  <a:lnTo>
                    <a:pt x="9037" y="3811"/>
                  </a:lnTo>
                  <a:lnTo>
                    <a:pt x="9037" y="3640"/>
                  </a:lnTo>
                  <a:lnTo>
                    <a:pt x="8988" y="3469"/>
                  </a:lnTo>
                  <a:lnTo>
                    <a:pt x="8891" y="3322"/>
                  </a:lnTo>
                  <a:lnTo>
                    <a:pt x="8793" y="3200"/>
                  </a:lnTo>
                  <a:lnTo>
                    <a:pt x="8671" y="3103"/>
                  </a:lnTo>
                  <a:lnTo>
                    <a:pt x="8524" y="3005"/>
                  </a:lnTo>
                  <a:lnTo>
                    <a:pt x="8353" y="2956"/>
                  </a:lnTo>
                  <a:lnTo>
                    <a:pt x="6082" y="2956"/>
                  </a:lnTo>
                  <a:lnTo>
                    <a:pt x="6082"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664" name="Shape 1664"/>
            <p:cNvSpPr/>
            <p:nvPr/>
          </p:nvSpPr>
          <p:spPr>
            <a:xfrm>
              <a:off x="2583325" y="2972875"/>
              <a:ext cx="462850" cy="337075"/>
            </a:xfrm>
            <a:custGeom>
              <a:avLst/>
              <a:gdLst/>
              <a:ahLst/>
              <a:cxnLst/>
              <a:rect l="0" t="0" r="0" b="0"/>
              <a:pathLst>
                <a:path w="18514" h="13483" extrusionOk="0">
                  <a:moveTo>
                    <a:pt x="17048" y="1466"/>
                  </a:moveTo>
                  <a:lnTo>
                    <a:pt x="17048" y="12017"/>
                  </a:lnTo>
                  <a:lnTo>
                    <a:pt x="1466" y="12017"/>
                  </a:lnTo>
                  <a:lnTo>
                    <a:pt x="1466" y="1466"/>
                  </a:lnTo>
                  <a:close/>
                  <a:moveTo>
                    <a:pt x="391" y="1"/>
                  </a:moveTo>
                  <a:lnTo>
                    <a:pt x="318" y="50"/>
                  </a:lnTo>
                  <a:lnTo>
                    <a:pt x="220" y="74"/>
                  </a:lnTo>
                  <a:lnTo>
                    <a:pt x="147" y="148"/>
                  </a:lnTo>
                  <a:lnTo>
                    <a:pt x="98" y="221"/>
                  </a:lnTo>
                  <a:lnTo>
                    <a:pt x="49" y="294"/>
                  </a:lnTo>
                  <a:lnTo>
                    <a:pt x="25" y="392"/>
                  </a:lnTo>
                  <a:lnTo>
                    <a:pt x="1" y="489"/>
                  </a:lnTo>
                  <a:lnTo>
                    <a:pt x="1" y="12994"/>
                  </a:lnTo>
                  <a:lnTo>
                    <a:pt x="25" y="13092"/>
                  </a:lnTo>
                  <a:lnTo>
                    <a:pt x="49" y="13189"/>
                  </a:lnTo>
                  <a:lnTo>
                    <a:pt x="98" y="13263"/>
                  </a:lnTo>
                  <a:lnTo>
                    <a:pt x="147" y="13336"/>
                  </a:lnTo>
                  <a:lnTo>
                    <a:pt x="220" y="13409"/>
                  </a:lnTo>
                  <a:lnTo>
                    <a:pt x="318" y="13434"/>
                  </a:lnTo>
                  <a:lnTo>
                    <a:pt x="391" y="13483"/>
                  </a:lnTo>
                  <a:lnTo>
                    <a:pt x="18123" y="13483"/>
                  </a:lnTo>
                  <a:lnTo>
                    <a:pt x="18196" y="13434"/>
                  </a:lnTo>
                  <a:lnTo>
                    <a:pt x="18293" y="13409"/>
                  </a:lnTo>
                  <a:lnTo>
                    <a:pt x="18367" y="13336"/>
                  </a:lnTo>
                  <a:lnTo>
                    <a:pt x="18416" y="13263"/>
                  </a:lnTo>
                  <a:lnTo>
                    <a:pt x="18464" y="13189"/>
                  </a:lnTo>
                  <a:lnTo>
                    <a:pt x="18489" y="13092"/>
                  </a:lnTo>
                  <a:lnTo>
                    <a:pt x="18513" y="12994"/>
                  </a:lnTo>
                  <a:lnTo>
                    <a:pt x="18513" y="489"/>
                  </a:lnTo>
                  <a:lnTo>
                    <a:pt x="18489" y="392"/>
                  </a:lnTo>
                  <a:lnTo>
                    <a:pt x="18464" y="294"/>
                  </a:lnTo>
                  <a:lnTo>
                    <a:pt x="18416" y="221"/>
                  </a:lnTo>
                  <a:lnTo>
                    <a:pt x="18367" y="148"/>
                  </a:lnTo>
                  <a:lnTo>
                    <a:pt x="18293" y="74"/>
                  </a:lnTo>
                  <a:lnTo>
                    <a:pt x="18196" y="50"/>
                  </a:lnTo>
                  <a:lnTo>
                    <a:pt x="18123"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gr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1920" y="1131590"/>
            <a:ext cx="4481234" cy="223224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58"/>
        <p:cNvGrpSpPr/>
        <p:nvPr/>
      </p:nvGrpSpPr>
      <p:grpSpPr>
        <a:xfrm>
          <a:off x="0" y="0"/>
          <a:ext cx="0" cy="0"/>
          <a:chOff x="0" y="0"/>
          <a:chExt cx="0" cy="0"/>
        </a:xfrm>
      </p:grpSpPr>
      <p:sp>
        <p:nvSpPr>
          <p:cNvPr id="1659" name="Shape 1659"/>
          <p:cNvSpPr/>
          <p:nvPr/>
        </p:nvSpPr>
        <p:spPr>
          <a:xfrm>
            <a:off x="3619500" y="358924"/>
            <a:ext cx="4927316" cy="3835971"/>
          </a:xfrm>
          <a:custGeom>
            <a:avLst/>
            <a:gdLst/>
            <a:ahLst/>
            <a:cxnLst/>
            <a:rect l="0" t="0" r="0" b="0"/>
            <a:pathLst>
              <a:path w="143434" h="111665" extrusionOk="0">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solidFill>
            <a:srgbClr val="184769"/>
          </a:solidFill>
          <a:ln w="19050"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661" name="Shape 1661"/>
          <p:cNvSpPr txBox="1">
            <a:spLocks noGrp="1"/>
          </p:cNvSpPr>
          <p:nvPr>
            <p:ph type="body" idx="4294967295"/>
          </p:nvPr>
        </p:nvSpPr>
        <p:spPr>
          <a:xfrm>
            <a:off x="467544" y="1923678"/>
            <a:ext cx="2838299" cy="909953"/>
          </a:xfrm>
          <a:prstGeom prst="rect">
            <a:avLst/>
          </a:prstGeom>
          <a:noFill/>
          <a:ln>
            <a:noFill/>
          </a:ln>
        </p:spPr>
        <p:txBody>
          <a:bodyPr lIns="91425" tIns="91425" rIns="91425" bIns="91425" anchor="b" anchorCtr="0">
            <a:noAutofit/>
          </a:bodyPr>
          <a:lstStyle/>
          <a:p>
            <a:pPr lvl="0" rtl="0">
              <a:spcBef>
                <a:spcPts val="0"/>
              </a:spcBef>
              <a:buNone/>
            </a:pPr>
            <a:r>
              <a:rPr lang="en" sz="2400" b="1" dirty="0" smtClean="0">
                <a:solidFill>
                  <a:srgbClr val="19BBD5"/>
                </a:solidFill>
                <a:latin typeface="Andalus" pitchFamily="18" charset="-78"/>
                <a:cs typeface="Andalus" pitchFamily="18" charset="-78"/>
              </a:rPr>
              <a:t>Web Application:</a:t>
            </a:r>
          </a:p>
          <a:p>
            <a:pPr lvl="0" rtl="0">
              <a:spcBef>
                <a:spcPts val="0"/>
              </a:spcBef>
              <a:buNone/>
            </a:pPr>
            <a:r>
              <a:rPr lang="en-US" sz="2400" b="1" dirty="0" smtClean="0">
                <a:solidFill>
                  <a:schemeClr val="bg1"/>
                </a:solidFill>
                <a:latin typeface="Andalus" pitchFamily="18" charset="-78"/>
                <a:cs typeface="Andalus" pitchFamily="18" charset="-78"/>
              </a:rPr>
              <a:t>Company Profile Page.</a:t>
            </a:r>
            <a:endParaRPr lang="en" sz="2400" b="1" dirty="0">
              <a:solidFill>
                <a:schemeClr val="bg1"/>
              </a:solidFill>
              <a:latin typeface="Andalus" pitchFamily="18" charset="-78"/>
              <a:cs typeface="Andalus" pitchFamily="18" charset="-78"/>
            </a:endParaRPr>
          </a:p>
        </p:txBody>
      </p:sp>
      <p:grpSp>
        <p:nvGrpSpPr>
          <p:cNvPr id="1662" name="Shape 1662"/>
          <p:cNvGrpSpPr/>
          <p:nvPr/>
        </p:nvGrpSpPr>
        <p:grpSpPr>
          <a:xfrm>
            <a:off x="707161" y="503826"/>
            <a:ext cx="318996" cy="307210"/>
            <a:chOff x="2583325" y="2972875"/>
            <a:chExt cx="462850" cy="445750"/>
          </a:xfrm>
        </p:grpSpPr>
        <p:sp>
          <p:nvSpPr>
            <p:cNvPr id="1663" name="Shape 1663"/>
            <p:cNvSpPr/>
            <p:nvPr/>
          </p:nvSpPr>
          <p:spPr>
            <a:xfrm>
              <a:off x="2701775" y="3323350"/>
              <a:ext cx="225950" cy="95275"/>
            </a:xfrm>
            <a:custGeom>
              <a:avLst/>
              <a:gdLst/>
              <a:ahLst/>
              <a:cxnLst/>
              <a:rect l="0" t="0" r="0" b="0"/>
              <a:pathLst>
                <a:path w="9038" h="3811" extrusionOk="0">
                  <a:moveTo>
                    <a:pt x="2956" y="1"/>
                  </a:moveTo>
                  <a:lnTo>
                    <a:pt x="2956" y="2956"/>
                  </a:lnTo>
                  <a:lnTo>
                    <a:pt x="685" y="2956"/>
                  </a:lnTo>
                  <a:lnTo>
                    <a:pt x="514" y="3005"/>
                  </a:lnTo>
                  <a:lnTo>
                    <a:pt x="367" y="3103"/>
                  </a:lnTo>
                  <a:lnTo>
                    <a:pt x="245" y="3200"/>
                  </a:lnTo>
                  <a:lnTo>
                    <a:pt x="147" y="3322"/>
                  </a:lnTo>
                  <a:lnTo>
                    <a:pt x="50" y="3469"/>
                  </a:lnTo>
                  <a:lnTo>
                    <a:pt x="1" y="3640"/>
                  </a:lnTo>
                  <a:lnTo>
                    <a:pt x="1" y="3811"/>
                  </a:lnTo>
                  <a:lnTo>
                    <a:pt x="9037" y="3811"/>
                  </a:lnTo>
                  <a:lnTo>
                    <a:pt x="9037" y="3640"/>
                  </a:lnTo>
                  <a:lnTo>
                    <a:pt x="8988" y="3469"/>
                  </a:lnTo>
                  <a:lnTo>
                    <a:pt x="8891" y="3322"/>
                  </a:lnTo>
                  <a:lnTo>
                    <a:pt x="8793" y="3200"/>
                  </a:lnTo>
                  <a:lnTo>
                    <a:pt x="8671" y="3103"/>
                  </a:lnTo>
                  <a:lnTo>
                    <a:pt x="8524" y="3005"/>
                  </a:lnTo>
                  <a:lnTo>
                    <a:pt x="8353" y="2956"/>
                  </a:lnTo>
                  <a:lnTo>
                    <a:pt x="6082" y="2956"/>
                  </a:lnTo>
                  <a:lnTo>
                    <a:pt x="6082"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664" name="Shape 1664"/>
            <p:cNvSpPr/>
            <p:nvPr/>
          </p:nvSpPr>
          <p:spPr>
            <a:xfrm>
              <a:off x="2583325" y="2972875"/>
              <a:ext cx="462850" cy="337075"/>
            </a:xfrm>
            <a:custGeom>
              <a:avLst/>
              <a:gdLst/>
              <a:ahLst/>
              <a:cxnLst/>
              <a:rect l="0" t="0" r="0" b="0"/>
              <a:pathLst>
                <a:path w="18514" h="13483" extrusionOk="0">
                  <a:moveTo>
                    <a:pt x="17048" y="1466"/>
                  </a:moveTo>
                  <a:lnTo>
                    <a:pt x="17048" y="12017"/>
                  </a:lnTo>
                  <a:lnTo>
                    <a:pt x="1466" y="12017"/>
                  </a:lnTo>
                  <a:lnTo>
                    <a:pt x="1466" y="1466"/>
                  </a:lnTo>
                  <a:close/>
                  <a:moveTo>
                    <a:pt x="391" y="1"/>
                  </a:moveTo>
                  <a:lnTo>
                    <a:pt x="318" y="50"/>
                  </a:lnTo>
                  <a:lnTo>
                    <a:pt x="220" y="74"/>
                  </a:lnTo>
                  <a:lnTo>
                    <a:pt x="147" y="148"/>
                  </a:lnTo>
                  <a:lnTo>
                    <a:pt x="98" y="221"/>
                  </a:lnTo>
                  <a:lnTo>
                    <a:pt x="49" y="294"/>
                  </a:lnTo>
                  <a:lnTo>
                    <a:pt x="25" y="392"/>
                  </a:lnTo>
                  <a:lnTo>
                    <a:pt x="1" y="489"/>
                  </a:lnTo>
                  <a:lnTo>
                    <a:pt x="1" y="12994"/>
                  </a:lnTo>
                  <a:lnTo>
                    <a:pt x="25" y="13092"/>
                  </a:lnTo>
                  <a:lnTo>
                    <a:pt x="49" y="13189"/>
                  </a:lnTo>
                  <a:lnTo>
                    <a:pt x="98" y="13263"/>
                  </a:lnTo>
                  <a:lnTo>
                    <a:pt x="147" y="13336"/>
                  </a:lnTo>
                  <a:lnTo>
                    <a:pt x="220" y="13409"/>
                  </a:lnTo>
                  <a:lnTo>
                    <a:pt x="318" y="13434"/>
                  </a:lnTo>
                  <a:lnTo>
                    <a:pt x="391" y="13483"/>
                  </a:lnTo>
                  <a:lnTo>
                    <a:pt x="18123" y="13483"/>
                  </a:lnTo>
                  <a:lnTo>
                    <a:pt x="18196" y="13434"/>
                  </a:lnTo>
                  <a:lnTo>
                    <a:pt x="18293" y="13409"/>
                  </a:lnTo>
                  <a:lnTo>
                    <a:pt x="18367" y="13336"/>
                  </a:lnTo>
                  <a:lnTo>
                    <a:pt x="18416" y="13263"/>
                  </a:lnTo>
                  <a:lnTo>
                    <a:pt x="18464" y="13189"/>
                  </a:lnTo>
                  <a:lnTo>
                    <a:pt x="18489" y="13092"/>
                  </a:lnTo>
                  <a:lnTo>
                    <a:pt x="18513" y="12994"/>
                  </a:lnTo>
                  <a:lnTo>
                    <a:pt x="18513" y="489"/>
                  </a:lnTo>
                  <a:lnTo>
                    <a:pt x="18489" y="392"/>
                  </a:lnTo>
                  <a:lnTo>
                    <a:pt x="18464" y="294"/>
                  </a:lnTo>
                  <a:lnTo>
                    <a:pt x="18416" y="221"/>
                  </a:lnTo>
                  <a:lnTo>
                    <a:pt x="18367" y="148"/>
                  </a:lnTo>
                  <a:lnTo>
                    <a:pt x="18293" y="74"/>
                  </a:lnTo>
                  <a:lnTo>
                    <a:pt x="18196" y="50"/>
                  </a:lnTo>
                  <a:lnTo>
                    <a:pt x="18123"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gr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1920" y="627534"/>
            <a:ext cx="4464496" cy="2808312"/>
          </a:xfrm>
          <a:prstGeom prst="rect">
            <a:avLst/>
          </a:prstGeom>
        </p:spPr>
      </p:pic>
    </p:spTree>
    <p:extLst>
      <p:ext uri="{BB962C8B-B14F-4D97-AF65-F5344CB8AC3E}">
        <p14:creationId xmlns:p14="http://schemas.microsoft.com/office/powerpoint/2010/main" val="2817900684"/>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1637"/>
          <p:cNvSpPr/>
          <p:nvPr/>
        </p:nvSpPr>
        <p:spPr>
          <a:xfrm>
            <a:off x="3249589" y="839000"/>
            <a:ext cx="1888499" cy="3356100"/>
          </a:xfrm>
          <a:prstGeom prst="rect">
            <a:avLst/>
          </a:prstGeom>
          <a:noFill/>
          <a:ln>
            <a:noFill/>
          </a:ln>
        </p:spPr>
        <p:txBody>
          <a:bodyPr lIns="91425" tIns="91425" rIns="91425" bIns="91425" anchor="ctr" anchorCtr="0">
            <a:noAutofit/>
          </a:bodyPr>
          <a:lstStyle/>
          <a:p>
            <a:pPr lvl="0" algn="ctr">
              <a:spcBef>
                <a:spcPts val="0"/>
              </a:spcBef>
              <a:buNone/>
            </a:pPr>
            <a:endParaRPr lang="en" sz="1000" dirty="0">
              <a:solidFill>
                <a:srgbClr val="C6DAEC"/>
              </a:solidFill>
              <a:latin typeface="Muli"/>
              <a:ea typeface="Muli"/>
              <a:cs typeface="Muli"/>
              <a:sym typeface="Muli"/>
            </a:endParaRPr>
          </a:p>
        </p:txBody>
      </p:sp>
      <p:sp>
        <p:nvSpPr>
          <p:cNvPr id="6" name="Shape 1646"/>
          <p:cNvSpPr/>
          <p:nvPr/>
        </p:nvSpPr>
        <p:spPr>
          <a:xfrm>
            <a:off x="764398" y="480276"/>
            <a:ext cx="204520" cy="354334"/>
          </a:xfrm>
          <a:custGeom>
            <a:avLst/>
            <a:gdLst/>
            <a:ahLst/>
            <a:cxnLst/>
            <a:rect l="0" t="0" r="0" b="0"/>
            <a:pathLst>
              <a:path w="11870" h="20565" extrusionOk="0">
                <a:moveTo>
                  <a:pt x="6301" y="977"/>
                </a:moveTo>
                <a:lnTo>
                  <a:pt x="6423" y="1002"/>
                </a:lnTo>
                <a:lnTo>
                  <a:pt x="6497" y="1075"/>
                </a:lnTo>
                <a:lnTo>
                  <a:pt x="6570" y="1148"/>
                </a:lnTo>
                <a:lnTo>
                  <a:pt x="6594" y="1270"/>
                </a:lnTo>
                <a:lnTo>
                  <a:pt x="6570" y="1368"/>
                </a:lnTo>
                <a:lnTo>
                  <a:pt x="6497" y="1466"/>
                </a:lnTo>
                <a:lnTo>
                  <a:pt x="6423" y="1515"/>
                </a:lnTo>
                <a:lnTo>
                  <a:pt x="6301" y="1539"/>
                </a:lnTo>
                <a:lnTo>
                  <a:pt x="5569" y="1539"/>
                </a:lnTo>
                <a:lnTo>
                  <a:pt x="5446" y="1515"/>
                </a:lnTo>
                <a:lnTo>
                  <a:pt x="5373" y="1466"/>
                </a:lnTo>
                <a:lnTo>
                  <a:pt x="5300" y="1368"/>
                </a:lnTo>
                <a:lnTo>
                  <a:pt x="5276" y="1270"/>
                </a:lnTo>
                <a:lnTo>
                  <a:pt x="5300" y="1148"/>
                </a:lnTo>
                <a:lnTo>
                  <a:pt x="5373" y="1075"/>
                </a:lnTo>
                <a:lnTo>
                  <a:pt x="5446" y="1002"/>
                </a:lnTo>
                <a:lnTo>
                  <a:pt x="5569" y="977"/>
                </a:lnTo>
                <a:close/>
                <a:moveTo>
                  <a:pt x="10575" y="2565"/>
                </a:moveTo>
                <a:lnTo>
                  <a:pt x="10575" y="16706"/>
                </a:lnTo>
                <a:lnTo>
                  <a:pt x="1295" y="16706"/>
                </a:lnTo>
                <a:lnTo>
                  <a:pt x="1295" y="2565"/>
                </a:lnTo>
                <a:close/>
                <a:moveTo>
                  <a:pt x="5935" y="17780"/>
                </a:moveTo>
                <a:lnTo>
                  <a:pt x="6106" y="17805"/>
                </a:lnTo>
                <a:lnTo>
                  <a:pt x="6277" y="17854"/>
                </a:lnTo>
                <a:lnTo>
                  <a:pt x="6423" y="17927"/>
                </a:lnTo>
                <a:lnTo>
                  <a:pt x="6545" y="18025"/>
                </a:lnTo>
                <a:lnTo>
                  <a:pt x="6643" y="18147"/>
                </a:lnTo>
                <a:lnTo>
                  <a:pt x="6716" y="18293"/>
                </a:lnTo>
                <a:lnTo>
                  <a:pt x="6765" y="18464"/>
                </a:lnTo>
                <a:lnTo>
                  <a:pt x="6790" y="18635"/>
                </a:lnTo>
                <a:lnTo>
                  <a:pt x="6765" y="18806"/>
                </a:lnTo>
                <a:lnTo>
                  <a:pt x="6716" y="18977"/>
                </a:lnTo>
                <a:lnTo>
                  <a:pt x="6643" y="19124"/>
                </a:lnTo>
                <a:lnTo>
                  <a:pt x="6545" y="19246"/>
                </a:lnTo>
                <a:lnTo>
                  <a:pt x="6423" y="19343"/>
                </a:lnTo>
                <a:lnTo>
                  <a:pt x="6277" y="19417"/>
                </a:lnTo>
                <a:lnTo>
                  <a:pt x="6106" y="19465"/>
                </a:lnTo>
                <a:lnTo>
                  <a:pt x="5935" y="19490"/>
                </a:lnTo>
                <a:lnTo>
                  <a:pt x="5764" y="19465"/>
                </a:lnTo>
                <a:lnTo>
                  <a:pt x="5593" y="19417"/>
                </a:lnTo>
                <a:lnTo>
                  <a:pt x="5446" y="19343"/>
                </a:lnTo>
                <a:lnTo>
                  <a:pt x="5324" y="19246"/>
                </a:lnTo>
                <a:lnTo>
                  <a:pt x="5227" y="19124"/>
                </a:lnTo>
                <a:lnTo>
                  <a:pt x="5153" y="18977"/>
                </a:lnTo>
                <a:lnTo>
                  <a:pt x="5105" y="18806"/>
                </a:lnTo>
                <a:lnTo>
                  <a:pt x="5080" y="18635"/>
                </a:lnTo>
                <a:lnTo>
                  <a:pt x="5105" y="18464"/>
                </a:lnTo>
                <a:lnTo>
                  <a:pt x="5153" y="18293"/>
                </a:lnTo>
                <a:lnTo>
                  <a:pt x="5227" y="18147"/>
                </a:lnTo>
                <a:lnTo>
                  <a:pt x="5324" y="18025"/>
                </a:lnTo>
                <a:lnTo>
                  <a:pt x="5446" y="17927"/>
                </a:lnTo>
                <a:lnTo>
                  <a:pt x="5593" y="17854"/>
                </a:lnTo>
                <a:lnTo>
                  <a:pt x="5764" y="17805"/>
                </a:lnTo>
                <a:lnTo>
                  <a:pt x="5935" y="17780"/>
                </a:lnTo>
                <a:close/>
                <a:moveTo>
                  <a:pt x="1295" y="0"/>
                </a:moveTo>
                <a:lnTo>
                  <a:pt x="1026" y="25"/>
                </a:lnTo>
                <a:lnTo>
                  <a:pt x="782" y="98"/>
                </a:lnTo>
                <a:lnTo>
                  <a:pt x="562" y="220"/>
                </a:lnTo>
                <a:lnTo>
                  <a:pt x="366" y="367"/>
                </a:lnTo>
                <a:lnTo>
                  <a:pt x="220" y="562"/>
                </a:lnTo>
                <a:lnTo>
                  <a:pt x="98" y="782"/>
                </a:lnTo>
                <a:lnTo>
                  <a:pt x="25" y="1026"/>
                </a:lnTo>
                <a:lnTo>
                  <a:pt x="0" y="1295"/>
                </a:lnTo>
                <a:lnTo>
                  <a:pt x="0" y="19270"/>
                </a:lnTo>
                <a:lnTo>
                  <a:pt x="25" y="19539"/>
                </a:lnTo>
                <a:lnTo>
                  <a:pt x="98" y="19783"/>
                </a:lnTo>
                <a:lnTo>
                  <a:pt x="220" y="20003"/>
                </a:lnTo>
                <a:lnTo>
                  <a:pt x="366" y="20198"/>
                </a:lnTo>
                <a:lnTo>
                  <a:pt x="562" y="20345"/>
                </a:lnTo>
                <a:lnTo>
                  <a:pt x="782" y="20467"/>
                </a:lnTo>
                <a:lnTo>
                  <a:pt x="1026" y="20540"/>
                </a:lnTo>
                <a:lnTo>
                  <a:pt x="1295" y="20565"/>
                </a:lnTo>
                <a:lnTo>
                  <a:pt x="10575" y="20565"/>
                </a:lnTo>
                <a:lnTo>
                  <a:pt x="10844" y="20540"/>
                </a:lnTo>
                <a:lnTo>
                  <a:pt x="11088" y="20467"/>
                </a:lnTo>
                <a:lnTo>
                  <a:pt x="11308" y="20345"/>
                </a:lnTo>
                <a:lnTo>
                  <a:pt x="11503" y="20198"/>
                </a:lnTo>
                <a:lnTo>
                  <a:pt x="11650" y="20003"/>
                </a:lnTo>
                <a:lnTo>
                  <a:pt x="11772" y="19783"/>
                </a:lnTo>
                <a:lnTo>
                  <a:pt x="11845" y="19539"/>
                </a:lnTo>
                <a:lnTo>
                  <a:pt x="11870" y="19270"/>
                </a:lnTo>
                <a:lnTo>
                  <a:pt x="11870" y="1295"/>
                </a:lnTo>
                <a:lnTo>
                  <a:pt x="11845" y="1026"/>
                </a:lnTo>
                <a:lnTo>
                  <a:pt x="11772" y="782"/>
                </a:lnTo>
                <a:lnTo>
                  <a:pt x="11650" y="562"/>
                </a:lnTo>
                <a:lnTo>
                  <a:pt x="11503" y="367"/>
                </a:lnTo>
                <a:lnTo>
                  <a:pt x="11308" y="220"/>
                </a:lnTo>
                <a:lnTo>
                  <a:pt x="11088" y="98"/>
                </a:lnTo>
                <a:lnTo>
                  <a:pt x="10844" y="25"/>
                </a:lnTo>
                <a:lnTo>
                  <a:pt x="10575"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7" name="Shape 1661"/>
          <p:cNvSpPr txBox="1">
            <a:spLocks/>
          </p:cNvSpPr>
          <p:nvPr/>
        </p:nvSpPr>
        <p:spPr>
          <a:xfrm>
            <a:off x="143271" y="1978155"/>
            <a:ext cx="2838299" cy="909953"/>
          </a:xfrm>
          <a:prstGeom prst="rect">
            <a:avLst/>
          </a:prstGeom>
          <a:noFill/>
          <a:ln>
            <a:noFill/>
          </a:ln>
        </p:spPr>
        <p:txBody>
          <a:bodyPr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600"/>
              </a:spcBef>
              <a:spcAft>
                <a:spcPts val="0"/>
              </a:spcAft>
              <a:buClr>
                <a:srgbClr val="19BBD5"/>
              </a:buClr>
              <a:buFont typeface="Muli"/>
              <a:buChar char="◇"/>
              <a:defRPr sz="1400" b="0" i="0" u="none" strike="noStrike" cap="none">
                <a:solidFill>
                  <a:srgbClr val="C6DAEC"/>
                </a:solidFill>
                <a:latin typeface="Muli"/>
                <a:ea typeface="Muli"/>
                <a:cs typeface="Muli"/>
                <a:sym typeface="Muli"/>
                <a:rtl val="0"/>
              </a:defRPr>
            </a:lvl1pPr>
            <a:lvl2pPr marR="0" lvl="1" algn="l" rtl="0">
              <a:lnSpc>
                <a:spcPct val="100000"/>
              </a:lnSpc>
              <a:spcBef>
                <a:spcPts val="480"/>
              </a:spcBef>
              <a:spcAft>
                <a:spcPts val="0"/>
              </a:spcAft>
              <a:buClr>
                <a:srgbClr val="19BBD5"/>
              </a:buClr>
              <a:buFont typeface="Muli"/>
              <a:buChar char="￭"/>
              <a:defRPr sz="1400" b="0" i="0" u="none" strike="noStrike" cap="none">
                <a:solidFill>
                  <a:srgbClr val="C6DAEC"/>
                </a:solidFill>
                <a:latin typeface="Muli"/>
                <a:ea typeface="Muli"/>
                <a:cs typeface="Muli"/>
                <a:sym typeface="Muli"/>
                <a:rtl val="0"/>
              </a:defRPr>
            </a:lvl2pPr>
            <a:lvl3pPr marR="0" lvl="2" algn="l" rtl="0">
              <a:lnSpc>
                <a:spcPct val="100000"/>
              </a:lnSpc>
              <a:spcBef>
                <a:spcPts val="480"/>
              </a:spcBef>
              <a:spcAft>
                <a:spcPts val="0"/>
              </a:spcAft>
              <a:buClr>
                <a:srgbClr val="19BBD5"/>
              </a:buClr>
              <a:buFont typeface="Muli"/>
              <a:buChar char="￮"/>
              <a:defRPr sz="1400" b="0" i="0" u="none" strike="noStrike" cap="none">
                <a:solidFill>
                  <a:srgbClr val="C6DAEC"/>
                </a:solidFill>
                <a:latin typeface="Muli"/>
                <a:ea typeface="Muli"/>
                <a:cs typeface="Muli"/>
                <a:sym typeface="Muli"/>
                <a:rtl val="0"/>
              </a:defRPr>
            </a:lvl3pPr>
            <a:lvl4pPr marR="0" lvl="3" algn="l" rtl="0">
              <a:lnSpc>
                <a:spcPct val="100000"/>
              </a:lnSpc>
              <a:spcBef>
                <a:spcPts val="360"/>
              </a:spcBef>
              <a:spcAft>
                <a:spcPts val="0"/>
              </a:spcAft>
              <a:buClr>
                <a:srgbClr val="19BBD5"/>
              </a:buClr>
              <a:buFont typeface="Muli"/>
              <a:buNone/>
              <a:defRPr sz="1400" b="0" i="0" u="none" strike="noStrike" cap="none">
                <a:solidFill>
                  <a:srgbClr val="C6DAEC"/>
                </a:solidFill>
                <a:latin typeface="Muli"/>
                <a:ea typeface="Muli"/>
                <a:cs typeface="Muli"/>
                <a:sym typeface="Muli"/>
                <a:rtl val="0"/>
              </a:defRPr>
            </a:lvl4pPr>
            <a:lvl5pPr marR="0" lvl="4" algn="l" rtl="0">
              <a:lnSpc>
                <a:spcPct val="100000"/>
              </a:lnSpc>
              <a:spcBef>
                <a:spcPts val="360"/>
              </a:spcBef>
              <a:spcAft>
                <a:spcPts val="0"/>
              </a:spcAft>
              <a:buClr>
                <a:srgbClr val="19BBD5"/>
              </a:buClr>
              <a:buFont typeface="Muli"/>
              <a:buNone/>
              <a:defRPr sz="1400" b="0" i="0" u="none" strike="noStrike" cap="none">
                <a:solidFill>
                  <a:srgbClr val="C6DAEC"/>
                </a:solidFill>
                <a:latin typeface="Muli"/>
                <a:ea typeface="Muli"/>
                <a:cs typeface="Muli"/>
                <a:sym typeface="Muli"/>
                <a:rtl val="0"/>
              </a:defRPr>
            </a:lvl5pPr>
            <a:lvl6pPr marR="0" lvl="5" algn="l" rtl="0">
              <a:lnSpc>
                <a:spcPct val="100000"/>
              </a:lnSpc>
              <a:spcBef>
                <a:spcPts val="360"/>
              </a:spcBef>
              <a:spcAft>
                <a:spcPts val="0"/>
              </a:spcAft>
              <a:buClr>
                <a:srgbClr val="C6DAEC"/>
              </a:buClr>
              <a:buFont typeface="Muli"/>
              <a:buNone/>
              <a:defRPr sz="1400" b="0" i="0" u="none" strike="noStrike" cap="none">
                <a:solidFill>
                  <a:srgbClr val="C6DAEC"/>
                </a:solidFill>
                <a:latin typeface="Muli"/>
                <a:ea typeface="Muli"/>
                <a:cs typeface="Muli"/>
                <a:sym typeface="Muli"/>
                <a:rtl val="0"/>
              </a:defRPr>
            </a:lvl6pPr>
            <a:lvl7pPr marR="0" lvl="6" algn="l" rtl="0">
              <a:lnSpc>
                <a:spcPct val="100000"/>
              </a:lnSpc>
              <a:spcBef>
                <a:spcPts val="360"/>
              </a:spcBef>
              <a:spcAft>
                <a:spcPts val="0"/>
              </a:spcAft>
              <a:buClr>
                <a:srgbClr val="C6DAEC"/>
              </a:buClr>
              <a:buFont typeface="Muli"/>
              <a:buNone/>
              <a:defRPr sz="1400" b="0" i="0" u="none" strike="noStrike" cap="none">
                <a:solidFill>
                  <a:srgbClr val="C6DAEC"/>
                </a:solidFill>
                <a:latin typeface="Muli"/>
                <a:ea typeface="Muli"/>
                <a:cs typeface="Muli"/>
                <a:sym typeface="Muli"/>
                <a:rtl val="0"/>
              </a:defRPr>
            </a:lvl7pPr>
            <a:lvl8pPr marR="0" lvl="7" algn="l" rtl="0">
              <a:lnSpc>
                <a:spcPct val="100000"/>
              </a:lnSpc>
              <a:spcBef>
                <a:spcPts val="360"/>
              </a:spcBef>
              <a:spcAft>
                <a:spcPts val="0"/>
              </a:spcAft>
              <a:buClr>
                <a:srgbClr val="C6DAEC"/>
              </a:buClr>
              <a:buFont typeface="Muli"/>
              <a:buNone/>
              <a:defRPr sz="1400" b="0" i="0" u="none" strike="noStrike" cap="none">
                <a:solidFill>
                  <a:srgbClr val="C6DAEC"/>
                </a:solidFill>
                <a:latin typeface="Muli"/>
                <a:ea typeface="Muli"/>
                <a:cs typeface="Muli"/>
                <a:sym typeface="Muli"/>
                <a:rtl val="0"/>
              </a:defRPr>
            </a:lvl8pPr>
            <a:lvl9pPr marR="0" lvl="8" algn="l" rtl="0">
              <a:lnSpc>
                <a:spcPct val="100000"/>
              </a:lnSpc>
              <a:spcBef>
                <a:spcPts val="360"/>
              </a:spcBef>
              <a:spcAft>
                <a:spcPts val="0"/>
              </a:spcAft>
              <a:buClr>
                <a:srgbClr val="C6DAEC"/>
              </a:buClr>
              <a:buFont typeface="Muli"/>
              <a:buNone/>
              <a:defRPr sz="1400" b="0" i="0" u="none" strike="noStrike" cap="none">
                <a:solidFill>
                  <a:srgbClr val="C6DAEC"/>
                </a:solidFill>
                <a:latin typeface="Muli"/>
                <a:ea typeface="Muli"/>
                <a:cs typeface="Muli"/>
                <a:sym typeface="Muli"/>
                <a:rtl val="0"/>
              </a:defRPr>
            </a:lvl9pPr>
          </a:lstStyle>
          <a:p>
            <a:pPr>
              <a:spcBef>
                <a:spcPts val="0"/>
              </a:spcBef>
              <a:buNone/>
            </a:pPr>
            <a:r>
              <a:rPr lang="en" sz="2400" b="1" dirty="0" smtClean="0">
                <a:solidFill>
                  <a:srgbClr val="19BBD5"/>
                </a:solidFill>
                <a:latin typeface="Andalus" pitchFamily="18" charset="-78"/>
                <a:cs typeface="Andalus" pitchFamily="18" charset="-78"/>
              </a:rPr>
              <a:t>Web Application:  </a:t>
            </a:r>
          </a:p>
          <a:p>
            <a:pPr>
              <a:spcBef>
                <a:spcPts val="0"/>
              </a:spcBef>
              <a:buNone/>
            </a:pPr>
            <a:r>
              <a:rPr lang="en-US" sz="2200" b="1" dirty="0" smtClean="0">
                <a:solidFill>
                  <a:schemeClr val="bg1">
                    <a:lumMod val="85000"/>
                  </a:schemeClr>
                </a:solidFill>
                <a:latin typeface="Andalus" pitchFamily="18" charset="-78"/>
                <a:cs typeface="Andalus" pitchFamily="18" charset="-78"/>
              </a:rPr>
              <a:t>P</a:t>
            </a:r>
            <a:r>
              <a:rPr lang="en" sz="2200" b="1" dirty="0" smtClean="0">
                <a:solidFill>
                  <a:schemeClr val="bg1">
                    <a:lumMod val="85000"/>
                  </a:schemeClr>
                </a:solidFill>
                <a:latin typeface="Andalus" pitchFamily="18" charset="-78"/>
                <a:cs typeface="Andalus" pitchFamily="18" charset="-78"/>
              </a:rPr>
              <a:t>osting a job</a:t>
            </a:r>
            <a:endParaRPr lang="en" sz="2200" b="1" dirty="0">
              <a:solidFill>
                <a:schemeClr val="bg1">
                  <a:lumMod val="85000"/>
                </a:schemeClr>
              </a:solidFill>
              <a:latin typeface="Andalus" pitchFamily="18" charset="-78"/>
              <a:cs typeface="Andalus" pitchFamily="18" charset="-78"/>
            </a:endParaRPr>
          </a:p>
        </p:txBody>
      </p:sp>
      <p:sp>
        <p:nvSpPr>
          <p:cNvPr id="9" name="Shape 1659"/>
          <p:cNvSpPr/>
          <p:nvPr/>
        </p:nvSpPr>
        <p:spPr>
          <a:xfrm>
            <a:off x="2696384" y="519250"/>
            <a:ext cx="5791412" cy="3827764"/>
          </a:xfrm>
          <a:custGeom>
            <a:avLst/>
            <a:gdLst/>
            <a:ahLst/>
            <a:cxnLst/>
            <a:rect l="0" t="0" r="0" b="0"/>
            <a:pathLst>
              <a:path w="143434" h="111665" extrusionOk="0">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solidFill>
            <a:srgbClr val="184769"/>
          </a:solidFill>
          <a:ln w="19050"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5815" y="687086"/>
            <a:ext cx="5352549" cy="2862604"/>
          </a:xfrm>
          <a:prstGeom prst="rect">
            <a:avLst/>
          </a:prstGeom>
        </p:spPr>
      </p:pic>
    </p:spTree>
    <p:extLst>
      <p:ext uri="{BB962C8B-B14F-4D97-AF65-F5344CB8AC3E}">
        <p14:creationId xmlns:p14="http://schemas.microsoft.com/office/powerpoint/2010/main" val="697648356"/>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59"/>
          <p:cNvSpPr/>
          <p:nvPr/>
        </p:nvSpPr>
        <p:spPr>
          <a:xfrm>
            <a:off x="3059832" y="699542"/>
            <a:ext cx="5431372" cy="3539732"/>
          </a:xfrm>
          <a:custGeom>
            <a:avLst/>
            <a:gdLst/>
            <a:ahLst/>
            <a:cxnLst/>
            <a:rect l="0" t="0" r="0" b="0"/>
            <a:pathLst>
              <a:path w="143434" h="111665" extrusionOk="0">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solidFill>
            <a:srgbClr val="184769"/>
          </a:solidFill>
          <a:ln w="19050"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 name="Rectangle 3"/>
          <p:cNvSpPr/>
          <p:nvPr/>
        </p:nvSpPr>
        <p:spPr>
          <a:xfrm>
            <a:off x="251520" y="2238575"/>
            <a:ext cx="2520280" cy="830997"/>
          </a:xfrm>
          <a:prstGeom prst="rect">
            <a:avLst/>
          </a:prstGeom>
        </p:spPr>
        <p:txBody>
          <a:bodyPr wrap="square">
            <a:spAutoFit/>
          </a:bodyPr>
          <a:lstStyle/>
          <a:p>
            <a:r>
              <a:rPr lang="en" sz="2400" b="1" dirty="0">
                <a:solidFill>
                  <a:srgbClr val="19BBD5"/>
                </a:solidFill>
                <a:latin typeface="Andalus" pitchFamily="18" charset="-78"/>
                <a:cs typeface="Andalus" pitchFamily="18" charset="-78"/>
              </a:rPr>
              <a:t>Web Application:  </a:t>
            </a:r>
          </a:p>
          <a:p>
            <a:r>
              <a:rPr lang="en-US" sz="2200" b="1" dirty="0" smtClean="0">
                <a:solidFill>
                  <a:schemeClr val="bg1">
                    <a:lumMod val="85000"/>
                  </a:schemeClr>
                </a:solidFill>
                <a:latin typeface="Andalus" pitchFamily="18" charset="-78"/>
                <a:cs typeface="Andalus" pitchFamily="18" charset="-78"/>
              </a:rPr>
              <a:t>Matching results</a:t>
            </a:r>
            <a:endParaRPr lang="en" sz="2200" b="1" dirty="0">
              <a:solidFill>
                <a:schemeClr val="bg1">
                  <a:lumMod val="85000"/>
                </a:schemeClr>
              </a:solidFill>
              <a:latin typeface="Andalus" pitchFamily="18" charset="-78"/>
              <a:cs typeface="Andalus" pitchFamily="18" charset="-78"/>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5856" y="915566"/>
            <a:ext cx="4968552" cy="2592288"/>
          </a:xfrm>
          <a:prstGeom prst="rect">
            <a:avLst/>
          </a:prstGeom>
        </p:spPr>
      </p:pic>
    </p:spTree>
    <p:extLst>
      <p:ext uri="{BB962C8B-B14F-4D97-AF65-F5344CB8AC3E}">
        <p14:creationId xmlns:p14="http://schemas.microsoft.com/office/powerpoint/2010/main" val="2150772036"/>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59"/>
          <p:cNvSpPr/>
          <p:nvPr/>
        </p:nvSpPr>
        <p:spPr>
          <a:xfrm>
            <a:off x="3320639" y="699542"/>
            <a:ext cx="5431372" cy="3539732"/>
          </a:xfrm>
          <a:custGeom>
            <a:avLst/>
            <a:gdLst/>
            <a:ahLst/>
            <a:cxnLst/>
            <a:rect l="0" t="0" r="0" b="0"/>
            <a:pathLst>
              <a:path w="143434" h="111665" extrusionOk="0">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solidFill>
            <a:srgbClr val="184769"/>
          </a:solidFill>
          <a:ln w="19050"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 name="Rectangle 3"/>
          <p:cNvSpPr/>
          <p:nvPr/>
        </p:nvSpPr>
        <p:spPr>
          <a:xfrm>
            <a:off x="168132" y="1923678"/>
            <a:ext cx="3141126" cy="1138773"/>
          </a:xfrm>
          <a:prstGeom prst="rect">
            <a:avLst/>
          </a:prstGeom>
        </p:spPr>
        <p:txBody>
          <a:bodyPr wrap="square">
            <a:spAutoFit/>
          </a:bodyPr>
          <a:lstStyle/>
          <a:p>
            <a:r>
              <a:rPr lang="en" sz="2400" b="1" dirty="0">
                <a:solidFill>
                  <a:srgbClr val="19BBD5"/>
                </a:solidFill>
                <a:latin typeface="Andalus" pitchFamily="18" charset="-78"/>
                <a:cs typeface="Andalus" pitchFamily="18" charset="-78"/>
              </a:rPr>
              <a:t>Web Application:  </a:t>
            </a:r>
            <a:endParaRPr lang="en-US" sz="2400" b="1" dirty="0" smtClean="0">
              <a:solidFill>
                <a:srgbClr val="19BBD5"/>
              </a:solidFill>
              <a:latin typeface="Andalus" pitchFamily="18" charset="-78"/>
              <a:cs typeface="Andalus" pitchFamily="18" charset="-78"/>
            </a:endParaRPr>
          </a:p>
          <a:p>
            <a:r>
              <a:rPr lang="en-US" sz="2200" b="1" dirty="0" smtClean="0">
                <a:solidFill>
                  <a:schemeClr val="bg1">
                    <a:lumMod val="85000"/>
                  </a:schemeClr>
                </a:solidFill>
                <a:latin typeface="Andalus" pitchFamily="18" charset="-78"/>
                <a:cs typeface="Andalus" pitchFamily="18" charset="-78"/>
              </a:rPr>
              <a:t>Arranging an interview </a:t>
            </a:r>
          </a:p>
          <a:p>
            <a:r>
              <a:rPr lang="en-US" sz="2200" b="1" dirty="0" smtClean="0">
                <a:solidFill>
                  <a:schemeClr val="bg1">
                    <a:lumMod val="85000"/>
                  </a:schemeClr>
                </a:solidFill>
                <a:latin typeface="Andalus" pitchFamily="18" charset="-78"/>
                <a:cs typeface="Andalus" pitchFamily="18" charset="-78"/>
              </a:rPr>
              <a:t>with a single applicant</a:t>
            </a:r>
            <a:endParaRPr lang="en" sz="2200" b="1" dirty="0">
              <a:solidFill>
                <a:schemeClr val="bg1">
                  <a:lumMod val="85000"/>
                </a:schemeClr>
              </a:solidFill>
              <a:latin typeface="Andalus" pitchFamily="18" charset="-78"/>
              <a:cs typeface="Andalus" pitchFamily="18" charset="-78"/>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4440" y="915566"/>
            <a:ext cx="4923769" cy="2592288"/>
          </a:xfrm>
          <a:prstGeom prst="rect">
            <a:avLst/>
          </a:prstGeom>
        </p:spPr>
      </p:pic>
    </p:spTree>
    <p:extLst>
      <p:ext uri="{BB962C8B-B14F-4D97-AF65-F5344CB8AC3E}">
        <p14:creationId xmlns:p14="http://schemas.microsoft.com/office/powerpoint/2010/main" val="879046133"/>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59"/>
          <p:cNvSpPr/>
          <p:nvPr/>
        </p:nvSpPr>
        <p:spPr>
          <a:xfrm>
            <a:off x="3320639" y="699542"/>
            <a:ext cx="5431372" cy="3539732"/>
          </a:xfrm>
          <a:custGeom>
            <a:avLst/>
            <a:gdLst/>
            <a:ahLst/>
            <a:cxnLst/>
            <a:rect l="0" t="0" r="0" b="0"/>
            <a:pathLst>
              <a:path w="143434" h="111665" extrusionOk="0">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solidFill>
            <a:srgbClr val="184769"/>
          </a:solidFill>
          <a:ln w="19050"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5" name="Rectangle 4"/>
          <p:cNvSpPr/>
          <p:nvPr/>
        </p:nvSpPr>
        <p:spPr>
          <a:xfrm>
            <a:off x="107504" y="1946188"/>
            <a:ext cx="3236612" cy="1138773"/>
          </a:xfrm>
          <a:prstGeom prst="rect">
            <a:avLst/>
          </a:prstGeom>
        </p:spPr>
        <p:txBody>
          <a:bodyPr wrap="square">
            <a:spAutoFit/>
          </a:bodyPr>
          <a:lstStyle/>
          <a:p>
            <a:r>
              <a:rPr lang="en" sz="2400" b="1" dirty="0">
                <a:solidFill>
                  <a:srgbClr val="19BBD5"/>
                </a:solidFill>
                <a:latin typeface="Andalus" pitchFamily="18" charset="-78"/>
                <a:cs typeface="Andalus" pitchFamily="18" charset="-78"/>
              </a:rPr>
              <a:t>Web Application:  </a:t>
            </a:r>
          </a:p>
          <a:p>
            <a:r>
              <a:rPr lang="en-US" sz="2200" b="1" dirty="0" smtClean="0">
                <a:solidFill>
                  <a:schemeClr val="bg1">
                    <a:lumMod val="85000"/>
                  </a:schemeClr>
                </a:solidFill>
                <a:latin typeface="Andalus" pitchFamily="18" charset="-78"/>
                <a:cs typeface="Andalus" pitchFamily="18" charset="-78"/>
              </a:rPr>
              <a:t>Arranging </a:t>
            </a:r>
            <a:r>
              <a:rPr lang="en-US" sz="2200" b="1" dirty="0">
                <a:solidFill>
                  <a:schemeClr val="bg1">
                    <a:lumMod val="85000"/>
                  </a:schemeClr>
                </a:solidFill>
                <a:latin typeface="Andalus" pitchFamily="18" charset="-78"/>
                <a:cs typeface="Andalus" pitchFamily="18" charset="-78"/>
              </a:rPr>
              <a:t>an interview </a:t>
            </a:r>
          </a:p>
          <a:p>
            <a:r>
              <a:rPr lang="en-US" sz="2200" b="1" dirty="0">
                <a:solidFill>
                  <a:schemeClr val="bg1">
                    <a:lumMod val="85000"/>
                  </a:schemeClr>
                </a:solidFill>
                <a:latin typeface="Andalus" pitchFamily="18" charset="-78"/>
                <a:cs typeface="Andalus" pitchFamily="18" charset="-78"/>
              </a:rPr>
              <a:t>w</a:t>
            </a:r>
            <a:r>
              <a:rPr lang="en-US" sz="2200" b="1" dirty="0" smtClean="0">
                <a:solidFill>
                  <a:schemeClr val="bg1">
                    <a:lumMod val="85000"/>
                  </a:schemeClr>
                </a:solidFill>
                <a:latin typeface="Andalus" pitchFamily="18" charset="-78"/>
                <a:cs typeface="Andalus" pitchFamily="18" charset="-78"/>
              </a:rPr>
              <a:t>ith multiple applicants</a:t>
            </a:r>
            <a:endParaRPr lang="en" sz="2200" b="1" dirty="0">
              <a:solidFill>
                <a:schemeClr val="bg1">
                  <a:lumMod val="85000"/>
                </a:schemeClr>
              </a:solidFill>
              <a:latin typeface="Andalus" pitchFamily="18" charset="-78"/>
              <a:cs typeface="Andalus" pitchFamily="18"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3888" y="890138"/>
            <a:ext cx="4968552" cy="2617716"/>
          </a:xfrm>
          <a:prstGeom prst="rect">
            <a:avLst/>
          </a:prstGeom>
        </p:spPr>
      </p:pic>
    </p:spTree>
    <p:extLst>
      <p:ext uri="{BB962C8B-B14F-4D97-AF65-F5344CB8AC3E}">
        <p14:creationId xmlns:p14="http://schemas.microsoft.com/office/powerpoint/2010/main" val="42643542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46"/>
        <p:cNvGrpSpPr/>
        <p:nvPr/>
      </p:nvGrpSpPr>
      <p:grpSpPr>
        <a:xfrm>
          <a:off x="0" y="0"/>
          <a:ext cx="0" cy="0"/>
          <a:chOff x="0" y="0"/>
          <a:chExt cx="0" cy="0"/>
        </a:xfrm>
      </p:grpSpPr>
      <p:sp>
        <p:nvSpPr>
          <p:cNvPr id="1447" name="Shape 1447"/>
          <p:cNvSpPr txBox="1">
            <a:spLocks noGrp="1"/>
          </p:cNvSpPr>
          <p:nvPr>
            <p:ph type="ctrTitle" idx="4294967295"/>
          </p:nvPr>
        </p:nvSpPr>
        <p:spPr>
          <a:xfrm>
            <a:off x="4045397" y="530401"/>
            <a:ext cx="4991099" cy="1159799"/>
          </a:xfrm>
          <a:prstGeom prst="rect">
            <a:avLst/>
          </a:prstGeom>
          <a:noFill/>
          <a:ln>
            <a:noFill/>
          </a:ln>
        </p:spPr>
        <p:txBody>
          <a:bodyPr lIns="91425" tIns="91425" rIns="91425" bIns="91425" anchor="t" anchorCtr="0">
            <a:noAutofit/>
          </a:bodyPr>
          <a:lstStyle/>
          <a:p>
            <a:pPr lvl="0" rtl="0">
              <a:spcBef>
                <a:spcPts val="0"/>
              </a:spcBef>
              <a:buNone/>
            </a:pPr>
            <a:r>
              <a:rPr lang="en" sz="6000" b="1" dirty="0" smtClean="0">
                <a:latin typeface="Andalus" pitchFamily="18" charset="-78"/>
                <a:cs typeface="Andalus" pitchFamily="18" charset="-78"/>
              </a:rPr>
              <a:t>OutLine</a:t>
            </a:r>
            <a:endParaRPr lang="en" sz="6000" b="1" dirty="0">
              <a:latin typeface="Andalus" pitchFamily="18" charset="-78"/>
              <a:cs typeface="Andalus" pitchFamily="18" charset="-78"/>
            </a:endParaRPr>
          </a:p>
        </p:txBody>
      </p:sp>
      <p:grpSp>
        <p:nvGrpSpPr>
          <p:cNvPr id="1449" name="Shape 1449"/>
          <p:cNvGrpSpPr/>
          <p:nvPr/>
        </p:nvGrpSpPr>
        <p:grpSpPr>
          <a:xfrm flipH="1">
            <a:off x="624221" y="658637"/>
            <a:ext cx="3112543" cy="2696443"/>
            <a:chOff x="4088875" y="1431100"/>
            <a:chExt cx="3293000" cy="2852775"/>
          </a:xfrm>
        </p:grpSpPr>
        <p:sp>
          <p:nvSpPr>
            <p:cNvPr id="1450" name="Shape 1450"/>
            <p:cNvSpPr/>
            <p:nvPr/>
          </p:nvSpPr>
          <p:spPr>
            <a:xfrm>
              <a:off x="4831475" y="4136025"/>
              <a:ext cx="157950" cy="147850"/>
            </a:xfrm>
            <a:custGeom>
              <a:avLst/>
              <a:gdLst/>
              <a:ahLst/>
              <a:cxnLst/>
              <a:rect l="0" t="0" r="0" b="0"/>
              <a:pathLst>
                <a:path w="6318" h="5914" extrusionOk="0">
                  <a:moveTo>
                    <a:pt x="404" y="0"/>
                  </a:moveTo>
                  <a:lnTo>
                    <a:pt x="1" y="269"/>
                  </a:lnTo>
                  <a:lnTo>
                    <a:pt x="3227" y="5914"/>
                  </a:lnTo>
                  <a:lnTo>
                    <a:pt x="6318" y="5914"/>
                  </a:lnTo>
                  <a:lnTo>
                    <a:pt x="404" y="0"/>
                  </a:lnTo>
                  <a:close/>
                </a:path>
              </a:pathLst>
            </a:custGeom>
            <a:solidFill>
              <a:srgbClr val="00E2C7"/>
            </a:solidFill>
            <a:ln>
              <a:noFill/>
            </a:ln>
          </p:spPr>
          <p:txBody>
            <a:bodyPr lIns="91425" tIns="91425" rIns="91425" bIns="91425" anchor="ctr" anchorCtr="0">
              <a:noAutofit/>
            </a:bodyPr>
            <a:lstStyle/>
            <a:p>
              <a:pPr lvl="0">
                <a:spcBef>
                  <a:spcPts val="0"/>
                </a:spcBef>
                <a:buNone/>
              </a:pPr>
              <a:endParaRPr/>
            </a:p>
          </p:txBody>
        </p:sp>
        <p:sp>
          <p:nvSpPr>
            <p:cNvPr id="1451" name="Shape 1451"/>
            <p:cNvSpPr/>
            <p:nvPr/>
          </p:nvSpPr>
          <p:spPr>
            <a:xfrm>
              <a:off x="4697075" y="3907525"/>
              <a:ext cx="389800" cy="376350"/>
            </a:xfrm>
            <a:custGeom>
              <a:avLst/>
              <a:gdLst/>
              <a:ahLst/>
              <a:cxnLst/>
              <a:rect l="0" t="0" r="0" b="0"/>
              <a:pathLst>
                <a:path w="15592" h="15054" extrusionOk="0">
                  <a:moveTo>
                    <a:pt x="538" y="0"/>
                  </a:moveTo>
                  <a:lnTo>
                    <a:pt x="1" y="269"/>
                  </a:lnTo>
                  <a:lnTo>
                    <a:pt x="5377" y="9543"/>
                  </a:lnTo>
                  <a:lnTo>
                    <a:pt x="11022" y="15054"/>
                  </a:lnTo>
                  <a:lnTo>
                    <a:pt x="15592" y="15054"/>
                  </a:lnTo>
                  <a:lnTo>
                    <a:pt x="538" y="0"/>
                  </a:lnTo>
                  <a:close/>
                </a:path>
              </a:pathLst>
            </a:custGeom>
            <a:solidFill>
              <a:srgbClr val="01E0C8"/>
            </a:solidFill>
            <a:ln>
              <a:noFill/>
            </a:ln>
          </p:spPr>
          <p:txBody>
            <a:bodyPr lIns="91425" tIns="91425" rIns="91425" bIns="91425" anchor="ctr" anchorCtr="0">
              <a:noAutofit/>
            </a:bodyPr>
            <a:lstStyle/>
            <a:p>
              <a:pPr lvl="0">
                <a:spcBef>
                  <a:spcPts val="0"/>
                </a:spcBef>
                <a:buNone/>
              </a:pPr>
              <a:endParaRPr/>
            </a:p>
          </p:txBody>
        </p:sp>
        <p:sp>
          <p:nvSpPr>
            <p:cNvPr id="1452" name="Shape 1452"/>
            <p:cNvSpPr/>
            <p:nvPr/>
          </p:nvSpPr>
          <p:spPr>
            <a:xfrm>
              <a:off x="4566025" y="3675675"/>
              <a:ext cx="618300" cy="608200"/>
            </a:xfrm>
            <a:custGeom>
              <a:avLst/>
              <a:gdLst/>
              <a:ahLst/>
              <a:cxnLst/>
              <a:rect l="0" t="0" r="0" b="0"/>
              <a:pathLst>
                <a:path w="24732" h="24328" extrusionOk="0">
                  <a:moveTo>
                    <a:pt x="404" y="0"/>
                  </a:moveTo>
                  <a:lnTo>
                    <a:pt x="1" y="404"/>
                  </a:lnTo>
                  <a:lnTo>
                    <a:pt x="5377" y="9543"/>
                  </a:lnTo>
                  <a:lnTo>
                    <a:pt x="20027" y="24328"/>
                  </a:lnTo>
                  <a:lnTo>
                    <a:pt x="24732" y="24328"/>
                  </a:lnTo>
                  <a:lnTo>
                    <a:pt x="404" y="0"/>
                  </a:lnTo>
                  <a:close/>
                </a:path>
              </a:pathLst>
            </a:custGeom>
            <a:solidFill>
              <a:srgbClr val="02DFC8"/>
            </a:solidFill>
            <a:ln>
              <a:noFill/>
            </a:ln>
          </p:spPr>
          <p:txBody>
            <a:bodyPr lIns="91425" tIns="91425" rIns="91425" bIns="91425" anchor="ctr" anchorCtr="0">
              <a:noAutofit/>
            </a:bodyPr>
            <a:lstStyle/>
            <a:p>
              <a:pPr lvl="0">
                <a:spcBef>
                  <a:spcPts val="0"/>
                </a:spcBef>
                <a:buNone/>
              </a:pPr>
              <a:endParaRPr/>
            </a:p>
          </p:txBody>
        </p:sp>
        <p:sp>
          <p:nvSpPr>
            <p:cNvPr id="1453" name="Shape 1453"/>
            <p:cNvSpPr/>
            <p:nvPr/>
          </p:nvSpPr>
          <p:spPr>
            <a:xfrm>
              <a:off x="4434975" y="3447175"/>
              <a:ext cx="846800" cy="836700"/>
            </a:xfrm>
            <a:custGeom>
              <a:avLst/>
              <a:gdLst/>
              <a:ahLst/>
              <a:cxnLst/>
              <a:rect l="0" t="0" r="0" b="0"/>
              <a:pathLst>
                <a:path w="33872" h="33468" extrusionOk="0">
                  <a:moveTo>
                    <a:pt x="404" y="1"/>
                  </a:moveTo>
                  <a:lnTo>
                    <a:pt x="1" y="270"/>
                  </a:lnTo>
                  <a:lnTo>
                    <a:pt x="5243" y="9544"/>
                  </a:lnTo>
                  <a:lnTo>
                    <a:pt x="29167" y="33468"/>
                  </a:lnTo>
                  <a:lnTo>
                    <a:pt x="33871" y="33468"/>
                  </a:lnTo>
                  <a:lnTo>
                    <a:pt x="404" y="1"/>
                  </a:lnTo>
                  <a:close/>
                </a:path>
              </a:pathLst>
            </a:custGeom>
            <a:solidFill>
              <a:srgbClr val="03DDC9"/>
            </a:solidFill>
            <a:ln>
              <a:noFill/>
            </a:ln>
          </p:spPr>
          <p:txBody>
            <a:bodyPr lIns="91425" tIns="91425" rIns="91425" bIns="91425" anchor="ctr" anchorCtr="0">
              <a:noAutofit/>
            </a:bodyPr>
            <a:lstStyle/>
            <a:p>
              <a:pPr lvl="0">
                <a:spcBef>
                  <a:spcPts val="0"/>
                </a:spcBef>
                <a:buNone/>
              </a:pPr>
              <a:endParaRPr/>
            </a:p>
          </p:txBody>
        </p:sp>
        <p:sp>
          <p:nvSpPr>
            <p:cNvPr id="1454" name="Shape 1454"/>
            <p:cNvSpPr/>
            <p:nvPr/>
          </p:nvSpPr>
          <p:spPr>
            <a:xfrm>
              <a:off x="4300575" y="3218700"/>
              <a:ext cx="1078650" cy="1065175"/>
            </a:xfrm>
            <a:custGeom>
              <a:avLst/>
              <a:gdLst/>
              <a:ahLst/>
              <a:cxnLst/>
              <a:rect l="0" t="0" r="0" b="0"/>
              <a:pathLst>
                <a:path w="43146" h="42607" extrusionOk="0">
                  <a:moveTo>
                    <a:pt x="404" y="0"/>
                  </a:moveTo>
                  <a:lnTo>
                    <a:pt x="0" y="269"/>
                  </a:lnTo>
                  <a:lnTo>
                    <a:pt x="5377" y="9543"/>
                  </a:lnTo>
                  <a:lnTo>
                    <a:pt x="38441" y="42607"/>
                  </a:lnTo>
                  <a:lnTo>
                    <a:pt x="43145" y="42607"/>
                  </a:lnTo>
                  <a:lnTo>
                    <a:pt x="404" y="0"/>
                  </a:lnTo>
                  <a:close/>
                </a:path>
              </a:pathLst>
            </a:custGeom>
            <a:solidFill>
              <a:srgbClr val="04DBC9"/>
            </a:solidFill>
            <a:ln>
              <a:noFill/>
            </a:ln>
          </p:spPr>
          <p:txBody>
            <a:bodyPr lIns="91425" tIns="91425" rIns="91425" bIns="91425" anchor="ctr" anchorCtr="0">
              <a:noAutofit/>
            </a:bodyPr>
            <a:lstStyle/>
            <a:p>
              <a:pPr lvl="0">
                <a:spcBef>
                  <a:spcPts val="0"/>
                </a:spcBef>
                <a:buNone/>
              </a:pPr>
              <a:endParaRPr/>
            </a:p>
          </p:txBody>
        </p:sp>
        <p:sp>
          <p:nvSpPr>
            <p:cNvPr id="1455" name="Shape 1455"/>
            <p:cNvSpPr/>
            <p:nvPr/>
          </p:nvSpPr>
          <p:spPr>
            <a:xfrm>
              <a:off x="4169525" y="2990200"/>
              <a:ext cx="1307150" cy="1293675"/>
            </a:xfrm>
            <a:custGeom>
              <a:avLst/>
              <a:gdLst/>
              <a:ahLst/>
              <a:cxnLst/>
              <a:rect l="0" t="0" r="0" b="0"/>
              <a:pathLst>
                <a:path w="52286" h="51747" extrusionOk="0">
                  <a:moveTo>
                    <a:pt x="404" y="1"/>
                  </a:moveTo>
                  <a:lnTo>
                    <a:pt x="1" y="269"/>
                  </a:lnTo>
                  <a:lnTo>
                    <a:pt x="5242" y="9409"/>
                  </a:lnTo>
                  <a:lnTo>
                    <a:pt x="47581" y="51747"/>
                  </a:lnTo>
                  <a:lnTo>
                    <a:pt x="52285" y="51747"/>
                  </a:lnTo>
                  <a:lnTo>
                    <a:pt x="404" y="1"/>
                  </a:lnTo>
                  <a:close/>
                </a:path>
              </a:pathLst>
            </a:custGeom>
            <a:solidFill>
              <a:srgbClr val="06D9CA"/>
            </a:solidFill>
            <a:ln>
              <a:noFill/>
            </a:ln>
          </p:spPr>
          <p:txBody>
            <a:bodyPr lIns="91425" tIns="91425" rIns="91425" bIns="91425" anchor="ctr" anchorCtr="0">
              <a:noAutofit/>
            </a:bodyPr>
            <a:lstStyle/>
            <a:p>
              <a:pPr lvl="0">
                <a:spcBef>
                  <a:spcPts val="0"/>
                </a:spcBef>
                <a:buNone/>
              </a:pPr>
              <a:endParaRPr/>
            </a:p>
          </p:txBody>
        </p:sp>
        <p:sp>
          <p:nvSpPr>
            <p:cNvPr id="1456" name="Shape 1456"/>
            <p:cNvSpPr/>
            <p:nvPr/>
          </p:nvSpPr>
          <p:spPr>
            <a:xfrm>
              <a:off x="4088875" y="2822200"/>
              <a:ext cx="1481875" cy="1461675"/>
            </a:xfrm>
            <a:custGeom>
              <a:avLst/>
              <a:gdLst/>
              <a:ahLst/>
              <a:cxnLst/>
              <a:rect l="0" t="0" r="0" b="0"/>
              <a:pathLst>
                <a:path w="59275" h="58467" extrusionOk="0">
                  <a:moveTo>
                    <a:pt x="807" y="0"/>
                  </a:moveTo>
                  <a:lnTo>
                    <a:pt x="1" y="1479"/>
                  </a:lnTo>
                  <a:lnTo>
                    <a:pt x="3227" y="6989"/>
                  </a:lnTo>
                  <a:lnTo>
                    <a:pt x="54705" y="58467"/>
                  </a:lnTo>
                  <a:lnTo>
                    <a:pt x="59274" y="58467"/>
                  </a:lnTo>
                  <a:lnTo>
                    <a:pt x="807" y="0"/>
                  </a:lnTo>
                  <a:close/>
                </a:path>
              </a:pathLst>
            </a:custGeom>
            <a:solidFill>
              <a:srgbClr val="07D8CB"/>
            </a:solidFill>
            <a:ln>
              <a:noFill/>
            </a:ln>
          </p:spPr>
          <p:txBody>
            <a:bodyPr lIns="91425" tIns="91425" rIns="91425" bIns="91425" anchor="ctr" anchorCtr="0">
              <a:noAutofit/>
            </a:bodyPr>
            <a:lstStyle/>
            <a:p>
              <a:pPr lvl="0">
                <a:spcBef>
                  <a:spcPts val="0"/>
                </a:spcBef>
                <a:buNone/>
              </a:pPr>
              <a:endParaRPr/>
            </a:p>
          </p:txBody>
        </p:sp>
        <p:sp>
          <p:nvSpPr>
            <p:cNvPr id="1457" name="Shape 1457"/>
            <p:cNvSpPr/>
            <p:nvPr/>
          </p:nvSpPr>
          <p:spPr>
            <a:xfrm>
              <a:off x="4102325" y="2761700"/>
              <a:ext cx="1565875" cy="1522175"/>
            </a:xfrm>
            <a:custGeom>
              <a:avLst/>
              <a:gdLst/>
              <a:ahLst/>
              <a:cxnLst/>
              <a:rect l="0" t="0" r="0" b="0"/>
              <a:pathLst>
                <a:path w="62635" h="60887" extrusionOk="0">
                  <a:moveTo>
                    <a:pt x="1748" y="1"/>
                  </a:moveTo>
                  <a:lnTo>
                    <a:pt x="0" y="2823"/>
                  </a:lnTo>
                  <a:lnTo>
                    <a:pt x="58064" y="60887"/>
                  </a:lnTo>
                  <a:lnTo>
                    <a:pt x="62634" y="60887"/>
                  </a:lnTo>
                  <a:lnTo>
                    <a:pt x="1748" y="1"/>
                  </a:lnTo>
                  <a:close/>
                </a:path>
              </a:pathLst>
            </a:custGeom>
            <a:solidFill>
              <a:srgbClr val="08D6CB"/>
            </a:solidFill>
            <a:ln>
              <a:noFill/>
            </a:ln>
          </p:spPr>
          <p:txBody>
            <a:bodyPr lIns="91425" tIns="91425" rIns="91425" bIns="91425" anchor="ctr" anchorCtr="0">
              <a:noAutofit/>
            </a:bodyPr>
            <a:lstStyle/>
            <a:p>
              <a:pPr lvl="0">
                <a:spcBef>
                  <a:spcPts val="0"/>
                </a:spcBef>
                <a:buNone/>
              </a:pPr>
              <a:endParaRPr/>
            </a:p>
          </p:txBody>
        </p:sp>
        <p:sp>
          <p:nvSpPr>
            <p:cNvPr id="1458" name="Shape 1458"/>
            <p:cNvSpPr/>
            <p:nvPr/>
          </p:nvSpPr>
          <p:spPr>
            <a:xfrm>
              <a:off x="4139275" y="2697875"/>
              <a:ext cx="1626375" cy="1586000"/>
            </a:xfrm>
            <a:custGeom>
              <a:avLst/>
              <a:gdLst/>
              <a:ahLst/>
              <a:cxnLst/>
              <a:rect l="0" t="0" r="0" b="0"/>
              <a:pathLst>
                <a:path w="65055" h="63440" extrusionOk="0">
                  <a:moveTo>
                    <a:pt x="1614" y="0"/>
                  </a:moveTo>
                  <a:lnTo>
                    <a:pt x="1" y="2957"/>
                  </a:lnTo>
                  <a:lnTo>
                    <a:pt x="60484" y="63440"/>
                  </a:lnTo>
                  <a:lnTo>
                    <a:pt x="65054" y="63440"/>
                  </a:lnTo>
                  <a:lnTo>
                    <a:pt x="1614" y="0"/>
                  </a:lnTo>
                  <a:close/>
                </a:path>
              </a:pathLst>
            </a:custGeom>
            <a:solidFill>
              <a:srgbClr val="09D4CC"/>
            </a:solidFill>
            <a:ln>
              <a:noFill/>
            </a:ln>
          </p:spPr>
          <p:txBody>
            <a:bodyPr lIns="91425" tIns="91425" rIns="91425" bIns="91425" anchor="ctr" anchorCtr="0">
              <a:noAutofit/>
            </a:bodyPr>
            <a:lstStyle/>
            <a:p>
              <a:pPr lvl="0">
                <a:spcBef>
                  <a:spcPts val="0"/>
                </a:spcBef>
                <a:buNone/>
              </a:pPr>
              <a:endParaRPr/>
            </a:p>
          </p:txBody>
        </p:sp>
        <p:sp>
          <p:nvSpPr>
            <p:cNvPr id="1459" name="Shape 1459"/>
            <p:cNvSpPr/>
            <p:nvPr/>
          </p:nvSpPr>
          <p:spPr>
            <a:xfrm>
              <a:off x="4172900" y="2637375"/>
              <a:ext cx="1690175" cy="1646500"/>
            </a:xfrm>
            <a:custGeom>
              <a:avLst/>
              <a:gdLst/>
              <a:ahLst/>
              <a:cxnLst/>
              <a:rect l="0" t="0" r="0" b="0"/>
              <a:pathLst>
                <a:path w="67607" h="65860" extrusionOk="0">
                  <a:moveTo>
                    <a:pt x="1747" y="1"/>
                  </a:moveTo>
                  <a:lnTo>
                    <a:pt x="0" y="2958"/>
                  </a:lnTo>
                  <a:lnTo>
                    <a:pt x="62903" y="65860"/>
                  </a:lnTo>
                  <a:lnTo>
                    <a:pt x="67607" y="65860"/>
                  </a:lnTo>
                  <a:lnTo>
                    <a:pt x="1747" y="1"/>
                  </a:lnTo>
                  <a:close/>
                </a:path>
              </a:pathLst>
            </a:custGeom>
            <a:solidFill>
              <a:srgbClr val="0AD3CC"/>
            </a:solidFill>
            <a:ln>
              <a:noFill/>
            </a:ln>
          </p:spPr>
          <p:txBody>
            <a:bodyPr lIns="91425" tIns="91425" rIns="91425" bIns="91425" anchor="ctr" anchorCtr="0">
              <a:noAutofit/>
            </a:bodyPr>
            <a:lstStyle/>
            <a:p>
              <a:pPr lvl="0">
                <a:spcBef>
                  <a:spcPts val="0"/>
                </a:spcBef>
                <a:buNone/>
              </a:pPr>
              <a:endParaRPr/>
            </a:p>
          </p:txBody>
        </p:sp>
        <p:sp>
          <p:nvSpPr>
            <p:cNvPr id="1460" name="Shape 1460"/>
            <p:cNvSpPr/>
            <p:nvPr/>
          </p:nvSpPr>
          <p:spPr>
            <a:xfrm>
              <a:off x="4209850" y="2576900"/>
              <a:ext cx="1750675" cy="1706975"/>
            </a:xfrm>
            <a:custGeom>
              <a:avLst/>
              <a:gdLst/>
              <a:ahLst/>
              <a:cxnLst/>
              <a:rect l="0" t="0" r="0" b="0"/>
              <a:pathLst>
                <a:path w="70027" h="68279" extrusionOk="0">
                  <a:moveTo>
                    <a:pt x="1613" y="1"/>
                  </a:moveTo>
                  <a:lnTo>
                    <a:pt x="0" y="2823"/>
                  </a:lnTo>
                  <a:lnTo>
                    <a:pt x="65322" y="68279"/>
                  </a:lnTo>
                  <a:lnTo>
                    <a:pt x="70027" y="68279"/>
                  </a:lnTo>
                  <a:lnTo>
                    <a:pt x="1613" y="1"/>
                  </a:lnTo>
                  <a:close/>
                </a:path>
              </a:pathLst>
            </a:custGeom>
            <a:solidFill>
              <a:srgbClr val="0BD1CD"/>
            </a:solidFill>
            <a:ln>
              <a:noFill/>
            </a:ln>
          </p:spPr>
          <p:txBody>
            <a:bodyPr lIns="91425" tIns="91425" rIns="91425" bIns="91425" anchor="ctr" anchorCtr="0">
              <a:noAutofit/>
            </a:bodyPr>
            <a:lstStyle/>
            <a:p>
              <a:pPr lvl="0">
                <a:spcBef>
                  <a:spcPts val="0"/>
                </a:spcBef>
                <a:buNone/>
              </a:pPr>
              <a:endParaRPr/>
            </a:p>
          </p:txBody>
        </p:sp>
        <p:sp>
          <p:nvSpPr>
            <p:cNvPr id="1461" name="Shape 1461"/>
            <p:cNvSpPr/>
            <p:nvPr/>
          </p:nvSpPr>
          <p:spPr>
            <a:xfrm>
              <a:off x="4243450" y="2513050"/>
              <a:ext cx="1814525" cy="1770825"/>
            </a:xfrm>
            <a:custGeom>
              <a:avLst/>
              <a:gdLst/>
              <a:ahLst/>
              <a:cxnLst/>
              <a:rect l="0" t="0" r="0" b="0"/>
              <a:pathLst>
                <a:path w="72581" h="70833" extrusionOk="0">
                  <a:moveTo>
                    <a:pt x="1748" y="1"/>
                  </a:moveTo>
                  <a:lnTo>
                    <a:pt x="1" y="2958"/>
                  </a:lnTo>
                  <a:lnTo>
                    <a:pt x="67876" y="70833"/>
                  </a:lnTo>
                  <a:lnTo>
                    <a:pt x="72581" y="70833"/>
                  </a:lnTo>
                  <a:lnTo>
                    <a:pt x="1748" y="1"/>
                  </a:lnTo>
                  <a:close/>
                </a:path>
              </a:pathLst>
            </a:custGeom>
            <a:solidFill>
              <a:srgbClr val="0CCFCD"/>
            </a:solidFill>
            <a:ln>
              <a:noFill/>
            </a:ln>
          </p:spPr>
          <p:txBody>
            <a:bodyPr lIns="91425" tIns="91425" rIns="91425" bIns="91425" anchor="ctr" anchorCtr="0">
              <a:noAutofit/>
            </a:bodyPr>
            <a:lstStyle/>
            <a:p>
              <a:pPr lvl="0">
                <a:spcBef>
                  <a:spcPts val="0"/>
                </a:spcBef>
                <a:buNone/>
              </a:pPr>
              <a:endParaRPr/>
            </a:p>
          </p:txBody>
        </p:sp>
        <p:sp>
          <p:nvSpPr>
            <p:cNvPr id="1462" name="Shape 1462"/>
            <p:cNvSpPr/>
            <p:nvPr/>
          </p:nvSpPr>
          <p:spPr>
            <a:xfrm>
              <a:off x="4280425" y="2452575"/>
              <a:ext cx="1875000" cy="1831300"/>
            </a:xfrm>
            <a:custGeom>
              <a:avLst/>
              <a:gdLst/>
              <a:ahLst/>
              <a:cxnLst/>
              <a:rect l="0" t="0" r="0" b="0"/>
              <a:pathLst>
                <a:path w="75000" h="73252" extrusionOk="0">
                  <a:moveTo>
                    <a:pt x="1613" y="1"/>
                  </a:moveTo>
                  <a:lnTo>
                    <a:pt x="0" y="2957"/>
                  </a:lnTo>
                  <a:lnTo>
                    <a:pt x="70295" y="73252"/>
                  </a:lnTo>
                  <a:lnTo>
                    <a:pt x="74999" y="73252"/>
                  </a:lnTo>
                  <a:lnTo>
                    <a:pt x="1613" y="1"/>
                  </a:lnTo>
                  <a:close/>
                </a:path>
              </a:pathLst>
            </a:custGeom>
            <a:solidFill>
              <a:srgbClr val="0DCDCE"/>
            </a:solidFill>
            <a:ln>
              <a:noFill/>
            </a:ln>
          </p:spPr>
          <p:txBody>
            <a:bodyPr lIns="91425" tIns="91425" rIns="91425" bIns="91425" anchor="ctr" anchorCtr="0">
              <a:noAutofit/>
            </a:bodyPr>
            <a:lstStyle/>
            <a:p>
              <a:pPr lvl="0">
                <a:spcBef>
                  <a:spcPts val="0"/>
                </a:spcBef>
                <a:buNone/>
              </a:pPr>
              <a:endParaRPr/>
            </a:p>
          </p:txBody>
        </p:sp>
        <p:sp>
          <p:nvSpPr>
            <p:cNvPr id="1463" name="Shape 1463"/>
            <p:cNvSpPr/>
            <p:nvPr/>
          </p:nvSpPr>
          <p:spPr>
            <a:xfrm>
              <a:off x="4314025" y="2392100"/>
              <a:ext cx="1935475" cy="1891775"/>
            </a:xfrm>
            <a:custGeom>
              <a:avLst/>
              <a:gdLst/>
              <a:ahLst/>
              <a:cxnLst/>
              <a:rect l="0" t="0" r="0" b="0"/>
              <a:pathLst>
                <a:path w="77419" h="75671" extrusionOk="0">
                  <a:moveTo>
                    <a:pt x="1747" y="0"/>
                  </a:moveTo>
                  <a:lnTo>
                    <a:pt x="0" y="2957"/>
                  </a:lnTo>
                  <a:lnTo>
                    <a:pt x="72849" y="75671"/>
                  </a:lnTo>
                  <a:lnTo>
                    <a:pt x="77419" y="75671"/>
                  </a:lnTo>
                  <a:lnTo>
                    <a:pt x="1747" y="0"/>
                  </a:lnTo>
                  <a:close/>
                </a:path>
              </a:pathLst>
            </a:custGeom>
            <a:solidFill>
              <a:srgbClr val="0ECCCF"/>
            </a:solidFill>
            <a:ln>
              <a:noFill/>
            </a:ln>
          </p:spPr>
          <p:txBody>
            <a:bodyPr lIns="91425" tIns="91425" rIns="91425" bIns="91425" anchor="ctr" anchorCtr="0">
              <a:noAutofit/>
            </a:bodyPr>
            <a:lstStyle/>
            <a:p>
              <a:pPr lvl="0">
                <a:spcBef>
                  <a:spcPts val="0"/>
                </a:spcBef>
                <a:buNone/>
              </a:pPr>
              <a:endParaRPr/>
            </a:p>
          </p:txBody>
        </p:sp>
        <p:sp>
          <p:nvSpPr>
            <p:cNvPr id="1464" name="Shape 1464"/>
            <p:cNvSpPr/>
            <p:nvPr/>
          </p:nvSpPr>
          <p:spPr>
            <a:xfrm>
              <a:off x="4350975" y="2328250"/>
              <a:ext cx="1995975" cy="1955625"/>
            </a:xfrm>
            <a:custGeom>
              <a:avLst/>
              <a:gdLst/>
              <a:ahLst/>
              <a:cxnLst/>
              <a:rect l="0" t="0" r="0" b="0"/>
              <a:pathLst>
                <a:path w="79839" h="78225" extrusionOk="0">
                  <a:moveTo>
                    <a:pt x="1748" y="1"/>
                  </a:moveTo>
                  <a:lnTo>
                    <a:pt x="1" y="2957"/>
                  </a:lnTo>
                  <a:lnTo>
                    <a:pt x="75269" y="78225"/>
                  </a:lnTo>
                  <a:lnTo>
                    <a:pt x="79839" y="78225"/>
                  </a:lnTo>
                  <a:lnTo>
                    <a:pt x="1748" y="1"/>
                  </a:lnTo>
                  <a:close/>
                </a:path>
              </a:pathLst>
            </a:custGeom>
            <a:solidFill>
              <a:srgbClr val="10CACF"/>
            </a:solidFill>
            <a:ln>
              <a:noFill/>
            </a:ln>
          </p:spPr>
          <p:txBody>
            <a:bodyPr lIns="91425" tIns="91425" rIns="91425" bIns="91425" anchor="ctr" anchorCtr="0">
              <a:noAutofit/>
            </a:bodyPr>
            <a:lstStyle/>
            <a:p>
              <a:pPr lvl="0">
                <a:spcBef>
                  <a:spcPts val="0"/>
                </a:spcBef>
                <a:buNone/>
              </a:pPr>
              <a:endParaRPr/>
            </a:p>
          </p:txBody>
        </p:sp>
        <p:sp>
          <p:nvSpPr>
            <p:cNvPr id="1465" name="Shape 1465"/>
            <p:cNvSpPr/>
            <p:nvPr/>
          </p:nvSpPr>
          <p:spPr>
            <a:xfrm>
              <a:off x="4384575" y="2267775"/>
              <a:ext cx="2059825" cy="2016100"/>
            </a:xfrm>
            <a:custGeom>
              <a:avLst/>
              <a:gdLst/>
              <a:ahLst/>
              <a:cxnLst/>
              <a:rect l="0" t="0" r="0" b="0"/>
              <a:pathLst>
                <a:path w="82393" h="80644" extrusionOk="0">
                  <a:moveTo>
                    <a:pt x="1748" y="0"/>
                  </a:moveTo>
                  <a:lnTo>
                    <a:pt x="1" y="2957"/>
                  </a:lnTo>
                  <a:lnTo>
                    <a:pt x="77823" y="80644"/>
                  </a:lnTo>
                  <a:lnTo>
                    <a:pt x="82392" y="80644"/>
                  </a:lnTo>
                  <a:lnTo>
                    <a:pt x="1748" y="0"/>
                  </a:lnTo>
                  <a:close/>
                </a:path>
              </a:pathLst>
            </a:custGeom>
            <a:solidFill>
              <a:srgbClr val="11C8D0"/>
            </a:solidFill>
            <a:ln>
              <a:noFill/>
            </a:ln>
          </p:spPr>
          <p:txBody>
            <a:bodyPr lIns="91425" tIns="91425" rIns="91425" bIns="91425" anchor="ctr" anchorCtr="0">
              <a:noAutofit/>
            </a:bodyPr>
            <a:lstStyle/>
            <a:p>
              <a:pPr lvl="0">
                <a:spcBef>
                  <a:spcPts val="0"/>
                </a:spcBef>
                <a:buNone/>
              </a:pPr>
              <a:endParaRPr/>
            </a:p>
          </p:txBody>
        </p:sp>
        <p:sp>
          <p:nvSpPr>
            <p:cNvPr id="1466" name="Shape 1466"/>
            <p:cNvSpPr/>
            <p:nvPr/>
          </p:nvSpPr>
          <p:spPr>
            <a:xfrm>
              <a:off x="4421550" y="2207275"/>
              <a:ext cx="2120300" cy="2076600"/>
            </a:xfrm>
            <a:custGeom>
              <a:avLst/>
              <a:gdLst/>
              <a:ahLst/>
              <a:cxnLst/>
              <a:rect l="0" t="0" r="0" b="0"/>
              <a:pathLst>
                <a:path w="84812" h="83064" extrusionOk="0">
                  <a:moveTo>
                    <a:pt x="1747" y="1"/>
                  </a:moveTo>
                  <a:lnTo>
                    <a:pt x="0" y="2958"/>
                  </a:lnTo>
                  <a:lnTo>
                    <a:pt x="80107" y="83064"/>
                  </a:lnTo>
                  <a:lnTo>
                    <a:pt x="84811" y="83064"/>
                  </a:lnTo>
                  <a:lnTo>
                    <a:pt x="1747" y="1"/>
                  </a:lnTo>
                  <a:close/>
                </a:path>
              </a:pathLst>
            </a:custGeom>
            <a:solidFill>
              <a:srgbClr val="12C7D0"/>
            </a:solidFill>
            <a:ln>
              <a:noFill/>
            </a:ln>
          </p:spPr>
          <p:txBody>
            <a:bodyPr lIns="91425" tIns="91425" rIns="91425" bIns="91425" anchor="ctr" anchorCtr="0">
              <a:noAutofit/>
            </a:bodyPr>
            <a:lstStyle/>
            <a:p>
              <a:pPr lvl="0">
                <a:spcBef>
                  <a:spcPts val="0"/>
                </a:spcBef>
                <a:buNone/>
              </a:pPr>
              <a:endParaRPr/>
            </a:p>
          </p:txBody>
        </p:sp>
        <p:sp>
          <p:nvSpPr>
            <p:cNvPr id="1467" name="Shape 1467"/>
            <p:cNvSpPr/>
            <p:nvPr/>
          </p:nvSpPr>
          <p:spPr>
            <a:xfrm>
              <a:off x="4458500" y="2146800"/>
              <a:ext cx="2130375" cy="2137075"/>
            </a:xfrm>
            <a:custGeom>
              <a:avLst/>
              <a:gdLst/>
              <a:ahLst/>
              <a:cxnLst/>
              <a:rect l="0" t="0" r="0" b="0"/>
              <a:pathLst>
                <a:path w="85215" h="85483" extrusionOk="0">
                  <a:moveTo>
                    <a:pt x="1614" y="1"/>
                  </a:moveTo>
                  <a:lnTo>
                    <a:pt x="1" y="2823"/>
                  </a:lnTo>
                  <a:lnTo>
                    <a:pt x="82527" y="85483"/>
                  </a:lnTo>
                  <a:lnTo>
                    <a:pt x="84005" y="85483"/>
                  </a:lnTo>
                  <a:lnTo>
                    <a:pt x="85215" y="83467"/>
                  </a:lnTo>
                  <a:lnTo>
                    <a:pt x="1614" y="1"/>
                  </a:lnTo>
                  <a:close/>
                </a:path>
              </a:pathLst>
            </a:custGeom>
            <a:solidFill>
              <a:srgbClr val="13C5D1"/>
            </a:solidFill>
            <a:ln>
              <a:noFill/>
            </a:ln>
          </p:spPr>
          <p:txBody>
            <a:bodyPr lIns="91425" tIns="91425" rIns="91425" bIns="91425" anchor="ctr" anchorCtr="0">
              <a:noAutofit/>
            </a:bodyPr>
            <a:lstStyle/>
            <a:p>
              <a:pPr lvl="0">
                <a:spcBef>
                  <a:spcPts val="0"/>
                </a:spcBef>
                <a:buNone/>
              </a:pPr>
              <a:endParaRPr/>
            </a:p>
          </p:txBody>
        </p:sp>
        <p:sp>
          <p:nvSpPr>
            <p:cNvPr id="1468" name="Shape 1468"/>
            <p:cNvSpPr/>
            <p:nvPr/>
          </p:nvSpPr>
          <p:spPr>
            <a:xfrm>
              <a:off x="4492100" y="2082950"/>
              <a:ext cx="2133750" cy="2163975"/>
            </a:xfrm>
            <a:custGeom>
              <a:avLst/>
              <a:gdLst/>
              <a:ahLst/>
              <a:cxnLst/>
              <a:rect l="0" t="0" r="0" b="0"/>
              <a:pathLst>
                <a:path w="85350" h="86559" extrusionOk="0">
                  <a:moveTo>
                    <a:pt x="1748" y="1"/>
                  </a:moveTo>
                  <a:lnTo>
                    <a:pt x="1" y="2958"/>
                  </a:lnTo>
                  <a:lnTo>
                    <a:pt x="83602" y="86559"/>
                  </a:lnTo>
                  <a:lnTo>
                    <a:pt x="85349" y="83602"/>
                  </a:lnTo>
                  <a:lnTo>
                    <a:pt x="1748" y="1"/>
                  </a:lnTo>
                  <a:close/>
                </a:path>
              </a:pathLst>
            </a:custGeom>
            <a:solidFill>
              <a:srgbClr val="14C3D2"/>
            </a:solidFill>
            <a:ln>
              <a:noFill/>
            </a:ln>
          </p:spPr>
          <p:txBody>
            <a:bodyPr lIns="91425" tIns="91425" rIns="91425" bIns="91425" anchor="ctr" anchorCtr="0">
              <a:noAutofit/>
            </a:bodyPr>
            <a:lstStyle/>
            <a:p>
              <a:pPr lvl="0">
                <a:spcBef>
                  <a:spcPts val="0"/>
                </a:spcBef>
                <a:buNone/>
              </a:pPr>
              <a:endParaRPr/>
            </a:p>
          </p:txBody>
        </p:sp>
        <p:sp>
          <p:nvSpPr>
            <p:cNvPr id="1469" name="Shape 1469"/>
            <p:cNvSpPr/>
            <p:nvPr/>
          </p:nvSpPr>
          <p:spPr>
            <a:xfrm>
              <a:off x="4529075" y="2022475"/>
              <a:ext cx="2130375" cy="2163975"/>
            </a:xfrm>
            <a:custGeom>
              <a:avLst/>
              <a:gdLst/>
              <a:ahLst/>
              <a:cxnLst/>
              <a:rect l="0" t="0" r="0" b="0"/>
              <a:pathLst>
                <a:path w="85215" h="86559" extrusionOk="0">
                  <a:moveTo>
                    <a:pt x="1613" y="1"/>
                  </a:moveTo>
                  <a:lnTo>
                    <a:pt x="0" y="2957"/>
                  </a:lnTo>
                  <a:lnTo>
                    <a:pt x="83467" y="86558"/>
                  </a:lnTo>
                  <a:lnTo>
                    <a:pt x="85214" y="83601"/>
                  </a:lnTo>
                  <a:lnTo>
                    <a:pt x="1613" y="1"/>
                  </a:lnTo>
                  <a:close/>
                </a:path>
              </a:pathLst>
            </a:custGeom>
            <a:solidFill>
              <a:srgbClr val="15C1D2"/>
            </a:solidFill>
            <a:ln>
              <a:noFill/>
            </a:ln>
          </p:spPr>
          <p:txBody>
            <a:bodyPr lIns="91425" tIns="91425" rIns="91425" bIns="91425" anchor="ctr" anchorCtr="0">
              <a:noAutofit/>
            </a:bodyPr>
            <a:lstStyle/>
            <a:p>
              <a:pPr lvl="0">
                <a:spcBef>
                  <a:spcPts val="0"/>
                </a:spcBef>
                <a:buNone/>
              </a:pPr>
              <a:endParaRPr/>
            </a:p>
          </p:txBody>
        </p:sp>
        <p:sp>
          <p:nvSpPr>
            <p:cNvPr id="1470" name="Shape 1470"/>
            <p:cNvSpPr/>
            <p:nvPr/>
          </p:nvSpPr>
          <p:spPr>
            <a:xfrm>
              <a:off x="4562675" y="1962000"/>
              <a:ext cx="2133725" cy="2160600"/>
            </a:xfrm>
            <a:custGeom>
              <a:avLst/>
              <a:gdLst/>
              <a:ahLst/>
              <a:cxnLst/>
              <a:rect l="0" t="0" r="0" b="0"/>
              <a:pathLst>
                <a:path w="85349" h="86424" extrusionOk="0">
                  <a:moveTo>
                    <a:pt x="1748" y="0"/>
                  </a:moveTo>
                  <a:lnTo>
                    <a:pt x="0" y="2957"/>
                  </a:lnTo>
                  <a:lnTo>
                    <a:pt x="83602" y="86424"/>
                  </a:lnTo>
                  <a:lnTo>
                    <a:pt x="85349" y="83467"/>
                  </a:lnTo>
                  <a:lnTo>
                    <a:pt x="1748" y="0"/>
                  </a:lnTo>
                  <a:close/>
                </a:path>
              </a:pathLst>
            </a:custGeom>
            <a:solidFill>
              <a:srgbClr val="16C0D3"/>
            </a:solidFill>
            <a:ln>
              <a:noFill/>
            </a:ln>
          </p:spPr>
          <p:txBody>
            <a:bodyPr lIns="91425" tIns="91425" rIns="91425" bIns="91425" anchor="ctr" anchorCtr="0">
              <a:noAutofit/>
            </a:bodyPr>
            <a:lstStyle/>
            <a:p>
              <a:pPr lvl="0">
                <a:spcBef>
                  <a:spcPts val="0"/>
                </a:spcBef>
                <a:buNone/>
              </a:pPr>
              <a:endParaRPr/>
            </a:p>
          </p:txBody>
        </p:sp>
        <p:sp>
          <p:nvSpPr>
            <p:cNvPr id="1471" name="Shape 1471"/>
            <p:cNvSpPr/>
            <p:nvPr/>
          </p:nvSpPr>
          <p:spPr>
            <a:xfrm>
              <a:off x="4599625" y="1898150"/>
              <a:ext cx="2130375" cy="2163975"/>
            </a:xfrm>
            <a:custGeom>
              <a:avLst/>
              <a:gdLst/>
              <a:ahLst/>
              <a:cxnLst/>
              <a:rect l="0" t="0" r="0" b="0"/>
              <a:pathLst>
                <a:path w="85215" h="86559" extrusionOk="0">
                  <a:moveTo>
                    <a:pt x="1614" y="0"/>
                  </a:moveTo>
                  <a:lnTo>
                    <a:pt x="1" y="2957"/>
                  </a:lnTo>
                  <a:lnTo>
                    <a:pt x="83602" y="86558"/>
                  </a:lnTo>
                  <a:lnTo>
                    <a:pt x="85215" y="83601"/>
                  </a:lnTo>
                  <a:lnTo>
                    <a:pt x="1614" y="0"/>
                  </a:lnTo>
                  <a:close/>
                </a:path>
              </a:pathLst>
            </a:custGeom>
            <a:solidFill>
              <a:srgbClr val="17BED3"/>
            </a:solidFill>
            <a:ln>
              <a:noFill/>
            </a:ln>
          </p:spPr>
          <p:txBody>
            <a:bodyPr lIns="91425" tIns="91425" rIns="91425" bIns="91425" anchor="ctr" anchorCtr="0">
              <a:noAutofit/>
            </a:bodyPr>
            <a:lstStyle/>
            <a:p>
              <a:pPr lvl="0">
                <a:spcBef>
                  <a:spcPts val="0"/>
                </a:spcBef>
                <a:buNone/>
              </a:pPr>
              <a:endParaRPr/>
            </a:p>
          </p:txBody>
        </p:sp>
        <p:sp>
          <p:nvSpPr>
            <p:cNvPr id="1472" name="Shape 1472"/>
            <p:cNvSpPr/>
            <p:nvPr/>
          </p:nvSpPr>
          <p:spPr>
            <a:xfrm>
              <a:off x="4633225" y="1837675"/>
              <a:ext cx="2133750" cy="2163950"/>
            </a:xfrm>
            <a:custGeom>
              <a:avLst/>
              <a:gdLst/>
              <a:ahLst/>
              <a:cxnLst/>
              <a:rect l="0" t="0" r="0" b="0"/>
              <a:pathLst>
                <a:path w="85350" h="86558" extrusionOk="0">
                  <a:moveTo>
                    <a:pt x="1748" y="0"/>
                  </a:moveTo>
                  <a:lnTo>
                    <a:pt x="1" y="2957"/>
                  </a:lnTo>
                  <a:lnTo>
                    <a:pt x="83602" y="86558"/>
                  </a:lnTo>
                  <a:lnTo>
                    <a:pt x="85349" y="83601"/>
                  </a:lnTo>
                  <a:lnTo>
                    <a:pt x="1748" y="0"/>
                  </a:lnTo>
                  <a:close/>
                </a:path>
              </a:pathLst>
            </a:custGeom>
            <a:solidFill>
              <a:srgbClr val="18BCD4"/>
            </a:solidFill>
            <a:ln>
              <a:noFill/>
            </a:ln>
          </p:spPr>
          <p:txBody>
            <a:bodyPr lIns="91425" tIns="91425" rIns="91425" bIns="91425" anchor="ctr" anchorCtr="0">
              <a:noAutofit/>
            </a:bodyPr>
            <a:lstStyle/>
            <a:p>
              <a:pPr lvl="0">
                <a:spcBef>
                  <a:spcPts val="0"/>
                </a:spcBef>
                <a:buNone/>
              </a:pPr>
              <a:endParaRPr/>
            </a:p>
          </p:txBody>
        </p:sp>
        <p:sp>
          <p:nvSpPr>
            <p:cNvPr id="1473" name="Shape 1473"/>
            <p:cNvSpPr/>
            <p:nvPr/>
          </p:nvSpPr>
          <p:spPr>
            <a:xfrm>
              <a:off x="4670200" y="1777175"/>
              <a:ext cx="2130375" cy="2160625"/>
            </a:xfrm>
            <a:custGeom>
              <a:avLst/>
              <a:gdLst/>
              <a:ahLst/>
              <a:cxnLst/>
              <a:rect l="0" t="0" r="0" b="0"/>
              <a:pathLst>
                <a:path w="85215" h="86425" extrusionOk="0">
                  <a:moveTo>
                    <a:pt x="1748" y="1"/>
                  </a:moveTo>
                  <a:lnTo>
                    <a:pt x="0" y="2958"/>
                  </a:lnTo>
                  <a:lnTo>
                    <a:pt x="83602" y="86424"/>
                  </a:lnTo>
                  <a:lnTo>
                    <a:pt x="85215" y="83467"/>
                  </a:lnTo>
                  <a:lnTo>
                    <a:pt x="1748" y="1"/>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sp>
          <p:nvSpPr>
            <p:cNvPr id="1474" name="Shape 1474"/>
            <p:cNvSpPr/>
            <p:nvPr/>
          </p:nvSpPr>
          <p:spPr>
            <a:xfrm>
              <a:off x="4707150" y="1713350"/>
              <a:ext cx="2130375" cy="2163950"/>
            </a:xfrm>
            <a:custGeom>
              <a:avLst/>
              <a:gdLst/>
              <a:ahLst/>
              <a:cxnLst/>
              <a:rect l="0" t="0" r="0" b="0"/>
              <a:pathLst>
                <a:path w="85215" h="86558" extrusionOk="0">
                  <a:moveTo>
                    <a:pt x="1614" y="0"/>
                  </a:moveTo>
                  <a:lnTo>
                    <a:pt x="1" y="2957"/>
                  </a:lnTo>
                  <a:lnTo>
                    <a:pt x="83468" y="86558"/>
                  </a:lnTo>
                  <a:lnTo>
                    <a:pt x="85215" y="83601"/>
                  </a:lnTo>
                  <a:lnTo>
                    <a:pt x="1614" y="0"/>
                  </a:lnTo>
                  <a:close/>
                </a:path>
              </a:pathLst>
            </a:custGeom>
            <a:solidFill>
              <a:srgbClr val="1BB9D5"/>
            </a:solidFill>
            <a:ln>
              <a:noFill/>
            </a:ln>
          </p:spPr>
          <p:txBody>
            <a:bodyPr lIns="91425" tIns="91425" rIns="91425" bIns="91425" anchor="ctr" anchorCtr="0">
              <a:noAutofit/>
            </a:bodyPr>
            <a:lstStyle/>
            <a:p>
              <a:pPr lvl="0">
                <a:spcBef>
                  <a:spcPts val="0"/>
                </a:spcBef>
                <a:buNone/>
              </a:pPr>
              <a:endParaRPr/>
            </a:p>
          </p:txBody>
        </p:sp>
        <p:sp>
          <p:nvSpPr>
            <p:cNvPr id="1475" name="Shape 1475"/>
            <p:cNvSpPr/>
            <p:nvPr/>
          </p:nvSpPr>
          <p:spPr>
            <a:xfrm>
              <a:off x="4740750" y="1652850"/>
              <a:ext cx="2130400" cy="2163975"/>
            </a:xfrm>
            <a:custGeom>
              <a:avLst/>
              <a:gdLst/>
              <a:ahLst/>
              <a:cxnLst/>
              <a:rect l="0" t="0" r="0" b="0"/>
              <a:pathLst>
                <a:path w="85216" h="86559" extrusionOk="0">
                  <a:moveTo>
                    <a:pt x="1748" y="1"/>
                  </a:moveTo>
                  <a:lnTo>
                    <a:pt x="1" y="2958"/>
                  </a:lnTo>
                  <a:lnTo>
                    <a:pt x="83602" y="86559"/>
                  </a:lnTo>
                  <a:lnTo>
                    <a:pt x="85215" y="83602"/>
                  </a:lnTo>
                  <a:lnTo>
                    <a:pt x="1748" y="1"/>
                  </a:lnTo>
                  <a:close/>
                </a:path>
              </a:pathLst>
            </a:custGeom>
            <a:solidFill>
              <a:srgbClr val="1CB7D6"/>
            </a:solidFill>
            <a:ln>
              <a:noFill/>
            </a:ln>
          </p:spPr>
          <p:txBody>
            <a:bodyPr lIns="91425" tIns="91425" rIns="91425" bIns="91425" anchor="ctr" anchorCtr="0">
              <a:noAutofit/>
            </a:bodyPr>
            <a:lstStyle/>
            <a:p>
              <a:pPr lvl="0">
                <a:spcBef>
                  <a:spcPts val="0"/>
                </a:spcBef>
                <a:buNone/>
              </a:pPr>
              <a:endParaRPr/>
            </a:p>
          </p:txBody>
        </p:sp>
        <p:sp>
          <p:nvSpPr>
            <p:cNvPr id="1476" name="Shape 1476"/>
            <p:cNvSpPr/>
            <p:nvPr/>
          </p:nvSpPr>
          <p:spPr>
            <a:xfrm>
              <a:off x="4777725" y="1592375"/>
              <a:ext cx="2130375" cy="2160600"/>
            </a:xfrm>
            <a:custGeom>
              <a:avLst/>
              <a:gdLst/>
              <a:ahLst/>
              <a:cxnLst/>
              <a:rect l="0" t="0" r="0" b="0"/>
              <a:pathLst>
                <a:path w="85215" h="86424" extrusionOk="0">
                  <a:moveTo>
                    <a:pt x="1613" y="1"/>
                  </a:moveTo>
                  <a:lnTo>
                    <a:pt x="0" y="2957"/>
                  </a:lnTo>
                  <a:lnTo>
                    <a:pt x="83467" y="86424"/>
                  </a:lnTo>
                  <a:lnTo>
                    <a:pt x="85215" y="83601"/>
                  </a:lnTo>
                  <a:lnTo>
                    <a:pt x="1613" y="1"/>
                  </a:lnTo>
                  <a:close/>
                </a:path>
              </a:pathLst>
            </a:custGeom>
            <a:solidFill>
              <a:srgbClr val="1DB5D6"/>
            </a:solidFill>
            <a:ln>
              <a:noFill/>
            </a:ln>
          </p:spPr>
          <p:txBody>
            <a:bodyPr lIns="91425" tIns="91425" rIns="91425" bIns="91425" anchor="ctr" anchorCtr="0">
              <a:noAutofit/>
            </a:bodyPr>
            <a:lstStyle/>
            <a:p>
              <a:pPr lvl="0">
                <a:spcBef>
                  <a:spcPts val="0"/>
                </a:spcBef>
                <a:buNone/>
              </a:pPr>
              <a:endParaRPr/>
            </a:p>
          </p:txBody>
        </p:sp>
        <p:sp>
          <p:nvSpPr>
            <p:cNvPr id="1477" name="Shape 1477"/>
            <p:cNvSpPr/>
            <p:nvPr/>
          </p:nvSpPr>
          <p:spPr>
            <a:xfrm>
              <a:off x="4811325" y="1531900"/>
              <a:ext cx="2133750" cy="2160600"/>
            </a:xfrm>
            <a:custGeom>
              <a:avLst/>
              <a:gdLst/>
              <a:ahLst/>
              <a:cxnLst/>
              <a:rect l="0" t="0" r="0" b="0"/>
              <a:pathLst>
                <a:path w="85350" h="86424" extrusionOk="0">
                  <a:moveTo>
                    <a:pt x="1748" y="0"/>
                  </a:moveTo>
                  <a:lnTo>
                    <a:pt x="0" y="2823"/>
                  </a:lnTo>
                  <a:lnTo>
                    <a:pt x="83602" y="86423"/>
                  </a:lnTo>
                  <a:lnTo>
                    <a:pt x="85349" y="83467"/>
                  </a:lnTo>
                  <a:lnTo>
                    <a:pt x="1748" y="0"/>
                  </a:lnTo>
                  <a:close/>
                </a:path>
              </a:pathLst>
            </a:custGeom>
            <a:solidFill>
              <a:srgbClr val="1EB4D7"/>
            </a:solidFill>
            <a:ln>
              <a:noFill/>
            </a:ln>
          </p:spPr>
          <p:txBody>
            <a:bodyPr lIns="91425" tIns="91425" rIns="91425" bIns="91425" anchor="ctr" anchorCtr="0">
              <a:noAutofit/>
            </a:bodyPr>
            <a:lstStyle/>
            <a:p>
              <a:pPr lvl="0">
                <a:spcBef>
                  <a:spcPts val="0"/>
                </a:spcBef>
                <a:buNone/>
              </a:pPr>
              <a:endParaRPr/>
            </a:p>
          </p:txBody>
        </p:sp>
        <p:sp>
          <p:nvSpPr>
            <p:cNvPr id="1478" name="Shape 1478"/>
            <p:cNvSpPr/>
            <p:nvPr/>
          </p:nvSpPr>
          <p:spPr>
            <a:xfrm>
              <a:off x="4848275" y="1468050"/>
              <a:ext cx="2130400" cy="2163975"/>
            </a:xfrm>
            <a:custGeom>
              <a:avLst/>
              <a:gdLst/>
              <a:ahLst/>
              <a:cxnLst/>
              <a:rect l="0" t="0" r="0" b="0"/>
              <a:pathLst>
                <a:path w="85216" h="86559" extrusionOk="0">
                  <a:moveTo>
                    <a:pt x="1614" y="0"/>
                  </a:moveTo>
                  <a:lnTo>
                    <a:pt x="1" y="2957"/>
                  </a:lnTo>
                  <a:lnTo>
                    <a:pt x="83602" y="86558"/>
                  </a:lnTo>
                  <a:lnTo>
                    <a:pt x="85215" y="83601"/>
                  </a:lnTo>
                  <a:lnTo>
                    <a:pt x="1614" y="0"/>
                  </a:lnTo>
                  <a:close/>
                </a:path>
              </a:pathLst>
            </a:custGeom>
            <a:solidFill>
              <a:srgbClr val="1FB2D7"/>
            </a:solidFill>
            <a:ln>
              <a:noFill/>
            </a:ln>
          </p:spPr>
          <p:txBody>
            <a:bodyPr lIns="91425" tIns="91425" rIns="91425" bIns="91425" anchor="ctr" anchorCtr="0">
              <a:noAutofit/>
            </a:bodyPr>
            <a:lstStyle/>
            <a:p>
              <a:pPr lvl="0">
                <a:spcBef>
                  <a:spcPts val="0"/>
                </a:spcBef>
                <a:buNone/>
              </a:pPr>
              <a:endParaRPr/>
            </a:p>
          </p:txBody>
        </p:sp>
        <p:sp>
          <p:nvSpPr>
            <p:cNvPr id="1479" name="Shape 1479"/>
            <p:cNvSpPr/>
            <p:nvPr/>
          </p:nvSpPr>
          <p:spPr>
            <a:xfrm>
              <a:off x="4881875" y="1431100"/>
              <a:ext cx="2133750" cy="2140425"/>
            </a:xfrm>
            <a:custGeom>
              <a:avLst/>
              <a:gdLst/>
              <a:ahLst/>
              <a:cxnLst/>
              <a:rect l="0" t="0" r="0" b="0"/>
              <a:pathLst>
                <a:path w="85350" h="85617" extrusionOk="0">
                  <a:moveTo>
                    <a:pt x="1211" y="0"/>
                  </a:moveTo>
                  <a:lnTo>
                    <a:pt x="1" y="2016"/>
                  </a:lnTo>
                  <a:lnTo>
                    <a:pt x="83602" y="85617"/>
                  </a:lnTo>
                  <a:lnTo>
                    <a:pt x="85350" y="82660"/>
                  </a:lnTo>
                  <a:lnTo>
                    <a:pt x="2689" y="0"/>
                  </a:lnTo>
                  <a:close/>
                </a:path>
              </a:pathLst>
            </a:custGeom>
            <a:solidFill>
              <a:srgbClr val="20B0D8"/>
            </a:solidFill>
            <a:ln>
              <a:noFill/>
            </a:ln>
          </p:spPr>
          <p:txBody>
            <a:bodyPr lIns="91425" tIns="91425" rIns="91425" bIns="91425" anchor="ctr" anchorCtr="0">
              <a:noAutofit/>
            </a:bodyPr>
            <a:lstStyle/>
            <a:p>
              <a:pPr lvl="0">
                <a:spcBef>
                  <a:spcPts val="0"/>
                </a:spcBef>
                <a:buNone/>
              </a:pPr>
              <a:endParaRPr/>
            </a:p>
          </p:txBody>
        </p:sp>
        <p:sp>
          <p:nvSpPr>
            <p:cNvPr id="1480" name="Shape 1480"/>
            <p:cNvSpPr/>
            <p:nvPr/>
          </p:nvSpPr>
          <p:spPr>
            <a:xfrm>
              <a:off x="4928925" y="1431100"/>
              <a:ext cx="2120300" cy="2076600"/>
            </a:xfrm>
            <a:custGeom>
              <a:avLst/>
              <a:gdLst/>
              <a:ahLst/>
              <a:cxnLst/>
              <a:rect l="0" t="0" r="0" b="0"/>
              <a:pathLst>
                <a:path w="84812" h="83064" extrusionOk="0">
                  <a:moveTo>
                    <a:pt x="1" y="0"/>
                  </a:moveTo>
                  <a:lnTo>
                    <a:pt x="83199" y="83063"/>
                  </a:lnTo>
                  <a:lnTo>
                    <a:pt x="84812" y="80106"/>
                  </a:lnTo>
                  <a:lnTo>
                    <a:pt x="4705" y="0"/>
                  </a:lnTo>
                  <a:close/>
                </a:path>
              </a:pathLst>
            </a:custGeom>
            <a:solidFill>
              <a:srgbClr val="21AED9"/>
            </a:solidFill>
            <a:ln>
              <a:noFill/>
            </a:ln>
          </p:spPr>
          <p:txBody>
            <a:bodyPr lIns="91425" tIns="91425" rIns="91425" bIns="91425" anchor="ctr" anchorCtr="0">
              <a:noAutofit/>
            </a:bodyPr>
            <a:lstStyle/>
            <a:p>
              <a:pPr lvl="0">
                <a:spcBef>
                  <a:spcPts val="0"/>
                </a:spcBef>
                <a:buNone/>
              </a:pPr>
              <a:endParaRPr/>
            </a:p>
          </p:txBody>
        </p:sp>
        <p:sp>
          <p:nvSpPr>
            <p:cNvPr id="1481" name="Shape 1481"/>
            <p:cNvSpPr/>
            <p:nvPr/>
          </p:nvSpPr>
          <p:spPr>
            <a:xfrm>
              <a:off x="5026375" y="1431100"/>
              <a:ext cx="2059825" cy="2016100"/>
            </a:xfrm>
            <a:custGeom>
              <a:avLst/>
              <a:gdLst/>
              <a:ahLst/>
              <a:cxnLst/>
              <a:rect l="0" t="0" r="0" b="0"/>
              <a:pathLst>
                <a:path w="82393" h="80644" extrusionOk="0">
                  <a:moveTo>
                    <a:pt x="0" y="0"/>
                  </a:moveTo>
                  <a:lnTo>
                    <a:pt x="80645" y="80644"/>
                  </a:lnTo>
                  <a:lnTo>
                    <a:pt x="82392" y="77687"/>
                  </a:lnTo>
                  <a:lnTo>
                    <a:pt x="4705" y="0"/>
                  </a:lnTo>
                  <a:close/>
                </a:path>
              </a:pathLst>
            </a:custGeom>
            <a:solidFill>
              <a:srgbClr val="22ADD9"/>
            </a:solidFill>
            <a:ln>
              <a:noFill/>
            </a:ln>
          </p:spPr>
          <p:txBody>
            <a:bodyPr lIns="91425" tIns="91425" rIns="91425" bIns="91425" anchor="ctr" anchorCtr="0">
              <a:noAutofit/>
            </a:bodyPr>
            <a:lstStyle/>
            <a:p>
              <a:pPr lvl="0">
                <a:spcBef>
                  <a:spcPts val="0"/>
                </a:spcBef>
                <a:buNone/>
              </a:pPr>
              <a:endParaRPr/>
            </a:p>
          </p:txBody>
        </p:sp>
        <p:sp>
          <p:nvSpPr>
            <p:cNvPr id="1482" name="Shape 1482"/>
            <p:cNvSpPr/>
            <p:nvPr/>
          </p:nvSpPr>
          <p:spPr>
            <a:xfrm>
              <a:off x="5123825" y="1431100"/>
              <a:ext cx="1995975" cy="1955625"/>
            </a:xfrm>
            <a:custGeom>
              <a:avLst/>
              <a:gdLst/>
              <a:ahLst/>
              <a:cxnLst/>
              <a:rect l="0" t="0" r="0" b="0"/>
              <a:pathLst>
                <a:path w="79839" h="78225" extrusionOk="0">
                  <a:moveTo>
                    <a:pt x="0" y="0"/>
                  </a:moveTo>
                  <a:lnTo>
                    <a:pt x="78225" y="78225"/>
                  </a:lnTo>
                  <a:lnTo>
                    <a:pt x="79838" y="75268"/>
                  </a:lnTo>
                  <a:lnTo>
                    <a:pt x="4705" y="0"/>
                  </a:lnTo>
                  <a:close/>
                </a:path>
              </a:pathLst>
            </a:custGeom>
            <a:solidFill>
              <a:srgbClr val="23ABDA"/>
            </a:solidFill>
            <a:ln>
              <a:noFill/>
            </a:ln>
          </p:spPr>
          <p:txBody>
            <a:bodyPr lIns="91425" tIns="91425" rIns="91425" bIns="91425" anchor="ctr" anchorCtr="0">
              <a:noAutofit/>
            </a:bodyPr>
            <a:lstStyle/>
            <a:p>
              <a:pPr lvl="0">
                <a:spcBef>
                  <a:spcPts val="0"/>
                </a:spcBef>
                <a:buNone/>
              </a:pPr>
              <a:endParaRPr/>
            </a:p>
          </p:txBody>
        </p:sp>
        <p:sp>
          <p:nvSpPr>
            <p:cNvPr id="1483" name="Shape 1483"/>
            <p:cNvSpPr/>
            <p:nvPr/>
          </p:nvSpPr>
          <p:spPr>
            <a:xfrm>
              <a:off x="5221275" y="1431100"/>
              <a:ext cx="1935475" cy="1891775"/>
            </a:xfrm>
            <a:custGeom>
              <a:avLst/>
              <a:gdLst/>
              <a:ahLst/>
              <a:cxnLst/>
              <a:rect l="0" t="0" r="0" b="0"/>
              <a:pathLst>
                <a:path w="77419" h="75671" extrusionOk="0">
                  <a:moveTo>
                    <a:pt x="0" y="0"/>
                  </a:moveTo>
                  <a:lnTo>
                    <a:pt x="75671" y="75671"/>
                  </a:lnTo>
                  <a:lnTo>
                    <a:pt x="77419" y="72714"/>
                  </a:lnTo>
                  <a:lnTo>
                    <a:pt x="4570" y="0"/>
                  </a:lnTo>
                  <a:close/>
                </a:path>
              </a:pathLst>
            </a:custGeom>
            <a:solidFill>
              <a:srgbClr val="25A9DA"/>
            </a:solidFill>
            <a:ln>
              <a:noFill/>
            </a:ln>
          </p:spPr>
          <p:txBody>
            <a:bodyPr lIns="91425" tIns="91425" rIns="91425" bIns="91425" anchor="ctr" anchorCtr="0">
              <a:noAutofit/>
            </a:bodyPr>
            <a:lstStyle/>
            <a:p>
              <a:pPr lvl="0">
                <a:spcBef>
                  <a:spcPts val="0"/>
                </a:spcBef>
                <a:buNone/>
              </a:pPr>
              <a:endParaRPr/>
            </a:p>
          </p:txBody>
        </p:sp>
        <p:sp>
          <p:nvSpPr>
            <p:cNvPr id="1484" name="Shape 1484"/>
            <p:cNvSpPr/>
            <p:nvPr/>
          </p:nvSpPr>
          <p:spPr>
            <a:xfrm>
              <a:off x="5318700" y="1431100"/>
              <a:ext cx="1875025" cy="1831300"/>
            </a:xfrm>
            <a:custGeom>
              <a:avLst/>
              <a:gdLst/>
              <a:ahLst/>
              <a:cxnLst/>
              <a:rect l="0" t="0" r="0" b="0"/>
              <a:pathLst>
                <a:path w="75001" h="73252" extrusionOk="0">
                  <a:moveTo>
                    <a:pt x="1" y="0"/>
                  </a:moveTo>
                  <a:lnTo>
                    <a:pt x="73253" y="73251"/>
                  </a:lnTo>
                  <a:lnTo>
                    <a:pt x="75000" y="70295"/>
                  </a:lnTo>
                  <a:lnTo>
                    <a:pt x="4571" y="0"/>
                  </a:lnTo>
                  <a:close/>
                </a:path>
              </a:pathLst>
            </a:custGeom>
            <a:solidFill>
              <a:srgbClr val="26A8DB"/>
            </a:solidFill>
            <a:ln>
              <a:noFill/>
            </a:ln>
          </p:spPr>
          <p:txBody>
            <a:bodyPr lIns="91425" tIns="91425" rIns="91425" bIns="91425" anchor="ctr" anchorCtr="0">
              <a:noAutofit/>
            </a:bodyPr>
            <a:lstStyle/>
            <a:p>
              <a:pPr lvl="0">
                <a:spcBef>
                  <a:spcPts val="0"/>
                </a:spcBef>
                <a:buNone/>
              </a:pPr>
              <a:endParaRPr/>
            </a:p>
          </p:txBody>
        </p:sp>
        <p:sp>
          <p:nvSpPr>
            <p:cNvPr id="1485" name="Shape 1485"/>
            <p:cNvSpPr/>
            <p:nvPr/>
          </p:nvSpPr>
          <p:spPr>
            <a:xfrm>
              <a:off x="5416150" y="1431100"/>
              <a:ext cx="1811175" cy="1770825"/>
            </a:xfrm>
            <a:custGeom>
              <a:avLst/>
              <a:gdLst/>
              <a:ahLst/>
              <a:cxnLst/>
              <a:rect l="0" t="0" r="0" b="0"/>
              <a:pathLst>
                <a:path w="72447" h="70833" extrusionOk="0">
                  <a:moveTo>
                    <a:pt x="1" y="0"/>
                  </a:moveTo>
                  <a:lnTo>
                    <a:pt x="70699" y="70832"/>
                  </a:lnTo>
                  <a:lnTo>
                    <a:pt x="72446" y="67875"/>
                  </a:lnTo>
                  <a:lnTo>
                    <a:pt x="4571" y="0"/>
                  </a:lnTo>
                  <a:close/>
                </a:path>
              </a:pathLst>
            </a:custGeom>
            <a:solidFill>
              <a:srgbClr val="27A6DC"/>
            </a:solidFill>
            <a:ln>
              <a:noFill/>
            </a:ln>
          </p:spPr>
          <p:txBody>
            <a:bodyPr lIns="91425" tIns="91425" rIns="91425" bIns="91425" anchor="ctr" anchorCtr="0">
              <a:noAutofit/>
            </a:bodyPr>
            <a:lstStyle/>
            <a:p>
              <a:pPr lvl="0">
                <a:spcBef>
                  <a:spcPts val="0"/>
                </a:spcBef>
                <a:buNone/>
              </a:pPr>
              <a:endParaRPr/>
            </a:p>
          </p:txBody>
        </p:sp>
        <p:sp>
          <p:nvSpPr>
            <p:cNvPr id="1486" name="Shape 1486"/>
            <p:cNvSpPr/>
            <p:nvPr/>
          </p:nvSpPr>
          <p:spPr>
            <a:xfrm>
              <a:off x="5510250" y="1431100"/>
              <a:ext cx="1754025" cy="1706975"/>
            </a:xfrm>
            <a:custGeom>
              <a:avLst/>
              <a:gdLst/>
              <a:ahLst/>
              <a:cxnLst/>
              <a:rect l="0" t="0" r="0" b="0"/>
              <a:pathLst>
                <a:path w="70161" h="68279" extrusionOk="0">
                  <a:moveTo>
                    <a:pt x="0" y="0"/>
                  </a:moveTo>
                  <a:lnTo>
                    <a:pt x="68413" y="68278"/>
                  </a:lnTo>
                  <a:lnTo>
                    <a:pt x="70161" y="65456"/>
                  </a:lnTo>
                  <a:lnTo>
                    <a:pt x="4704" y="0"/>
                  </a:lnTo>
                  <a:close/>
                </a:path>
              </a:pathLst>
            </a:custGeom>
            <a:solidFill>
              <a:srgbClr val="28A4DC"/>
            </a:solidFill>
            <a:ln>
              <a:noFill/>
            </a:ln>
          </p:spPr>
          <p:txBody>
            <a:bodyPr lIns="91425" tIns="91425" rIns="91425" bIns="91425" anchor="ctr" anchorCtr="0">
              <a:noAutofit/>
            </a:bodyPr>
            <a:lstStyle/>
            <a:p>
              <a:pPr lvl="0">
                <a:spcBef>
                  <a:spcPts val="0"/>
                </a:spcBef>
                <a:buNone/>
              </a:pPr>
              <a:endParaRPr/>
            </a:p>
          </p:txBody>
        </p:sp>
        <p:sp>
          <p:nvSpPr>
            <p:cNvPr id="1487" name="Shape 1487"/>
            <p:cNvSpPr/>
            <p:nvPr/>
          </p:nvSpPr>
          <p:spPr>
            <a:xfrm>
              <a:off x="5607675" y="1431100"/>
              <a:ext cx="1690200" cy="1646500"/>
            </a:xfrm>
            <a:custGeom>
              <a:avLst/>
              <a:gdLst/>
              <a:ahLst/>
              <a:cxnLst/>
              <a:rect l="0" t="0" r="0" b="0"/>
              <a:pathLst>
                <a:path w="67608" h="65860" extrusionOk="0">
                  <a:moveTo>
                    <a:pt x="1" y="0"/>
                  </a:moveTo>
                  <a:lnTo>
                    <a:pt x="65995" y="65859"/>
                  </a:lnTo>
                  <a:lnTo>
                    <a:pt x="67608" y="62902"/>
                  </a:lnTo>
                  <a:lnTo>
                    <a:pt x="4705" y="0"/>
                  </a:lnTo>
                  <a:close/>
                </a:path>
              </a:pathLst>
            </a:custGeom>
            <a:solidFill>
              <a:srgbClr val="29A2DD"/>
            </a:solidFill>
            <a:ln>
              <a:noFill/>
            </a:ln>
          </p:spPr>
          <p:txBody>
            <a:bodyPr lIns="91425" tIns="91425" rIns="91425" bIns="91425" anchor="ctr" anchorCtr="0">
              <a:noAutofit/>
            </a:bodyPr>
            <a:lstStyle/>
            <a:p>
              <a:pPr lvl="0">
                <a:spcBef>
                  <a:spcPts val="0"/>
                </a:spcBef>
                <a:buNone/>
              </a:pPr>
              <a:endParaRPr/>
            </a:p>
          </p:txBody>
        </p:sp>
        <p:sp>
          <p:nvSpPr>
            <p:cNvPr id="1488" name="Shape 1488"/>
            <p:cNvSpPr/>
            <p:nvPr/>
          </p:nvSpPr>
          <p:spPr>
            <a:xfrm>
              <a:off x="5705125" y="1431100"/>
              <a:ext cx="1629725" cy="1586000"/>
            </a:xfrm>
            <a:custGeom>
              <a:avLst/>
              <a:gdLst/>
              <a:ahLst/>
              <a:cxnLst/>
              <a:rect l="0" t="0" r="0" b="0"/>
              <a:pathLst>
                <a:path w="65189" h="63440" extrusionOk="0">
                  <a:moveTo>
                    <a:pt x="1" y="0"/>
                  </a:moveTo>
                  <a:lnTo>
                    <a:pt x="63441" y="63440"/>
                  </a:lnTo>
                  <a:lnTo>
                    <a:pt x="65188" y="60483"/>
                  </a:lnTo>
                  <a:lnTo>
                    <a:pt x="4705" y="0"/>
                  </a:lnTo>
                  <a:close/>
                </a:path>
              </a:pathLst>
            </a:custGeom>
            <a:solidFill>
              <a:srgbClr val="2AA1DD"/>
            </a:solidFill>
            <a:ln>
              <a:noFill/>
            </a:ln>
          </p:spPr>
          <p:txBody>
            <a:bodyPr lIns="91425" tIns="91425" rIns="91425" bIns="91425" anchor="ctr" anchorCtr="0">
              <a:noAutofit/>
            </a:bodyPr>
            <a:lstStyle/>
            <a:p>
              <a:pPr lvl="0">
                <a:spcBef>
                  <a:spcPts val="0"/>
                </a:spcBef>
                <a:buNone/>
              </a:pPr>
              <a:endParaRPr/>
            </a:p>
          </p:txBody>
        </p:sp>
        <p:sp>
          <p:nvSpPr>
            <p:cNvPr id="1489" name="Shape 1489"/>
            <p:cNvSpPr/>
            <p:nvPr/>
          </p:nvSpPr>
          <p:spPr>
            <a:xfrm>
              <a:off x="5802575" y="1431100"/>
              <a:ext cx="1565875" cy="1525525"/>
            </a:xfrm>
            <a:custGeom>
              <a:avLst/>
              <a:gdLst/>
              <a:ahLst/>
              <a:cxnLst/>
              <a:rect l="0" t="0" r="0" b="0"/>
              <a:pathLst>
                <a:path w="62635" h="61021" extrusionOk="0">
                  <a:moveTo>
                    <a:pt x="1" y="0"/>
                  </a:moveTo>
                  <a:lnTo>
                    <a:pt x="61021" y="61020"/>
                  </a:lnTo>
                  <a:lnTo>
                    <a:pt x="62634" y="58064"/>
                  </a:lnTo>
                  <a:lnTo>
                    <a:pt x="4705" y="0"/>
                  </a:lnTo>
                  <a:close/>
                </a:path>
              </a:pathLst>
            </a:custGeom>
            <a:solidFill>
              <a:srgbClr val="2B9FDE"/>
            </a:solidFill>
            <a:ln>
              <a:noFill/>
            </a:ln>
          </p:spPr>
          <p:txBody>
            <a:bodyPr lIns="91425" tIns="91425" rIns="91425" bIns="91425" anchor="ctr" anchorCtr="0">
              <a:noAutofit/>
            </a:bodyPr>
            <a:lstStyle/>
            <a:p>
              <a:pPr lvl="0">
                <a:spcBef>
                  <a:spcPts val="0"/>
                </a:spcBef>
                <a:buNone/>
              </a:pPr>
              <a:endParaRPr/>
            </a:p>
          </p:txBody>
        </p:sp>
        <p:sp>
          <p:nvSpPr>
            <p:cNvPr id="1490" name="Shape 1490"/>
            <p:cNvSpPr/>
            <p:nvPr/>
          </p:nvSpPr>
          <p:spPr>
            <a:xfrm>
              <a:off x="5900025" y="1431100"/>
              <a:ext cx="1481850" cy="1461675"/>
            </a:xfrm>
            <a:custGeom>
              <a:avLst/>
              <a:gdLst/>
              <a:ahLst/>
              <a:cxnLst/>
              <a:rect l="0" t="0" r="0" b="0"/>
              <a:pathLst>
                <a:path w="59274" h="58467" extrusionOk="0">
                  <a:moveTo>
                    <a:pt x="0" y="0"/>
                  </a:moveTo>
                  <a:lnTo>
                    <a:pt x="58468" y="58467"/>
                  </a:lnTo>
                  <a:lnTo>
                    <a:pt x="59274" y="57123"/>
                  </a:lnTo>
                  <a:lnTo>
                    <a:pt x="56048" y="51478"/>
                  </a:lnTo>
                  <a:lnTo>
                    <a:pt x="4570" y="0"/>
                  </a:lnTo>
                  <a:close/>
                </a:path>
              </a:pathLst>
            </a:custGeom>
            <a:solidFill>
              <a:srgbClr val="2C9DDE"/>
            </a:solidFill>
            <a:ln>
              <a:noFill/>
            </a:ln>
          </p:spPr>
          <p:txBody>
            <a:bodyPr lIns="91425" tIns="91425" rIns="91425" bIns="91425" anchor="ctr" anchorCtr="0">
              <a:noAutofit/>
            </a:bodyPr>
            <a:lstStyle/>
            <a:p>
              <a:pPr lvl="0">
                <a:spcBef>
                  <a:spcPts val="0"/>
                </a:spcBef>
                <a:buNone/>
              </a:pPr>
              <a:endParaRPr/>
            </a:p>
          </p:txBody>
        </p:sp>
        <p:sp>
          <p:nvSpPr>
            <p:cNvPr id="1491" name="Shape 1491"/>
            <p:cNvSpPr/>
            <p:nvPr/>
          </p:nvSpPr>
          <p:spPr>
            <a:xfrm>
              <a:off x="5997475" y="1431100"/>
              <a:ext cx="1307125" cy="1297025"/>
            </a:xfrm>
            <a:custGeom>
              <a:avLst/>
              <a:gdLst/>
              <a:ahLst/>
              <a:cxnLst/>
              <a:rect l="0" t="0" r="0" b="0"/>
              <a:pathLst>
                <a:path w="52285" h="51881" extrusionOk="0">
                  <a:moveTo>
                    <a:pt x="0" y="0"/>
                  </a:moveTo>
                  <a:lnTo>
                    <a:pt x="51747" y="51881"/>
                  </a:lnTo>
                  <a:lnTo>
                    <a:pt x="52285" y="51478"/>
                  </a:lnTo>
                  <a:lnTo>
                    <a:pt x="46908" y="42338"/>
                  </a:lnTo>
                  <a:lnTo>
                    <a:pt x="4570" y="0"/>
                  </a:lnTo>
                  <a:close/>
                </a:path>
              </a:pathLst>
            </a:custGeom>
            <a:solidFill>
              <a:srgbClr val="2D9CDF"/>
            </a:solidFill>
            <a:ln>
              <a:noFill/>
            </a:ln>
          </p:spPr>
          <p:txBody>
            <a:bodyPr lIns="91425" tIns="91425" rIns="91425" bIns="91425" anchor="ctr" anchorCtr="0">
              <a:noAutofit/>
            </a:bodyPr>
            <a:lstStyle/>
            <a:p>
              <a:pPr lvl="0">
                <a:spcBef>
                  <a:spcPts val="0"/>
                </a:spcBef>
                <a:buNone/>
              </a:pPr>
              <a:endParaRPr/>
            </a:p>
          </p:txBody>
        </p:sp>
        <p:sp>
          <p:nvSpPr>
            <p:cNvPr id="1492" name="Shape 1492"/>
            <p:cNvSpPr/>
            <p:nvPr/>
          </p:nvSpPr>
          <p:spPr>
            <a:xfrm>
              <a:off x="6094900" y="1431100"/>
              <a:ext cx="1075300" cy="1065175"/>
            </a:xfrm>
            <a:custGeom>
              <a:avLst/>
              <a:gdLst/>
              <a:ahLst/>
              <a:cxnLst/>
              <a:rect l="0" t="0" r="0" b="0"/>
              <a:pathLst>
                <a:path w="43012" h="42607" extrusionOk="0">
                  <a:moveTo>
                    <a:pt x="1" y="0"/>
                  </a:moveTo>
                  <a:lnTo>
                    <a:pt x="42608" y="42607"/>
                  </a:lnTo>
                  <a:lnTo>
                    <a:pt x="43011" y="42338"/>
                  </a:lnTo>
                  <a:lnTo>
                    <a:pt x="37769" y="33064"/>
                  </a:lnTo>
                  <a:lnTo>
                    <a:pt x="4571" y="0"/>
                  </a:lnTo>
                  <a:close/>
                </a:path>
              </a:pathLst>
            </a:custGeom>
            <a:solidFill>
              <a:srgbClr val="2F9AE0"/>
            </a:solidFill>
            <a:ln>
              <a:noFill/>
            </a:ln>
          </p:spPr>
          <p:txBody>
            <a:bodyPr lIns="91425" tIns="91425" rIns="91425" bIns="91425" anchor="ctr" anchorCtr="0">
              <a:noAutofit/>
            </a:bodyPr>
            <a:lstStyle/>
            <a:p>
              <a:pPr lvl="0">
                <a:spcBef>
                  <a:spcPts val="0"/>
                </a:spcBef>
                <a:buNone/>
              </a:pPr>
              <a:endParaRPr/>
            </a:p>
          </p:txBody>
        </p:sp>
        <p:sp>
          <p:nvSpPr>
            <p:cNvPr id="1493" name="Shape 1493"/>
            <p:cNvSpPr/>
            <p:nvPr/>
          </p:nvSpPr>
          <p:spPr>
            <a:xfrm>
              <a:off x="6189000" y="1431100"/>
              <a:ext cx="850150" cy="836700"/>
            </a:xfrm>
            <a:custGeom>
              <a:avLst/>
              <a:gdLst/>
              <a:ahLst/>
              <a:cxnLst/>
              <a:rect l="0" t="0" r="0" b="0"/>
              <a:pathLst>
                <a:path w="34006" h="33468" extrusionOk="0">
                  <a:moveTo>
                    <a:pt x="0" y="0"/>
                  </a:moveTo>
                  <a:lnTo>
                    <a:pt x="33602" y="33467"/>
                  </a:lnTo>
                  <a:lnTo>
                    <a:pt x="34005" y="33198"/>
                  </a:lnTo>
                  <a:lnTo>
                    <a:pt x="28629" y="23924"/>
                  </a:lnTo>
                  <a:lnTo>
                    <a:pt x="4705" y="0"/>
                  </a:lnTo>
                  <a:close/>
                </a:path>
              </a:pathLst>
            </a:custGeom>
            <a:solidFill>
              <a:srgbClr val="3098E0"/>
            </a:solidFill>
            <a:ln>
              <a:noFill/>
            </a:ln>
          </p:spPr>
          <p:txBody>
            <a:bodyPr lIns="91425" tIns="91425" rIns="91425" bIns="91425" anchor="ctr" anchorCtr="0">
              <a:noAutofit/>
            </a:bodyPr>
            <a:lstStyle/>
            <a:p>
              <a:pPr lvl="0">
                <a:spcBef>
                  <a:spcPts val="0"/>
                </a:spcBef>
                <a:buNone/>
              </a:pPr>
              <a:endParaRPr/>
            </a:p>
          </p:txBody>
        </p:sp>
        <p:sp>
          <p:nvSpPr>
            <p:cNvPr id="1494" name="Shape 1494"/>
            <p:cNvSpPr/>
            <p:nvPr/>
          </p:nvSpPr>
          <p:spPr>
            <a:xfrm>
              <a:off x="6286450" y="1431100"/>
              <a:ext cx="618300" cy="608200"/>
            </a:xfrm>
            <a:custGeom>
              <a:avLst/>
              <a:gdLst/>
              <a:ahLst/>
              <a:cxnLst/>
              <a:rect l="0" t="0" r="0" b="0"/>
              <a:pathLst>
                <a:path w="24732" h="24328" extrusionOk="0">
                  <a:moveTo>
                    <a:pt x="0" y="0"/>
                  </a:moveTo>
                  <a:lnTo>
                    <a:pt x="24328" y="24328"/>
                  </a:lnTo>
                  <a:lnTo>
                    <a:pt x="24731" y="23924"/>
                  </a:lnTo>
                  <a:lnTo>
                    <a:pt x="19489" y="14785"/>
                  </a:lnTo>
                  <a:lnTo>
                    <a:pt x="4704" y="0"/>
                  </a:lnTo>
                  <a:close/>
                </a:path>
              </a:pathLst>
            </a:custGeom>
            <a:solidFill>
              <a:srgbClr val="3196E1"/>
            </a:solidFill>
            <a:ln>
              <a:noFill/>
            </a:ln>
          </p:spPr>
          <p:txBody>
            <a:bodyPr lIns="91425" tIns="91425" rIns="91425" bIns="91425" anchor="ctr" anchorCtr="0">
              <a:noAutofit/>
            </a:bodyPr>
            <a:lstStyle/>
            <a:p>
              <a:pPr lvl="0">
                <a:spcBef>
                  <a:spcPts val="0"/>
                </a:spcBef>
                <a:buNone/>
              </a:pPr>
              <a:endParaRPr/>
            </a:p>
          </p:txBody>
        </p:sp>
        <p:sp>
          <p:nvSpPr>
            <p:cNvPr id="1495" name="Shape 1495"/>
            <p:cNvSpPr/>
            <p:nvPr/>
          </p:nvSpPr>
          <p:spPr>
            <a:xfrm>
              <a:off x="6383900" y="1431100"/>
              <a:ext cx="389800" cy="376350"/>
            </a:xfrm>
            <a:custGeom>
              <a:avLst/>
              <a:gdLst/>
              <a:ahLst/>
              <a:cxnLst/>
              <a:rect l="0" t="0" r="0" b="0"/>
              <a:pathLst>
                <a:path w="15592" h="15054" extrusionOk="0">
                  <a:moveTo>
                    <a:pt x="0" y="0"/>
                  </a:moveTo>
                  <a:lnTo>
                    <a:pt x="15188" y="15054"/>
                  </a:lnTo>
                  <a:lnTo>
                    <a:pt x="15591" y="14785"/>
                  </a:lnTo>
                  <a:lnTo>
                    <a:pt x="10215" y="5645"/>
                  </a:lnTo>
                  <a:lnTo>
                    <a:pt x="4704" y="0"/>
                  </a:lnTo>
                  <a:close/>
                </a:path>
              </a:pathLst>
            </a:custGeom>
            <a:solidFill>
              <a:srgbClr val="3295E1"/>
            </a:solidFill>
            <a:ln>
              <a:noFill/>
            </a:ln>
          </p:spPr>
          <p:txBody>
            <a:bodyPr lIns="91425" tIns="91425" rIns="91425" bIns="91425" anchor="ctr" anchorCtr="0">
              <a:noAutofit/>
            </a:bodyPr>
            <a:lstStyle/>
            <a:p>
              <a:pPr lvl="0">
                <a:spcBef>
                  <a:spcPts val="0"/>
                </a:spcBef>
                <a:buNone/>
              </a:pPr>
              <a:endParaRPr/>
            </a:p>
          </p:txBody>
        </p:sp>
        <p:sp>
          <p:nvSpPr>
            <p:cNvPr id="1496" name="Shape 1496"/>
            <p:cNvSpPr/>
            <p:nvPr/>
          </p:nvSpPr>
          <p:spPr>
            <a:xfrm>
              <a:off x="6481325" y="1431100"/>
              <a:ext cx="157950" cy="147850"/>
            </a:xfrm>
            <a:custGeom>
              <a:avLst/>
              <a:gdLst/>
              <a:ahLst/>
              <a:cxnLst/>
              <a:rect l="0" t="0" r="0" b="0"/>
              <a:pathLst>
                <a:path w="6318" h="5914" extrusionOk="0">
                  <a:moveTo>
                    <a:pt x="1" y="0"/>
                  </a:moveTo>
                  <a:lnTo>
                    <a:pt x="5915" y="5914"/>
                  </a:lnTo>
                  <a:lnTo>
                    <a:pt x="6318" y="5645"/>
                  </a:lnTo>
                  <a:lnTo>
                    <a:pt x="3092" y="0"/>
                  </a:lnTo>
                  <a:close/>
                </a:path>
              </a:pathLst>
            </a:custGeom>
            <a:solidFill>
              <a:srgbClr val="3393E2"/>
            </a:solidFill>
            <a:ln>
              <a:noFill/>
            </a:ln>
          </p:spPr>
          <p:txBody>
            <a:bodyPr lIns="91425" tIns="91425" rIns="91425" bIns="91425" anchor="ctr" anchorCtr="0">
              <a:noAutofit/>
            </a:bodyPr>
            <a:lstStyle/>
            <a:p>
              <a:pPr lvl="0">
                <a:spcBef>
                  <a:spcPts val="0"/>
                </a:spcBef>
                <a:buNone/>
              </a:pPr>
              <a:endParaRPr/>
            </a:p>
          </p:txBody>
        </p:sp>
      </p:grpSp>
      <p:pic>
        <p:nvPicPr>
          <p:cNvPr id="10242" name="Picture 2" descr="notepad, notes, reminder, to do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5807" y="1110301"/>
            <a:ext cx="1614612" cy="1614613"/>
          </a:xfrm>
          <a:prstGeom prst="rect">
            <a:avLst/>
          </a:prstGeom>
          <a:noFill/>
          <a:extLst>
            <a:ext uri="{909E8E84-426E-40DD-AFC4-6F175D3DCCD1}">
              <a14:hiddenFill xmlns:a14="http://schemas.microsoft.com/office/drawing/2010/main">
                <a:solidFill>
                  <a:srgbClr val="FFFFFF"/>
                </a:solidFill>
              </a14:hiddenFill>
            </a:ext>
          </a:extLst>
        </p:spPr>
      </p:pic>
      <p:sp>
        <p:nvSpPr>
          <p:cNvPr id="54" name="Shape 1414"/>
          <p:cNvSpPr txBox="1"/>
          <p:nvPr/>
        </p:nvSpPr>
        <p:spPr>
          <a:xfrm>
            <a:off x="4139952" y="1468900"/>
            <a:ext cx="4032448" cy="3159224"/>
          </a:xfrm>
          <a:prstGeom prst="rect">
            <a:avLst/>
          </a:prstGeom>
          <a:noFill/>
          <a:ln>
            <a:noFill/>
          </a:ln>
        </p:spPr>
        <p:txBody>
          <a:bodyPr lIns="91425" tIns="91425" rIns="91425" bIns="91425" anchor="t" anchorCtr="0">
            <a:noAutofit/>
          </a:bodyPr>
          <a:lstStyle/>
          <a:p>
            <a:pPr marL="171450" lvl="0" indent="-171450" rtl="0">
              <a:spcBef>
                <a:spcPts val="600"/>
              </a:spcBef>
              <a:buFont typeface="Wingdings" pitchFamily="2" charset="2"/>
              <a:buChar char="q"/>
            </a:pPr>
            <a:r>
              <a:rPr lang="en" sz="2000" b="1" dirty="0" smtClean="0">
                <a:solidFill>
                  <a:srgbClr val="C6DAEC"/>
                </a:solidFill>
                <a:latin typeface="MS PGothic" pitchFamily="34" charset="-128"/>
                <a:ea typeface="MS PGothic" pitchFamily="34" charset="-128"/>
                <a:cs typeface="Muli"/>
                <a:sym typeface="Muli"/>
              </a:rPr>
              <a:t>Introduction.</a:t>
            </a:r>
          </a:p>
          <a:p>
            <a:pPr marL="171450" lvl="0" indent="-171450" rtl="0">
              <a:spcBef>
                <a:spcPts val="600"/>
              </a:spcBef>
              <a:buFont typeface="Wingdings" pitchFamily="2" charset="2"/>
              <a:buChar char="q"/>
            </a:pPr>
            <a:r>
              <a:rPr lang="en" sz="2000" b="1" dirty="0" smtClean="0">
                <a:solidFill>
                  <a:srgbClr val="C6DAEC"/>
                </a:solidFill>
                <a:latin typeface="MS PGothic" pitchFamily="34" charset="-128"/>
                <a:ea typeface="MS PGothic" pitchFamily="34" charset="-128"/>
                <a:cs typeface="Muli"/>
                <a:sym typeface="Muli"/>
              </a:rPr>
              <a:t>Problem.</a:t>
            </a:r>
          </a:p>
          <a:p>
            <a:pPr marL="171450" lvl="0" indent="-171450" rtl="0">
              <a:spcBef>
                <a:spcPts val="600"/>
              </a:spcBef>
              <a:buFont typeface="Wingdings" pitchFamily="2" charset="2"/>
              <a:buChar char="q"/>
            </a:pPr>
            <a:r>
              <a:rPr lang="en" sz="2000" b="1" dirty="0" smtClean="0">
                <a:solidFill>
                  <a:srgbClr val="C6DAEC"/>
                </a:solidFill>
                <a:latin typeface="MS PGothic" pitchFamily="34" charset="-128"/>
                <a:ea typeface="MS PGothic" pitchFamily="34" charset="-128"/>
                <a:cs typeface="Muli"/>
                <a:sym typeface="Muli"/>
              </a:rPr>
              <a:t>Solution.</a:t>
            </a:r>
          </a:p>
          <a:p>
            <a:pPr marL="171450" lvl="0" indent="-171450" rtl="0">
              <a:spcBef>
                <a:spcPts val="600"/>
              </a:spcBef>
              <a:buFont typeface="Wingdings" pitchFamily="2" charset="2"/>
              <a:buChar char="q"/>
            </a:pPr>
            <a:r>
              <a:rPr lang="en" sz="2000" b="1" dirty="0" smtClean="0">
                <a:solidFill>
                  <a:srgbClr val="C6DAEC"/>
                </a:solidFill>
                <a:latin typeface="MS PGothic" pitchFamily="34" charset="-128"/>
                <a:ea typeface="MS PGothic" pitchFamily="34" charset="-128"/>
                <a:cs typeface="Muli"/>
                <a:sym typeface="Muli"/>
              </a:rPr>
              <a:t>Tools And Technologies.</a:t>
            </a:r>
          </a:p>
          <a:p>
            <a:pPr marL="171450" lvl="0" indent="-171450" rtl="0">
              <a:spcBef>
                <a:spcPts val="600"/>
              </a:spcBef>
              <a:buFont typeface="Wingdings" pitchFamily="2" charset="2"/>
              <a:buChar char="q"/>
            </a:pPr>
            <a:r>
              <a:rPr lang="en-US" sz="2000" b="1" dirty="0" smtClean="0">
                <a:solidFill>
                  <a:srgbClr val="C6DAEC"/>
                </a:solidFill>
                <a:latin typeface="MS PGothic" pitchFamily="34" charset="-128"/>
                <a:ea typeface="MS PGothic" pitchFamily="34" charset="-128"/>
                <a:cs typeface="Muli"/>
                <a:sym typeface="Muli"/>
              </a:rPr>
              <a:t>How it works</a:t>
            </a:r>
            <a:r>
              <a:rPr lang="en" sz="2000" b="1" dirty="0" smtClean="0">
                <a:solidFill>
                  <a:srgbClr val="C6DAEC"/>
                </a:solidFill>
                <a:latin typeface="MS PGothic" pitchFamily="34" charset="-128"/>
                <a:ea typeface="MS PGothic" pitchFamily="34" charset="-128"/>
                <a:cs typeface="Muli"/>
                <a:sym typeface="Muli"/>
              </a:rPr>
              <a:t>.</a:t>
            </a:r>
          </a:p>
          <a:p>
            <a:pPr marL="171450" lvl="0" indent="-171450" rtl="0">
              <a:spcBef>
                <a:spcPts val="600"/>
              </a:spcBef>
              <a:buFont typeface="Wingdings" pitchFamily="2" charset="2"/>
              <a:buChar char="q"/>
            </a:pPr>
            <a:r>
              <a:rPr lang="en" sz="2000" b="1" dirty="0" smtClean="0">
                <a:solidFill>
                  <a:srgbClr val="C6DAEC"/>
                </a:solidFill>
                <a:latin typeface="MS PGothic" pitchFamily="34" charset="-128"/>
                <a:ea typeface="MS PGothic" pitchFamily="34" charset="-128"/>
                <a:cs typeface="Muli"/>
                <a:sym typeface="Muli"/>
              </a:rPr>
              <a:t>Future Work.</a:t>
            </a:r>
          </a:p>
          <a:p>
            <a:pPr marL="171450" lvl="0" indent="-171450" rtl="0">
              <a:spcBef>
                <a:spcPts val="600"/>
              </a:spcBef>
              <a:buFont typeface="Wingdings" pitchFamily="2" charset="2"/>
              <a:buChar char="q"/>
            </a:pPr>
            <a:r>
              <a:rPr lang="en" sz="2000" b="1" dirty="0" smtClean="0">
                <a:solidFill>
                  <a:srgbClr val="C6DAEC"/>
                </a:solidFill>
                <a:latin typeface="MS PGothic" pitchFamily="34" charset="-128"/>
                <a:ea typeface="MS PGothic" pitchFamily="34" charset="-128"/>
                <a:cs typeface="Muli"/>
                <a:sym typeface="Muli"/>
              </a:rPr>
              <a:t>Demo.</a:t>
            </a:r>
          </a:p>
          <a:p>
            <a:pPr lvl="0" rtl="0">
              <a:spcBef>
                <a:spcPts val="600"/>
              </a:spcBef>
            </a:pPr>
            <a:endParaRPr lang="en" sz="1100" b="1" dirty="0" smtClean="0">
              <a:solidFill>
                <a:srgbClr val="C6DAEC"/>
              </a:solidFill>
              <a:latin typeface="Muli"/>
              <a:ea typeface="Muli"/>
              <a:cs typeface="Muli"/>
              <a:sym typeface="Muli"/>
            </a:endParaRPr>
          </a:p>
          <a:p>
            <a:pPr marL="171450" lvl="0" indent="-171450" rtl="0">
              <a:spcBef>
                <a:spcPts val="600"/>
              </a:spcBef>
              <a:buFont typeface="Wingdings" pitchFamily="2" charset="2"/>
              <a:buChar char="q"/>
            </a:pPr>
            <a:endParaRPr lang="en" sz="1100" b="1" dirty="0" smtClean="0">
              <a:solidFill>
                <a:srgbClr val="C6DAEC"/>
              </a:solidFill>
              <a:latin typeface="Muli"/>
              <a:ea typeface="Muli"/>
              <a:cs typeface="Muli"/>
              <a:sym typeface="Muli"/>
            </a:endParaRPr>
          </a:p>
          <a:p>
            <a:pPr marL="171450" lvl="0" indent="-171450" rtl="0">
              <a:spcBef>
                <a:spcPts val="600"/>
              </a:spcBef>
              <a:buFont typeface="Wingdings" pitchFamily="2" charset="2"/>
              <a:buChar char="q"/>
            </a:pPr>
            <a:endParaRPr lang="en" sz="1100" b="1" dirty="0">
              <a:solidFill>
                <a:srgbClr val="C6DAEC"/>
              </a:solidFill>
              <a:latin typeface="Muli"/>
              <a:ea typeface="Muli"/>
              <a:cs typeface="Muli"/>
              <a:sym typeface="Muli"/>
            </a:endParaRPr>
          </a:p>
        </p:txBody>
      </p:sp>
      <p:pic>
        <p:nvPicPr>
          <p:cNvPr id="55" name="Picture 8" descr="android, google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48274" y="4227934"/>
            <a:ext cx="400190" cy="4001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613537"/>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34"/>
        <p:cNvGrpSpPr/>
        <p:nvPr/>
      </p:nvGrpSpPr>
      <p:grpSpPr>
        <a:xfrm>
          <a:off x="0" y="0"/>
          <a:ext cx="0" cy="0"/>
          <a:chOff x="0" y="0"/>
          <a:chExt cx="0" cy="0"/>
        </a:xfrm>
      </p:grpSpPr>
      <p:sp>
        <p:nvSpPr>
          <p:cNvPr id="1635" name="Shape 1635"/>
          <p:cNvSpPr/>
          <p:nvPr/>
        </p:nvSpPr>
        <p:spPr>
          <a:xfrm>
            <a:off x="5148064" y="480276"/>
            <a:ext cx="2309948" cy="4179706"/>
          </a:xfrm>
          <a:custGeom>
            <a:avLst/>
            <a:gdLst/>
            <a:ahLst/>
            <a:cxnLst/>
            <a:rect l="0" t="0" r="0" b="0"/>
            <a:pathLst>
              <a:path w="30819" h="61841" extrusionOk="0">
                <a:moveTo>
                  <a:pt x="5160" y="2580"/>
                </a:moveTo>
                <a:lnTo>
                  <a:pt x="5295" y="2648"/>
                </a:lnTo>
                <a:lnTo>
                  <a:pt x="5363" y="2784"/>
                </a:lnTo>
                <a:lnTo>
                  <a:pt x="5363" y="2920"/>
                </a:lnTo>
                <a:lnTo>
                  <a:pt x="5363" y="3055"/>
                </a:lnTo>
                <a:lnTo>
                  <a:pt x="5295" y="3191"/>
                </a:lnTo>
                <a:lnTo>
                  <a:pt x="5160" y="3259"/>
                </a:lnTo>
                <a:lnTo>
                  <a:pt x="4888" y="3259"/>
                </a:lnTo>
                <a:lnTo>
                  <a:pt x="4752" y="3191"/>
                </a:lnTo>
                <a:lnTo>
                  <a:pt x="4684" y="3055"/>
                </a:lnTo>
                <a:lnTo>
                  <a:pt x="4684" y="2920"/>
                </a:lnTo>
                <a:lnTo>
                  <a:pt x="4684" y="2784"/>
                </a:lnTo>
                <a:lnTo>
                  <a:pt x="4752" y="2648"/>
                </a:lnTo>
                <a:lnTo>
                  <a:pt x="4888" y="2580"/>
                </a:lnTo>
                <a:close/>
                <a:moveTo>
                  <a:pt x="15410" y="2241"/>
                </a:moveTo>
                <a:lnTo>
                  <a:pt x="15681" y="2309"/>
                </a:lnTo>
                <a:lnTo>
                  <a:pt x="15885" y="2444"/>
                </a:lnTo>
                <a:lnTo>
                  <a:pt x="16021" y="2648"/>
                </a:lnTo>
                <a:lnTo>
                  <a:pt x="16088" y="2920"/>
                </a:lnTo>
                <a:lnTo>
                  <a:pt x="16021" y="3191"/>
                </a:lnTo>
                <a:lnTo>
                  <a:pt x="15885" y="3395"/>
                </a:lnTo>
                <a:lnTo>
                  <a:pt x="15681" y="3531"/>
                </a:lnTo>
                <a:lnTo>
                  <a:pt x="15410" y="3598"/>
                </a:lnTo>
                <a:lnTo>
                  <a:pt x="15138" y="3531"/>
                </a:lnTo>
                <a:lnTo>
                  <a:pt x="14934" y="3395"/>
                </a:lnTo>
                <a:lnTo>
                  <a:pt x="14799" y="3191"/>
                </a:lnTo>
                <a:lnTo>
                  <a:pt x="14731" y="2920"/>
                </a:lnTo>
                <a:lnTo>
                  <a:pt x="14799" y="2648"/>
                </a:lnTo>
                <a:lnTo>
                  <a:pt x="14934" y="2444"/>
                </a:lnTo>
                <a:lnTo>
                  <a:pt x="15138" y="2309"/>
                </a:lnTo>
                <a:lnTo>
                  <a:pt x="15410" y="2241"/>
                </a:lnTo>
                <a:close/>
                <a:moveTo>
                  <a:pt x="29393" y="5228"/>
                </a:moveTo>
                <a:lnTo>
                  <a:pt x="29461" y="5296"/>
                </a:lnTo>
                <a:lnTo>
                  <a:pt x="29461" y="54849"/>
                </a:lnTo>
                <a:lnTo>
                  <a:pt x="1426" y="54849"/>
                </a:lnTo>
                <a:lnTo>
                  <a:pt x="1426" y="5296"/>
                </a:lnTo>
                <a:lnTo>
                  <a:pt x="1494" y="5228"/>
                </a:lnTo>
                <a:close/>
                <a:moveTo>
                  <a:pt x="15410" y="544"/>
                </a:moveTo>
                <a:lnTo>
                  <a:pt x="19143" y="612"/>
                </a:lnTo>
                <a:lnTo>
                  <a:pt x="23012" y="747"/>
                </a:lnTo>
                <a:lnTo>
                  <a:pt x="26339" y="951"/>
                </a:lnTo>
                <a:lnTo>
                  <a:pt x="27560" y="1087"/>
                </a:lnTo>
                <a:lnTo>
                  <a:pt x="27560" y="1087"/>
                </a:lnTo>
                <a:lnTo>
                  <a:pt x="26339" y="1019"/>
                </a:lnTo>
                <a:lnTo>
                  <a:pt x="23012" y="815"/>
                </a:lnTo>
                <a:lnTo>
                  <a:pt x="19143" y="680"/>
                </a:lnTo>
                <a:lnTo>
                  <a:pt x="15410" y="612"/>
                </a:lnTo>
                <a:lnTo>
                  <a:pt x="11676" y="680"/>
                </a:lnTo>
                <a:lnTo>
                  <a:pt x="7807" y="815"/>
                </a:lnTo>
                <a:lnTo>
                  <a:pt x="4481" y="1019"/>
                </a:lnTo>
                <a:lnTo>
                  <a:pt x="3259" y="1087"/>
                </a:lnTo>
                <a:lnTo>
                  <a:pt x="2444" y="1223"/>
                </a:lnTo>
                <a:lnTo>
                  <a:pt x="1969" y="1358"/>
                </a:lnTo>
                <a:lnTo>
                  <a:pt x="1630" y="1494"/>
                </a:lnTo>
                <a:lnTo>
                  <a:pt x="1290" y="1698"/>
                </a:lnTo>
                <a:lnTo>
                  <a:pt x="1019" y="1901"/>
                </a:lnTo>
                <a:lnTo>
                  <a:pt x="815" y="2173"/>
                </a:lnTo>
                <a:lnTo>
                  <a:pt x="679" y="2444"/>
                </a:lnTo>
                <a:lnTo>
                  <a:pt x="544" y="2852"/>
                </a:lnTo>
                <a:lnTo>
                  <a:pt x="544" y="3259"/>
                </a:lnTo>
                <a:lnTo>
                  <a:pt x="544" y="58311"/>
                </a:lnTo>
                <a:lnTo>
                  <a:pt x="544" y="58718"/>
                </a:lnTo>
                <a:lnTo>
                  <a:pt x="476" y="58311"/>
                </a:lnTo>
                <a:lnTo>
                  <a:pt x="476" y="3259"/>
                </a:lnTo>
                <a:lnTo>
                  <a:pt x="544" y="2784"/>
                </a:lnTo>
                <a:lnTo>
                  <a:pt x="612" y="2444"/>
                </a:lnTo>
                <a:lnTo>
                  <a:pt x="747" y="2105"/>
                </a:lnTo>
                <a:lnTo>
                  <a:pt x="951" y="1834"/>
                </a:lnTo>
                <a:lnTo>
                  <a:pt x="1222" y="1630"/>
                </a:lnTo>
                <a:lnTo>
                  <a:pt x="1562" y="1426"/>
                </a:lnTo>
                <a:lnTo>
                  <a:pt x="1969" y="1290"/>
                </a:lnTo>
                <a:lnTo>
                  <a:pt x="2444" y="1155"/>
                </a:lnTo>
                <a:lnTo>
                  <a:pt x="3259" y="1087"/>
                </a:lnTo>
                <a:lnTo>
                  <a:pt x="4481" y="951"/>
                </a:lnTo>
                <a:lnTo>
                  <a:pt x="7807" y="747"/>
                </a:lnTo>
                <a:lnTo>
                  <a:pt x="11676" y="612"/>
                </a:lnTo>
                <a:lnTo>
                  <a:pt x="15410" y="544"/>
                </a:lnTo>
                <a:close/>
                <a:moveTo>
                  <a:pt x="27560" y="1087"/>
                </a:moveTo>
                <a:lnTo>
                  <a:pt x="28375" y="1155"/>
                </a:lnTo>
                <a:lnTo>
                  <a:pt x="28850" y="1290"/>
                </a:lnTo>
                <a:lnTo>
                  <a:pt x="29257" y="1426"/>
                </a:lnTo>
                <a:lnTo>
                  <a:pt x="29597" y="1630"/>
                </a:lnTo>
                <a:lnTo>
                  <a:pt x="29868" y="1834"/>
                </a:lnTo>
                <a:lnTo>
                  <a:pt x="30072" y="2105"/>
                </a:lnTo>
                <a:lnTo>
                  <a:pt x="30208" y="2444"/>
                </a:lnTo>
                <a:lnTo>
                  <a:pt x="30276" y="2784"/>
                </a:lnTo>
                <a:lnTo>
                  <a:pt x="30344" y="3259"/>
                </a:lnTo>
                <a:lnTo>
                  <a:pt x="30344" y="58311"/>
                </a:lnTo>
                <a:lnTo>
                  <a:pt x="30276" y="58718"/>
                </a:lnTo>
                <a:lnTo>
                  <a:pt x="30208" y="59125"/>
                </a:lnTo>
                <a:lnTo>
                  <a:pt x="30072" y="59465"/>
                </a:lnTo>
                <a:lnTo>
                  <a:pt x="29868" y="59736"/>
                </a:lnTo>
                <a:lnTo>
                  <a:pt x="29597" y="60008"/>
                </a:lnTo>
                <a:lnTo>
                  <a:pt x="29257" y="60144"/>
                </a:lnTo>
                <a:lnTo>
                  <a:pt x="28850" y="60347"/>
                </a:lnTo>
                <a:lnTo>
                  <a:pt x="28375" y="60415"/>
                </a:lnTo>
                <a:lnTo>
                  <a:pt x="26746" y="60687"/>
                </a:lnTo>
                <a:lnTo>
                  <a:pt x="23895" y="60958"/>
                </a:lnTo>
                <a:lnTo>
                  <a:pt x="22130" y="61094"/>
                </a:lnTo>
                <a:lnTo>
                  <a:pt x="20093" y="61230"/>
                </a:lnTo>
                <a:lnTo>
                  <a:pt x="17853" y="61298"/>
                </a:lnTo>
                <a:lnTo>
                  <a:pt x="12966" y="61298"/>
                </a:lnTo>
                <a:lnTo>
                  <a:pt x="10726" y="61230"/>
                </a:lnTo>
                <a:lnTo>
                  <a:pt x="8689" y="61094"/>
                </a:lnTo>
                <a:lnTo>
                  <a:pt x="6924" y="60958"/>
                </a:lnTo>
                <a:lnTo>
                  <a:pt x="4073" y="60687"/>
                </a:lnTo>
                <a:lnTo>
                  <a:pt x="2444" y="60415"/>
                </a:lnTo>
                <a:lnTo>
                  <a:pt x="1969" y="60347"/>
                </a:lnTo>
                <a:lnTo>
                  <a:pt x="1562" y="60144"/>
                </a:lnTo>
                <a:lnTo>
                  <a:pt x="1290" y="60008"/>
                </a:lnTo>
                <a:lnTo>
                  <a:pt x="951" y="59736"/>
                </a:lnTo>
                <a:lnTo>
                  <a:pt x="747" y="59465"/>
                </a:lnTo>
                <a:lnTo>
                  <a:pt x="612" y="59125"/>
                </a:lnTo>
                <a:lnTo>
                  <a:pt x="544" y="58718"/>
                </a:lnTo>
                <a:lnTo>
                  <a:pt x="544" y="58718"/>
                </a:lnTo>
                <a:lnTo>
                  <a:pt x="679" y="59125"/>
                </a:lnTo>
                <a:lnTo>
                  <a:pt x="815" y="59397"/>
                </a:lnTo>
                <a:lnTo>
                  <a:pt x="1019" y="59669"/>
                </a:lnTo>
                <a:lnTo>
                  <a:pt x="1290" y="59940"/>
                </a:lnTo>
                <a:lnTo>
                  <a:pt x="1630" y="60144"/>
                </a:lnTo>
                <a:lnTo>
                  <a:pt x="2037" y="60279"/>
                </a:lnTo>
                <a:lnTo>
                  <a:pt x="2444" y="60415"/>
                </a:lnTo>
                <a:lnTo>
                  <a:pt x="4073" y="60619"/>
                </a:lnTo>
                <a:lnTo>
                  <a:pt x="6924" y="60890"/>
                </a:lnTo>
                <a:lnTo>
                  <a:pt x="8689" y="61026"/>
                </a:lnTo>
                <a:lnTo>
                  <a:pt x="10726" y="61162"/>
                </a:lnTo>
                <a:lnTo>
                  <a:pt x="12966" y="61230"/>
                </a:lnTo>
                <a:lnTo>
                  <a:pt x="17853" y="61230"/>
                </a:lnTo>
                <a:lnTo>
                  <a:pt x="20093" y="61162"/>
                </a:lnTo>
                <a:lnTo>
                  <a:pt x="22130" y="61026"/>
                </a:lnTo>
                <a:lnTo>
                  <a:pt x="23895" y="60890"/>
                </a:lnTo>
                <a:lnTo>
                  <a:pt x="26746" y="60619"/>
                </a:lnTo>
                <a:lnTo>
                  <a:pt x="28375" y="60415"/>
                </a:lnTo>
                <a:lnTo>
                  <a:pt x="28850" y="60279"/>
                </a:lnTo>
                <a:lnTo>
                  <a:pt x="29190" y="60144"/>
                </a:lnTo>
                <a:lnTo>
                  <a:pt x="29529" y="59940"/>
                </a:lnTo>
                <a:lnTo>
                  <a:pt x="29800" y="59669"/>
                </a:lnTo>
                <a:lnTo>
                  <a:pt x="30004" y="59397"/>
                </a:lnTo>
                <a:lnTo>
                  <a:pt x="30140" y="59125"/>
                </a:lnTo>
                <a:lnTo>
                  <a:pt x="30276" y="58718"/>
                </a:lnTo>
                <a:lnTo>
                  <a:pt x="30276" y="58311"/>
                </a:lnTo>
                <a:lnTo>
                  <a:pt x="30276" y="3259"/>
                </a:lnTo>
                <a:lnTo>
                  <a:pt x="30276" y="2852"/>
                </a:lnTo>
                <a:lnTo>
                  <a:pt x="30140" y="2444"/>
                </a:lnTo>
                <a:lnTo>
                  <a:pt x="30004" y="2173"/>
                </a:lnTo>
                <a:lnTo>
                  <a:pt x="29800" y="1901"/>
                </a:lnTo>
                <a:lnTo>
                  <a:pt x="29529" y="1698"/>
                </a:lnTo>
                <a:lnTo>
                  <a:pt x="29190" y="1494"/>
                </a:lnTo>
                <a:lnTo>
                  <a:pt x="28850" y="1358"/>
                </a:lnTo>
                <a:lnTo>
                  <a:pt x="28375" y="1223"/>
                </a:lnTo>
                <a:lnTo>
                  <a:pt x="27560" y="1087"/>
                </a:lnTo>
                <a:close/>
                <a:moveTo>
                  <a:pt x="15410" y="1"/>
                </a:moveTo>
                <a:lnTo>
                  <a:pt x="11608" y="69"/>
                </a:lnTo>
                <a:lnTo>
                  <a:pt x="7739" y="204"/>
                </a:lnTo>
                <a:lnTo>
                  <a:pt x="4413" y="408"/>
                </a:lnTo>
                <a:lnTo>
                  <a:pt x="3191" y="544"/>
                </a:lnTo>
                <a:lnTo>
                  <a:pt x="2309" y="680"/>
                </a:lnTo>
                <a:lnTo>
                  <a:pt x="1765" y="815"/>
                </a:lnTo>
                <a:lnTo>
                  <a:pt x="1290" y="1019"/>
                </a:lnTo>
                <a:lnTo>
                  <a:pt x="883" y="1223"/>
                </a:lnTo>
                <a:lnTo>
                  <a:pt x="544" y="1494"/>
                </a:lnTo>
                <a:lnTo>
                  <a:pt x="340" y="1901"/>
                </a:lnTo>
                <a:lnTo>
                  <a:pt x="136" y="2241"/>
                </a:lnTo>
                <a:lnTo>
                  <a:pt x="1" y="2716"/>
                </a:lnTo>
                <a:lnTo>
                  <a:pt x="1" y="3259"/>
                </a:lnTo>
                <a:lnTo>
                  <a:pt x="1" y="58311"/>
                </a:lnTo>
                <a:lnTo>
                  <a:pt x="1" y="58854"/>
                </a:lnTo>
                <a:lnTo>
                  <a:pt x="136" y="59261"/>
                </a:lnTo>
                <a:lnTo>
                  <a:pt x="340" y="59736"/>
                </a:lnTo>
                <a:lnTo>
                  <a:pt x="612" y="60076"/>
                </a:lnTo>
                <a:lnTo>
                  <a:pt x="951" y="60347"/>
                </a:lnTo>
                <a:lnTo>
                  <a:pt x="1358" y="60619"/>
                </a:lnTo>
                <a:lnTo>
                  <a:pt x="1833" y="60823"/>
                </a:lnTo>
                <a:lnTo>
                  <a:pt x="2309" y="60958"/>
                </a:lnTo>
                <a:lnTo>
                  <a:pt x="4006" y="61162"/>
                </a:lnTo>
                <a:lnTo>
                  <a:pt x="6857" y="61501"/>
                </a:lnTo>
                <a:lnTo>
                  <a:pt x="8689" y="61637"/>
                </a:lnTo>
                <a:lnTo>
                  <a:pt x="10726" y="61705"/>
                </a:lnTo>
                <a:lnTo>
                  <a:pt x="12966" y="61773"/>
                </a:lnTo>
                <a:lnTo>
                  <a:pt x="15410" y="61841"/>
                </a:lnTo>
                <a:lnTo>
                  <a:pt x="17853" y="61773"/>
                </a:lnTo>
                <a:lnTo>
                  <a:pt x="20093" y="61705"/>
                </a:lnTo>
                <a:lnTo>
                  <a:pt x="22130" y="61637"/>
                </a:lnTo>
                <a:lnTo>
                  <a:pt x="23963" y="61501"/>
                </a:lnTo>
                <a:lnTo>
                  <a:pt x="26814" y="61162"/>
                </a:lnTo>
                <a:lnTo>
                  <a:pt x="28511" y="60958"/>
                </a:lnTo>
                <a:lnTo>
                  <a:pt x="28986" y="60823"/>
                </a:lnTo>
                <a:lnTo>
                  <a:pt x="29461" y="60619"/>
                </a:lnTo>
                <a:lnTo>
                  <a:pt x="29868" y="60347"/>
                </a:lnTo>
                <a:lnTo>
                  <a:pt x="30208" y="60076"/>
                </a:lnTo>
                <a:lnTo>
                  <a:pt x="30479" y="59736"/>
                </a:lnTo>
                <a:lnTo>
                  <a:pt x="30683" y="59261"/>
                </a:lnTo>
                <a:lnTo>
                  <a:pt x="30819" y="58854"/>
                </a:lnTo>
                <a:lnTo>
                  <a:pt x="30819" y="58311"/>
                </a:lnTo>
                <a:lnTo>
                  <a:pt x="30819" y="3259"/>
                </a:lnTo>
                <a:lnTo>
                  <a:pt x="30819" y="2716"/>
                </a:lnTo>
                <a:lnTo>
                  <a:pt x="30683" y="2241"/>
                </a:lnTo>
                <a:lnTo>
                  <a:pt x="30547" y="1901"/>
                </a:lnTo>
                <a:lnTo>
                  <a:pt x="30276" y="1494"/>
                </a:lnTo>
                <a:lnTo>
                  <a:pt x="29936" y="1223"/>
                </a:lnTo>
                <a:lnTo>
                  <a:pt x="29529" y="1019"/>
                </a:lnTo>
                <a:lnTo>
                  <a:pt x="29054" y="815"/>
                </a:lnTo>
                <a:lnTo>
                  <a:pt x="28511" y="680"/>
                </a:lnTo>
                <a:lnTo>
                  <a:pt x="27628" y="544"/>
                </a:lnTo>
                <a:lnTo>
                  <a:pt x="26406" y="408"/>
                </a:lnTo>
                <a:lnTo>
                  <a:pt x="23080" y="204"/>
                </a:lnTo>
                <a:lnTo>
                  <a:pt x="19211" y="69"/>
                </a:lnTo>
                <a:lnTo>
                  <a:pt x="15410" y="1"/>
                </a:lnTo>
                <a:close/>
              </a:path>
            </a:pathLst>
          </a:custGeom>
          <a:solidFill>
            <a:srgbClr val="184769"/>
          </a:solidFill>
          <a:ln w="19050"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636" name="Shape 1636"/>
          <p:cNvSpPr txBox="1">
            <a:spLocks noGrp="1"/>
          </p:cNvSpPr>
          <p:nvPr>
            <p:ph type="body" idx="4294967295"/>
          </p:nvPr>
        </p:nvSpPr>
        <p:spPr>
          <a:xfrm>
            <a:off x="762887" y="2570129"/>
            <a:ext cx="4101900" cy="1959755"/>
          </a:xfrm>
          <a:prstGeom prst="rect">
            <a:avLst/>
          </a:prstGeom>
          <a:noFill/>
          <a:ln>
            <a:noFill/>
          </a:ln>
        </p:spPr>
        <p:txBody>
          <a:bodyPr lIns="91425" tIns="91425" rIns="91425" bIns="91425" anchor="b" anchorCtr="0">
            <a:noAutofit/>
          </a:bodyPr>
          <a:lstStyle/>
          <a:p>
            <a:pPr lvl="0" rtl="0">
              <a:spcBef>
                <a:spcPts val="0"/>
              </a:spcBef>
              <a:buNone/>
            </a:pPr>
            <a:r>
              <a:rPr lang="en" sz="2400" b="1" dirty="0" smtClean="0">
                <a:solidFill>
                  <a:srgbClr val="19BBD5"/>
                </a:solidFill>
                <a:latin typeface="Andalus" pitchFamily="18" charset="-78"/>
                <a:cs typeface="Andalus" pitchFamily="18" charset="-78"/>
              </a:rPr>
              <a:t>Android Application:</a:t>
            </a:r>
          </a:p>
          <a:p>
            <a:pPr lvl="0" rtl="0">
              <a:spcBef>
                <a:spcPts val="0"/>
              </a:spcBef>
              <a:buNone/>
            </a:pPr>
            <a:r>
              <a:rPr lang="en-US" sz="2400" dirty="0" smtClean="0">
                <a:latin typeface="Andalus" pitchFamily="18" charset="-78"/>
                <a:cs typeface="Andalus" pitchFamily="18" charset="-78"/>
              </a:rPr>
              <a:t>The android application will be only for applicants in which it’ll let them to confirm or reject an interview appointment and keep track of latest news and jobs posted by companies.</a:t>
            </a:r>
            <a:endParaRPr lang="en" sz="2400" dirty="0">
              <a:latin typeface="Andalus" pitchFamily="18" charset="-78"/>
              <a:cs typeface="Andalus" pitchFamily="18" charset="-78"/>
            </a:endParaRPr>
          </a:p>
        </p:txBody>
      </p:sp>
      <p:sp>
        <p:nvSpPr>
          <p:cNvPr id="1637" name="Shape 1637"/>
          <p:cNvSpPr/>
          <p:nvPr/>
        </p:nvSpPr>
        <p:spPr>
          <a:xfrm>
            <a:off x="5468725" y="839000"/>
            <a:ext cx="1888499" cy="3356100"/>
          </a:xfrm>
          <a:prstGeom prst="rect">
            <a:avLst/>
          </a:prstGeom>
          <a:noFill/>
          <a:ln>
            <a:noFill/>
          </a:ln>
        </p:spPr>
        <p:txBody>
          <a:bodyPr lIns="91425" tIns="91425" rIns="91425" bIns="91425" anchor="ctr" anchorCtr="0">
            <a:noAutofit/>
          </a:bodyPr>
          <a:lstStyle/>
          <a:p>
            <a:pPr lvl="0" algn="ctr">
              <a:spcBef>
                <a:spcPts val="0"/>
              </a:spcBef>
              <a:buNone/>
            </a:pPr>
            <a:r>
              <a:rPr lang="en" sz="1000">
                <a:solidFill>
                  <a:srgbClr val="C6DAEC"/>
                </a:solidFill>
                <a:latin typeface="Muli"/>
                <a:ea typeface="Muli"/>
                <a:cs typeface="Muli"/>
                <a:sym typeface="Muli"/>
              </a:rPr>
              <a:t>Place your screenshot here</a:t>
            </a:r>
          </a:p>
        </p:txBody>
      </p:sp>
      <p:sp>
        <p:nvSpPr>
          <p:cNvPr id="1638" name="Shape 1638"/>
          <p:cNvSpPr/>
          <p:nvPr/>
        </p:nvSpPr>
        <p:spPr>
          <a:xfrm>
            <a:off x="764398" y="480276"/>
            <a:ext cx="204520" cy="354334"/>
          </a:xfrm>
          <a:custGeom>
            <a:avLst/>
            <a:gdLst/>
            <a:ahLst/>
            <a:cxnLst/>
            <a:rect l="0" t="0" r="0" b="0"/>
            <a:pathLst>
              <a:path w="11870" h="20565" extrusionOk="0">
                <a:moveTo>
                  <a:pt x="6301" y="977"/>
                </a:moveTo>
                <a:lnTo>
                  <a:pt x="6423" y="1002"/>
                </a:lnTo>
                <a:lnTo>
                  <a:pt x="6497" y="1075"/>
                </a:lnTo>
                <a:lnTo>
                  <a:pt x="6570" y="1148"/>
                </a:lnTo>
                <a:lnTo>
                  <a:pt x="6594" y="1270"/>
                </a:lnTo>
                <a:lnTo>
                  <a:pt x="6570" y="1368"/>
                </a:lnTo>
                <a:lnTo>
                  <a:pt x="6497" y="1466"/>
                </a:lnTo>
                <a:lnTo>
                  <a:pt x="6423" y="1515"/>
                </a:lnTo>
                <a:lnTo>
                  <a:pt x="6301" y="1539"/>
                </a:lnTo>
                <a:lnTo>
                  <a:pt x="5569" y="1539"/>
                </a:lnTo>
                <a:lnTo>
                  <a:pt x="5446" y="1515"/>
                </a:lnTo>
                <a:lnTo>
                  <a:pt x="5373" y="1466"/>
                </a:lnTo>
                <a:lnTo>
                  <a:pt x="5300" y="1368"/>
                </a:lnTo>
                <a:lnTo>
                  <a:pt x="5276" y="1270"/>
                </a:lnTo>
                <a:lnTo>
                  <a:pt x="5300" y="1148"/>
                </a:lnTo>
                <a:lnTo>
                  <a:pt x="5373" y="1075"/>
                </a:lnTo>
                <a:lnTo>
                  <a:pt x="5446" y="1002"/>
                </a:lnTo>
                <a:lnTo>
                  <a:pt x="5569" y="977"/>
                </a:lnTo>
                <a:close/>
                <a:moveTo>
                  <a:pt x="10575" y="2565"/>
                </a:moveTo>
                <a:lnTo>
                  <a:pt x="10575" y="16706"/>
                </a:lnTo>
                <a:lnTo>
                  <a:pt x="1295" y="16706"/>
                </a:lnTo>
                <a:lnTo>
                  <a:pt x="1295" y="2565"/>
                </a:lnTo>
                <a:close/>
                <a:moveTo>
                  <a:pt x="5935" y="17780"/>
                </a:moveTo>
                <a:lnTo>
                  <a:pt x="6106" y="17805"/>
                </a:lnTo>
                <a:lnTo>
                  <a:pt x="6277" y="17854"/>
                </a:lnTo>
                <a:lnTo>
                  <a:pt x="6423" y="17927"/>
                </a:lnTo>
                <a:lnTo>
                  <a:pt x="6545" y="18025"/>
                </a:lnTo>
                <a:lnTo>
                  <a:pt x="6643" y="18147"/>
                </a:lnTo>
                <a:lnTo>
                  <a:pt x="6716" y="18293"/>
                </a:lnTo>
                <a:lnTo>
                  <a:pt x="6765" y="18464"/>
                </a:lnTo>
                <a:lnTo>
                  <a:pt x="6790" y="18635"/>
                </a:lnTo>
                <a:lnTo>
                  <a:pt x="6765" y="18806"/>
                </a:lnTo>
                <a:lnTo>
                  <a:pt x="6716" y="18977"/>
                </a:lnTo>
                <a:lnTo>
                  <a:pt x="6643" y="19124"/>
                </a:lnTo>
                <a:lnTo>
                  <a:pt x="6545" y="19246"/>
                </a:lnTo>
                <a:lnTo>
                  <a:pt x="6423" y="19343"/>
                </a:lnTo>
                <a:lnTo>
                  <a:pt x="6277" y="19417"/>
                </a:lnTo>
                <a:lnTo>
                  <a:pt x="6106" y="19465"/>
                </a:lnTo>
                <a:lnTo>
                  <a:pt x="5935" y="19490"/>
                </a:lnTo>
                <a:lnTo>
                  <a:pt x="5764" y="19465"/>
                </a:lnTo>
                <a:lnTo>
                  <a:pt x="5593" y="19417"/>
                </a:lnTo>
                <a:lnTo>
                  <a:pt x="5446" y="19343"/>
                </a:lnTo>
                <a:lnTo>
                  <a:pt x="5324" y="19246"/>
                </a:lnTo>
                <a:lnTo>
                  <a:pt x="5227" y="19124"/>
                </a:lnTo>
                <a:lnTo>
                  <a:pt x="5153" y="18977"/>
                </a:lnTo>
                <a:lnTo>
                  <a:pt x="5105" y="18806"/>
                </a:lnTo>
                <a:lnTo>
                  <a:pt x="5080" y="18635"/>
                </a:lnTo>
                <a:lnTo>
                  <a:pt x="5105" y="18464"/>
                </a:lnTo>
                <a:lnTo>
                  <a:pt x="5153" y="18293"/>
                </a:lnTo>
                <a:lnTo>
                  <a:pt x="5227" y="18147"/>
                </a:lnTo>
                <a:lnTo>
                  <a:pt x="5324" y="18025"/>
                </a:lnTo>
                <a:lnTo>
                  <a:pt x="5446" y="17927"/>
                </a:lnTo>
                <a:lnTo>
                  <a:pt x="5593" y="17854"/>
                </a:lnTo>
                <a:lnTo>
                  <a:pt x="5764" y="17805"/>
                </a:lnTo>
                <a:lnTo>
                  <a:pt x="5935" y="17780"/>
                </a:lnTo>
                <a:close/>
                <a:moveTo>
                  <a:pt x="1295" y="0"/>
                </a:moveTo>
                <a:lnTo>
                  <a:pt x="1026" y="25"/>
                </a:lnTo>
                <a:lnTo>
                  <a:pt x="782" y="98"/>
                </a:lnTo>
                <a:lnTo>
                  <a:pt x="562" y="220"/>
                </a:lnTo>
                <a:lnTo>
                  <a:pt x="366" y="367"/>
                </a:lnTo>
                <a:lnTo>
                  <a:pt x="220" y="562"/>
                </a:lnTo>
                <a:lnTo>
                  <a:pt x="98" y="782"/>
                </a:lnTo>
                <a:lnTo>
                  <a:pt x="25" y="1026"/>
                </a:lnTo>
                <a:lnTo>
                  <a:pt x="0" y="1295"/>
                </a:lnTo>
                <a:lnTo>
                  <a:pt x="0" y="19270"/>
                </a:lnTo>
                <a:lnTo>
                  <a:pt x="25" y="19539"/>
                </a:lnTo>
                <a:lnTo>
                  <a:pt x="98" y="19783"/>
                </a:lnTo>
                <a:lnTo>
                  <a:pt x="220" y="20003"/>
                </a:lnTo>
                <a:lnTo>
                  <a:pt x="366" y="20198"/>
                </a:lnTo>
                <a:lnTo>
                  <a:pt x="562" y="20345"/>
                </a:lnTo>
                <a:lnTo>
                  <a:pt x="782" y="20467"/>
                </a:lnTo>
                <a:lnTo>
                  <a:pt x="1026" y="20540"/>
                </a:lnTo>
                <a:lnTo>
                  <a:pt x="1295" y="20565"/>
                </a:lnTo>
                <a:lnTo>
                  <a:pt x="10575" y="20565"/>
                </a:lnTo>
                <a:lnTo>
                  <a:pt x="10844" y="20540"/>
                </a:lnTo>
                <a:lnTo>
                  <a:pt x="11088" y="20467"/>
                </a:lnTo>
                <a:lnTo>
                  <a:pt x="11308" y="20345"/>
                </a:lnTo>
                <a:lnTo>
                  <a:pt x="11503" y="20198"/>
                </a:lnTo>
                <a:lnTo>
                  <a:pt x="11650" y="20003"/>
                </a:lnTo>
                <a:lnTo>
                  <a:pt x="11772" y="19783"/>
                </a:lnTo>
                <a:lnTo>
                  <a:pt x="11845" y="19539"/>
                </a:lnTo>
                <a:lnTo>
                  <a:pt x="11870" y="19270"/>
                </a:lnTo>
                <a:lnTo>
                  <a:pt x="11870" y="1295"/>
                </a:lnTo>
                <a:lnTo>
                  <a:pt x="11845" y="1026"/>
                </a:lnTo>
                <a:lnTo>
                  <a:pt x="11772" y="782"/>
                </a:lnTo>
                <a:lnTo>
                  <a:pt x="11650" y="562"/>
                </a:lnTo>
                <a:lnTo>
                  <a:pt x="11503" y="367"/>
                </a:lnTo>
                <a:lnTo>
                  <a:pt x="11308" y="220"/>
                </a:lnTo>
                <a:lnTo>
                  <a:pt x="11088" y="98"/>
                </a:lnTo>
                <a:lnTo>
                  <a:pt x="10844" y="25"/>
                </a:lnTo>
                <a:lnTo>
                  <a:pt x="10575"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2080" y="834610"/>
            <a:ext cx="2065145" cy="3354890"/>
          </a:xfrm>
          <a:prstGeom prst="rect">
            <a:avLst/>
          </a:prstGeom>
        </p:spPr>
      </p:pic>
    </p:spTree>
    <p:extLst>
      <p:ext uri="{BB962C8B-B14F-4D97-AF65-F5344CB8AC3E}">
        <p14:creationId xmlns:p14="http://schemas.microsoft.com/office/powerpoint/2010/main" val="13199973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634"/>
        <p:cNvGrpSpPr/>
        <p:nvPr/>
      </p:nvGrpSpPr>
      <p:grpSpPr>
        <a:xfrm>
          <a:off x="0" y="0"/>
          <a:ext cx="0" cy="0"/>
          <a:chOff x="0" y="0"/>
          <a:chExt cx="0" cy="0"/>
        </a:xfrm>
      </p:grpSpPr>
      <p:sp>
        <p:nvSpPr>
          <p:cNvPr id="1635" name="Shape 1635"/>
          <p:cNvSpPr/>
          <p:nvPr/>
        </p:nvSpPr>
        <p:spPr>
          <a:xfrm>
            <a:off x="3347864" y="282739"/>
            <a:ext cx="2446481" cy="4386215"/>
          </a:xfrm>
          <a:custGeom>
            <a:avLst/>
            <a:gdLst/>
            <a:ahLst/>
            <a:cxnLst/>
            <a:rect l="0" t="0" r="0" b="0"/>
            <a:pathLst>
              <a:path w="30819" h="61841" extrusionOk="0">
                <a:moveTo>
                  <a:pt x="5160" y="2580"/>
                </a:moveTo>
                <a:lnTo>
                  <a:pt x="5295" y="2648"/>
                </a:lnTo>
                <a:lnTo>
                  <a:pt x="5363" y="2784"/>
                </a:lnTo>
                <a:lnTo>
                  <a:pt x="5363" y="2920"/>
                </a:lnTo>
                <a:lnTo>
                  <a:pt x="5363" y="3055"/>
                </a:lnTo>
                <a:lnTo>
                  <a:pt x="5295" y="3191"/>
                </a:lnTo>
                <a:lnTo>
                  <a:pt x="5160" y="3259"/>
                </a:lnTo>
                <a:lnTo>
                  <a:pt x="4888" y="3259"/>
                </a:lnTo>
                <a:lnTo>
                  <a:pt x="4752" y="3191"/>
                </a:lnTo>
                <a:lnTo>
                  <a:pt x="4684" y="3055"/>
                </a:lnTo>
                <a:lnTo>
                  <a:pt x="4684" y="2920"/>
                </a:lnTo>
                <a:lnTo>
                  <a:pt x="4684" y="2784"/>
                </a:lnTo>
                <a:lnTo>
                  <a:pt x="4752" y="2648"/>
                </a:lnTo>
                <a:lnTo>
                  <a:pt x="4888" y="2580"/>
                </a:lnTo>
                <a:close/>
                <a:moveTo>
                  <a:pt x="15410" y="2241"/>
                </a:moveTo>
                <a:lnTo>
                  <a:pt x="15681" y="2309"/>
                </a:lnTo>
                <a:lnTo>
                  <a:pt x="15885" y="2444"/>
                </a:lnTo>
                <a:lnTo>
                  <a:pt x="16021" y="2648"/>
                </a:lnTo>
                <a:lnTo>
                  <a:pt x="16088" y="2920"/>
                </a:lnTo>
                <a:lnTo>
                  <a:pt x="16021" y="3191"/>
                </a:lnTo>
                <a:lnTo>
                  <a:pt x="15885" y="3395"/>
                </a:lnTo>
                <a:lnTo>
                  <a:pt x="15681" y="3531"/>
                </a:lnTo>
                <a:lnTo>
                  <a:pt x="15410" y="3598"/>
                </a:lnTo>
                <a:lnTo>
                  <a:pt x="15138" y="3531"/>
                </a:lnTo>
                <a:lnTo>
                  <a:pt x="14934" y="3395"/>
                </a:lnTo>
                <a:lnTo>
                  <a:pt x="14799" y="3191"/>
                </a:lnTo>
                <a:lnTo>
                  <a:pt x="14731" y="2920"/>
                </a:lnTo>
                <a:lnTo>
                  <a:pt x="14799" y="2648"/>
                </a:lnTo>
                <a:lnTo>
                  <a:pt x="14934" y="2444"/>
                </a:lnTo>
                <a:lnTo>
                  <a:pt x="15138" y="2309"/>
                </a:lnTo>
                <a:lnTo>
                  <a:pt x="15410" y="2241"/>
                </a:lnTo>
                <a:close/>
                <a:moveTo>
                  <a:pt x="29393" y="5228"/>
                </a:moveTo>
                <a:lnTo>
                  <a:pt x="29461" y="5296"/>
                </a:lnTo>
                <a:lnTo>
                  <a:pt x="29461" y="54849"/>
                </a:lnTo>
                <a:lnTo>
                  <a:pt x="1426" y="54849"/>
                </a:lnTo>
                <a:lnTo>
                  <a:pt x="1426" y="5296"/>
                </a:lnTo>
                <a:lnTo>
                  <a:pt x="1494" y="5228"/>
                </a:lnTo>
                <a:close/>
                <a:moveTo>
                  <a:pt x="15410" y="544"/>
                </a:moveTo>
                <a:lnTo>
                  <a:pt x="19143" y="612"/>
                </a:lnTo>
                <a:lnTo>
                  <a:pt x="23012" y="747"/>
                </a:lnTo>
                <a:lnTo>
                  <a:pt x="26339" y="951"/>
                </a:lnTo>
                <a:lnTo>
                  <a:pt x="27560" y="1087"/>
                </a:lnTo>
                <a:lnTo>
                  <a:pt x="27560" y="1087"/>
                </a:lnTo>
                <a:lnTo>
                  <a:pt x="26339" y="1019"/>
                </a:lnTo>
                <a:lnTo>
                  <a:pt x="23012" y="815"/>
                </a:lnTo>
                <a:lnTo>
                  <a:pt x="19143" y="680"/>
                </a:lnTo>
                <a:lnTo>
                  <a:pt x="15410" y="612"/>
                </a:lnTo>
                <a:lnTo>
                  <a:pt x="11676" y="680"/>
                </a:lnTo>
                <a:lnTo>
                  <a:pt x="7807" y="815"/>
                </a:lnTo>
                <a:lnTo>
                  <a:pt x="4481" y="1019"/>
                </a:lnTo>
                <a:lnTo>
                  <a:pt x="3259" y="1087"/>
                </a:lnTo>
                <a:lnTo>
                  <a:pt x="2444" y="1223"/>
                </a:lnTo>
                <a:lnTo>
                  <a:pt x="1969" y="1358"/>
                </a:lnTo>
                <a:lnTo>
                  <a:pt x="1630" y="1494"/>
                </a:lnTo>
                <a:lnTo>
                  <a:pt x="1290" y="1698"/>
                </a:lnTo>
                <a:lnTo>
                  <a:pt x="1019" y="1901"/>
                </a:lnTo>
                <a:lnTo>
                  <a:pt x="815" y="2173"/>
                </a:lnTo>
                <a:lnTo>
                  <a:pt x="679" y="2444"/>
                </a:lnTo>
                <a:lnTo>
                  <a:pt x="544" y="2852"/>
                </a:lnTo>
                <a:lnTo>
                  <a:pt x="544" y="3259"/>
                </a:lnTo>
                <a:lnTo>
                  <a:pt x="544" y="58311"/>
                </a:lnTo>
                <a:lnTo>
                  <a:pt x="544" y="58718"/>
                </a:lnTo>
                <a:lnTo>
                  <a:pt x="476" y="58311"/>
                </a:lnTo>
                <a:lnTo>
                  <a:pt x="476" y="3259"/>
                </a:lnTo>
                <a:lnTo>
                  <a:pt x="544" y="2784"/>
                </a:lnTo>
                <a:lnTo>
                  <a:pt x="612" y="2444"/>
                </a:lnTo>
                <a:lnTo>
                  <a:pt x="747" y="2105"/>
                </a:lnTo>
                <a:lnTo>
                  <a:pt x="951" y="1834"/>
                </a:lnTo>
                <a:lnTo>
                  <a:pt x="1222" y="1630"/>
                </a:lnTo>
                <a:lnTo>
                  <a:pt x="1562" y="1426"/>
                </a:lnTo>
                <a:lnTo>
                  <a:pt x="1969" y="1290"/>
                </a:lnTo>
                <a:lnTo>
                  <a:pt x="2444" y="1155"/>
                </a:lnTo>
                <a:lnTo>
                  <a:pt x="3259" y="1087"/>
                </a:lnTo>
                <a:lnTo>
                  <a:pt x="4481" y="951"/>
                </a:lnTo>
                <a:lnTo>
                  <a:pt x="7807" y="747"/>
                </a:lnTo>
                <a:lnTo>
                  <a:pt x="11676" y="612"/>
                </a:lnTo>
                <a:lnTo>
                  <a:pt x="15410" y="544"/>
                </a:lnTo>
                <a:close/>
                <a:moveTo>
                  <a:pt x="27560" y="1087"/>
                </a:moveTo>
                <a:lnTo>
                  <a:pt x="28375" y="1155"/>
                </a:lnTo>
                <a:lnTo>
                  <a:pt x="28850" y="1290"/>
                </a:lnTo>
                <a:lnTo>
                  <a:pt x="29257" y="1426"/>
                </a:lnTo>
                <a:lnTo>
                  <a:pt x="29597" y="1630"/>
                </a:lnTo>
                <a:lnTo>
                  <a:pt x="29868" y="1834"/>
                </a:lnTo>
                <a:lnTo>
                  <a:pt x="30072" y="2105"/>
                </a:lnTo>
                <a:lnTo>
                  <a:pt x="30208" y="2444"/>
                </a:lnTo>
                <a:lnTo>
                  <a:pt x="30276" y="2784"/>
                </a:lnTo>
                <a:lnTo>
                  <a:pt x="30344" y="3259"/>
                </a:lnTo>
                <a:lnTo>
                  <a:pt x="30344" y="58311"/>
                </a:lnTo>
                <a:lnTo>
                  <a:pt x="30276" y="58718"/>
                </a:lnTo>
                <a:lnTo>
                  <a:pt x="30208" y="59125"/>
                </a:lnTo>
                <a:lnTo>
                  <a:pt x="30072" y="59465"/>
                </a:lnTo>
                <a:lnTo>
                  <a:pt x="29868" y="59736"/>
                </a:lnTo>
                <a:lnTo>
                  <a:pt x="29597" y="60008"/>
                </a:lnTo>
                <a:lnTo>
                  <a:pt x="29257" y="60144"/>
                </a:lnTo>
                <a:lnTo>
                  <a:pt x="28850" y="60347"/>
                </a:lnTo>
                <a:lnTo>
                  <a:pt x="28375" y="60415"/>
                </a:lnTo>
                <a:lnTo>
                  <a:pt x="26746" y="60687"/>
                </a:lnTo>
                <a:lnTo>
                  <a:pt x="23895" y="60958"/>
                </a:lnTo>
                <a:lnTo>
                  <a:pt x="22130" y="61094"/>
                </a:lnTo>
                <a:lnTo>
                  <a:pt x="20093" y="61230"/>
                </a:lnTo>
                <a:lnTo>
                  <a:pt x="17853" y="61298"/>
                </a:lnTo>
                <a:lnTo>
                  <a:pt x="12966" y="61298"/>
                </a:lnTo>
                <a:lnTo>
                  <a:pt x="10726" y="61230"/>
                </a:lnTo>
                <a:lnTo>
                  <a:pt x="8689" y="61094"/>
                </a:lnTo>
                <a:lnTo>
                  <a:pt x="6924" y="60958"/>
                </a:lnTo>
                <a:lnTo>
                  <a:pt x="4073" y="60687"/>
                </a:lnTo>
                <a:lnTo>
                  <a:pt x="2444" y="60415"/>
                </a:lnTo>
                <a:lnTo>
                  <a:pt x="1969" y="60347"/>
                </a:lnTo>
                <a:lnTo>
                  <a:pt x="1562" y="60144"/>
                </a:lnTo>
                <a:lnTo>
                  <a:pt x="1290" y="60008"/>
                </a:lnTo>
                <a:lnTo>
                  <a:pt x="951" y="59736"/>
                </a:lnTo>
                <a:lnTo>
                  <a:pt x="747" y="59465"/>
                </a:lnTo>
                <a:lnTo>
                  <a:pt x="612" y="59125"/>
                </a:lnTo>
                <a:lnTo>
                  <a:pt x="544" y="58718"/>
                </a:lnTo>
                <a:lnTo>
                  <a:pt x="544" y="58718"/>
                </a:lnTo>
                <a:lnTo>
                  <a:pt x="679" y="59125"/>
                </a:lnTo>
                <a:lnTo>
                  <a:pt x="815" y="59397"/>
                </a:lnTo>
                <a:lnTo>
                  <a:pt x="1019" y="59669"/>
                </a:lnTo>
                <a:lnTo>
                  <a:pt x="1290" y="59940"/>
                </a:lnTo>
                <a:lnTo>
                  <a:pt x="1630" y="60144"/>
                </a:lnTo>
                <a:lnTo>
                  <a:pt x="2037" y="60279"/>
                </a:lnTo>
                <a:lnTo>
                  <a:pt x="2444" y="60415"/>
                </a:lnTo>
                <a:lnTo>
                  <a:pt x="4073" y="60619"/>
                </a:lnTo>
                <a:lnTo>
                  <a:pt x="6924" y="60890"/>
                </a:lnTo>
                <a:lnTo>
                  <a:pt x="8689" y="61026"/>
                </a:lnTo>
                <a:lnTo>
                  <a:pt x="10726" y="61162"/>
                </a:lnTo>
                <a:lnTo>
                  <a:pt x="12966" y="61230"/>
                </a:lnTo>
                <a:lnTo>
                  <a:pt x="17853" y="61230"/>
                </a:lnTo>
                <a:lnTo>
                  <a:pt x="20093" y="61162"/>
                </a:lnTo>
                <a:lnTo>
                  <a:pt x="22130" y="61026"/>
                </a:lnTo>
                <a:lnTo>
                  <a:pt x="23895" y="60890"/>
                </a:lnTo>
                <a:lnTo>
                  <a:pt x="26746" y="60619"/>
                </a:lnTo>
                <a:lnTo>
                  <a:pt x="28375" y="60415"/>
                </a:lnTo>
                <a:lnTo>
                  <a:pt x="28850" y="60279"/>
                </a:lnTo>
                <a:lnTo>
                  <a:pt x="29190" y="60144"/>
                </a:lnTo>
                <a:lnTo>
                  <a:pt x="29529" y="59940"/>
                </a:lnTo>
                <a:lnTo>
                  <a:pt x="29800" y="59669"/>
                </a:lnTo>
                <a:lnTo>
                  <a:pt x="30004" y="59397"/>
                </a:lnTo>
                <a:lnTo>
                  <a:pt x="30140" y="59125"/>
                </a:lnTo>
                <a:lnTo>
                  <a:pt x="30276" y="58718"/>
                </a:lnTo>
                <a:lnTo>
                  <a:pt x="30276" y="58311"/>
                </a:lnTo>
                <a:lnTo>
                  <a:pt x="30276" y="3259"/>
                </a:lnTo>
                <a:lnTo>
                  <a:pt x="30276" y="2852"/>
                </a:lnTo>
                <a:lnTo>
                  <a:pt x="30140" y="2444"/>
                </a:lnTo>
                <a:lnTo>
                  <a:pt x="30004" y="2173"/>
                </a:lnTo>
                <a:lnTo>
                  <a:pt x="29800" y="1901"/>
                </a:lnTo>
                <a:lnTo>
                  <a:pt x="29529" y="1698"/>
                </a:lnTo>
                <a:lnTo>
                  <a:pt x="29190" y="1494"/>
                </a:lnTo>
                <a:lnTo>
                  <a:pt x="28850" y="1358"/>
                </a:lnTo>
                <a:lnTo>
                  <a:pt x="28375" y="1223"/>
                </a:lnTo>
                <a:lnTo>
                  <a:pt x="27560" y="1087"/>
                </a:lnTo>
                <a:close/>
                <a:moveTo>
                  <a:pt x="15410" y="1"/>
                </a:moveTo>
                <a:lnTo>
                  <a:pt x="11608" y="69"/>
                </a:lnTo>
                <a:lnTo>
                  <a:pt x="7739" y="204"/>
                </a:lnTo>
                <a:lnTo>
                  <a:pt x="4413" y="408"/>
                </a:lnTo>
                <a:lnTo>
                  <a:pt x="3191" y="544"/>
                </a:lnTo>
                <a:lnTo>
                  <a:pt x="2309" y="680"/>
                </a:lnTo>
                <a:lnTo>
                  <a:pt x="1765" y="815"/>
                </a:lnTo>
                <a:lnTo>
                  <a:pt x="1290" y="1019"/>
                </a:lnTo>
                <a:lnTo>
                  <a:pt x="883" y="1223"/>
                </a:lnTo>
                <a:lnTo>
                  <a:pt x="544" y="1494"/>
                </a:lnTo>
                <a:lnTo>
                  <a:pt x="340" y="1901"/>
                </a:lnTo>
                <a:lnTo>
                  <a:pt x="136" y="2241"/>
                </a:lnTo>
                <a:lnTo>
                  <a:pt x="1" y="2716"/>
                </a:lnTo>
                <a:lnTo>
                  <a:pt x="1" y="3259"/>
                </a:lnTo>
                <a:lnTo>
                  <a:pt x="1" y="58311"/>
                </a:lnTo>
                <a:lnTo>
                  <a:pt x="1" y="58854"/>
                </a:lnTo>
                <a:lnTo>
                  <a:pt x="136" y="59261"/>
                </a:lnTo>
                <a:lnTo>
                  <a:pt x="340" y="59736"/>
                </a:lnTo>
                <a:lnTo>
                  <a:pt x="612" y="60076"/>
                </a:lnTo>
                <a:lnTo>
                  <a:pt x="951" y="60347"/>
                </a:lnTo>
                <a:lnTo>
                  <a:pt x="1358" y="60619"/>
                </a:lnTo>
                <a:lnTo>
                  <a:pt x="1833" y="60823"/>
                </a:lnTo>
                <a:lnTo>
                  <a:pt x="2309" y="60958"/>
                </a:lnTo>
                <a:lnTo>
                  <a:pt x="4006" y="61162"/>
                </a:lnTo>
                <a:lnTo>
                  <a:pt x="6857" y="61501"/>
                </a:lnTo>
                <a:lnTo>
                  <a:pt x="8689" y="61637"/>
                </a:lnTo>
                <a:lnTo>
                  <a:pt x="10726" y="61705"/>
                </a:lnTo>
                <a:lnTo>
                  <a:pt x="12966" y="61773"/>
                </a:lnTo>
                <a:lnTo>
                  <a:pt x="15410" y="61841"/>
                </a:lnTo>
                <a:lnTo>
                  <a:pt x="17853" y="61773"/>
                </a:lnTo>
                <a:lnTo>
                  <a:pt x="20093" y="61705"/>
                </a:lnTo>
                <a:lnTo>
                  <a:pt x="22130" y="61637"/>
                </a:lnTo>
                <a:lnTo>
                  <a:pt x="23963" y="61501"/>
                </a:lnTo>
                <a:lnTo>
                  <a:pt x="26814" y="61162"/>
                </a:lnTo>
                <a:lnTo>
                  <a:pt x="28511" y="60958"/>
                </a:lnTo>
                <a:lnTo>
                  <a:pt x="28986" y="60823"/>
                </a:lnTo>
                <a:lnTo>
                  <a:pt x="29461" y="60619"/>
                </a:lnTo>
                <a:lnTo>
                  <a:pt x="29868" y="60347"/>
                </a:lnTo>
                <a:lnTo>
                  <a:pt x="30208" y="60076"/>
                </a:lnTo>
                <a:lnTo>
                  <a:pt x="30479" y="59736"/>
                </a:lnTo>
                <a:lnTo>
                  <a:pt x="30683" y="59261"/>
                </a:lnTo>
                <a:lnTo>
                  <a:pt x="30819" y="58854"/>
                </a:lnTo>
                <a:lnTo>
                  <a:pt x="30819" y="58311"/>
                </a:lnTo>
                <a:lnTo>
                  <a:pt x="30819" y="3259"/>
                </a:lnTo>
                <a:lnTo>
                  <a:pt x="30819" y="2716"/>
                </a:lnTo>
                <a:lnTo>
                  <a:pt x="30683" y="2241"/>
                </a:lnTo>
                <a:lnTo>
                  <a:pt x="30547" y="1901"/>
                </a:lnTo>
                <a:lnTo>
                  <a:pt x="30276" y="1494"/>
                </a:lnTo>
                <a:lnTo>
                  <a:pt x="29936" y="1223"/>
                </a:lnTo>
                <a:lnTo>
                  <a:pt x="29529" y="1019"/>
                </a:lnTo>
                <a:lnTo>
                  <a:pt x="29054" y="815"/>
                </a:lnTo>
                <a:lnTo>
                  <a:pt x="28511" y="680"/>
                </a:lnTo>
                <a:lnTo>
                  <a:pt x="27628" y="544"/>
                </a:lnTo>
                <a:lnTo>
                  <a:pt x="26406" y="408"/>
                </a:lnTo>
                <a:lnTo>
                  <a:pt x="23080" y="204"/>
                </a:lnTo>
                <a:lnTo>
                  <a:pt x="19211" y="69"/>
                </a:lnTo>
                <a:lnTo>
                  <a:pt x="15410" y="1"/>
                </a:lnTo>
                <a:close/>
              </a:path>
            </a:pathLst>
          </a:custGeom>
          <a:solidFill>
            <a:schemeClr val="accent1">
              <a:lumMod val="75000"/>
            </a:schemeClr>
          </a:solidFill>
          <a:ln w="19050"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636" name="Shape 1636"/>
          <p:cNvSpPr txBox="1">
            <a:spLocks noGrp="1"/>
          </p:cNvSpPr>
          <p:nvPr>
            <p:ph type="body" idx="4294967295"/>
          </p:nvPr>
        </p:nvSpPr>
        <p:spPr>
          <a:xfrm>
            <a:off x="230223" y="2455402"/>
            <a:ext cx="3261657" cy="759127"/>
          </a:xfrm>
          <a:prstGeom prst="rect">
            <a:avLst/>
          </a:prstGeom>
          <a:noFill/>
          <a:ln>
            <a:noFill/>
          </a:ln>
        </p:spPr>
        <p:txBody>
          <a:bodyPr lIns="91425" tIns="91425" rIns="91425" bIns="91425" anchor="b" anchorCtr="0">
            <a:noAutofit/>
          </a:bodyPr>
          <a:lstStyle/>
          <a:p>
            <a:pPr lvl="0" rtl="0">
              <a:spcBef>
                <a:spcPts val="0"/>
              </a:spcBef>
              <a:buNone/>
            </a:pPr>
            <a:r>
              <a:rPr lang="en" sz="2400" b="1" dirty="0" smtClean="0">
                <a:solidFill>
                  <a:srgbClr val="19BBD5"/>
                </a:solidFill>
                <a:latin typeface="Andalus" pitchFamily="18" charset="-78"/>
                <a:cs typeface="Andalus" pitchFamily="18" charset="-78"/>
              </a:rPr>
              <a:t>Android Application:</a:t>
            </a:r>
            <a:endParaRPr lang="en" sz="2400" b="1" dirty="0">
              <a:solidFill>
                <a:srgbClr val="19BBD5"/>
              </a:solidFill>
              <a:latin typeface="Andalus" pitchFamily="18" charset="-78"/>
              <a:cs typeface="Andalus" pitchFamily="18" charset="-78"/>
            </a:endParaRPr>
          </a:p>
          <a:p>
            <a:pPr lvl="0" rtl="0">
              <a:spcBef>
                <a:spcPts val="0"/>
              </a:spcBef>
              <a:buNone/>
            </a:pPr>
            <a:r>
              <a:rPr lang="en-US" sz="2400" dirty="0" smtClean="0">
                <a:latin typeface="Andalus" pitchFamily="18" charset="-78"/>
                <a:cs typeface="Andalus" pitchFamily="18" charset="-78"/>
              </a:rPr>
              <a:t>Home fragment which contains the latest job posted by companies</a:t>
            </a:r>
            <a:endParaRPr lang="en" sz="2400" dirty="0">
              <a:latin typeface="Andalus" pitchFamily="18" charset="-78"/>
              <a:cs typeface="Andalus" pitchFamily="18" charset="-78"/>
            </a:endParaRPr>
          </a:p>
        </p:txBody>
      </p:sp>
      <p:sp>
        <p:nvSpPr>
          <p:cNvPr id="1638" name="Shape 1638"/>
          <p:cNvSpPr/>
          <p:nvPr/>
        </p:nvSpPr>
        <p:spPr>
          <a:xfrm>
            <a:off x="764398" y="480276"/>
            <a:ext cx="204520" cy="354334"/>
          </a:xfrm>
          <a:custGeom>
            <a:avLst/>
            <a:gdLst/>
            <a:ahLst/>
            <a:cxnLst/>
            <a:rect l="0" t="0" r="0" b="0"/>
            <a:pathLst>
              <a:path w="11870" h="20565" extrusionOk="0">
                <a:moveTo>
                  <a:pt x="6301" y="977"/>
                </a:moveTo>
                <a:lnTo>
                  <a:pt x="6423" y="1002"/>
                </a:lnTo>
                <a:lnTo>
                  <a:pt x="6497" y="1075"/>
                </a:lnTo>
                <a:lnTo>
                  <a:pt x="6570" y="1148"/>
                </a:lnTo>
                <a:lnTo>
                  <a:pt x="6594" y="1270"/>
                </a:lnTo>
                <a:lnTo>
                  <a:pt x="6570" y="1368"/>
                </a:lnTo>
                <a:lnTo>
                  <a:pt x="6497" y="1466"/>
                </a:lnTo>
                <a:lnTo>
                  <a:pt x="6423" y="1515"/>
                </a:lnTo>
                <a:lnTo>
                  <a:pt x="6301" y="1539"/>
                </a:lnTo>
                <a:lnTo>
                  <a:pt x="5569" y="1539"/>
                </a:lnTo>
                <a:lnTo>
                  <a:pt x="5446" y="1515"/>
                </a:lnTo>
                <a:lnTo>
                  <a:pt x="5373" y="1466"/>
                </a:lnTo>
                <a:lnTo>
                  <a:pt x="5300" y="1368"/>
                </a:lnTo>
                <a:lnTo>
                  <a:pt x="5276" y="1270"/>
                </a:lnTo>
                <a:lnTo>
                  <a:pt x="5300" y="1148"/>
                </a:lnTo>
                <a:lnTo>
                  <a:pt x="5373" y="1075"/>
                </a:lnTo>
                <a:lnTo>
                  <a:pt x="5446" y="1002"/>
                </a:lnTo>
                <a:lnTo>
                  <a:pt x="5569" y="977"/>
                </a:lnTo>
                <a:close/>
                <a:moveTo>
                  <a:pt x="10575" y="2565"/>
                </a:moveTo>
                <a:lnTo>
                  <a:pt x="10575" y="16706"/>
                </a:lnTo>
                <a:lnTo>
                  <a:pt x="1295" y="16706"/>
                </a:lnTo>
                <a:lnTo>
                  <a:pt x="1295" y="2565"/>
                </a:lnTo>
                <a:close/>
                <a:moveTo>
                  <a:pt x="5935" y="17780"/>
                </a:moveTo>
                <a:lnTo>
                  <a:pt x="6106" y="17805"/>
                </a:lnTo>
                <a:lnTo>
                  <a:pt x="6277" y="17854"/>
                </a:lnTo>
                <a:lnTo>
                  <a:pt x="6423" y="17927"/>
                </a:lnTo>
                <a:lnTo>
                  <a:pt x="6545" y="18025"/>
                </a:lnTo>
                <a:lnTo>
                  <a:pt x="6643" y="18147"/>
                </a:lnTo>
                <a:lnTo>
                  <a:pt x="6716" y="18293"/>
                </a:lnTo>
                <a:lnTo>
                  <a:pt x="6765" y="18464"/>
                </a:lnTo>
                <a:lnTo>
                  <a:pt x="6790" y="18635"/>
                </a:lnTo>
                <a:lnTo>
                  <a:pt x="6765" y="18806"/>
                </a:lnTo>
                <a:lnTo>
                  <a:pt x="6716" y="18977"/>
                </a:lnTo>
                <a:lnTo>
                  <a:pt x="6643" y="19124"/>
                </a:lnTo>
                <a:lnTo>
                  <a:pt x="6545" y="19246"/>
                </a:lnTo>
                <a:lnTo>
                  <a:pt x="6423" y="19343"/>
                </a:lnTo>
                <a:lnTo>
                  <a:pt x="6277" y="19417"/>
                </a:lnTo>
                <a:lnTo>
                  <a:pt x="6106" y="19465"/>
                </a:lnTo>
                <a:lnTo>
                  <a:pt x="5935" y="19490"/>
                </a:lnTo>
                <a:lnTo>
                  <a:pt x="5764" y="19465"/>
                </a:lnTo>
                <a:lnTo>
                  <a:pt x="5593" y="19417"/>
                </a:lnTo>
                <a:lnTo>
                  <a:pt x="5446" y="19343"/>
                </a:lnTo>
                <a:lnTo>
                  <a:pt x="5324" y="19246"/>
                </a:lnTo>
                <a:lnTo>
                  <a:pt x="5227" y="19124"/>
                </a:lnTo>
                <a:lnTo>
                  <a:pt x="5153" y="18977"/>
                </a:lnTo>
                <a:lnTo>
                  <a:pt x="5105" y="18806"/>
                </a:lnTo>
                <a:lnTo>
                  <a:pt x="5080" y="18635"/>
                </a:lnTo>
                <a:lnTo>
                  <a:pt x="5105" y="18464"/>
                </a:lnTo>
                <a:lnTo>
                  <a:pt x="5153" y="18293"/>
                </a:lnTo>
                <a:lnTo>
                  <a:pt x="5227" y="18147"/>
                </a:lnTo>
                <a:lnTo>
                  <a:pt x="5324" y="18025"/>
                </a:lnTo>
                <a:lnTo>
                  <a:pt x="5446" y="17927"/>
                </a:lnTo>
                <a:lnTo>
                  <a:pt x="5593" y="17854"/>
                </a:lnTo>
                <a:lnTo>
                  <a:pt x="5764" y="17805"/>
                </a:lnTo>
                <a:lnTo>
                  <a:pt x="5935" y="17780"/>
                </a:lnTo>
                <a:close/>
                <a:moveTo>
                  <a:pt x="1295" y="0"/>
                </a:moveTo>
                <a:lnTo>
                  <a:pt x="1026" y="25"/>
                </a:lnTo>
                <a:lnTo>
                  <a:pt x="782" y="98"/>
                </a:lnTo>
                <a:lnTo>
                  <a:pt x="562" y="220"/>
                </a:lnTo>
                <a:lnTo>
                  <a:pt x="366" y="367"/>
                </a:lnTo>
                <a:lnTo>
                  <a:pt x="220" y="562"/>
                </a:lnTo>
                <a:lnTo>
                  <a:pt x="98" y="782"/>
                </a:lnTo>
                <a:lnTo>
                  <a:pt x="25" y="1026"/>
                </a:lnTo>
                <a:lnTo>
                  <a:pt x="0" y="1295"/>
                </a:lnTo>
                <a:lnTo>
                  <a:pt x="0" y="19270"/>
                </a:lnTo>
                <a:lnTo>
                  <a:pt x="25" y="19539"/>
                </a:lnTo>
                <a:lnTo>
                  <a:pt x="98" y="19783"/>
                </a:lnTo>
                <a:lnTo>
                  <a:pt x="220" y="20003"/>
                </a:lnTo>
                <a:lnTo>
                  <a:pt x="366" y="20198"/>
                </a:lnTo>
                <a:lnTo>
                  <a:pt x="562" y="20345"/>
                </a:lnTo>
                <a:lnTo>
                  <a:pt x="782" y="20467"/>
                </a:lnTo>
                <a:lnTo>
                  <a:pt x="1026" y="20540"/>
                </a:lnTo>
                <a:lnTo>
                  <a:pt x="1295" y="20565"/>
                </a:lnTo>
                <a:lnTo>
                  <a:pt x="10575" y="20565"/>
                </a:lnTo>
                <a:lnTo>
                  <a:pt x="10844" y="20540"/>
                </a:lnTo>
                <a:lnTo>
                  <a:pt x="11088" y="20467"/>
                </a:lnTo>
                <a:lnTo>
                  <a:pt x="11308" y="20345"/>
                </a:lnTo>
                <a:lnTo>
                  <a:pt x="11503" y="20198"/>
                </a:lnTo>
                <a:lnTo>
                  <a:pt x="11650" y="20003"/>
                </a:lnTo>
                <a:lnTo>
                  <a:pt x="11772" y="19783"/>
                </a:lnTo>
                <a:lnTo>
                  <a:pt x="11845" y="19539"/>
                </a:lnTo>
                <a:lnTo>
                  <a:pt x="11870" y="19270"/>
                </a:lnTo>
                <a:lnTo>
                  <a:pt x="11870" y="1295"/>
                </a:lnTo>
                <a:lnTo>
                  <a:pt x="11845" y="1026"/>
                </a:lnTo>
                <a:lnTo>
                  <a:pt x="11772" y="782"/>
                </a:lnTo>
                <a:lnTo>
                  <a:pt x="11650" y="562"/>
                </a:lnTo>
                <a:lnTo>
                  <a:pt x="11503" y="367"/>
                </a:lnTo>
                <a:lnTo>
                  <a:pt x="11308" y="220"/>
                </a:lnTo>
                <a:lnTo>
                  <a:pt x="11088" y="98"/>
                </a:lnTo>
                <a:lnTo>
                  <a:pt x="10844" y="25"/>
                </a:lnTo>
                <a:lnTo>
                  <a:pt x="10575"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6524" y="657443"/>
            <a:ext cx="2209160" cy="3537658"/>
          </a:xfrm>
          <a:prstGeom prst="rect">
            <a:avLst/>
          </a:prstGeom>
        </p:spPr>
      </p:pic>
      <p:sp>
        <p:nvSpPr>
          <p:cNvPr id="7" name="Shape 1635"/>
          <p:cNvSpPr/>
          <p:nvPr/>
        </p:nvSpPr>
        <p:spPr>
          <a:xfrm>
            <a:off x="5913005" y="259581"/>
            <a:ext cx="2446481" cy="4386215"/>
          </a:xfrm>
          <a:custGeom>
            <a:avLst/>
            <a:gdLst/>
            <a:ahLst/>
            <a:cxnLst/>
            <a:rect l="0" t="0" r="0" b="0"/>
            <a:pathLst>
              <a:path w="30819" h="61841" extrusionOk="0">
                <a:moveTo>
                  <a:pt x="5160" y="2580"/>
                </a:moveTo>
                <a:lnTo>
                  <a:pt x="5295" y="2648"/>
                </a:lnTo>
                <a:lnTo>
                  <a:pt x="5363" y="2784"/>
                </a:lnTo>
                <a:lnTo>
                  <a:pt x="5363" y="2920"/>
                </a:lnTo>
                <a:lnTo>
                  <a:pt x="5363" y="3055"/>
                </a:lnTo>
                <a:lnTo>
                  <a:pt x="5295" y="3191"/>
                </a:lnTo>
                <a:lnTo>
                  <a:pt x="5160" y="3259"/>
                </a:lnTo>
                <a:lnTo>
                  <a:pt x="4888" y="3259"/>
                </a:lnTo>
                <a:lnTo>
                  <a:pt x="4752" y="3191"/>
                </a:lnTo>
                <a:lnTo>
                  <a:pt x="4684" y="3055"/>
                </a:lnTo>
                <a:lnTo>
                  <a:pt x="4684" y="2920"/>
                </a:lnTo>
                <a:lnTo>
                  <a:pt x="4684" y="2784"/>
                </a:lnTo>
                <a:lnTo>
                  <a:pt x="4752" y="2648"/>
                </a:lnTo>
                <a:lnTo>
                  <a:pt x="4888" y="2580"/>
                </a:lnTo>
                <a:close/>
                <a:moveTo>
                  <a:pt x="15410" y="2241"/>
                </a:moveTo>
                <a:lnTo>
                  <a:pt x="15681" y="2309"/>
                </a:lnTo>
                <a:lnTo>
                  <a:pt x="15885" y="2444"/>
                </a:lnTo>
                <a:lnTo>
                  <a:pt x="16021" y="2648"/>
                </a:lnTo>
                <a:lnTo>
                  <a:pt x="16088" y="2920"/>
                </a:lnTo>
                <a:lnTo>
                  <a:pt x="16021" y="3191"/>
                </a:lnTo>
                <a:lnTo>
                  <a:pt x="15885" y="3395"/>
                </a:lnTo>
                <a:lnTo>
                  <a:pt x="15681" y="3531"/>
                </a:lnTo>
                <a:lnTo>
                  <a:pt x="15410" y="3598"/>
                </a:lnTo>
                <a:lnTo>
                  <a:pt x="15138" y="3531"/>
                </a:lnTo>
                <a:lnTo>
                  <a:pt x="14934" y="3395"/>
                </a:lnTo>
                <a:lnTo>
                  <a:pt x="14799" y="3191"/>
                </a:lnTo>
                <a:lnTo>
                  <a:pt x="14731" y="2920"/>
                </a:lnTo>
                <a:lnTo>
                  <a:pt x="14799" y="2648"/>
                </a:lnTo>
                <a:lnTo>
                  <a:pt x="14934" y="2444"/>
                </a:lnTo>
                <a:lnTo>
                  <a:pt x="15138" y="2309"/>
                </a:lnTo>
                <a:lnTo>
                  <a:pt x="15410" y="2241"/>
                </a:lnTo>
                <a:close/>
                <a:moveTo>
                  <a:pt x="29393" y="5228"/>
                </a:moveTo>
                <a:lnTo>
                  <a:pt x="29461" y="5296"/>
                </a:lnTo>
                <a:lnTo>
                  <a:pt x="29461" y="54849"/>
                </a:lnTo>
                <a:lnTo>
                  <a:pt x="1426" y="54849"/>
                </a:lnTo>
                <a:lnTo>
                  <a:pt x="1426" y="5296"/>
                </a:lnTo>
                <a:lnTo>
                  <a:pt x="1494" y="5228"/>
                </a:lnTo>
                <a:close/>
                <a:moveTo>
                  <a:pt x="15410" y="544"/>
                </a:moveTo>
                <a:lnTo>
                  <a:pt x="19143" y="612"/>
                </a:lnTo>
                <a:lnTo>
                  <a:pt x="23012" y="747"/>
                </a:lnTo>
                <a:lnTo>
                  <a:pt x="26339" y="951"/>
                </a:lnTo>
                <a:lnTo>
                  <a:pt x="27560" y="1087"/>
                </a:lnTo>
                <a:lnTo>
                  <a:pt x="27560" y="1087"/>
                </a:lnTo>
                <a:lnTo>
                  <a:pt x="26339" y="1019"/>
                </a:lnTo>
                <a:lnTo>
                  <a:pt x="23012" y="815"/>
                </a:lnTo>
                <a:lnTo>
                  <a:pt x="19143" y="680"/>
                </a:lnTo>
                <a:lnTo>
                  <a:pt x="15410" y="612"/>
                </a:lnTo>
                <a:lnTo>
                  <a:pt x="11676" y="680"/>
                </a:lnTo>
                <a:lnTo>
                  <a:pt x="7807" y="815"/>
                </a:lnTo>
                <a:lnTo>
                  <a:pt x="4481" y="1019"/>
                </a:lnTo>
                <a:lnTo>
                  <a:pt x="3259" y="1087"/>
                </a:lnTo>
                <a:lnTo>
                  <a:pt x="2444" y="1223"/>
                </a:lnTo>
                <a:lnTo>
                  <a:pt x="1969" y="1358"/>
                </a:lnTo>
                <a:lnTo>
                  <a:pt x="1630" y="1494"/>
                </a:lnTo>
                <a:lnTo>
                  <a:pt x="1290" y="1698"/>
                </a:lnTo>
                <a:lnTo>
                  <a:pt x="1019" y="1901"/>
                </a:lnTo>
                <a:lnTo>
                  <a:pt x="815" y="2173"/>
                </a:lnTo>
                <a:lnTo>
                  <a:pt x="679" y="2444"/>
                </a:lnTo>
                <a:lnTo>
                  <a:pt x="544" y="2852"/>
                </a:lnTo>
                <a:lnTo>
                  <a:pt x="544" y="3259"/>
                </a:lnTo>
                <a:lnTo>
                  <a:pt x="544" y="58311"/>
                </a:lnTo>
                <a:lnTo>
                  <a:pt x="544" y="58718"/>
                </a:lnTo>
                <a:lnTo>
                  <a:pt x="476" y="58311"/>
                </a:lnTo>
                <a:lnTo>
                  <a:pt x="476" y="3259"/>
                </a:lnTo>
                <a:lnTo>
                  <a:pt x="544" y="2784"/>
                </a:lnTo>
                <a:lnTo>
                  <a:pt x="612" y="2444"/>
                </a:lnTo>
                <a:lnTo>
                  <a:pt x="747" y="2105"/>
                </a:lnTo>
                <a:lnTo>
                  <a:pt x="951" y="1834"/>
                </a:lnTo>
                <a:lnTo>
                  <a:pt x="1222" y="1630"/>
                </a:lnTo>
                <a:lnTo>
                  <a:pt x="1562" y="1426"/>
                </a:lnTo>
                <a:lnTo>
                  <a:pt x="1969" y="1290"/>
                </a:lnTo>
                <a:lnTo>
                  <a:pt x="2444" y="1155"/>
                </a:lnTo>
                <a:lnTo>
                  <a:pt x="3259" y="1087"/>
                </a:lnTo>
                <a:lnTo>
                  <a:pt x="4481" y="951"/>
                </a:lnTo>
                <a:lnTo>
                  <a:pt x="7807" y="747"/>
                </a:lnTo>
                <a:lnTo>
                  <a:pt x="11676" y="612"/>
                </a:lnTo>
                <a:lnTo>
                  <a:pt x="15410" y="544"/>
                </a:lnTo>
                <a:close/>
                <a:moveTo>
                  <a:pt x="27560" y="1087"/>
                </a:moveTo>
                <a:lnTo>
                  <a:pt x="28375" y="1155"/>
                </a:lnTo>
                <a:lnTo>
                  <a:pt x="28850" y="1290"/>
                </a:lnTo>
                <a:lnTo>
                  <a:pt x="29257" y="1426"/>
                </a:lnTo>
                <a:lnTo>
                  <a:pt x="29597" y="1630"/>
                </a:lnTo>
                <a:lnTo>
                  <a:pt x="29868" y="1834"/>
                </a:lnTo>
                <a:lnTo>
                  <a:pt x="30072" y="2105"/>
                </a:lnTo>
                <a:lnTo>
                  <a:pt x="30208" y="2444"/>
                </a:lnTo>
                <a:lnTo>
                  <a:pt x="30276" y="2784"/>
                </a:lnTo>
                <a:lnTo>
                  <a:pt x="30344" y="3259"/>
                </a:lnTo>
                <a:lnTo>
                  <a:pt x="30344" y="58311"/>
                </a:lnTo>
                <a:lnTo>
                  <a:pt x="30276" y="58718"/>
                </a:lnTo>
                <a:lnTo>
                  <a:pt x="30208" y="59125"/>
                </a:lnTo>
                <a:lnTo>
                  <a:pt x="30072" y="59465"/>
                </a:lnTo>
                <a:lnTo>
                  <a:pt x="29868" y="59736"/>
                </a:lnTo>
                <a:lnTo>
                  <a:pt x="29597" y="60008"/>
                </a:lnTo>
                <a:lnTo>
                  <a:pt x="29257" y="60144"/>
                </a:lnTo>
                <a:lnTo>
                  <a:pt x="28850" y="60347"/>
                </a:lnTo>
                <a:lnTo>
                  <a:pt x="28375" y="60415"/>
                </a:lnTo>
                <a:lnTo>
                  <a:pt x="26746" y="60687"/>
                </a:lnTo>
                <a:lnTo>
                  <a:pt x="23895" y="60958"/>
                </a:lnTo>
                <a:lnTo>
                  <a:pt x="22130" y="61094"/>
                </a:lnTo>
                <a:lnTo>
                  <a:pt x="20093" y="61230"/>
                </a:lnTo>
                <a:lnTo>
                  <a:pt x="17853" y="61298"/>
                </a:lnTo>
                <a:lnTo>
                  <a:pt x="12966" y="61298"/>
                </a:lnTo>
                <a:lnTo>
                  <a:pt x="10726" y="61230"/>
                </a:lnTo>
                <a:lnTo>
                  <a:pt x="8689" y="61094"/>
                </a:lnTo>
                <a:lnTo>
                  <a:pt x="6924" y="60958"/>
                </a:lnTo>
                <a:lnTo>
                  <a:pt x="4073" y="60687"/>
                </a:lnTo>
                <a:lnTo>
                  <a:pt x="2444" y="60415"/>
                </a:lnTo>
                <a:lnTo>
                  <a:pt x="1969" y="60347"/>
                </a:lnTo>
                <a:lnTo>
                  <a:pt x="1562" y="60144"/>
                </a:lnTo>
                <a:lnTo>
                  <a:pt x="1290" y="60008"/>
                </a:lnTo>
                <a:lnTo>
                  <a:pt x="951" y="59736"/>
                </a:lnTo>
                <a:lnTo>
                  <a:pt x="747" y="59465"/>
                </a:lnTo>
                <a:lnTo>
                  <a:pt x="612" y="59125"/>
                </a:lnTo>
                <a:lnTo>
                  <a:pt x="544" y="58718"/>
                </a:lnTo>
                <a:lnTo>
                  <a:pt x="544" y="58718"/>
                </a:lnTo>
                <a:lnTo>
                  <a:pt x="679" y="59125"/>
                </a:lnTo>
                <a:lnTo>
                  <a:pt x="815" y="59397"/>
                </a:lnTo>
                <a:lnTo>
                  <a:pt x="1019" y="59669"/>
                </a:lnTo>
                <a:lnTo>
                  <a:pt x="1290" y="59940"/>
                </a:lnTo>
                <a:lnTo>
                  <a:pt x="1630" y="60144"/>
                </a:lnTo>
                <a:lnTo>
                  <a:pt x="2037" y="60279"/>
                </a:lnTo>
                <a:lnTo>
                  <a:pt x="2444" y="60415"/>
                </a:lnTo>
                <a:lnTo>
                  <a:pt x="4073" y="60619"/>
                </a:lnTo>
                <a:lnTo>
                  <a:pt x="6924" y="60890"/>
                </a:lnTo>
                <a:lnTo>
                  <a:pt x="8689" y="61026"/>
                </a:lnTo>
                <a:lnTo>
                  <a:pt x="10726" y="61162"/>
                </a:lnTo>
                <a:lnTo>
                  <a:pt x="12966" y="61230"/>
                </a:lnTo>
                <a:lnTo>
                  <a:pt x="17853" y="61230"/>
                </a:lnTo>
                <a:lnTo>
                  <a:pt x="20093" y="61162"/>
                </a:lnTo>
                <a:lnTo>
                  <a:pt x="22130" y="61026"/>
                </a:lnTo>
                <a:lnTo>
                  <a:pt x="23895" y="60890"/>
                </a:lnTo>
                <a:lnTo>
                  <a:pt x="26746" y="60619"/>
                </a:lnTo>
                <a:lnTo>
                  <a:pt x="28375" y="60415"/>
                </a:lnTo>
                <a:lnTo>
                  <a:pt x="28850" y="60279"/>
                </a:lnTo>
                <a:lnTo>
                  <a:pt x="29190" y="60144"/>
                </a:lnTo>
                <a:lnTo>
                  <a:pt x="29529" y="59940"/>
                </a:lnTo>
                <a:lnTo>
                  <a:pt x="29800" y="59669"/>
                </a:lnTo>
                <a:lnTo>
                  <a:pt x="30004" y="59397"/>
                </a:lnTo>
                <a:lnTo>
                  <a:pt x="30140" y="59125"/>
                </a:lnTo>
                <a:lnTo>
                  <a:pt x="30276" y="58718"/>
                </a:lnTo>
                <a:lnTo>
                  <a:pt x="30276" y="58311"/>
                </a:lnTo>
                <a:lnTo>
                  <a:pt x="30276" y="3259"/>
                </a:lnTo>
                <a:lnTo>
                  <a:pt x="30276" y="2852"/>
                </a:lnTo>
                <a:lnTo>
                  <a:pt x="30140" y="2444"/>
                </a:lnTo>
                <a:lnTo>
                  <a:pt x="30004" y="2173"/>
                </a:lnTo>
                <a:lnTo>
                  <a:pt x="29800" y="1901"/>
                </a:lnTo>
                <a:lnTo>
                  <a:pt x="29529" y="1698"/>
                </a:lnTo>
                <a:lnTo>
                  <a:pt x="29190" y="1494"/>
                </a:lnTo>
                <a:lnTo>
                  <a:pt x="28850" y="1358"/>
                </a:lnTo>
                <a:lnTo>
                  <a:pt x="28375" y="1223"/>
                </a:lnTo>
                <a:lnTo>
                  <a:pt x="27560" y="1087"/>
                </a:lnTo>
                <a:close/>
                <a:moveTo>
                  <a:pt x="15410" y="1"/>
                </a:moveTo>
                <a:lnTo>
                  <a:pt x="11608" y="69"/>
                </a:lnTo>
                <a:lnTo>
                  <a:pt x="7739" y="204"/>
                </a:lnTo>
                <a:lnTo>
                  <a:pt x="4413" y="408"/>
                </a:lnTo>
                <a:lnTo>
                  <a:pt x="3191" y="544"/>
                </a:lnTo>
                <a:lnTo>
                  <a:pt x="2309" y="680"/>
                </a:lnTo>
                <a:lnTo>
                  <a:pt x="1765" y="815"/>
                </a:lnTo>
                <a:lnTo>
                  <a:pt x="1290" y="1019"/>
                </a:lnTo>
                <a:lnTo>
                  <a:pt x="883" y="1223"/>
                </a:lnTo>
                <a:lnTo>
                  <a:pt x="544" y="1494"/>
                </a:lnTo>
                <a:lnTo>
                  <a:pt x="340" y="1901"/>
                </a:lnTo>
                <a:lnTo>
                  <a:pt x="136" y="2241"/>
                </a:lnTo>
                <a:lnTo>
                  <a:pt x="1" y="2716"/>
                </a:lnTo>
                <a:lnTo>
                  <a:pt x="1" y="3259"/>
                </a:lnTo>
                <a:lnTo>
                  <a:pt x="1" y="58311"/>
                </a:lnTo>
                <a:lnTo>
                  <a:pt x="1" y="58854"/>
                </a:lnTo>
                <a:lnTo>
                  <a:pt x="136" y="59261"/>
                </a:lnTo>
                <a:lnTo>
                  <a:pt x="340" y="59736"/>
                </a:lnTo>
                <a:lnTo>
                  <a:pt x="612" y="60076"/>
                </a:lnTo>
                <a:lnTo>
                  <a:pt x="951" y="60347"/>
                </a:lnTo>
                <a:lnTo>
                  <a:pt x="1358" y="60619"/>
                </a:lnTo>
                <a:lnTo>
                  <a:pt x="1833" y="60823"/>
                </a:lnTo>
                <a:lnTo>
                  <a:pt x="2309" y="60958"/>
                </a:lnTo>
                <a:lnTo>
                  <a:pt x="4006" y="61162"/>
                </a:lnTo>
                <a:lnTo>
                  <a:pt x="6857" y="61501"/>
                </a:lnTo>
                <a:lnTo>
                  <a:pt x="8689" y="61637"/>
                </a:lnTo>
                <a:lnTo>
                  <a:pt x="10726" y="61705"/>
                </a:lnTo>
                <a:lnTo>
                  <a:pt x="12966" y="61773"/>
                </a:lnTo>
                <a:lnTo>
                  <a:pt x="15410" y="61841"/>
                </a:lnTo>
                <a:lnTo>
                  <a:pt x="17853" y="61773"/>
                </a:lnTo>
                <a:lnTo>
                  <a:pt x="20093" y="61705"/>
                </a:lnTo>
                <a:lnTo>
                  <a:pt x="22130" y="61637"/>
                </a:lnTo>
                <a:lnTo>
                  <a:pt x="23963" y="61501"/>
                </a:lnTo>
                <a:lnTo>
                  <a:pt x="26814" y="61162"/>
                </a:lnTo>
                <a:lnTo>
                  <a:pt x="28511" y="60958"/>
                </a:lnTo>
                <a:lnTo>
                  <a:pt x="28986" y="60823"/>
                </a:lnTo>
                <a:lnTo>
                  <a:pt x="29461" y="60619"/>
                </a:lnTo>
                <a:lnTo>
                  <a:pt x="29868" y="60347"/>
                </a:lnTo>
                <a:lnTo>
                  <a:pt x="30208" y="60076"/>
                </a:lnTo>
                <a:lnTo>
                  <a:pt x="30479" y="59736"/>
                </a:lnTo>
                <a:lnTo>
                  <a:pt x="30683" y="59261"/>
                </a:lnTo>
                <a:lnTo>
                  <a:pt x="30819" y="58854"/>
                </a:lnTo>
                <a:lnTo>
                  <a:pt x="30819" y="58311"/>
                </a:lnTo>
                <a:lnTo>
                  <a:pt x="30819" y="3259"/>
                </a:lnTo>
                <a:lnTo>
                  <a:pt x="30819" y="2716"/>
                </a:lnTo>
                <a:lnTo>
                  <a:pt x="30683" y="2241"/>
                </a:lnTo>
                <a:lnTo>
                  <a:pt x="30547" y="1901"/>
                </a:lnTo>
                <a:lnTo>
                  <a:pt x="30276" y="1494"/>
                </a:lnTo>
                <a:lnTo>
                  <a:pt x="29936" y="1223"/>
                </a:lnTo>
                <a:lnTo>
                  <a:pt x="29529" y="1019"/>
                </a:lnTo>
                <a:lnTo>
                  <a:pt x="29054" y="815"/>
                </a:lnTo>
                <a:lnTo>
                  <a:pt x="28511" y="680"/>
                </a:lnTo>
                <a:lnTo>
                  <a:pt x="27628" y="544"/>
                </a:lnTo>
                <a:lnTo>
                  <a:pt x="26406" y="408"/>
                </a:lnTo>
                <a:lnTo>
                  <a:pt x="23080" y="204"/>
                </a:lnTo>
                <a:lnTo>
                  <a:pt x="19211" y="69"/>
                </a:lnTo>
                <a:lnTo>
                  <a:pt x="15410" y="1"/>
                </a:lnTo>
                <a:close/>
              </a:path>
            </a:pathLst>
          </a:custGeom>
          <a:solidFill>
            <a:schemeClr val="accent1">
              <a:lumMod val="75000"/>
            </a:schemeClr>
          </a:solidFill>
          <a:ln w="19050"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2160" y="564333"/>
            <a:ext cx="2232248" cy="372387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35"/>
          <p:cNvSpPr/>
          <p:nvPr/>
        </p:nvSpPr>
        <p:spPr>
          <a:xfrm>
            <a:off x="5148064" y="480276"/>
            <a:ext cx="2309948" cy="4179706"/>
          </a:xfrm>
          <a:custGeom>
            <a:avLst/>
            <a:gdLst/>
            <a:ahLst/>
            <a:cxnLst/>
            <a:rect l="0" t="0" r="0" b="0"/>
            <a:pathLst>
              <a:path w="30819" h="61841" extrusionOk="0">
                <a:moveTo>
                  <a:pt x="5160" y="2580"/>
                </a:moveTo>
                <a:lnTo>
                  <a:pt x="5295" y="2648"/>
                </a:lnTo>
                <a:lnTo>
                  <a:pt x="5363" y="2784"/>
                </a:lnTo>
                <a:lnTo>
                  <a:pt x="5363" y="2920"/>
                </a:lnTo>
                <a:lnTo>
                  <a:pt x="5363" y="3055"/>
                </a:lnTo>
                <a:lnTo>
                  <a:pt x="5295" y="3191"/>
                </a:lnTo>
                <a:lnTo>
                  <a:pt x="5160" y="3259"/>
                </a:lnTo>
                <a:lnTo>
                  <a:pt x="4888" y="3259"/>
                </a:lnTo>
                <a:lnTo>
                  <a:pt x="4752" y="3191"/>
                </a:lnTo>
                <a:lnTo>
                  <a:pt x="4684" y="3055"/>
                </a:lnTo>
                <a:lnTo>
                  <a:pt x="4684" y="2920"/>
                </a:lnTo>
                <a:lnTo>
                  <a:pt x="4684" y="2784"/>
                </a:lnTo>
                <a:lnTo>
                  <a:pt x="4752" y="2648"/>
                </a:lnTo>
                <a:lnTo>
                  <a:pt x="4888" y="2580"/>
                </a:lnTo>
                <a:close/>
                <a:moveTo>
                  <a:pt x="15410" y="2241"/>
                </a:moveTo>
                <a:lnTo>
                  <a:pt x="15681" y="2309"/>
                </a:lnTo>
                <a:lnTo>
                  <a:pt x="15885" y="2444"/>
                </a:lnTo>
                <a:lnTo>
                  <a:pt x="16021" y="2648"/>
                </a:lnTo>
                <a:lnTo>
                  <a:pt x="16088" y="2920"/>
                </a:lnTo>
                <a:lnTo>
                  <a:pt x="16021" y="3191"/>
                </a:lnTo>
                <a:lnTo>
                  <a:pt x="15885" y="3395"/>
                </a:lnTo>
                <a:lnTo>
                  <a:pt x="15681" y="3531"/>
                </a:lnTo>
                <a:lnTo>
                  <a:pt x="15410" y="3598"/>
                </a:lnTo>
                <a:lnTo>
                  <a:pt x="15138" y="3531"/>
                </a:lnTo>
                <a:lnTo>
                  <a:pt x="14934" y="3395"/>
                </a:lnTo>
                <a:lnTo>
                  <a:pt x="14799" y="3191"/>
                </a:lnTo>
                <a:lnTo>
                  <a:pt x="14731" y="2920"/>
                </a:lnTo>
                <a:lnTo>
                  <a:pt x="14799" y="2648"/>
                </a:lnTo>
                <a:lnTo>
                  <a:pt x="14934" y="2444"/>
                </a:lnTo>
                <a:lnTo>
                  <a:pt x="15138" y="2309"/>
                </a:lnTo>
                <a:lnTo>
                  <a:pt x="15410" y="2241"/>
                </a:lnTo>
                <a:close/>
                <a:moveTo>
                  <a:pt x="29393" y="5228"/>
                </a:moveTo>
                <a:lnTo>
                  <a:pt x="29461" y="5296"/>
                </a:lnTo>
                <a:lnTo>
                  <a:pt x="29461" y="54849"/>
                </a:lnTo>
                <a:lnTo>
                  <a:pt x="1426" y="54849"/>
                </a:lnTo>
                <a:lnTo>
                  <a:pt x="1426" y="5296"/>
                </a:lnTo>
                <a:lnTo>
                  <a:pt x="1494" y="5228"/>
                </a:lnTo>
                <a:close/>
                <a:moveTo>
                  <a:pt x="15410" y="544"/>
                </a:moveTo>
                <a:lnTo>
                  <a:pt x="19143" y="612"/>
                </a:lnTo>
                <a:lnTo>
                  <a:pt x="23012" y="747"/>
                </a:lnTo>
                <a:lnTo>
                  <a:pt x="26339" y="951"/>
                </a:lnTo>
                <a:lnTo>
                  <a:pt x="27560" y="1087"/>
                </a:lnTo>
                <a:lnTo>
                  <a:pt x="27560" y="1087"/>
                </a:lnTo>
                <a:lnTo>
                  <a:pt x="26339" y="1019"/>
                </a:lnTo>
                <a:lnTo>
                  <a:pt x="23012" y="815"/>
                </a:lnTo>
                <a:lnTo>
                  <a:pt x="19143" y="680"/>
                </a:lnTo>
                <a:lnTo>
                  <a:pt x="15410" y="612"/>
                </a:lnTo>
                <a:lnTo>
                  <a:pt x="11676" y="680"/>
                </a:lnTo>
                <a:lnTo>
                  <a:pt x="7807" y="815"/>
                </a:lnTo>
                <a:lnTo>
                  <a:pt x="4481" y="1019"/>
                </a:lnTo>
                <a:lnTo>
                  <a:pt x="3259" y="1087"/>
                </a:lnTo>
                <a:lnTo>
                  <a:pt x="2444" y="1223"/>
                </a:lnTo>
                <a:lnTo>
                  <a:pt x="1969" y="1358"/>
                </a:lnTo>
                <a:lnTo>
                  <a:pt x="1630" y="1494"/>
                </a:lnTo>
                <a:lnTo>
                  <a:pt x="1290" y="1698"/>
                </a:lnTo>
                <a:lnTo>
                  <a:pt x="1019" y="1901"/>
                </a:lnTo>
                <a:lnTo>
                  <a:pt x="815" y="2173"/>
                </a:lnTo>
                <a:lnTo>
                  <a:pt x="679" y="2444"/>
                </a:lnTo>
                <a:lnTo>
                  <a:pt x="544" y="2852"/>
                </a:lnTo>
                <a:lnTo>
                  <a:pt x="544" y="3259"/>
                </a:lnTo>
                <a:lnTo>
                  <a:pt x="544" y="58311"/>
                </a:lnTo>
                <a:lnTo>
                  <a:pt x="544" y="58718"/>
                </a:lnTo>
                <a:lnTo>
                  <a:pt x="476" y="58311"/>
                </a:lnTo>
                <a:lnTo>
                  <a:pt x="476" y="3259"/>
                </a:lnTo>
                <a:lnTo>
                  <a:pt x="544" y="2784"/>
                </a:lnTo>
                <a:lnTo>
                  <a:pt x="612" y="2444"/>
                </a:lnTo>
                <a:lnTo>
                  <a:pt x="747" y="2105"/>
                </a:lnTo>
                <a:lnTo>
                  <a:pt x="951" y="1834"/>
                </a:lnTo>
                <a:lnTo>
                  <a:pt x="1222" y="1630"/>
                </a:lnTo>
                <a:lnTo>
                  <a:pt x="1562" y="1426"/>
                </a:lnTo>
                <a:lnTo>
                  <a:pt x="1969" y="1290"/>
                </a:lnTo>
                <a:lnTo>
                  <a:pt x="2444" y="1155"/>
                </a:lnTo>
                <a:lnTo>
                  <a:pt x="3259" y="1087"/>
                </a:lnTo>
                <a:lnTo>
                  <a:pt x="4481" y="951"/>
                </a:lnTo>
                <a:lnTo>
                  <a:pt x="7807" y="747"/>
                </a:lnTo>
                <a:lnTo>
                  <a:pt x="11676" y="612"/>
                </a:lnTo>
                <a:lnTo>
                  <a:pt x="15410" y="544"/>
                </a:lnTo>
                <a:close/>
                <a:moveTo>
                  <a:pt x="27560" y="1087"/>
                </a:moveTo>
                <a:lnTo>
                  <a:pt x="28375" y="1155"/>
                </a:lnTo>
                <a:lnTo>
                  <a:pt x="28850" y="1290"/>
                </a:lnTo>
                <a:lnTo>
                  <a:pt x="29257" y="1426"/>
                </a:lnTo>
                <a:lnTo>
                  <a:pt x="29597" y="1630"/>
                </a:lnTo>
                <a:lnTo>
                  <a:pt x="29868" y="1834"/>
                </a:lnTo>
                <a:lnTo>
                  <a:pt x="30072" y="2105"/>
                </a:lnTo>
                <a:lnTo>
                  <a:pt x="30208" y="2444"/>
                </a:lnTo>
                <a:lnTo>
                  <a:pt x="30276" y="2784"/>
                </a:lnTo>
                <a:lnTo>
                  <a:pt x="30344" y="3259"/>
                </a:lnTo>
                <a:lnTo>
                  <a:pt x="30344" y="58311"/>
                </a:lnTo>
                <a:lnTo>
                  <a:pt x="30276" y="58718"/>
                </a:lnTo>
                <a:lnTo>
                  <a:pt x="30208" y="59125"/>
                </a:lnTo>
                <a:lnTo>
                  <a:pt x="30072" y="59465"/>
                </a:lnTo>
                <a:lnTo>
                  <a:pt x="29868" y="59736"/>
                </a:lnTo>
                <a:lnTo>
                  <a:pt x="29597" y="60008"/>
                </a:lnTo>
                <a:lnTo>
                  <a:pt x="29257" y="60144"/>
                </a:lnTo>
                <a:lnTo>
                  <a:pt x="28850" y="60347"/>
                </a:lnTo>
                <a:lnTo>
                  <a:pt x="28375" y="60415"/>
                </a:lnTo>
                <a:lnTo>
                  <a:pt x="26746" y="60687"/>
                </a:lnTo>
                <a:lnTo>
                  <a:pt x="23895" y="60958"/>
                </a:lnTo>
                <a:lnTo>
                  <a:pt x="22130" y="61094"/>
                </a:lnTo>
                <a:lnTo>
                  <a:pt x="20093" y="61230"/>
                </a:lnTo>
                <a:lnTo>
                  <a:pt x="17853" y="61298"/>
                </a:lnTo>
                <a:lnTo>
                  <a:pt x="12966" y="61298"/>
                </a:lnTo>
                <a:lnTo>
                  <a:pt x="10726" y="61230"/>
                </a:lnTo>
                <a:lnTo>
                  <a:pt x="8689" y="61094"/>
                </a:lnTo>
                <a:lnTo>
                  <a:pt x="6924" y="60958"/>
                </a:lnTo>
                <a:lnTo>
                  <a:pt x="4073" y="60687"/>
                </a:lnTo>
                <a:lnTo>
                  <a:pt x="2444" y="60415"/>
                </a:lnTo>
                <a:lnTo>
                  <a:pt x="1969" y="60347"/>
                </a:lnTo>
                <a:lnTo>
                  <a:pt x="1562" y="60144"/>
                </a:lnTo>
                <a:lnTo>
                  <a:pt x="1290" y="60008"/>
                </a:lnTo>
                <a:lnTo>
                  <a:pt x="951" y="59736"/>
                </a:lnTo>
                <a:lnTo>
                  <a:pt x="747" y="59465"/>
                </a:lnTo>
                <a:lnTo>
                  <a:pt x="612" y="59125"/>
                </a:lnTo>
                <a:lnTo>
                  <a:pt x="544" y="58718"/>
                </a:lnTo>
                <a:lnTo>
                  <a:pt x="544" y="58718"/>
                </a:lnTo>
                <a:lnTo>
                  <a:pt x="679" y="59125"/>
                </a:lnTo>
                <a:lnTo>
                  <a:pt x="815" y="59397"/>
                </a:lnTo>
                <a:lnTo>
                  <a:pt x="1019" y="59669"/>
                </a:lnTo>
                <a:lnTo>
                  <a:pt x="1290" y="59940"/>
                </a:lnTo>
                <a:lnTo>
                  <a:pt x="1630" y="60144"/>
                </a:lnTo>
                <a:lnTo>
                  <a:pt x="2037" y="60279"/>
                </a:lnTo>
                <a:lnTo>
                  <a:pt x="2444" y="60415"/>
                </a:lnTo>
                <a:lnTo>
                  <a:pt x="4073" y="60619"/>
                </a:lnTo>
                <a:lnTo>
                  <a:pt x="6924" y="60890"/>
                </a:lnTo>
                <a:lnTo>
                  <a:pt x="8689" y="61026"/>
                </a:lnTo>
                <a:lnTo>
                  <a:pt x="10726" y="61162"/>
                </a:lnTo>
                <a:lnTo>
                  <a:pt x="12966" y="61230"/>
                </a:lnTo>
                <a:lnTo>
                  <a:pt x="17853" y="61230"/>
                </a:lnTo>
                <a:lnTo>
                  <a:pt x="20093" y="61162"/>
                </a:lnTo>
                <a:lnTo>
                  <a:pt x="22130" y="61026"/>
                </a:lnTo>
                <a:lnTo>
                  <a:pt x="23895" y="60890"/>
                </a:lnTo>
                <a:lnTo>
                  <a:pt x="26746" y="60619"/>
                </a:lnTo>
                <a:lnTo>
                  <a:pt x="28375" y="60415"/>
                </a:lnTo>
                <a:lnTo>
                  <a:pt x="28850" y="60279"/>
                </a:lnTo>
                <a:lnTo>
                  <a:pt x="29190" y="60144"/>
                </a:lnTo>
                <a:lnTo>
                  <a:pt x="29529" y="59940"/>
                </a:lnTo>
                <a:lnTo>
                  <a:pt x="29800" y="59669"/>
                </a:lnTo>
                <a:lnTo>
                  <a:pt x="30004" y="59397"/>
                </a:lnTo>
                <a:lnTo>
                  <a:pt x="30140" y="59125"/>
                </a:lnTo>
                <a:lnTo>
                  <a:pt x="30276" y="58718"/>
                </a:lnTo>
                <a:lnTo>
                  <a:pt x="30276" y="58311"/>
                </a:lnTo>
                <a:lnTo>
                  <a:pt x="30276" y="3259"/>
                </a:lnTo>
                <a:lnTo>
                  <a:pt x="30276" y="2852"/>
                </a:lnTo>
                <a:lnTo>
                  <a:pt x="30140" y="2444"/>
                </a:lnTo>
                <a:lnTo>
                  <a:pt x="30004" y="2173"/>
                </a:lnTo>
                <a:lnTo>
                  <a:pt x="29800" y="1901"/>
                </a:lnTo>
                <a:lnTo>
                  <a:pt x="29529" y="1698"/>
                </a:lnTo>
                <a:lnTo>
                  <a:pt x="29190" y="1494"/>
                </a:lnTo>
                <a:lnTo>
                  <a:pt x="28850" y="1358"/>
                </a:lnTo>
                <a:lnTo>
                  <a:pt x="28375" y="1223"/>
                </a:lnTo>
                <a:lnTo>
                  <a:pt x="27560" y="1087"/>
                </a:lnTo>
                <a:close/>
                <a:moveTo>
                  <a:pt x="15410" y="1"/>
                </a:moveTo>
                <a:lnTo>
                  <a:pt x="11608" y="69"/>
                </a:lnTo>
                <a:lnTo>
                  <a:pt x="7739" y="204"/>
                </a:lnTo>
                <a:lnTo>
                  <a:pt x="4413" y="408"/>
                </a:lnTo>
                <a:lnTo>
                  <a:pt x="3191" y="544"/>
                </a:lnTo>
                <a:lnTo>
                  <a:pt x="2309" y="680"/>
                </a:lnTo>
                <a:lnTo>
                  <a:pt x="1765" y="815"/>
                </a:lnTo>
                <a:lnTo>
                  <a:pt x="1290" y="1019"/>
                </a:lnTo>
                <a:lnTo>
                  <a:pt x="883" y="1223"/>
                </a:lnTo>
                <a:lnTo>
                  <a:pt x="544" y="1494"/>
                </a:lnTo>
                <a:lnTo>
                  <a:pt x="340" y="1901"/>
                </a:lnTo>
                <a:lnTo>
                  <a:pt x="136" y="2241"/>
                </a:lnTo>
                <a:lnTo>
                  <a:pt x="1" y="2716"/>
                </a:lnTo>
                <a:lnTo>
                  <a:pt x="1" y="3259"/>
                </a:lnTo>
                <a:lnTo>
                  <a:pt x="1" y="58311"/>
                </a:lnTo>
                <a:lnTo>
                  <a:pt x="1" y="58854"/>
                </a:lnTo>
                <a:lnTo>
                  <a:pt x="136" y="59261"/>
                </a:lnTo>
                <a:lnTo>
                  <a:pt x="340" y="59736"/>
                </a:lnTo>
                <a:lnTo>
                  <a:pt x="612" y="60076"/>
                </a:lnTo>
                <a:lnTo>
                  <a:pt x="951" y="60347"/>
                </a:lnTo>
                <a:lnTo>
                  <a:pt x="1358" y="60619"/>
                </a:lnTo>
                <a:lnTo>
                  <a:pt x="1833" y="60823"/>
                </a:lnTo>
                <a:lnTo>
                  <a:pt x="2309" y="60958"/>
                </a:lnTo>
                <a:lnTo>
                  <a:pt x="4006" y="61162"/>
                </a:lnTo>
                <a:lnTo>
                  <a:pt x="6857" y="61501"/>
                </a:lnTo>
                <a:lnTo>
                  <a:pt x="8689" y="61637"/>
                </a:lnTo>
                <a:lnTo>
                  <a:pt x="10726" y="61705"/>
                </a:lnTo>
                <a:lnTo>
                  <a:pt x="12966" y="61773"/>
                </a:lnTo>
                <a:lnTo>
                  <a:pt x="15410" y="61841"/>
                </a:lnTo>
                <a:lnTo>
                  <a:pt x="17853" y="61773"/>
                </a:lnTo>
                <a:lnTo>
                  <a:pt x="20093" y="61705"/>
                </a:lnTo>
                <a:lnTo>
                  <a:pt x="22130" y="61637"/>
                </a:lnTo>
                <a:lnTo>
                  <a:pt x="23963" y="61501"/>
                </a:lnTo>
                <a:lnTo>
                  <a:pt x="26814" y="61162"/>
                </a:lnTo>
                <a:lnTo>
                  <a:pt x="28511" y="60958"/>
                </a:lnTo>
                <a:lnTo>
                  <a:pt x="28986" y="60823"/>
                </a:lnTo>
                <a:lnTo>
                  <a:pt x="29461" y="60619"/>
                </a:lnTo>
                <a:lnTo>
                  <a:pt x="29868" y="60347"/>
                </a:lnTo>
                <a:lnTo>
                  <a:pt x="30208" y="60076"/>
                </a:lnTo>
                <a:lnTo>
                  <a:pt x="30479" y="59736"/>
                </a:lnTo>
                <a:lnTo>
                  <a:pt x="30683" y="59261"/>
                </a:lnTo>
                <a:lnTo>
                  <a:pt x="30819" y="58854"/>
                </a:lnTo>
                <a:lnTo>
                  <a:pt x="30819" y="58311"/>
                </a:lnTo>
                <a:lnTo>
                  <a:pt x="30819" y="3259"/>
                </a:lnTo>
                <a:lnTo>
                  <a:pt x="30819" y="2716"/>
                </a:lnTo>
                <a:lnTo>
                  <a:pt x="30683" y="2241"/>
                </a:lnTo>
                <a:lnTo>
                  <a:pt x="30547" y="1901"/>
                </a:lnTo>
                <a:lnTo>
                  <a:pt x="30276" y="1494"/>
                </a:lnTo>
                <a:lnTo>
                  <a:pt x="29936" y="1223"/>
                </a:lnTo>
                <a:lnTo>
                  <a:pt x="29529" y="1019"/>
                </a:lnTo>
                <a:lnTo>
                  <a:pt x="29054" y="815"/>
                </a:lnTo>
                <a:lnTo>
                  <a:pt x="28511" y="680"/>
                </a:lnTo>
                <a:lnTo>
                  <a:pt x="27628" y="544"/>
                </a:lnTo>
                <a:lnTo>
                  <a:pt x="26406" y="408"/>
                </a:lnTo>
                <a:lnTo>
                  <a:pt x="23080" y="204"/>
                </a:lnTo>
                <a:lnTo>
                  <a:pt x="19211" y="69"/>
                </a:lnTo>
                <a:lnTo>
                  <a:pt x="15410" y="1"/>
                </a:lnTo>
                <a:close/>
              </a:path>
            </a:pathLst>
          </a:custGeom>
          <a:solidFill>
            <a:srgbClr val="184769"/>
          </a:solidFill>
          <a:ln w="19050"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739240"/>
            <a:ext cx="2143282" cy="3661778"/>
          </a:xfrm>
          <a:prstGeom prst="rect">
            <a:avLst/>
          </a:prstGeom>
        </p:spPr>
      </p:pic>
      <p:sp>
        <p:nvSpPr>
          <p:cNvPr id="5" name="Rectangle 4"/>
          <p:cNvSpPr/>
          <p:nvPr/>
        </p:nvSpPr>
        <p:spPr>
          <a:xfrm>
            <a:off x="323528" y="1707654"/>
            <a:ext cx="4572000" cy="1569660"/>
          </a:xfrm>
          <a:prstGeom prst="rect">
            <a:avLst/>
          </a:prstGeom>
        </p:spPr>
        <p:txBody>
          <a:bodyPr>
            <a:spAutoFit/>
          </a:bodyPr>
          <a:lstStyle/>
          <a:p>
            <a:pPr lvl="0"/>
            <a:r>
              <a:rPr lang="en" sz="2400" b="1" dirty="0" smtClean="0">
                <a:solidFill>
                  <a:srgbClr val="19BBD5"/>
                </a:solidFill>
                <a:latin typeface="Andalus" pitchFamily="18" charset="-78"/>
                <a:cs typeface="Andalus" pitchFamily="18" charset="-78"/>
              </a:rPr>
              <a:t>Android </a:t>
            </a:r>
            <a:r>
              <a:rPr lang="en" sz="2400" b="1" dirty="0">
                <a:solidFill>
                  <a:srgbClr val="19BBD5"/>
                </a:solidFill>
                <a:latin typeface="Andalus" pitchFamily="18" charset="-78"/>
                <a:cs typeface="Andalus" pitchFamily="18" charset="-78"/>
              </a:rPr>
              <a:t>Application:</a:t>
            </a:r>
          </a:p>
          <a:p>
            <a:pPr lvl="0"/>
            <a:r>
              <a:rPr lang="en-US" sz="2400" dirty="0" smtClean="0">
                <a:solidFill>
                  <a:schemeClr val="bg1">
                    <a:lumMod val="85000"/>
                  </a:schemeClr>
                </a:solidFill>
                <a:latin typeface="Andalus" pitchFamily="18" charset="-78"/>
                <a:cs typeface="Andalus" pitchFamily="18" charset="-78"/>
              </a:rPr>
              <a:t>News fragment </a:t>
            </a:r>
            <a:r>
              <a:rPr lang="en-US" sz="2400" dirty="0">
                <a:solidFill>
                  <a:schemeClr val="bg1">
                    <a:lumMod val="85000"/>
                  </a:schemeClr>
                </a:solidFill>
                <a:latin typeface="Andalus" pitchFamily="18" charset="-78"/>
                <a:cs typeface="Andalus" pitchFamily="18" charset="-78"/>
              </a:rPr>
              <a:t>which contains the latest </a:t>
            </a:r>
            <a:r>
              <a:rPr lang="en-US" sz="2400" dirty="0" smtClean="0">
                <a:solidFill>
                  <a:schemeClr val="bg1">
                    <a:lumMod val="85000"/>
                  </a:schemeClr>
                </a:solidFill>
                <a:latin typeface="Andalus" pitchFamily="18" charset="-78"/>
                <a:cs typeface="Andalus" pitchFamily="18" charset="-78"/>
              </a:rPr>
              <a:t>news related to the applicant major.</a:t>
            </a:r>
            <a:endParaRPr lang="en" sz="2400" dirty="0">
              <a:solidFill>
                <a:schemeClr val="bg1">
                  <a:lumMod val="85000"/>
                </a:schemeClr>
              </a:solidFill>
              <a:latin typeface="Andalus" pitchFamily="18" charset="-78"/>
              <a:cs typeface="Andalus" pitchFamily="18" charset="-78"/>
            </a:endParaRPr>
          </a:p>
        </p:txBody>
      </p:sp>
    </p:spTree>
    <p:extLst>
      <p:ext uri="{BB962C8B-B14F-4D97-AF65-F5344CB8AC3E}">
        <p14:creationId xmlns:p14="http://schemas.microsoft.com/office/powerpoint/2010/main" val="2923583783"/>
      </p:ext>
    </p:extLst>
  </p:cSld>
  <p:clrMapOvr>
    <a:masterClrMapping/>
  </p:clrMapOvr>
  <p:transition spd="med">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35"/>
          <p:cNvSpPr/>
          <p:nvPr/>
        </p:nvSpPr>
        <p:spPr>
          <a:xfrm>
            <a:off x="4932040" y="411510"/>
            <a:ext cx="2309948" cy="4179706"/>
          </a:xfrm>
          <a:custGeom>
            <a:avLst/>
            <a:gdLst/>
            <a:ahLst/>
            <a:cxnLst/>
            <a:rect l="0" t="0" r="0" b="0"/>
            <a:pathLst>
              <a:path w="30819" h="61841" extrusionOk="0">
                <a:moveTo>
                  <a:pt x="5160" y="2580"/>
                </a:moveTo>
                <a:lnTo>
                  <a:pt x="5295" y="2648"/>
                </a:lnTo>
                <a:lnTo>
                  <a:pt x="5363" y="2784"/>
                </a:lnTo>
                <a:lnTo>
                  <a:pt x="5363" y="2920"/>
                </a:lnTo>
                <a:lnTo>
                  <a:pt x="5363" y="3055"/>
                </a:lnTo>
                <a:lnTo>
                  <a:pt x="5295" y="3191"/>
                </a:lnTo>
                <a:lnTo>
                  <a:pt x="5160" y="3259"/>
                </a:lnTo>
                <a:lnTo>
                  <a:pt x="4888" y="3259"/>
                </a:lnTo>
                <a:lnTo>
                  <a:pt x="4752" y="3191"/>
                </a:lnTo>
                <a:lnTo>
                  <a:pt x="4684" y="3055"/>
                </a:lnTo>
                <a:lnTo>
                  <a:pt x="4684" y="2920"/>
                </a:lnTo>
                <a:lnTo>
                  <a:pt x="4684" y="2784"/>
                </a:lnTo>
                <a:lnTo>
                  <a:pt x="4752" y="2648"/>
                </a:lnTo>
                <a:lnTo>
                  <a:pt x="4888" y="2580"/>
                </a:lnTo>
                <a:close/>
                <a:moveTo>
                  <a:pt x="15410" y="2241"/>
                </a:moveTo>
                <a:lnTo>
                  <a:pt x="15681" y="2309"/>
                </a:lnTo>
                <a:lnTo>
                  <a:pt x="15885" y="2444"/>
                </a:lnTo>
                <a:lnTo>
                  <a:pt x="16021" y="2648"/>
                </a:lnTo>
                <a:lnTo>
                  <a:pt x="16088" y="2920"/>
                </a:lnTo>
                <a:lnTo>
                  <a:pt x="16021" y="3191"/>
                </a:lnTo>
                <a:lnTo>
                  <a:pt x="15885" y="3395"/>
                </a:lnTo>
                <a:lnTo>
                  <a:pt x="15681" y="3531"/>
                </a:lnTo>
                <a:lnTo>
                  <a:pt x="15410" y="3598"/>
                </a:lnTo>
                <a:lnTo>
                  <a:pt x="15138" y="3531"/>
                </a:lnTo>
                <a:lnTo>
                  <a:pt x="14934" y="3395"/>
                </a:lnTo>
                <a:lnTo>
                  <a:pt x="14799" y="3191"/>
                </a:lnTo>
                <a:lnTo>
                  <a:pt x="14731" y="2920"/>
                </a:lnTo>
                <a:lnTo>
                  <a:pt x="14799" y="2648"/>
                </a:lnTo>
                <a:lnTo>
                  <a:pt x="14934" y="2444"/>
                </a:lnTo>
                <a:lnTo>
                  <a:pt x="15138" y="2309"/>
                </a:lnTo>
                <a:lnTo>
                  <a:pt x="15410" y="2241"/>
                </a:lnTo>
                <a:close/>
                <a:moveTo>
                  <a:pt x="29393" y="5228"/>
                </a:moveTo>
                <a:lnTo>
                  <a:pt x="29461" y="5296"/>
                </a:lnTo>
                <a:lnTo>
                  <a:pt x="29461" y="54849"/>
                </a:lnTo>
                <a:lnTo>
                  <a:pt x="1426" y="54849"/>
                </a:lnTo>
                <a:lnTo>
                  <a:pt x="1426" y="5296"/>
                </a:lnTo>
                <a:lnTo>
                  <a:pt x="1494" y="5228"/>
                </a:lnTo>
                <a:close/>
                <a:moveTo>
                  <a:pt x="15410" y="544"/>
                </a:moveTo>
                <a:lnTo>
                  <a:pt x="19143" y="612"/>
                </a:lnTo>
                <a:lnTo>
                  <a:pt x="23012" y="747"/>
                </a:lnTo>
                <a:lnTo>
                  <a:pt x="26339" y="951"/>
                </a:lnTo>
                <a:lnTo>
                  <a:pt x="27560" y="1087"/>
                </a:lnTo>
                <a:lnTo>
                  <a:pt x="27560" y="1087"/>
                </a:lnTo>
                <a:lnTo>
                  <a:pt x="26339" y="1019"/>
                </a:lnTo>
                <a:lnTo>
                  <a:pt x="23012" y="815"/>
                </a:lnTo>
                <a:lnTo>
                  <a:pt x="19143" y="680"/>
                </a:lnTo>
                <a:lnTo>
                  <a:pt x="15410" y="612"/>
                </a:lnTo>
                <a:lnTo>
                  <a:pt x="11676" y="680"/>
                </a:lnTo>
                <a:lnTo>
                  <a:pt x="7807" y="815"/>
                </a:lnTo>
                <a:lnTo>
                  <a:pt x="4481" y="1019"/>
                </a:lnTo>
                <a:lnTo>
                  <a:pt x="3259" y="1087"/>
                </a:lnTo>
                <a:lnTo>
                  <a:pt x="2444" y="1223"/>
                </a:lnTo>
                <a:lnTo>
                  <a:pt x="1969" y="1358"/>
                </a:lnTo>
                <a:lnTo>
                  <a:pt x="1630" y="1494"/>
                </a:lnTo>
                <a:lnTo>
                  <a:pt x="1290" y="1698"/>
                </a:lnTo>
                <a:lnTo>
                  <a:pt x="1019" y="1901"/>
                </a:lnTo>
                <a:lnTo>
                  <a:pt x="815" y="2173"/>
                </a:lnTo>
                <a:lnTo>
                  <a:pt x="679" y="2444"/>
                </a:lnTo>
                <a:lnTo>
                  <a:pt x="544" y="2852"/>
                </a:lnTo>
                <a:lnTo>
                  <a:pt x="544" y="3259"/>
                </a:lnTo>
                <a:lnTo>
                  <a:pt x="544" y="58311"/>
                </a:lnTo>
                <a:lnTo>
                  <a:pt x="544" y="58718"/>
                </a:lnTo>
                <a:lnTo>
                  <a:pt x="476" y="58311"/>
                </a:lnTo>
                <a:lnTo>
                  <a:pt x="476" y="3259"/>
                </a:lnTo>
                <a:lnTo>
                  <a:pt x="544" y="2784"/>
                </a:lnTo>
                <a:lnTo>
                  <a:pt x="612" y="2444"/>
                </a:lnTo>
                <a:lnTo>
                  <a:pt x="747" y="2105"/>
                </a:lnTo>
                <a:lnTo>
                  <a:pt x="951" y="1834"/>
                </a:lnTo>
                <a:lnTo>
                  <a:pt x="1222" y="1630"/>
                </a:lnTo>
                <a:lnTo>
                  <a:pt x="1562" y="1426"/>
                </a:lnTo>
                <a:lnTo>
                  <a:pt x="1969" y="1290"/>
                </a:lnTo>
                <a:lnTo>
                  <a:pt x="2444" y="1155"/>
                </a:lnTo>
                <a:lnTo>
                  <a:pt x="3259" y="1087"/>
                </a:lnTo>
                <a:lnTo>
                  <a:pt x="4481" y="951"/>
                </a:lnTo>
                <a:lnTo>
                  <a:pt x="7807" y="747"/>
                </a:lnTo>
                <a:lnTo>
                  <a:pt x="11676" y="612"/>
                </a:lnTo>
                <a:lnTo>
                  <a:pt x="15410" y="544"/>
                </a:lnTo>
                <a:close/>
                <a:moveTo>
                  <a:pt x="27560" y="1087"/>
                </a:moveTo>
                <a:lnTo>
                  <a:pt x="28375" y="1155"/>
                </a:lnTo>
                <a:lnTo>
                  <a:pt x="28850" y="1290"/>
                </a:lnTo>
                <a:lnTo>
                  <a:pt x="29257" y="1426"/>
                </a:lnTo>
                <a:lnTo>
                  <a:pt x="29597" y="1630"/>
                </a:lnTo>
                <a:lnTo>
                  <a:pt x="29868" y="1834"/>
                </a:lnTo>
                <a:lnTo>
                  <a:pt x="30072" y="2105"/>
                </a:lnTo>
                <a:lnTo>
                  <a:pt x="30208" y="2444"/>
                </a:lnTo>
                <a:lnTo>
                  <a:pt x="30276" y="2784"/>
                </a:lnTo>
                <a:lnTo>
                  <a:pt x="30344" y="3259"/>
                </a:lnTo>
                <a:lnTo>
                  <a:pt x="30344" y="58311"/>
                </a:lnTo>
                <a:lnTo>
                  <a:pt x="30276" y="58718"/>
                </a:lnTo>
                <a:lnTo>
                  <a:pt x="30208" y="59125"/>
                </a:lnTo>
                <a:lnTo>
                  <a:pt x="30072" y="59465"/>
                </a:lnTo>
                <a:lnTo>
                  <a:pt x="29868" y="59736"/>
                </a:lnTo>
                <a:lnTo>
                  <a:pt x="29597" y="60008"/>
                </a:lnTo>
                <a:lnTo>
                  <a:pt x="29257" y="60144"/>
                </a:lnTo>
                <a:lnTo>
                  <a:pt x="28850" y="60347"/>
                </a:lnTo>
                <a:lnTo>
                  <a:pt x="28375" y="60415"/>
                </a:lnTo>
                <a:lnTo>
                  <a:pt x="26746" y="60687"/>
                </a:lnTo>
                <a:lnTo>
                  <a:pt x="23895" y="60958"/>
                </a:lnTo>
                <a:lnTo>
                  <a:pt x="22130" y="61094"/>
                </a:lnTo>
                <a:lnTo>
                  <a:pt x="20093" y="61230"/>
                </a:lnTo>
                <a:lnTo>
                  <a:pt x="17853" y="61298"/>
                </a:lnTo>
                <a:lnTo>
                  <a:pt x="12966" y="61298"/>
                </a:lnTo>
                <a:lnTo>
                  <a:pt x="10726" y="61230"/>
                </a:lnTo>
                <a:lnTo>
                  <a:pt x="8689" y="61094"/>
                </a:lnTo>
                <a:lnTo>
                  <a:pt x="6924" y="60958"/>
                </a:lnTo>
                <a:lnTo>
                  <a:pt x="4073" y="60687"/>
                </a:lnTo>
                <a:lnTo>
                  <a:pt x="2444" y="60415"/>
                </a:lnTo>
                <a:lnTo>
                  <a:pt x="1969" y="60347"/>
                </a:lnTo>
                <a:lnTo>
                  <a:pt x="1562" y="60144"/>
                </a:lnTo>
                <a:lnTo>
                  <a:pt x="1290" y="60008"/>
                </a:lnTo>
                <a:lnTo>
                  <a:pt x="951" y="59736"/>
                </a:lnTo>
                <a:lnTo>
                  <a:pt x="747" y="59465"/>
                </a:lnTo>
                <a:lnTo>
                  <a:pt x="612" y="59125"/>
                </a:lnTo>
                <a:lnTo>
                  <a:pt x="544" y="58718"/>
                </a:lnTo>
                <a:lnTo>
                  <a:pt x="544" y="58718"/>
                </a:lnTo>
                <a:lnTo>
                  <a:pt x="679" y="59125"/>
                </a:lnTo>
                <a:lnTo>
                  <a:pt x="815" y="59397"/>
                </a:lnTo>
                <a:lnTo>
                  <a:pt x="1019" y="59669"/>
                </a:lnTo>
                <a:lnTo>
                  <a:pt x="1290" y="59940"/>
                </a:lnTo>
                <a:lnTo>
                  <a:pt x="1630" y="60144"/>
                </a:lnTo>
                <a:lnTo>
                  <a:pt x="2037" y="60279"/>
                </a:lnTo>
                <a:lnTo>
                  <a:pt x="2444" y="60415"/>
                </a:lnTo>
                <a:lnTo>
                  <a:pt x="4073" y="60619"/>
                </a:lnTo>
                <a:lnTo>
                  <a:pt x="6924" y="60890"/>
                </a:lnTo>
                <a:lnTo>
                  <a:pt x="8689" y="61026"/>
                </a:lnTo>
                <a:lnTo>
                  <a:pt x="10726" y="61162"/>
                </a:lnTo>
                <a:lnTo>
                  <a:pt x="12966" y="61230"/>
                </a:lnTo>
                <a:lnTo>
                  <a:pt x="17853" y="61230"/>
                </a:lnTo>
                <a:lnTo>
                  <a:pt x="20093" y="61162"/>
                </a:lnTo>
                <a:lnTo>
                  <a:pt x="22130" y="61026"/>
                </a:lnTo>
                <a:lnTo>
                  <a:pt x="23895" y="60890"/>
                </a:lnTo>
                <a:lnTo>
                  <a:pt x="26746" y="60619"/>
                </a:lnTo>
                <a:lnTo>
                  <a:pt x="28375" y="60415"/>
                </a:lnTo>
                <a:lnTo>
                  <a:pt x="28850" y="60279"/>
                </a:lnTo>
                <a:lnTo>
                  <a:pt x="29190" y="60144"/>
                </a:lnTo>
                <a:lnTo>
                  <a:pt x="29529" y="59940"/>
                </a:lnTo>
                <a:lnTo>
                  <a:pt x="29800" y="59669"/>
                </a:lnTo>
                <a:lnTo>
                  <a:pt x="30004" y="59397"/>
                </a:lnTo>
                <a:lnTo>
                  <a:pt x="30140" y="59125"/>
                </a:lnTo>
                <a:lnTo>
                  <a:pt x="30276" y="58718"/>
                </a:lnTo>
                <a:lnTo>
                  <a:pt x="30276" y="58311"/>
                </a:lnTo>
                <a:lnTo>
                  <a:pt x="30276" y="3259"/>
                </a:lnTo>
                <a:lnTo>
                  <a:pt x="30276" y="2852"/>
                </a:lnTo>
                <a:lnTo>
                  <a:pt x="30140" y="2444"/>
                </a:lnTo>
                <a:lnTo>
                  <a:pt x="30004" y="2173"/>
                </a:lnTo>
                <a:lnTo>
                  <a:pt x="29800" y="1901"/>
                </a:lnTo>
                <a:lnTo>
                  <a:pt x="29529" y="1698"/>
                </a:lnTo>
                <a:lnTo>
                  <a:pt x="29190" y="1494"/>
                </a:lnTo>
                <a:lnTo>
                  <a:pt x="28850" y="1358"/>
                </a:lnTo>
                <a:lnTo>
                  <a:pt x="28375" y="1223"/>
                </a:lnTo>
                <a:lnTo>
                  <a:pt x="27560" y="1087"/>
                </a:lnTo>
                <a:close/>
                <a:moveTo>
                  <a:pt x="15410" y="1"/>
                </a:moveTo>
                <a:lnTo>
                  <a:pt x="11608" y="69"/>
                </a:lnTo>
                <a:lnTo>
                  <a:pt x="7739" y="204"/>
                </a:lnTo>
                <a:lnTo>
                  <a:pt x="4413" y="408"/>
                </a:lnTo>
                <a:lnTo>
                  <a:pt x="3191" y="544"/>
                </a:lnTo>
                <a:lnTo>
                  <a:pt x="2309" y="680"/>
                </a:lnTo>
                <a:lnTo>
                  <a:pt x="1765" y="815"/>
                </a:lnTo>
                <a:lnTo>
                  <a:pt x="1290" y="1019"/>
                </a:lnTo>
                <a:lnTo>
                  <a:pt x="883" y="1223"/>
                </a:lnTo>
                <a:lnTo>
                  <a:pt x="544" y="1494"/>
                </a:lnTo>
                <a:lnTo>
                  <a:pt x="340" y="1901"/>
                </a:lnTo>
                <a:lnTo>
                  <a:pt x="136" y="2241"/>
                </a:lnTo>
                <a:lnTo>
                  <a:pt x="1" y="2716"/>
                </a:lnTo>
                <a:lnTo>
                  <a:pt x="1" y="3259"/>
                </a:lnTo>
                <a:lnTo>
                  <a:pt x="1" y="58311"/>
                </a:lnTo>
                <a:lnTo>
                  <a:pt x="1" y="58854"/>
                </a:lnTo>
                <a:lnTo>
                  <a:pt x="136" y="59261"/>
                </a:lnTo>
                <a:lnTo>
                  <a:pt x="340" y="59736"/>
                </a:lnTo>
                <a:lnTo>
                  <a:pt x="612" y="60076"/>
                </a:lnTo>
                <a:lnTo>
                  <a:pt x="951" y="60347"/>
                </a:lnTo>
                <a:lnTo>
                  <a:pt x="1358" y="60619"/>
                </a:lnTo>
                <a:lnTo>
                  <a:pt x="1833" y="60823"/>
                </a:lnTo>
                <a:lnTo>
                  <a:pt x="2309" y="60958"/>
                </a:lnTo>
                <a:lnTo>
                  <a:pt x="4006" y="61162"/>
                </a:lnTo>
                <a:lnTo>
                  <a:pt x="6857" y="61501"/>
                </a:lnTo>
                <a:lnTo>
                  <a:pt x="8689" y="61637"/>
                </a:lnTo>
                <a:lnTo>
                  <a:pt x="10726" y="61705"/>
                </a:lnTo>
                <a:lnTo>
                  <a:pt x="12966" y="61773"/>
                </a:lnTo>
                <a:lnTo>
                  <a:pt x="15410" y="61841"/>
                </a:lnTo>
                <a:lnTo>
                  <a:pt x="17853" y="61773"/>
                </a:lnTo>
                <a:lnTo>
                  <a:pt x="20093" y="61705"/>
                </a:lnTo>
                <a:lnTo>
                  <a:pt x="22130" y="61637"/>
                </a:lnTo>
                <a:lnTo>
                  <a:pt x="23963" y="61501"/>
                </a:lnTo>
                <a:lnTo>
                  <a:pt x="26814" y="61162"/>
                </a:lnTo>
                <a:lnTo>
                  <a:pt x="28511" y="60958"/>
                </a:lnTo>
                <a:lnTo>
                  <a:pt x="28986" y="60823"/>
                </a:lnTo>
                <a:lnTo>
                  <a:pt x="29461" y="60619"/>
                </a:lnTo>
                <a:lnTo>
                  <a:pt x="29868" y="60347"/>
                </a:lnTo>
                <a:lnTo>
                  <a:pt x="30208" y="60076"/>
                </a:lnTo>
                <a:lnTo>
                  <a:pt x="30479" y="59736"/>
                </a:lnTo>
                <a:lnTo>
                  <a:pt x="30683" y="59261"/>
                </a:lnTo>
                <a:lnTo>
                  <a:pt x="30819" y="58854"/>
                </a:lnTo>
                <a:lnTo>
                  <a:pt x="30819" y="58311"/>
                </a:lnTo>
                <a:lnTo>
                  <a:pt x="30819" y="3259"/>
                </a:lnTo>
                <a:lnTo>
                  <a:pt x="30819" y="2716"/>
                </a:lnTo>
                <a:lnTo>
                  <a:pt x="30683" y="2241"/>
                </a:lnTo>
                <a:lnTo>
                  <a:pt x="30547" y="1901"/>
                </a:lnTo>
                <a:lnTo>
                  <a:pt x="30276" y="1494"/>
                </a:lnTo>
                <a:lnTo>
                  <a:pt x="29936" y="1223"/>
                </a:lnTo>
                <a:lnTo>
                  <a:pt x="29529" y="1019"/>
                </a:lnTo>
                <a:lnTo>
                  <a:pt x="29054" y="815"/>
                </a:lnTo>
                <a:lnTo>
                  <a:pt x="28511" y="680"/>
                </a:lnTo>
                <a:lnTo>
                  <a:pt x="27628" y="544"/>
                </a:lnTo>
                <a:lnTo>
                  <a:pt x="26406" y="408"/>
                </a:lnTo>
                <a:lnTo>
                  <a:pt x="23080" y="204"/>
                </a:lnTo>
                <a:lnTo>
                  <a:pt x="19211" y="69"/>
                </a:lnTo>
                <a:lnTo>
                  <a:pt x="15410" y="1"/>
                </a:lnTo>
                <a:close/>
              </a:path>
            </a:pathLst>
          </a:custGeom>
          <a:solidFill>
            <a:srgbClr val="184769"/>
          </a:solidFill>
          <a:ln w="19050"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2606" y="771550"/>
            <a:ext cx="2088816" cy="3306469"/>
          </a:xfrm>
          <a:prstGeom prst="rect">
            <a:avLst/>
          </a:prstGeom>
        </p:spPr>
      </p:pic>
      <p:sp>
        <p:nvSpPr>
          <p:cNvPr id="4" name="Rectangle 3"/>
          <p:cNvSpPr/>
          <p:nvPr/>
        </p:nvSpPr>
        <p:spPr>
          <a:xfrm>
            <a:off x="251520" y="1707654"/>
            <a:ext cx="4150495" cy="1692771"/>
          </a:xfrm>
          <a:prstGeom prst="rect">
            <a:avLst/>
          </a:prstGeom>
        </p:spPr>
        <p:txBody>
          <a:bodyPr wrap="none">
            <a:spAutoFit/>
          </a:bodyPr>
          <a:lstStyle/>
          <a:p>
            <a:pPr lvl="0"/>
            <a:r>
              <a:rPr lang="en" sz="2400" b="1" dirty="0">
                <a:solidFill>
                  <a:srgbClr val="19BBD5"/>
                </a:solidFill>
                <a:latin typeface="Andalus" pitchFamily="18" charset="-78"/>
                <a:cs typeface="Andalus" pitchFamily="18" charset="-78"/>
              </a:rPr>
              <a:t>Android Application</a:t>
            </a:r>
            <a:r>
              <a:rPr lang="en" sz="2400" b="1" dirty="0" smtClean="0">
                <a:solidFill>
                  <a:srgbClr val="19BBD5"/>
                </a:solidFill>
                <a:latin typeface="Andalus" pitchFamily="18" charset="-78"/>
                <a:cs typeface="Andalus" pitchFamily="18" charset="-78"/>
              </a:rPr>
              <a:t>:</a:t>
            </a:r>
          </a:p>
          <a:p>
            <a:pPr lvl="0"/>
            <a:r>
              <a:rPr lang="en" sz="2000" b="1" dirty="0" smtClean="0">
                <a:solidFill>
                  <a:schemeClr val="bg1">
                    <a:lumMod val="85000"/>
                  </a:schemeClr>
                </a:solidFill>
                <a:latin typeface="Andalus" pitchFamily="18" charset="-78"/>
                <a:cs typeface="Andalus" pitchFamily="18" charset="-78"/>
              </a:rPr>
              <a:t>Applicant profile that contains</a:t>
            </a:r>
          </a:p>
          <a:p>
            <a:pPr lvl="0"/>
            <a:r>
              <a:rPr lang="en-US" sz="2000" b="1" dirty="0">
                <a:solidFill>
                  <a:schemeClr val="bg1">
                    <a:lumMod val="85000"/>
                  </a:schemeClr>
                </a:solidFill>
                <a:latin typeface="Andalus" pitchFamily="18" charset="-78"/>
                <a:cs typeface="Andalus" pitchFamily="18" charset="-78"/>
              </a:rPr>
              <a:t>a</a:t>
            </a:r>
            <a:r>
              <a:rPr lang="en" sz="2000" b="1" dirty="0" smtClean="0">
                <a:solidFill>
                  <a:schemeClr val="bg1">
                    <a:lumMod val="85000"/>
                  </a:schemeClr>
                </a:solidFill>
                <a:latin typeface="Andalus" pitchFamily="18" charset="-78"/>
                <a:cs typeface="Andalus" pitchFamily="18" charset="-78"/>
              </a:rPr>
              <a:t>ll details about the applicant </a:t>
            </a:r>
          </a:p>
          <a:p>
            <a:pPr lvl="0"/>
            <a:r>
              <a:rPr lang="en-US" sz="2000" b="1" dirty="0">
                <a:solidFill>
                  <a:schemeClr val="bg1">
                    <a:lumMod val="85000"/>
                  </a:schemeClr>
                </a:solidFill>
                <a:latin typeface="Andalus" pitchFamily="18" charset="-78"/>
                <a:cs typeface="Andalus" pitchFamily="18" charset="-78"/>
              </a:rPr>
              <a:t>i</a:t>
            </a:r>
            <a:r>
              <a:rPr lang="en" sz="2000" b="1" dirty="0" smtClean="0">
                <a:solidFill>
                  <a:schemeClr val="bg1">
                    <a:lumMod val="85000"/>
                  </a:schemeClr>
                </a:solidFill>
                <a:latin typeface="Andalus" pitchFamily="18" charset="-78"/>
                <a:cs typeface="Andalus" pitchFamily="18" charset="-78"/>
              </a:rPr>
              <a:t>ncluding his email, mobile, skills, city,</a:t>
            </a:r>
          </a:p>
          <a:p>
            <a:pPr lvl="0"/>
            <a:r>
              <a:rPr lang="en-US" sz="2000" b="1" dirty="0">
                <a:solidFill>
                  <a:schemeClr val="bg1">
                    <a:lumMod val="85000"/>
                  </a:schemeClr>
                </a:solidFill>
                <a:latin typeface="Andalus" pitchFamily="18" charset="-78"/>
                <a:cs typeface="Andalus" pitchFamily="18" charset="-78"/>
              </a:rPr>
              <a:t>e</a:t>
            </a:r>
            <a:r>
              <a:rPr lang="en" sz="2000" b="1" dirty="0" smtClean="0">
                <a:solidFill>
                  <a:schemeClr val="bg1">
                    <a:lumMod val="85000"/>
                  </a:schemeClr>
                </a:solidFill>
                <a:latin typeface="Andalus" pitchFamily="18" charset="-78"/>
                <a:cs typeface="Andalus" pitchFamily="18" charset="-78"/>
              </a:rPr>
              <a:t>tc.</a:t>
            </a:r>
            <a:endParaRPr lang="en" sz="2000" b="1" dirty="0">
              <a:solidFill>
                <a:schemeClr val="bg1">
                  <a:lumMod val="85000"/>
                </a:schemeClr>
              </a:solidFill>
              <a:latin typeface="Andalus" pitchFamily="18" charset="-78"/>
              <a:cs typeface="Andalus" pitchFamily="18" charset="-78"/>
            </a:endParaRPr>
          </a:p>
        </p:txBody>
      </p:sp>
    </p:spTree>
    <p:extLst>
      <p:ext uri="{BB962C8B-B14F-4D97-AF65-F5344CB8AC3E}">
        <p14:creationId xmlns:p14="http://schemas.microsoft.com/office/powerpoint/2010/main" val="110876232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35"/>
          <p:cNvSpPr/>
          <p:nvPr/>
        </p:nvSpPr>
        <p:spPr>
          <a:xfrm>
            <a:off x="3779912" y="352056"/>
            <a:ext cx="2075120" cy="4163909"/>
          </a:xfrm>
          <a:custGeom>
            <a:avLst/>
            <a:gdLst/>
            <a:ahLst/>
            <a:cxnLst/>
            <a:rect l="0" t="0" r="0" b="0"/>
            <a:pathLst>
              <a:path w="30819" h="61841" extrusionOk="0">
                <a:moveTo>
                  <a:pt x="5160" y="2580"/>
                </a:moveTo>
                <a:lnTo>
                  <a:pt x="5295" y="2648"/>
                </a:lnTo>
                <a:lnTo>
                  <a:pt x="5363" y="2784"/>
                </a:lnTo>
                <a:lnTo>
                  <a:pt x="5363" y="2920"/>
                </a:lnTo>
                <a:lnTo>
                  <a:pt x="5363" y="3055"/>
                </a:lnTo>
                <a:lnTo>
                  <a:pt x="5295" y="3191"/>
                </a:lnTo>
                <a:lnTo>
                  <a:pt x="5160" y="3259"/>
                </a:lnTo>
                <a:lnTo>
                  <a:pt x="4888" y="3259"/>
                </a:lnTo>
                <a:lnTo>
                  <a:pt x="4752" y="3191"/>
                </a:lnTo>
                <a:lnTo>
                  <a:pt x="4684" y="3055"/>
                </a:lnTo>
                <a:lnTo>
                  <a:pt x="4684" y="2920"/>
                </a:lnTo>
                <a:lnTo>
                  <a:pt x="4684" y="2784"/>
                </a:lnTo>
                <a:lnTo>
                  <a:pt x="4752" y="2648"/>
                </a:lnTo>
                <a:lnTo>
                  <a:pt x="4888" y="2580"/>
                </a:lnTo>
                <a:close/>
                <a:moveTo>
                  <a:pt x="15410" y="2241"/>
                </a:moveTo>
                <a:lnTo>
                  <a:pt x="15681" y="2309"/>
                </a:lnTo>
                <a:lnTo>
                  <a:pt x="15885" y="2444"/>
                </a:lnTo>
                <a:lnTo>
                  <a:pt x="16021" y="2648"/>
                </a:lnTo>
                <a:lnTo>
                  <a:pt x="16088" y="2920"/>
                </a:lnTo>
                <a:lnTo>
                  <a:pt x="16021" y="3191"/>
                </a:lnTo>
                <a:lnTo>
                  <a:pt x="15885" y="3395"/>
                </a:lnTo>
                <a:lnTo>
                  <a:pt x="15681" y="3531"/>
                </a:lnTo>
                <a:lnTo>
                  <a:pt x="15410" y="3598"/>
                </a:lnTo>
                <a:lnTo>
                  <a:pt x="15138" y="3531"/>
                </a:lnTo>
                <a:lnTo>
                  <a:pt x="14934" y="3395"/>
                </a:lnTo>
                <a:lnTo>
                  <a:pt x="14799" y="3191"/>
                </a:lnTo>
                <a:lnTo>
                  <a:pt x="14731" y="2920"/>
                </a:lnTo>
                <a:lnTo>
                  <a:pt x="14799" y="2648"/>
                </a:lnTo>
                <a:lnTo>
                  <a:pt x="14934" y="2444"/>
                </a:lnTo>
                <a:lnTo>
                  <a:pt x="15138" y="2309"/>
                </a:lnTo>
                <a:lnTo>
                  <a:pt x="15410" y="2241"/>
                </a:lnTo>
                <a:close/>
                <a:moveTo>
                  <a:pt x="29393" y="5228"/>
                </a:moveTo>
                <a:lnTo>
                  <a:pt x="29461" y="5296"/>
                </a:lnTo>
                <a:lnTo>
                  <a:pt x="29461" y="54849"/>
                </a:lnTo>
                <a:lnTo>
                  <a:pt x="1426" y="54849"/>
                </a:lnTo>
                <a:lnTo>
                  <a:pt x="1426" y="5296"/>
                </a:lnTo>
                <a:lnTo>
                  <a:pt x="1494" y="5228"/>
                </a:lnTo>
                <a:close/>
                <a:moveTo>
                  <a:pt x="15410" y="544"/>
                </a:moveTo>
                <a:lnTo>
                  <a:pt x="19143" y="612"/>
                </a:lnTo>
                <a:lnTo>
                  <a:pt x="23012" y="747"/>
                </a:lnTo>
                <a:lnTo>
                  <a:pt x="26339" y="951"/>
                </a:lnTo>
                <a:lnTo>
                  <a:pt x="27560" y="1087"/>
                </a:lnTo>
                <a:lnTo>
                  <a:pt x="27560" y="1087"/>
                </a:lnTo>
                <a:lnTo>
                  <a:pt x="26339" y="1019"/>
                </a:lnTo>
                <a:lnTo>
                  <a:pt x="23012" y="815"/>
                </a:lnTo>
                <a:lnTo>
                  <a:pt x="19143" y="680"/>
                </a:lnTo>
                <a:lnTo>
                  <a:pt x="15410" y="612"/>
                </a:lnTo>
                <a:lnTo>
                  <a:pt x="11676" y="680"/>
                </a:lnTo>
                <a:lnTo>
                  <a:pt x="7807" y="815"/>
                </a:lnTo>
                <a:lnTo>
                  <a:pt x="4481" y="1019"/>
                </a:lnTo>
                <a:lnTo>
                  <a:pt x="3259" y="1087"/>
                </a:lnTo>
                <a:lnTo>
                  <a:pt x="2444" y="1223"/>
                </a:lnTo>
                <a:lnTo>
                  <a:pt x="1969" y="1358"/>
                </a:lnTo>
                <a:lnTo>
                  <a:pt x="1630" y="1494"/>
                </a:lnTo>
                <a:lnTo>
                  <a:pt x="1290" y="1698"/>
                </a:lnTo>
                <a:lnTo>
                  <a:pt x="1019" y="1901"/>
                </a:lnTo>
                <a:lnTo>
                  <a:pt x="815" y="2173"/>
                </a:lnTo>
                <a:lnTo>
                  <a:pt x="679" y="2444"/>
                </a:lnTo>
                <a:lnTo>
                  <a:pt x="544" y="2852"/>
                </a:lnTo>
                <a:lnTo>
                  <a:pt x="544" y="3259"/>
                </a:lnTo>
                <a:lnTo>
                  <a:pt x="544" y="58311"/>
                </a:lnTo>
                <a:lnTo>
                  <a:pt x="544" y="58718"/>
                </a:lnTo>
                <a:lnTo>
                  <a:pt x="476" y="58311"/>
                </a:lnTo>
                <a:lnTo>
                  <a:pt x="476" y="3259"/>
                </a:lnTo>
                <a:lnTo>
                  <a:pt x="544" y="2784"/>
                </a:lnTo>
                <a:lnTo>
                  <a:pt x="612" y="2444"/>
                </a:lnTo>
                <a:lnTo>
                  <a:pt x="747" y="2105"/>
                </a:lnTo>
                <a:lnTo>
                  <a:pt x="951" y="1834"/>
                </a:lnTo>
                <a:lnTo>
                  <a:pt x="1222" y="1630"/>
                </a:lnTo>
                <a:lnTo>
                  <a:pt x="1562" y="1426"/>
                </a:lnTo>
                <a:lnTo>
                  <a:pt x="1969" y="1290"/>
                </a:lnTo>
                <a:lnTo>
                  <a:pt x="2444" y="1155"/>
                </a:lnTo>
                <a:lnTo>
                  <a:pt x="3259" y="1087"/>
                </a:lnTo>
                <a:lnTo>
                  <a:pt x="4481" y="951"/>
                </a:lnTo>
                <a:lnTo>
                  <a:pt x="7807" y="747"/>
                </a:lnTo>
                <a:lnTo>
                  <a:pt x="11676" y="612"/>
                </a:lnTo>
                <a:lnTo>
                  <a:pt x="15410" y="544"/>
                </a:lnTo>
                <a:close/>
                <a:moveTo>
                  <a:pt x="27560" y="1087"/>
                </a:moveTo>
                <a:lnTo>
                  <a:pt x="28375" y="1155"/>
                </a:lnTo>
                <a:lnTo>
                  <a:pt x="28850" y="1290"/>
                </a:lnTo>
                <a:lnTo>
                  <a:pt x="29257" y="1426"/>
                </a:lnTo>
                <a:lnTo>
                  <a:pt x="29597" y="1630"/>
                </a:lnTo>
                <a:lnTo>
                  <a:pt x="29868" y="1834"/>
                </a:lnTo>
                <a:lnTo>
                  <a:pt x="30072" y="2105"/>
                </a:lnTo>
                <a:lnTo>
                  <a:pt x="30208" y="2444"/>
                </a:lnTo>
                <a:lnTo>
                  <a:pt x="30276" y="2784"/>
                </a:lnTo>
                <a:lnTo>
                  <a:pt x="30344" y="3259"/>
                </a:lnTo>
                <a:lnTo>
                  <a:pt x="30344" y="58311"/>
                </a:lnTo>
                <a:lnTo>
                  <a:pt x="30276" y="58718"/>
                </a:lnTo>
                <a:lnTo>
                  <a:pt x="30208" y="59125"/>
                </a:lnTo>
                <a:lnTo>
                  <a:pt x="30072" y="59465"/>
                </a:lnTo>
                <a:lnTo>
                  <a:pt x="29868" y="59736"/>
                </a:lnTo>
                <a:lnTo>
                  <a:pt x="29597" y="60008"/>
                </a:lnTo>
                <a:lnTo>
                  <a:pt x="29257" y="60144"/>
                </a:lnTo>
                <a:lnTo>
                  <a:pt x="28850" y="60347"/>
                </a:lnTo>
                <a:lnTo>
                  <a:pt x="28375" y="60415"/>
                </a:lnTo>
                <a:lnTo>
                  <a:pt x="26746" y="60687"/>
                </a:lnTo>
                <a:lnTo>
                  <a:pt x="23895" y="60958"/>
                </a:lnTo>
                <a:lnTo>
                  <a:pt x="22130" y="61094"/>
                </a:lnTo>
                <a:lnTo>
                  <a:pt x="20093" y="61230"/>
                </a:lnTo>
                <a:lnTo>
                  <a:pt x="17853" y="61298"/>
                </a:lnTo>
                <a:lnTo>
                  <a:pt x="12966" y="61298"/>
                </a:lnTo>
                <a:lnTo>
                  <a:pt x="10726" y="61230"/>
                </a:lnTo>
                <a:lnTo>
                  <a:pt x="8689" y="61094"/>
                </a:lnTo>
                <a:lnTo>
                  <a:pt x="6924" y="60958"/>
                </a:lnTo>
                <a:lnTo>
                  <a:pt x="4073" y="60687"/>
                </a:lnTo>
                <a:lnTo>
                  <a:pt x="2444" y="60415"/>
                </a:lnTo>
                <a:lnTo>
                  <a:pt x="1969" y="60347"/>
                </a:lnTo>
                <a:lnTo>
                  <a:pt x="1562" y="60144"/>
                </a:lnTo>
                <a:lnTo>
                  <a:pt x="1290" y="60008"/>
                </a:lnTo>
                <a:lnTo>
                  <a:pt x="951" y="59736"/>
                </a:lnTo>
                <a:lnTo>
                  <a:pt x="747" y="59465"/>
                </a:lnTo>
                <a:lnTo>
                  <a:pt x="612" y="59125"/>
                </a:lnTo>
                <a:lnTo>
                  <a:pt x="544" y="58718"/>
                </a:lnTo>
                <a:lnTo>
                  <a:pt x="544" y="58718"/>
                </a:lnTo>
                <a:lnTo>
                  <a:pt x="679" y="59125"/>
                </a:lnTo>
                <a:lnTo>
                  <a:pt x="815" y="59397"/>
                </a:lnTo>
                <a:lnTo>
                  <a:pt x="1019" y="59669"/>
                </a:lnTo>
                <a:lnTo>
                  <a:pt x="1290" y="59940"/>
                </a:lnTo>
                <a:lnTo>
                  <a:pt x="1630" y="60144"/>
                </a:lnTo>
                <a:lnTo>
                  <a:pt x="2037" y="60279"/>
                </a:lnTo>
                <a:lnTo>
                  <a:pt x="2444" y="60415"/>
                </a:lnTo>
                <a:lnTo>
                  <a:pt x="4073" y="60619"/>
                </a:lnTo>
                <a:lnTo>
                  <a:pt x="6924" y="60890"/>
                </a:lnTo>
                <a:lnTo>
                  <a:pt x="8689" y="61026"/>
                </a:lnTo>
                <a:lnTo>
                  <a:pt x="10726" y="61162"/>
                </a:lnTo>
                <a:lnTo>
                  <a:pt x="12966" y="61230"/>
                </a:lnTo>
                <a:lnTo>
                  <a:pt x="17853" y="61230"/>
                </a:lnTo>
                <a:lnTo>
                  <a:pt x="20093" y="61162"/>
                </a:lnTo>
                <a:lnTo>
                  <a:pt x="22130" y="61026"/>
                </a:lnTo>
                <a:lnTo>
                  <a:pt x="23895" y="60890"/>
                </a:lnTo>
                <a:lnTo>
                  <a:pt x="26746" y="60619"/>
                </a:lnTo>
                <a:lnTo>
                  <a:pt x="28375" y="60415"/>
                </a:lnTo>
                <a:lnTo>
                  <a:pt x="28850" y="60279"/>
                </a:lnTo>
                <a:lnTo>
                  <a:pt x="29190" y="60144"/>
                </a:lnTo>
                <a:lnTo>
                  <a:pt x="29529" y="59940"/>
                </a:lnTo>
                <a:lnTo>
                  <a:pt x="29800" y="59669"/>
                </a:lnTo>
                <a:lnTo>
                  <a:pt x="30004" y="59397"/>
                </a:lnTo>
                <a:lnTo>
                  <a:pt x="30140" y="59125"/>
                </a:lnTo>
                <a:lnTo>
                  <a:pt x="30276" y="58718"/>
                </a:lnTo>
                <a:lnTo>
                  <a:pt x="30276" y="58311"/>
                </a:lnTo>
                <a:lnTo>
                  <a:pt x="30276" y="3259"/>
                </a:lnTo>
                <a:lnTo>
                  <a:pt x="30276" y="2852"/>
                </a:lnTo>
                <a:lnTo>
                  <a:pt x="30140" y="2444"/>
                </a:lnTo>
                <a:lnTo>
                  <a:pt x="30004" y="2173"/>
                </a:lnTo>
                <a:lnTo>
                  <a:pt x="29800" y="1901"/>
                </a:lnTo>
                <a:lnTo>
                  <a:pt x="29529" y="1698"/>
                </a:lnTo>
                <a:lnTo>
                  <a:pt x="29190" y="1494"/>
                </a:lnTo>
                <a:lnTo>
                  <a:pt x="28850" y="1358"/>
                </a:lnTo>
                <a:lnTo>
                  <a:pt x="28375" y="1223"/>
                </a:lnTo>
                <a:lnTo>
                  <a:pt x="27560" y="1087"/>
                </a:lnTo>
                <a:close/>
                <a:moveTo>
                  <a:pt x="15410" y="1"/>
                </a:moveTo>
                <a:lnTo>
                  <a:pt x="11608" y="69"/>
                </a:lnTo>
                <a:lnTo>
                  <a:pt x="7739" y="204"/>
                </a:lnTo>
                <a:lnTo>
                  <a:pt x="4413" y="408"/>
                </a:lnTo>
                <a:lnTo>
                  <a:pt x="3191" y="544"/>
                </a:lnTo>
                <a:lnTo>
                  <a:pt x="2309" y="680"/>
                </a:lnTo>
                <a:lnTo>
                  <a:pt x="1765" y="815"/>
                </a:lnTo>
                <a:lnTo>
                  <a:pt x="1290" y="1019"/>
                </a:lnTo>
                <a:lnTo>
                  <a:pt x="883" y="1223"/>
                </a:lnTo>
                <a:lnTo>
                  <a:pt x="544" y="1494"/>
                </a:lnTo>
                <a:lnTo>
                  <a:pt x="340" y="1901"/>
                </a:lnTo>
                <a:lnTo>
                  <a:pt x="136" y="2241"/>
                </a:lnTo>
                <a:lnTo>
                  <a:pt x="1" y="2716"/>
                </a:lnTo>
                <a:lnTo>
                  <a:pt x="1" y="3259"/>
                </a:lnTo>
                <a:lnTo>
                  <a:pt x="1" y="58311"/>
                </a:lnTo>
                <a:lnTo>
                  <a:pt x="1" y="58854"/>
                </a:lnTo>
                <a:lnTo>
                  <a:pt x="136" y="59261"/>
                </a:lnTo>
                <a:lnTo>
                  <a:pt x="340" y="59736"/>
                </a:lnTo>
                <a:lnTo>
                  <a:pt x="612" y="60076"/>
                </a:lnTo>
                <a:lnTo>
                  <a:pt x="951" y="60347"/>
                </a:lnTo>
                <a:lnTo>
                  <a:pt x="1358" y="60619"/>
                </a:lnTo>
                <a:lnTo>
                  <a:pt x="1833" y="60823"/>
                </a:lnTo>
                <a:lnTo>
                  <a:pt x="2309" y="60958"/>
                </a:lnTo>
                <a:lnTo>
                  <a:pt x="4006" y="61162"/>
                </a:lnTo>
                <a:lnTo>
                  <a:pt x="6857" y="61501"/>
                </a:lnTo>
                <a:lnTo>
                  <a:pt x="8689" y="61637"/>
                </a:lnTo>
                <a:lnTo>
                  <a:pt x="10726" y="61705"/>
                </a:lnTo>
                <a:lnTo>
                  <a:pt x="12966" y="61773"/>
                </a:lnTo>
                <a:lnTo>
                  <a:pt x="15410" y="61841"/>
                </a:lnTo>
                <a:lnTo>
                  <a:pt x="17853" y="61773"/>
                </a:lnTo>
                <a:lnTo>
                  <a:pt x="20093" y="61705"/>
                </a:lnTo>
                <a:lnTo>
                  <a:pt x="22130" y="61637"/>
                </a:lnTo>
                <a:lnTo>
                  <a:pt x="23963" y="61501"/>
                </a:lnTo>
                <a:lnTo>
                  <a:pt x="26814" y="61162"/>
                </a:lnTo>
                <a:lnTo>
                  <a:pt x="28511" y="60958"/>
                </a:lnTo>
                <a:lnTo>
                  <a:pt x="28986" y="60823"/>
                </a:lnTo>
                <a:lnTo>
                  <a:pt x="29461" y="60619"/>
                </a:lnTo>
                <a:lnTo>
                  <a:pt x="29868" y="60347"/>
                </a:lnTo>
                <a:lnTo>
                  <a:pt x="30208" y="60076"/>
                </a:lnTo>
                <a:lnTo>
                  <a:pt x="30479" y="59736"/>
                </a:lnTo>
                <a:lnTo>
                  <a:pt x="30683" y="59261"/>
                </a:lnTo>
                <a:lnTo>
                  <a:pt x="30819" y="58854"/>
                </a:lnTo>
                <a:lnTo>
                  <a:pt x="30819" y="58311"/>
                </a:lnTo>
                <a:lnTo>
                  <a:pt x="30819" y="3259"/>
                </a:lnTo>
                <a:lnTo>
                  <a:pt x="30819" y="2716"/>
                </a:lnTo>
                <a:lnTo>
                  <a:pt x="30683" y="2241"/>
                </a:lnTo>
                <a:lnTo>
                  <a:pt x="30547" y="1901"/>
                </a:lnTo>
                <a:lnTo>
                  <a:pt x="30276" y="1494"/>
                </a:lnTo>
                <a:lnTo>
                  <a:pt x="29936" y="1223"/>
                </a:lnTo>
                <a:lnTo>
                  <a:pt x="29529" y="1019"/>
                </a:lnTo>
                <a:lnTo>
                  <a:pt x="29054" y="815"/>
                </a:lnTo>
                <a:lnTo>
                  <a:pt x="28511" y="680"/>
                </a:lnTo>
                <a:lnTo>
                  <a:pt x="27628" y="544"/>
                </a:lnTo>
                <a:lnTo>
                  <a:pt x="26406" y="408"/>
                </a:lnTo>
                <a:lnTo>
                  <a:pt x="23080" y="204"/>
                </a:lnTo>
                <a:lnTo>
                  <a:pt x="19211" y="69"/>
                </a:lnTo>
                <a:lnTo>
                  <a:pt x="15410" y="1"/>
                </a:lnTo>
                <a:close/>
              </a:path>
            </a:pathLst>
          </a:custGeom>
          <a:solidFill>
            <a:srgbClr val="184769"/>
          </a:solidFill>
          <a:ln w="19050"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 name="Shape 1638"/>
          <p:cNvSpPr/>
          <p:nvPr/>
        </p:nvSpPr>
        <p:spPr>
          <a:xfrm>
            <a:off x="764398" y="480276"/>
            <a:ext cx="204520" cy="354334"/>
          </a:xfrm>
          <a:custGeom>
            <a:avLst/>
            <a:gdLst/>
            <a:ahLst/>
            <a:cxnLst/>
            <a:rect l="0" t="0" r="0" b="0"/>
            <a:pathLst>
              <a:path w="11870" h="20565" extrusionOk="0">
                <a:moveTo>
                  <a:pt x="6301" y="977"/>
                </a:moveTo>
                <a:lnTo>
                  <a:pt x="6423" y="1002"/>
                </a:lnTo>
                <a:lnTo>
                  <a:pt x="6497" y="1075"/>
                </a:lnTo>
                <a:lnTo>
                  <a:pt x="6570" y="1148"/>
                </a:lnTo>
                <a:lnTo>
                  <a:pt x="6594" y="1270"/>
                </a:lnTo>
                <a:lnTo>
                  <a:pt x="6570" y="1368"/>
                </a:lnTo>
                <a:lnTo>
                  <a:pt x="6497" y="1466"/>
                </a:lnTo>
                <a:lnTo>
                  <a:pt x="6423" y="1515"/>
                </a:lnTo>
                <a:lnTo>
                  <a:pt x="6301" y="1539"/>
                </a:lnTo>
                <a:lnTo>
                  <a:pt x="5569" y="1539"/>
                </a:lnTo>
                <a:lnTo>
                  <a:pt x="5446" y="1515"/>
                </a:lnTo>
                <a:lnTo>
                  <a:pt x="5373" y="1466"/>
                </a:lnTo>
                <a:lnTo>
                  <a:pt x="5300" y="1368"/>
                </a:lnTo>
                <a:lnTo>
                  <a:pt x="5276" y="1270"/>
                </a:lnTo>
                <a:lnTo>
                  <a:pt x="5300" y="1148"/>
                </a:lnTo>
                <a:lnTo>
                  <a:pt x="5373" y="1075"/>
                </a:lnTo>
                <a:lnTo>
                  <a:pt x="5446" y="1002"/>
                </a:lnTo>
                <a:lnTo>
                  <a:pt x="5569" y="977"/>
                </a:lnTo>
                <a:close/>
                <a:moveTo>
                  <a:pt x="10575" y="2565"/>
                </a:moveTo>
                <a:lnTo>
                  <a:pt x="10575" y="16706"/>
                </a:lnTo>
                <a:lnTo>
                  <a:pt x="1295" y="16706"/>
                </a:lnTo>
                <a:lnTo>
                  <a:pt x="1295" y="2565"/>
                </a:lnTo>
                <a:close/>
                <a:moveTo>
                  <a:pt x="5935" y="17780"/>
                </a:moveTo>
                <a:lnTo>
                  <a:pt x="6106" y="17805"/>
                </a:lnTo>
                <a:lnTo>
                  <a:pt x="6277" y="17854"/>
                </a:lnTo>
                <a:lnTo>
                  <a:pt x="6423" y="17927"/>
                </a:lnTo>
                <a:lnTo>
                  <a:pt x="6545" y="18025"/>
                </a:lnTo>
                <a:lnTo>
                  <a:pt x="6643" y="18147"/>
                </a:lnTo>
                <a:lnTo>
                  <a:pt x="6716" y="18293"/>
                </a:lnTo>
                <a:lnTo>
                  <a:pt x="6765" y="18464"/>
                </a:lnTo>
                <a:lnTo>
                  <a:pt x="6790" y="18635"/>
                </a:lnTo>
                <a:lnTo>
                  <a:pt x="6765" y="18806"/>
                </a:lnTo>
                <a:lnTo>
                  <a:pt x="6716" y="18977"/>
                </a:lnTo>
                <a:lnTo>
                  <a:pt x="6643" y="19124"/>
                </a:lnTo>
                <a:lnTo>
                  <a:pt x="6545" y="19246"/>
                </a:lnTo>
                <a:lnTo>
                  <a:pt x="6423" y="19343"/>
                </a:lnTo>
                <a:lnTo>
                  <a:pt x="6277" y="19417"/>
                </a:lnTo>
                <a:lnTo>
                  <a:pt x="6106" y="19465"/>
                </a:lnTo>
                <a:lnTo>
                  <a:pt x="5935" y="19490"/>
                </a:lnTo>
                <a:lnTo>
                  <a:pt x="5764" y="19465"/>
                </a:lnTo>
                <a:lnTo>
                  <a:pt x="5593" y="19417"/>
                </a:lnTo>
                <a:lnTo>
                  <a:pt x="5446" y="19343"/>
                </a:lnTo>
                <a:lnTo>
                  <a:pt x="5324" y="19246"/>
                </a:lnTo>
                <a:lnTo>
                  <a:pt x="5227" y="19124"/>
                </a:lnTo>
                <a:lnTo>
                  <a:pt x="5153" y="18977"/>
                </a:lnTo>
                <a:lnTo>
                  <a:pt x="5105" y="18806"/>
                </a:lnTo>
                <a:lnTo>
                  <a:pt x="5080" y="18635"/>
                </a:lnTo>
                <a:lnTo>
                  <a:pt x="5105" y="18464"/>
                </a:lnTo>
                <a:lnTo>
                  <a:pt x="5153" y="18293"/>
                </a:lnTo>
                <a:lnTo>
                  <a:pt x="5227" y="18147"/>
                </a:lnTo>
                <a:lnTo>
                  <a:pt x="5324" y="18025"/>
                </a:lnTo>
                <a:lnTo>
                  <a:pt x="5446" y="17927"/>
                </a:lnTo>
                <a:lnTo>
                  <a:pt x="5593" y="17854"/>
                </a:lnTo>
                <a:lnTo>
                  <a:pt x="5764" y="17805"/>
                </a:lnTo>
                <a:lnTo>
                  <a:pt x="5935" y="17780"/>
                </a:lnTo>
                <a:close/>
                <a:moveTo>
                  <a:pt x="1295" y="0"/>
                </a:moveTo>
                <a:lnTo>
                  <a:pt x="1026" y="25"/>
                </a:lnTo>
                <a:lnTo>
                  <a:pt x="782" y="98"/>
                </a:lnTo>
                <a:lnTo>
                  <a:pt x="562" y="220"/>
                </a:lnTo>
                <a:lnTo>
                  <a:pt x="366" y="367"/>
                </a:lnTo>
                <a:lnTo>
                  <a:pt x="220" y="562"/>
                </a:lnTo>
                <a:lnTo>
                  <a:pt x="98" y="782"/>
                </a:lnTo>
                <a:lnTo>
                  <a:pt x="25" y="1026"/>
                </a:lnTo>
                <a:lnTo>
                  <a:pt x="0" y="1295"/>
                </a:lnTo>
                <a:lnTo>
                  <a:pt x="0" y="19270"/>
                </a:lnTo>
                <a:lnTo>
                  <a:pt x="25" y="19539"/>
                </a:lnTo>
                <a:lnTo>
                  <a:pt x="98" y="19783"/>
                </a:lnTo>
                <a:lnTo>
                  <a:pt x="220" y="20003"/>
                </a:lnTo>
                <a:lnTo>
                  <a:pt x="366" y="20198"/>
                </a:lnTo>
                <a:lnTo>
                  <a:pt x="562" y="20345"/>
                </a:lnTo>
                <a:lnTo>
                  <a:pt x="782" y="20467"/>
                </a:lnTo>
                <a:lnTo>
                  <a:pt x="1026" y="20540"/>
                </a:lnTo>
                <a:lnTo>
                  <a:pt x="1295" y="20565"/>
                </a:lnTo>
                <a:lnTo>
                  <a:pt x="10575" y="20565"/>
                </a:lnTo>
                <a:lnTo>
                  <a:pt x="10844" y="20540"/>
                </a:lnTo>
                <a:lnTo>
                  <a:pt x="11088" y="20467"/>
                </a:lnTo>
                <a:lnTo>
                  <a:pt x="11308" y="20345"/>
                </a:lnTo>
                <a:lnTo>
                  <a:pt x="11503" y="20198"/>
                </a:lnTo>
                <a:lnTo>
                  <a:pt x="11650" y="20003"/>
                </a:lnTo>
                <a:lnTo>
                  <a:pt x="11772" y="19783"/>
                </a:lnTo>
                <a:lnTo>
                  <a:pt x="11845" y="19539"/>
                </a:lnTo>
                <a:lnTo>
                  <a:pt x="11870" y="19270"/>
                </a:lnTo>
                <a:lnTo>
                  <a:pt x="11870" y="1295"/>
                </a:lnTo>
                <a:lnTo>
                  <a:pt x="11845" y="1026"/>
                </a:lnTo>
                <a:lnTo>
                  <a:pt x="11772" y="782"/>
                </a:lnTo>
                <a:lnTo>
                  <a:pt x="11650" y="562"/>
                </a:lnTo>
                <a:lnTo>
                  <a:pt x="11503" y="367"/>
                </a:lnTo>
                <a:lnTo>
                  <a:pt x="11308" y="220"/>
                </a:lnTo>
                <a:lnTo>
                  <a:pt x="11088" y="98"/>
                </a:lnTo>
                <a:lnTo>
                  <a:pt x="10844" y="25"/>
                </a:lnTo>
                <a:lnTo>
                  <a:pt x="10575"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5" name="Shape 1636"/>
          <p:cNvSpPr txBox="1">
            <a:spLocks/>
          </p:cNvSpPr>
          <p:nvPr/>
        </p:nvSpPr>
        <p:spPr>
          <a:xfrm>
            <a:off x="166400" y="1995686"/>
            <a:ext cx="3384376" cy="2185052"/>
          </a:xfrm>
          <a:prstGeom prst="rect">
            <a:avLst/>
          </a:prstGeom>
          <a:noFill/>
          <a:ln>
            <a:noFill/>
          </a:ln>
        </p:spPr>
        <p:txBody>
          <a:bodyPr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600"/>
              </a:spcBef>
              <a:spcAft>
                <a:spcPts val="0"/>
              </a:spcAft>
              <a:buClr>
                <a:srgbClr val="19BBD5"/>
              </a:buClr>
              <a:buFont typeface="Muli"/>
              <a:buChar char="◇"/>
              <a:defRPr sz="1400" b="0" i="0" u="none" strike="noStrike" cap="none">
                <a:solidFill>
                  <a:srgbClr val="C6DAEC"/>
                </a:solidFill>
                <a:latin typeface="Muli"/>
                <a:ea typeface="Muli"/>
                <a:cs typeface="Muli"/>
                <a:sym typeface="Muli"/>
                <a:rtl val="0"/>
              </a:defRPr>
            </a:lvl1pPr>
            <a:lvl2pPr marR="0" lvl="1" algn="l" rtl="0">
              <a:lnSpc>
                <a:spcPct val="100000"/>
              </a:lnSpc>
              <a:spcBef>
                <a:spcPts val="480"/>
              </a:spcBef>
              <a:spcAft>
                <a:spcPts val="0"/>
              </a:spcAft>
              <a:buClr>
                <a:srgbClr val="19BBD5"/>
              </a:buClr>
              <a:buFont typeface="Muli"/>
              <a:buChar char="￭"/>
              <a:defRPr sz="1400" b="0" i="0" u="none" strike="noStrike" cap="none">
                <a:solidFill>
                  <a:srgbClr val="C6DAEC"/>
                </a:solidFill>
                <a:latin typeface="Muli"/>
                <a:ea typeface="Muli"/>
                <a:cs typeface="Muli"/>
                <a:sym typeface="Muli"/>
                <a:rtl val="0"/>
              </a:defRPr>
            </a:lvl2pPr>
            <a:lvl3pPr marR="0" lvl="2" algn="l" rtl="0">
              <a:lnSpc>
                <a:spcPct val="100000"/>
              </a:lnSpc>
              <a:spcBef>
                <a:spcPts val="480"/>
              </a:spcBef>
              <a:spcAft>
                <a:spcPts val="0"/>
              </a:spcAft>
              <a:buClr>
                <a:srgbClr val="19BBD5"/>
              </a:buClr>
              <a:buFont typeface="Muli"/>
              <a:buChar char="￮"/>
              <a:defRPr sz="1400" b="0" i="0" u="none" strike="noStrike" cap="none">
                <a:solidFill>
                  <a:srgbClr val="C6DAEC"/>
                </a:solidFill>
                <a:latin typeface="Muli"/>
                <a:ea typeface="Muli"/>
                <a:cs typeface="Muli"/>
                <a:sym typeface="Muli"/>
                <a:rtl val="0"/>
              </a:defRPr>
            </a:lvl3pPr>
            <a:lvl4pPr marR="0" lvl="3" algn="l" rtl="0">
              <a:lnSpc>
                <a:spcPct val="100000"/>
              </a:lnSpc>
              <a:spcBef>
                <a:spcPts val="360"/>
              </a:spcBef>
              <a:spcAft>
                <a:spcPts val="0"/>
              </a:spcAft>
              <a:buClr>
                <a:srgbClr val="19BBD5"/>
              </a:buClr>
              <a:buFont typeface="Muli"/>
              <a:buNone/>
              <a:defRPr sz="1400" b="0" i="0" u="none" strike="noStrike" cap="none">
                <a:solidFill>
                  <a:srgbClr val="C6DAEC"/>
                </a:solidFill>
                <a:latin typeface="Muli"/>
                <a:ea typeface="Muli"/>
                <a:cs typeface="Muli"/>
                <a:sym typeface="Muli"/>
                <a:rtl val="0"/>
              </a:defRPr>
            </a:lvl4pPr>
            <a:lvl5pPr marR="0" lvl="4" algn="l" rtl="0">
              <a:lnSpc>
                <a:spcPct val="100000"/>
              </a:lnSpc>
              <a:spcBef>
                <a:spcPts val="360"/>
              </a:spcBef>
              <a:spcAft>
                <a:spcPts val="0"/>
              </a:spcAft>
              <a:buClr>
                <a:srgbClr val="19BBD5"/>
              </a:buClr>
              <a:buFont typeface="Muli"/>
              <a:buNone/>
              <a:defRPr sz="1400" b="0" i="0" u="none" strike="noStrike" cap="none">
                <a:solidFill>
                  <a:srgbClr val="C6DAEC"/>
                </a:solidFill>
                <a:latin typeface="Muli"/>
                <a:ea typeface="Muli"/>
                <a:cs typeface="Muli"/>
                <a:sym typeface="Muli"/>
                <a:rtl val="0"/>
              </a:defRPr>
            </a:lvl5pPr>
            <a:lvl6pPr marR="0" lvl="5" algn="l" rtl="0">
              <a:lnSpc>
                <a:spcPct val="100000"/>
              </a:lnSpc>
              <a:spcBef>
                <a:spcPts val="360"/>
              </a:spcBef>
              <a:spcAft>
                <a:spcPts val="0"/>
              </a:spcAft>
              <a:buClr>
                <a:srgbClr val="C6DAEC"/>
              </a:buClr>
              <a:buFont typeface="Muli"/>
              <a:buNone/>
              <a:defRPr sz="1400" b="0" i="0" u="none" strike="noStrike" cap="none">
                <a:solidFill>
                  <a:srgbClr val="C6DAEC"/>
                </a:solidFill>
                <a:latin typeface="Muli"/>
                <a:ea typeface="Muli"/>
                <a:cs typeface="Muli"/>
                <a:sym typeface="Muli"/>
                <a:rtl val="0"/>
              </a:defRPr>
            </a:lvl6pPr>
            <a:lvl7pPr marR="0" lvl="6" algn="l" rtl="0">
              <a:lnSpc>
                <a:spcPct val="100000"/>
              </a:lnSpc>
              <a:spcBef>
                <a:spcPts val="360"/>
              </a:spcBef>
              <a:spcAft>
                <a:spcPts val="0"/>
              </a:spcAft>
              <a:buClr>
                <a:srgbClr val="C6DAEC"/>
              </a:buClr>
              <a:buFont typeface="Muli"/>
              <a:buNone/>
              <a:defRPr sz="1400" b="0" i="0" u="none" strike="noStrike" cap="none">
                <a:solidFill>
                  <a:srgbClr val="C6DAEC"/>
                </a:solidFill>
                <a:latin typeface="Muli"/>
                <a:ea typeface="Muli"/>
                <a:cs typeface="Muli"/>
                <a:sym typeface="Muli"/>
                <a:rtl val="0"/>
              </a:defRPr>
            </a:lvl7pPr>
            <a:lvl8pPr marR="0" lvl="7" algn="l" rtl="0">
              <a:lnSpc>
                <a:spcPct val="100000"/>
              </a:lnSpc>
              <a:spcBef>
                <a:spcPts val="360"/>
              </a:spcBef>
              <a:spcAft>
                <a:spcPts val="0"/>
              </a:spcAft>
              <a:buClr>
                <a:srgbClr val="C6DAEC"/>
              </a:buClr>
              <a:buFont typeface="Muli"/>
              <a:buNone/>
              <a:defRPr sz="1400" b="0" i="0" u="none" strike="noStrike" cap="none">
                <a:solidFill>
                  <a:srgbClr val="C6DAEC"/>
                </a:solidFill>
                <a:latin typeface="Muli"/>
                <a:ea typeface="Muli"/>
                <a:cs typeface="Muli"/>
                <a:sym typeface="Muli"/>
                <a:rtl val="0"/>
              </a:defRPr>
            </a:lvl8pPr>
            <a:lvl9pPr marR="0" lvl="8" algn="l" rtl="0">
              <a:lnSpc>
                <a:spcPct val="100000"/>
              </a:lnSpc>
              <a:spcBef>
                <a:spcPts val="360"/>
              </a:spcBef>
              <a:spcAft>
                <a:spcPts val="0"/>
              </a:spcAft>
              <a:buClr>
                <a:srgbClr val="C6DAEC"/>
              </a:buClr>
              <a:buFont typeface="Muli"/>
              <a:buNone/>
              <a:defRPr sz="1400" b="0" i="0" u="none" strike="noStrike" cap="none">
                <a:solidFill>
                  <a:srgbClr val="C6DAEC"/>
                </a:solidFill>
                <a:latin typeface="Muli"/>
                <a:ea typeface="Muli"/>
                <a:cs typeface="Muli"/>
                <a:sym typeface="Muli"/>
                <a:rtl val="0"/>
              </a:defRPr>
            </a:lvl9pPr>
          </a:lstStyle>
          <a:p>
            <a:pPr>
              <a:spcBef>
                <a:spcPts val="0"/>
              </a:spcBef>
              <a:buFont typeface="Muli"/>
              <a:buNone/>
            </a:pPr>
            <a:r>
              <a:rPr lang="en" sz="2200" b="1" dirty="0" smtClean="0">
                <a:solidFill>
                  <a:srgbClr val="19BBD5"/>
                </a:solidFill>
                <a:latin typeface="Andalus" pitchFamily="18" charset="-78"/>
                <a:cs typeface="Andalus" pitchFamily="18" charset="-78"/>
              </a:rPr>
              <a:t>Android Application:</a:t>
            </a:r>
          </a:p>
          <a:p>
            <a:pPr>
              <a:spcBef>
                <a:spcPts val="0"/>
              </a:spcBef>
              <a:buFont typeface="Muli"/>
              <a:buNone/>
            </a:pPr>
            <a:r>
              <a:rPr lang="en-US" sz="2200" dirty="0" smtClean="0">
                <a:latin typeface="Andalus" pitchFamily="18" charset="-78"/>
                <a:cs typeface="Andalus" pitchFamily="18" charset="-78"/>
              </a:rPr>
              <a:t>Notification Center which contains all notifications the applicant receives either for interview appointments or any new update in the application</a:t>
            </a:r>
            <a:endParaRPr lang="en" sz="2200" dirty="0">
              <a:latin typeface="Andalus" pitchFamily="18" charset="-78"/>
              <a:cs typeface="Andalus" pitchFamily="18" charset="-78"/>
            </a:endParaRPr>
          </a:p>
        </p:txBody>
      </p:sp>
      <p:sp>
        <p:nvSpPr>
          <p:cNvPr id="7" name="Shape 1635"/>
          <p:cNvSpPr/>
          <p:nvPr/>
        </p:nvSpPr>
        <p:spPr>
          <a:xfrm>
            <a:off x="6084168" y="352056"/>
            <a:ext cx="2075120" cy="4163909"/>
          </a:xfrm>
          <a:custGeom>
            <a:avLst/>
            <a:gdLst/>
            <a:ahLst/>
            <a:cxnLst/>
            <a:rect l="0" t="0" r="0" b="0"/>
            <a:pathLst>
              <a:path w="30819" h="61841" extrusionOk="0">
                <a:moveTo>
                  <a:pt x="5160" y="2580"/>
                </a:moveTo>
                <a:lnTo>
                  <a:pt x="5295" y="2648"/>
                </a:lnTo>
                <a:lnTo>
                  <a:pt x="5363" y="2784"/>
                </a:lnTo>
                <a:lnTo>
                  <a:pt x="5363" y="2920"/>
                </a:lnTo>
                <a:lnTo>
                  <a:pt x="5363" y="3055"/>
                </a:lnTo>
                <a:lnTo>
                  <a:pt x="5295" y="3191"/>
                </a:lnTo>
                <a:lnTo>
                  <a:pt x="5160" y="3259"/>
                </a:lnTo>
                <a:lnTo>
                  <a:pt x="4888" y="3259"/>
                </a:lnTo>
                <a:lnTo>
                  <a:pt x="4752" y="3191"/>
                </a:lnTo>
                <a:lnTo>
                  <a:pt x="4684" y="3055"/>
                </a:lnTo>
                <a:lnTo>
                  <a:pt x="4684" y="2920"/>
                </a:lnTo>
                <a:lnTo>
                  <a:pt x="4684" y="2784"/>
                </a:lnTo>
                <a:lnTo>
                  <a:pt x="4752" y="2648"/>
                </a:lnTo>
                <a:lnTo>
                  <a:pt x="4888" y="2580"/>
                </a:lnTo>
                <a:close/>
                <a:moveTo>
                  <a:pt x="15410" y="2241"/>
                </a:moveTo>
                <a:lnTo>
                  <a:pt x="15681" y="2309"/>
                </a:lnTo>
                <a:lnTo>
                  <a:pt x="15885" y="2444"/>
                </a:lnTo>
                <a:lnTo>
                  <a:pt x="16021" y="2648"/>
                </a:lnTo>
                <a:lnTo>
                  <a:pt x="16088" y="2920"/>
                </a:lnTo>
                <a:lnTo>
                  <a:pt x="16021" y="3191"/>
                </a:lnTo>
                <a:lnTo>
                  <a:pt x="15885" y="3395"/>
                </a:lnTo>
                <a:lnTo>
                  <a:pt x="15681" y="3531"/>
                </a:lnTo>
                <a:lnTo>
                  <a:pt x="15410" y="3598"/>
                </a:lnTo>
                <a:lnTo>
                  <a:pt x="15138" y="3531"/>
                </a:lnTo>
                <a:lnTo>
                  <a:pt x="14934" y="3395"/>
                </a:lnTo>
                <a:lnTo>
                  <a:pt x="14799" y="3191"/>
                </a:lnTo>
                <a:lnTo>
                  <a:pt x="14731" y="2920"/>
                </a:lnTo>
                <a:lnTo>
                  <a:pt x="14799" y="2648"/>
                </a:lnTo>
                <a:lnTo>
                  <a:pt x="14934" y="2444"/>
                </a:lnTo>
                <a:lnTo>
                  <a:pt x="15138" y="2309"/>
                </a:lnTo>
                <a:lnTo>
                  <a:pt x="15410" y="2241"/>
                </a:lnTo>
                <a:close/>
                <a:moveTo>
                  <a:pt x="29393" y="5228"/>
                </a:moveTo>
                <a:lnTo>
                  <a:pt x="29461" y="5296"/>
                </a:lnTo>
                <a:lnTo>
                  <a:pt x="29461" y="54849"/>
                </a:lnTo>
                <a:lnTo>
                  <a:pt x="1426" y="54849"/>
                </a:lnTo>
                <a:lnTo>
                  <a:pt x="1426" y="5296"/>
                </a:lnTo>
                <a:lnTo>
                  <a:pt x="1494" y="5228"/>
                </a:lnTo>
                <a:close/>
                <a:moveTo>
                  <a:pt x="15410" y="544"/>
                </a:moveTo>
                <a:lnTo>
                  <a:pt x="19143" y="612"/>
                </a:lnTo>
                <a:lnTo>
                  <a:pt x="23012" y="747"/>
                </a:lnTo>
                <a:lnTo>
                  <a:pt x="26339" y="951"/>
                </a:lnTo>
                <a:lnTo>
                  <a:pt x="27560" y="1087"/>
                </a:lnTo>
                <a:lnTo>
                  <a:pt x="27560" y="1087"/>
                </a:lnTo>
                <a:lnTo>
                  <a:pt x="26339" y="1019"/>
                </a:lnTo>
                <a:lnTo>
                  <a:pt x="23012" y="815"/>
                </a:lnTo>
                <a:lnTo>
                  <a:pt x="19143" y="680"/>
                </a:lnTo>
                <a:lnTo>
                  <a:pt x="15410" y="612"/>
                </a:lnTo>
                <a:lnTo>
                  <a:pt x="11676" y="680"/>
                </a:lnTo>
                <a:lnTo>
                  <a:pt x="7807" y="815"/>
                </a:lnTo>
                <a:lnTo>
                  <a:pt x="4481" y="1019"/>
                </a:lnTo>
                <a:lnTo>
                  <a:pt x="3259" y="1087"/>
                </a:lnTo>
                <a:lnTo>
                  <a:pt x="2444" y="1223"/>
                </a:lnTo>
                <a:lnTo>
                  <a:pt x="1969" y="1358"/>
                </a:lnTo>
                <a:lnTo>
                  <a:pt x="1630" y="1494"/>
                </a:lnTo>
                <a:lnTo>
                  <a:pt x="1290" y="1698"/>
                </a:lnTo>
                <a:lnTo>
                  <a:pt x="1019" y="1901"/>
                </a:lnTo>
                <a:lnTo>
                  <a:pt x="815" y="2173"/>
                </a:lnTo>
                <a:lnTo>
                  <a:pt x="679" y="2444"/>
                </a:lnTo>
                <a:lnTo>
                  <a:pt x="544" y="2852"/>
                </a:lnTo>
                <a:lnTo>
                  <a:pt x="544" y="3259"/>
                </a:lnTo>
                <a:lnTo>
                  <a:pt x="544" y="58311"/>
                </a:lnTo>
                <a:lnTo>
                  <a:pt x="544" y="58718"/>
                </a:lnTo>
                <a:lnTo>
                  <a:pt x="476" y="58311"/>
                </a:lnTo>
                <a:lnTo>
                  <a:pt x="476" y="3259"/>
                </a:lnTo>
                <a:lnTo>
                  <a:pt x="544" y="2784"/>
                </a:lnTo>
                <a:lnTo>
                  <a:pt x="612" y="2444"/>
                </a:lnTo>
                <a:lnTo>
                  <a:pt x="747" y="2105"/>
                </a:lnTo>
                <a:lnTo>
                  <a:pt x="951" y="1834"/>
                </a:lnTo>
                <a:lnTo>
                  <a:pt x="1222" y="1630"/>
                </a:lnTo>
                <a:lnTo>
                  <a:pt x="1562" y="1426"/>
                </a:lnTo>
                <a:lnTo>
                  <a:pt x="1969" y="1290"/>
                </a:lnTo>
                <a:lnTo>
                  <a:pt x="2444" y="1155"/>
                </a:lnTo>
                <a:lnTo>
                  <a:pt x="3259" y="1087"/>
                </a:lnTo>
                <a:lnTo>
                  <a:pt x="4481" y="951"/>
                </a:lnTo>
                <a:lnTo>
                  <a:pt x="7807" y="747"/>
                </a:lnTo>
                <a:lnTo>
                  <a:pt x="11676" y="612"/>
                </a:lnTo>
                <a:lnTo>
                  <a:pt x="15410" y="544"/>
                </a:lnTo>
                <a:close/>
                <a:moveTo>
                  <a:pt x="27560" y="1087"/>
                </a:moveTo>
                <a:lnTo>
                  <a:pt x="28375" y="1155"/>
                </a:lnTo>
                <a:lnTo>
                  <a:pt x="28850" y="1290"/>
                </a:lnTo>
                <a:lnTo>
                  <a:pt x="29257" y="1426"/>
                </a:lnTo>
                <a:lnTo>
                  <a:pt x="29597" y="1630"/>
                </a:lnTo>
                <a:lnTo>
                  <a:pt x="29868" y="1834"/>
                </a:lnTo>
                <a:lnTo>
                  <a:pt x="30072" y="2105"/>
                </a:lnTo>
                <a:lnTo>
                  <a:pt x="30208" y="2444"/>
                </a:lnTo>
                <a:lnTo>
                  <a:pt x="30276" y="2784"/>
                </a:lnTo>
                <a:lnTo>
                  <a:pt x="30344" y="3259"/>
                </a:lnTo>
                <a:lnTo>
                  <a:pt x="30344" y="58311"/>
                </a:lnTo>
                <a:lnTo>
                  <a:pt x="30276" y="58718"/>
                </a:lnTo>
                <a:lnTo>
                  <a:pt x="30208" y="59125"/>
                </a:lnTo>
                <a:lnTo>
                  <a:pt x="30072" y="59465"/>
                </a:lnTo>
                <a:lnTo>
                  <a:pt x="29868" y="59736"/>
                </a:lnTo>
                <a:lnTo>
                  <a:pt x="29597" y="60008"/>
                </a:lnTo>
                <a:lnTo>
                  <a:pt x="29257" y="60144"/>
                </a:lnTo>
                <a:lnTo>
                  <a:pt x="28850" y="60347"/>
                </a:lnTo>
                <a:lnTo>
                  <a:pt x="28375" y="60415"/>
                </a:lnTo>
                <a:lnTo>
                  <a:pt x="26746" y="60687"/>
                </a:lnTo>
                <a:lnTo>
                  <a:pt x="23895" y="60958"/>
                </a:lnTo>
                <a:lnTo>
                  <a:pt x="22130" y="61094"/>
                </a:lnTo>
                <a:lnTo>
                  <a:pt x="20093" y="61230"/>
                </a:lnTo>
                <a:lnTo>
                  <a:pt x="17853" y="61298"/>
                </a:lnTo>
                <a:lnTo>
                  <a:pt x="12966" y="61298"/>
                </a:lnTo>
                <a:lnTo>
                  <a:pt x="10726" y="61230"/>
                </a:lnTo>
                <a:lnTo>
                  <a:pt x="8689" y="61094"/>
                </a:lnTo>
                <a:lnTo>
                  <a:pt x="6924" y="60958"/>
                </a:lnTo>
                <a:lnTo>
                  <a:pt x="4073" y="60687"/>
                </a:lnTo>
                <a:lnTo>
                  <a:pt x="2444" y="60415"/>
                </a:lnTo>
                <a:lnTo>
                  <a:pt x="1969" y="60347"/>
                </a:lnTo>
                <a:lnTo>
                  <a:pt x="1562" y="60144"/>
                </a:lnTo>
                <a:lnTo>
                  <a:pt x="1290" y="60008"/>
                </a:lnTo>
                <a:lnTo>
                  <a:pt x="951" y="59736"/>
                </a:lnTo>
                <a:lnTo>
                  <a:pt x="747" y="59465"/>
                </a:lnTo>
                <a:lnTo>
                  <a:pt x="612" y="59125"/>
                </a:lnTo>
                <a:lnTo>
                  <a:pt x="544" y="58718"/>
                </a:lnTo>
                <a:lnTo>
                  <a:pt x="544" y="58718"/>
                </a:lnTo>
                <a:lnTo>
                  <a:pt x="679" y="59125"/>
                </a:lnTo>
                <a:lnTo>
                  <a:pt x="815" y="59397"/>
                </a:lnTo>
                <a:lnTo>
                  <a:pt x="1019" y="59669"/>
                </a:lnTo>
                <a:lnTo>
                  <a:pt x="1290" y="59940"/>
                </a:lnTo>
                <a:lnTo>
                  <a:pt x="1630" y="60144"/>
                </a:lnTo>
                <a:lnTo>
                  <a:pt x="2037" y="60279"/>
                </a:lnTo>
                <a:lnTo>
                  <a:pt x="2444" y="60415"/>
                </a:lnTo>
                <a:lnTo>
                  <a:pt x="4073" y="60619"/>
                </a:lnTo>
                <a:lnTo>
                  <a:pt x="6924" y="60890"/>
                </a:lnTo>
                <a:lnTo>
                  <a:pt x="8689" y="61026"/>
                </a:lnTo>
                <a:lnTo>
                  <a:pt x="10726" y="61162"/>
                </a:lnTo>
                <a:lnTo>
                  <a:pt x="12966" y="61230"/>
                </a:lnTo>
                <a:lnTo>
                  <a:pt x="17853" y="61230"/>
                </a:lnTo>
                <a:lnTo>
                  <a:pt x="20093" y="61162"/>
                </a:lnTo>
                <a:lnTo>
                  <a:pt x="22130" y="61026"/>
                </a:lnTo>
                <a:lnTo>
                  <a:pt x="23895" y="60890"/>
                </a:lnTo>
                <a:lnTo>
                  <a:pt x="26746" y="60619"/>
                </a:lnTo>
                <a:lnTo>
                  <a:pt x="28375" y="60415"/>
                </a:lnTo>
                <a:lnTo>
                  <a:pt x="28850" y="60279"/>
                </a:lnTo>
                <a:lnTo>
                  <a:pt x="29190" y="60144"/>
                </a:lnTo>
                <a:lnTo>
                  <a:pt x="29529" y="59940"/>
                </a:lnTo>
                <a:lnTo>
                  <a:pt x="29800" y="59669"/>
                </a:lnTo>
                <a:lnTo>
                  <a:pt x="30004" y="59397"/>
                </a:lnTo>
                <a:lnTo>
                  <a:pt x="30140" y="59125"/>
                </a:lnTo>
                <a:lnTo>
                  <a:pt x="30276" y="58718"/>
                </a:lnTo>
                <a:lnTo>
                  <a:pt x="30276" y="58311"/>
                </a:lnTo>
                <a:lnTo>
                  <a:pt x="30276" y="3259"/>
                </a:lnTo>
                <a:lnTo>
                  <a:pt x="30276" y="2852"/>
                </a:lnTo>
                <a:lnTo>
                  <a:pt x="30140" y="2444"/>
                </a:lnTo>
                <a:lnTo>
                  <a:pt x="30004" y="2173"/>
                </a:lnTo>
                <a:lnTo>
                  <a:pt x="29800" y="1901"/>
                </a:lnTo>
                <a:lnTo>
                  <a:pt x="29529" y="1698"/>
                </a:lnTo>
                <a:lnTo>
                  <a:pt x="29190" y="1494"/>
                </a:lnTo>
                <a:lnTo>
                  <a:pt x="28850" y="1358"/>
                </a:lnTo>
                <a:lnTo>
                  <a:pt x="28375" y="1223"/>
                </a:lnTo>
                <a:lnTo>
                  <a:pt x="27560" y="1087"/>
                </a:lnTo>
                <a:close/>
                <a:moveTo>
                  <a:pt x="15410" y="1"/>
                </a:moveTo>
                <a:lnTo>
                  <a:pt x="11608" y="69"/>
                </a:lnTo>
                <a:lnTo>
                  <a:pt x="7739" y="204"/>
                </a:lnTo>
                <a:lnTo>
                  <a:pt x="4413" y="408"/>
                </a:lnTo>
                <a:lnTo>
                  <a:pt x="3191" y="544"/>
                </a:lnTo>
                <a:lnTo>
                  <a:pt x="2309" y="680"/>
                </a:lnTo>
                <a:lnTo>
                  <a:pt x="1765" y="815"/>
                </a:lnTo>
                <a:lnTo>
                  <a:pt x="1290" y="1019"/>
                </a:lnTo>
                <a:lnTo>
                  <a:pt x="883" y="1223"/>
                </a:lnTo>
                <a:lnTo>
                  <a:pt x="544" y="1494"/>
                </a:lnTo>
                <a:lnTo>
                  <a:pt x="340" y="1901"/>
                </a:lnTo>
                <a:lnTo>
                  <a:pt x="136" y="2241"/>
                </a:lnTo>
                <a:lnTo>
                  <a:pt x="1" y="2716"/>
                </a:lnTo>
                <a:lnTo>
                  <a:pt x="1" y="3259"/>
                </a:lnTo>
                <a:lnTo>
                  <a:pt x="1" y="58311"/>
                </a:lnTo>
                <a:lnTo>
                  <a:pt x="1" y="58854"/>
                </a:lnTo>
                <a:lnTo>
                  <a:pt x="136" y="59261"/>
                </a:lnTo>
                <a:lnTo>
                  <a:pt x="340" y="59736"/>
                </a:lnTo>
                <a:lnTo>
                  <a:pt x="612" y="60076"/>
                </a:lnTo>
                <a:lnTo>
                  <a:pt x="951" y="60347"/>
                </a:lnTo>
                <a:lnTo>
                  <a:pt x="1358" y="60619"/>
                </a:lnTo>
                <a:lnTo>
                  <a:pt x="1833" y="60823"/>
                </a:lnTo>
                <a:lnTo>
                  <a:pt x="2309" y="60958"/>
                </a:lnTo>
                <a:lnTo>
                  <a:pt x="4006" y="61162"/>
                </a:lnTo>
                <a:lnTo>
                  <a:pt x="6857" y="61501"/>
                </a:lnTo>
                <a:lnTo>
                  <a:pt x="8689" y="61637"/>
                </a:lnTo>
                <a:lnTo>
                  <a:pt x="10726" y="61705"/>
                </a:lnTo>
                <a:lnTo>
                  <a:pt x="12966" y="61773"/>
                </a:lnTo>
                <a:lnTo>
                  <a:pt x="15410" y="61841"/>
                </a:lnTo>
                <a:lnTo>
                  <a:pt x="17853" y="61773"/>
                </a:lnTo>
                <a:lnTo>
                  <a:pt x="20093" y="61705"/>
                </a:lnTo>
                <a:lnTo>
                  <a:pt x="22130" y="61637"/>
                </a:lnTo>
                <a:lnTo>
                  <a:pt x="23963" y="61501"/>
                </a:lnTo>
                <a:lnTo>
                  <a:pt x="26814" y="61162"/>
                </a:lnTo>
                <a:lnTo>
                  <a:pt x="28511" y="60958"/>
                </a:lnTo>
                <a:lnTo>
                  <a:pt x="28986" y="60823"/>
                </a:lnTo>
                <a:lnTo>
                  <a:pt x="29461" y="60619"/>
                </a:lnTo>
                <a:lnTo>
                  <a:pt x="29868" y="60347"/>
                </a:lnTo>
                <a:lnTo>
                  <a:pt x="30208" y="60076"/>
                </a:lnTo>
                <a:lnTo>
                  <a:pt x="30479" y="59736"/>
                </a:lnTo>
                <a:lnTo>
                  <a:pt x="30683" y="59261"/>
                </a:lnTo>
                <a:lnTo>
                  <a:pt x="30819" y="58854"/>
                </a:lnTo>
                <a:lnTo>
                  <a:pt x="30819" y="58311"/>
                </a:lnTo>
                <a:lnTo>
                  <a:pt x="30819" y="3259"/>
                </a:lnTo>
                <a:lnTo>
                  <a:pt x="30819" y="2716"/>
                </a:lnTo>
                <a:lnTo>
                  <a:pt x="30683" y="2241"/>
                </a:lnTo>
                <a:lnTo>
                  <a:pt x="30547" y="1901"/>
                </a:lnTo>
                <a:lnTo>
                  <a:pt x="30276" y="1494"/>
                </a:lnTo>
                <a:lnTo>
                  <a:pt x="29936" y="1223"/>
                </a:lnTo>
                <a:lnTo>
                  <a:pt x="29529" y="1019"/>
                </a:lnTo>
                <a:lnTo>
                  <a:pt x="29054" y="815"/>
                </a:lnTo>
                <a:lnTo>
                  <a:pt x="28511" y="680"/>
                </a:lnTo>
                <a:lnTo>
                  <a:pt x="27628" y="544"/>
                </a:lnTo>
                <a:lnTo>
                  <a:pt x="26406" y="408"/>
                </a:lnTo>
                <a:lnTo>
                  <a:pt x="23080" y="204"/>
                </a:lnTo>
                <a:lnTo>
                  <a:pt x="19211" y="69"/>
                </a:lnTo>
                <a:lnTo>
                  <a:pt x="15410" y="1"/>
                </a:lnTo>
                <a:close/>
              </a:path>
            </a:pathLst>
          </a:custGeom>
          <a:solidFill>
            <a:srgbClr val="184769"/>
          </a:solidFill>
          <a:ln w="19050"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6983" y="657443"/>
            <a:ext cx="1920977" cy="3354467"/>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6575" y="670223"/>
            <a:ext cx="1933817" cy="3341687"/>
          </a:xfrm>
          <a:prstGeom prst="rect">
            <a:avLst/>
          </a:prstGeom>
        </p:spPr>
      </p:pic>
    </p:spTree>
    <p:extLst>
      <p:ext uri="{BB962C8B-B14F-4D97-AF65-F5344CB8AC3E}">
        <p14:creationId xmlns:p14="http://schemas.microsoft.com/office/powerpoint/2010/main" val="394769006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642"/>
        <p:cNvGrpSpPr/>
        <p:nvPr/>
      </p:nvGrpSpPr>
      <p:grpSpPr>
        <a:xfrm>
          <a:off x="0" y="0"/>
          <a:ext cx="0" cy="0"/>
          <a:chOff x="0" y="0"/>
          <a:chExt cx="0" cy="0"/>
        </a:xfrm>
      </p:grpSpPr>
      <p:sp>
        <p:nvSpPr>
          <p:cNvPr id="1646" name="Shape 1646"/>
          <p:cNvSpPr/>
          <p:nvPr/>
        </p:nvSpPr>
        <p:spPr>
          <a:xfrm>
            <a:off x="764398" y="480276"/>
            <a:ext cx="204520" cy="354334"/>
          </a:xfrm>
          <a:custGeom>
            <a:avLst/>
            <a:gdLst/>
            <a:ahLst/>
            <a:cxnLst/>
            <a:rect l="0" t="0" r="0" b="0"/>
            <a:pathLst>
              <a:path w="11870" h="20565" extrusionOk="0">
                <a:moveTo>
                  <a:pt x="6301" y="977"/>
                </a:moveTo>
                <a:lnTo>
                  <a:pt x="6423" y="1002"/>
                </a:lnTo>
                <a:lnTo>
                  <a:pt x="6497" y="1075"/>
                </a:lnTo>
                <a:lnTo>
                  <a:pt x="6570" y="1148"/>
                </a:lnTo>
                <a:lnTo>
                  <a:pt x="6594" y="1270"/>
                </a:lnTo>
                <a:lnTo>
                  <a:pt x="6570" y="1368"/>
                </a:lnTo>
                <a:lnTo>
                  <a:pt x="6497" y="1466"/>
                </a:lnTo>
                <a:lnTo>
                  <a:pt x="6423" y="1515"/>
                </a:lnTo>
                <a:lnTo>
                  <a:pt x="6301" y="1539"/>
                </a:lnTo>
                <a:lnTo>
                  <a:pt x="5569" y="1539"/>
                </a:lnTo>
                <a:lnTo>
                  <a:pt x="5446" y="1515"/>
                </a:lnTo>
                <a:lnTo>
                  <a:pt x="5373" y="1466"/>
                </a:lnTo>
                <a:lnTo>
                  <a:pt x="5300" y="1368"/>
                </a:lnTo>
                <a:lnTo>
                  <a:pt x="5276" y="1270"/>
                </a:lnTo>
                <a:lnTo>
                  <a:pt x="5300" y="1148"/>
                </a:lnTo>
                <a:lnTo>
                  <a:pt x="5373" y="1075"/>
                </a:lnTo>
                <a:lnTo>
                  <a:pt x="5446" y="1002"/>
                </a:lnTo>
                <a:lnTo>
                  <a:pt x="5569" y="977"/>
                </a:lnTo>
                <a:close/>
                <a:moveTo>
                  <a:pt x="10575" y="2565"/>
                </a:moveTo>
                <a:lnTo>
                  <a:pt x="10575" y="16706"/>
                </a:lnTo>
                <a:lnTo>
                  <a:pt x="1295" y="16706"/>
                </a:lnTo>
                <a:lnTo>
                  <a:pt x="1295" y="2565"/>
                </a:lnTo>
                <a:close/>
                <a:moveTo>
                  <a:pt x="5935" y="17780"/>
                </a:moveTo>
                <a:lnTo>
                  <a:pt x="6106" y="17805"/>
                </a:lnTo>
                <a:lnTo>
                  <a:pt x="6277" y="17854"/>
                </a:lnTo>
                <a:lnTo>
                  <a:pt x="6423" y="17927"/>
                </a:lnTo>
                <a:lnTo>
                  <a:pt x="6545" y="18025"/>
                </a:lnTo>
                <a:lnTo>
                  <a:pt x="6643" y="18147"/>
                </a:lnTo>
                <a:lnTo>
                  <a:pt x="6716" y="18293"/>
                </a:lnTo>
                <a:lnTo>
                  <a:pt x="6765" y="18464"/>
                </a:lnTo>
                <a:lnTo>
                  <a:pt x="6790" y="18635"/>
                </a:lnTo>
                <a:lnTo>
                  <a:pt x="6765" y="18806"/>
                </a:lnTo>
                <a:lnTo>
                  <a:pt x="6716" y="18977"/>
                </a:lnTo>
                <a:lnTo>
                  <a:pt x="6643" y="19124"/>
                </a:lnTo>
                <a:lnTo>
                  <a:pt x="6545" y="19246"/>
                </a:lnTo>
                <a:lnTo>
                  <a:pt x="6423" y="19343"/>
                </a:lnTo>
                <a:lnTo>
                  <a:pt x="6277" y="19417"/>
                </a:lnTo>
                <a:lnTo>
                  <a:pt x="6106" y="19465"/>
                </a:lnTo>
                <a:lnTo>
                  <a:pt x="5935" y="19490"/>
                </a:lnTo>
                <a:lnTo>
                  <a:pt x="5764" y="19465"/>
                </a:lnTo>
                <a:lnTo>
                  <a:pt x="5593" y="19417"/>
                </a:lnTo>
                <a:lnTo>
                  <a:pt x="5446" y="19343"/>
                </a:lnTo>
                <a:lnTo>
                  <a:pt x="5324" y="19246"/>
                </a:lnTo>
                <a:lnTo>
                  <a:pt x="5227" y="19124"/>
                </a:lnTo>
                <a:lnTo>
                  <a:pt x="5153" y="18977"/>
                </a:lnTo>
                <a:lnTo>
                  <a:pt x="5105" y="18806"/>
                </a:lnTo>
                <a:lnTo>
                  <a:pt x="5080" y="18635"/>
                </a:lnTo>
                <a:lnTo>
                  <a:pt x="5105" y="18464"/>
                </a:lnTo>
                <a:lnTo>
                  <a:pt x="5153" y="18293"/>
                </a:lnTo>
                <a:lnTo>
                  <a:pt x="5227" y="18147"/>
                </a:lnTo>
                <a:lnTo>
                  <a:pt x="5324" y="18025"/>
                </a:lnTo>
                <a:lnTo>
                  <a:pt x="5446" y="17927"/>
                </a:lnTo>
                <a:lnTo>
                  <a:pt x="5593" y="17854"/>
                </a:lnTo>
                <a:lnTo>
                  <a:pt x="5764" y="17805"/>
                </a:lnTo>
                <a:lnTo>
                  <a:pt x="5935" y="17780"/>
                </a:lnTo>
                <a:close/>
                <a:moveTo>
                  <a:pt x="1295" y="0"/>
                </a:moveTo>
                <a:lnTo>
                  <a:pt x="1026" y="25"/>
                </a:lnTo>
                <a:lnTo>
                  <a:pt x="782" y="98"/>
                </a:lnTo>
                <a:lnTo>
                  <a:pt x="562" y="220"/>
                </a:lnTo>
                <a:lnTo>
                  <a:pt x="366" y="367"/>
                </a:lnTo>
                <a:lnTo>
                  <a:pt x="220" y="562"/>
                </a:lnTo>
                <a:lnTo>
                  <a:pt x="98" y="782"/>
                </a:lnTo>
                <a:lnTo>
                  <a:pt x="25" y="1026"/>
                </a:lnTo>
                <a:lnTo>
                  <a:pt x="0" y="1295"/>
                </a:lnTo>
                <a:lnTo>
                  <a:pt x="0" y="19270"/>
                </a:lnTo>
                <a:lnTo>
                  <a:pt x="25" y="19539"/>
                </a:lnTo>
                <a:lnTo>
                  <a:pt x="98" y="19783"/>
                </a:lnTo>
                <a:lnTo>
                  <a:pt x="220" y="20003"/>
                </a:lnTo>
                <a:lnTo>
                  <a:pt x="366" y="20198"/>
                </a:lnTo>
                <a:lnTo>
                  <a:pt x="562" y="20345"/>
                </a:lnTo>
                <a:lnTo>
                  <a:pt x="782" y="20467"/>
                </a:lnTo>
                <a:lnTo>
                  <a:pt x="1026" y="20540"/>
                </a:lnTo>
                <a:lnTo>
                  <a:pt x="1295" y="20565"/>
                </a:lnTo>
                <a:lnTo>
                  <a:pt x="10575" y="20565"/>
                </a:lnTo>
                <a:lnTo>
                  <a:pt x="10844" y="20540"/>
                </a:lnTo>
                <a:lnTo>
                  <a:pt x="11088" y="20467"/>
                </a:lnTo>
                <a:lnTo>
                  <a:pt x="11308" y="20345"/>
                </a:lnTo>
                <a:lnTo>
                  <a:pt x="11503" y="20198"/>
                </a:lnTo>
                <a:lnTo>
                  <a:pt x="11650" y="20003"/>
                </a:lnTo>
                <a:lnTo>
                  <a:pt x="11772" y="19783"/>
                </a:lnTo>
                <a:lnTo>
                  <a:pt x="11845" y="19539"/>
                </a:lnTo>
                <a:lnTo>
                  <a:pt x="11870" y="19270"/>
                </a:lnTo>
                <a:lnTo>
                  <a:pt x="11870" y="1295"/>
                </a:lnTo>
                <a:lnTo>
                  <a:pt x="11845" y="1026"/>
                </a:lnTo>
                <a:lnTo>
                  <a:pt x="11772" y="782"/>
                </a:lnTo>
                <a:lnTo>
                  <a:pt x="11650" y="562"/>
                </a:lnTo>
                <a:lnTo>
                  <a:pt x="11503" y="367"/>
                </a:lnTo>
                <a:lnTo>
                  <a:pt x="11308" y="220"/>
                </a:lnTo>
                <a:lnTo>
                  <a:pt x="11088" y="98"/>
                </a:lnTo>
                <a:lnTo>
                  <a:pt x="10844" y="25"/>
                </a:lnTo>
                <a:lnTo>
                  <a:pt x="10575"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6" name="Shape 1635"/>
          <p:cNvSpPr/>
          <p:nvPr/>
        </p:nvSpPr>
        <p:spPr>
          <a:xfrm>
            <a:off x="5364088" y="489800"/>
            <a:ext cx="2075120" cy="4163909"/>
          </a:xfrm>
          <a:custGeom>
            <a:avLst/>
            <a:gdLst/>
            <a:ahLst/>
            <a:cxnLst/>
            <a:rect l="0" t="0" r="0" b="0"/>
            <a:pathLst>
              <a:path w="30819" h="61841" extrusionOk="0">
                <a:moveTo>
                  <a:pt x="5160" y="2580"/>
                </a:moveTo>
                <a:lnTo>
                  <a:pt x="5295" y="2648"/>
                </a:lnTo>
                <a:lnTo>
                  <a:pt x="5363" y="2784"/>
                </a:lnTo>
                <a:lnTo>
                  <a:pt x="5363" y="2920"/>
                </a:lnTo>
                <a:lnTo>
                  <a:pt x="5363" y="3055"/>
                </a:lnTo>
                <a:lnTo>
                  <a:pt x="5295" y="3191"/>
                </a:lnTo>
                <a:lnTo>
                  <a:pt x="5160" y="3259"/>
                </a:lnTo>
                <a:lnTo>
                  <a:pt x="4888" y="3259"/>
                </a:lnTo>
                <a:lnTo>
                  <a:pt x="4752" y="3191"/>
                </a:lnTo>
                <a:lnTo>
                  <a:pt x="4684" y="3055"/>
                </a:lnTo>
                <a:lnTo>
                  <a:pt x="4684" y="2920"/>
                </a:lnTo>
                <a:lnTo>
                  <a:pt x="4684" y="2784"/>
                </a:lnTo>
                <a:lnTo>
                  <a:pt x="4752" y="2648"/>
                </a:lnTo>
                <a:lnTo>
                  <a:pt x="4888" y="2580"/>
                </a:lnTo>
                <a:close/>
                <a:moveTo>
                  <a:pt x="15410" y="2241"/>
                </a:moveTo>
                <a:lnTo>
                  <a:pt x="15681" y="2309"/>
                </a:lnTo>
                <a:lnTo>
                  <a:pt x="15885" y="2444"/>
                </a:lnTo>
                <a:lnTo>
                  <a:pt x="16021" y="2648"/>
                </a:lnTo>
                <a:lnTo>
                  <a:pt x="16088" y="2920"/>
                </a:lnTo>
                <a:lnTo>
                  <a:pt x="16021" y="3191"/>
                </a:lnTo>
                <a:lnTo>
                  <a:pt x="15885" y="3395"/>
                </a:lnTo>
                <a:lnTo>
                  <a:pt x="15681" y="3531"/>
                </a:lnTo>
                <a:lnTo>
                  <a:pt x="15410" y="3598"/>
                </a:lnTo>
                <a:lnTo>
                  <a:pt x="15138" y="3531"/>
                </a:lnTo>
                <a:lnTo>
                  <a:pt x="14934" y="3395"/>
                </a:lnTo>
                <a:lnTo>
                  <a:pt x="14799" y="3191"/>
                </a:lnTo>
                <a:lnTo>
                  <a:pt x="14731" y="2920"/>
                </a:lnTo>
                <a:lnTo>
                  <a:pt x="14799" y="2648"/>
                </a:lnTo>
                <a:lnTo>
                  <a:pt x="14934" y="2444"/>
                </a:lnTo>
                <a:lnTo>
                  <a:pt x="15138" y="2309"/>
                </a:lnTo>
                <a:lnTo>
                  <a:pt x="15410" y="2241"/>
                </a:lnTo>
                <a:close/>
                <a:moveTo>
                  <a:pt x="29393" y="5228"/>
                </a:moveTo>
                <a:lnTo>
                  <a:pt x="29461" y="5296"/>
                </a:lnTo>
                <a:lnTo>
                  <a:pt x="29461" y="54849"/>
                </a:lnTo>
                <a:lnTo>
                  <a:pt x="1426" y="54849"/>
                </a:lnTo>
                <a:lnTo>
                  <a:pt x="1426" y="5296"/>
                </a:lnTo>
                <a:lnTo>
                  <a:pt x="1494" y="5228"/>
                </a:lnTo>
                <a:close/>
                <a:moveTo>
                  <a:pt x="15410" y="544"/>
                </a:moveTo>
                <a:lnTo>
                  <a:pt x="19143" y="612"/>
                </a:lnTo>
                <a:lnTo>
                  <a:pt x="23012" y="747"/>
                </a:lnTo>
                <a:lnTo>
                  <a:pt x="26339" y="951"/>
                </a:lnTo>
                <a:lnTo>
                  <a:pt x="27560" y="1087"/>
                </a:lnTo>
                <a:lnTo>
                  <a:pt x="27560" y="1087"/>
                </a:lnTo>
                <a:lnTo>
                  <a:pt x="26339" y="1019"/>
                </a:lnTo>
                <a:lnTo>
                  <a:pt x="23012" y="815"/>
                </a:lnTo>
                <a:lnTo>
                  <a:pt x="19143" y="680"/>
                </a:lnTo>
                <a:lnTo>
                  <a:pt x="15410" y="612"/>
                </a:lnTo>
                <a:lnTo>
                  <a:pt x="11676" y="680"/>
                </a:lnTo>
                <a:lnTo>
                  <a:pt x="7807" y="815"/>
                </a:lnTo>
                <a:lnTo>
                  <a:pt x="4481" y="1019"/>
                </a:lnTo>
                <a:lnTo>
                  <a:pt x="3259" y="1087"/>
                </a:lnTo>
                <a:lnTo>
                  <a:pt x="2444" y="1223"/>
                </a:lnTo>
                <a:lnTo>
                  <a:pt x="1969" y="1358"/>
                </a:lnTo>
                <a:lnTo>
                  <a:pt x="1630" y="1494"/>
                </a:lnTo>
                <a:lnTo>
                  <a:pt x="1290" y="1698"/>
                </a:lnTo>
                <a:lnTo>
                  <a:pt x="1019" y="1901"/>
                </a:lnTo>
                <a:lnTo>
                  <a:pt x="815" y="2173"/>
                </a:lnTo>
                <a:lnTo>
                  <a:pt x="679" y="2444"/>
                </a:lnTo>
                <a:lnTo>
                  <a:pt x="544" y="2852"/>
                </a:lnTo>
                <a:lnTo>
                  <a:pt x="544" y="3259"/>
                </a:lnTo>
                <a:lnTo>
                  <a:pt x="544" y="58311"/>
                </a:lnTo>
                <a:lnTo>
                  <a:pt x="544" y="58718"/>
                </a:lnTo>
                <a:lnTo>
                  <a:pt x="476" y="58311"/>
                </a:lnTo>
                <a:lnTo>
                  <a:pt x="476" y="3259"/>
                </a:lnTo>
                <a:lnTo>
                  <a:pt x="544" y="2784"/>
                </a:lnTo>
                <a:lnTo>
                  <a:pt x="612" y="2444"/>
                </a:lnTo>
                <a:lnTo>
                  <a:pt x="747" y="2105"/>
                </a:lnTo>
                <a:lnTo>
                  <a:pt x="951" y="1834"/>
                </a:lnTo>
                <a:lnTo>
                  <a:pt x="1222" y="1630"/>
                </a:lnTo>
                <a:lnTo>
                  <a:pt x="1562" y="1426"/>
                </a:lnTo>
                <a:lnTo>
                  <a:pt x="1969" y="1290"/>
                </a:lnTo>
                <a:lnTo>
                  <a:pt x="2444" y="1155"/>
                </a:lnTo>
                <a:lnTo>
                  <a:pt x="3259" y="1087"/>
                </a:lnTo>
                <a:lnTo>
                  <a:pt x="4481" y="951"/>
                </a:lnTo>
                <a:lnTo>
                  <a:pt x="7807" y="747"/>
                </a:lnTo>
                <a:lnTo>
                  <a:pt x="11676" y="612"/>
                </a:lnTo>
                <a:lnTo>
                  <a:pt x="15410" y="544"/>
                </a:lnTo>
                <a:close/>
                <a:moveTo>
                  <a:pt x="27560" y="1087"/>
                </a:moveTo>
                <a:lnTo>
                  <a:pt x="28375" y="1155"/>
                </a:lnTo>
                <a:lnTo>
                  <a:pt x="28850" y="1290"/>
                </a:lnTo>
                <a:lnTo>
                  <a:pt x="29257" y="1426"/>
                </a:lnTo>
                <a:lnTo>
                  <a:pt x="29597" y="1630"/>
                </a:lnTo>
                <a:lnTo>
                  <a:pt x="29868" y="1834"/>
                </a:lnTo>
                <a:lnTo>
                  <a:pt x="30072" y="2105"/>
                </a:lnTo>
                <a:lnTo>
                  <a:pt x="30208" y="2444"/>
                </a:lnTo>
                <a:lnTo>
                  <a:pt x="30276" y="2784"/>
                </a:lnTo>
                <a:lnTo>
                  <a:pt x="30344" y="3259"/>
                </a:lnTo>
                <a:lnTo>
                  <a:pt x="30344" y="58311"/>
                </a:lnTo>
                <a:lnTo>
                  <a:pt x="30276" y="58718"/>
                </a:lnTo>
                <a:lnTo>
                  <a:pt x="30208" y="59125"/>
                </a:lnTo>
                <a:lnTo>
                  <a:pt x="30072" y="59465"/>
                </a:lnTo>
                <a:lnTo>
                  <a:pt x="29868" y="59736"/>
                </a:lnTo>
                <a:lnTo>
                  <a:pt x="29597" y="60008"/>
                </a:lnTo>
                <a:lnTo>
                  <a:pt x="29257" y="60144"/>
                </a:lnTo>
                <a:lnTo>
                  <a:pt x="28850" y="60347"/>
                </a:lnTo>
                <a:lnTo>
                  <a:pt x="28375" y="60415"/>
                </a:lnTo>
                <a:lnTo>
                  <a:pt x="26746" y="60687"/>
                </a:lnTo>
                <a:lnTo>
                  <a:pt x="23895" y="60958"/>
                </a:lnTo>
                <a:lnTo>
                  <a:pt x="22130" y="61094"/>
                </a:lnTo>
                <a:lnTo>
                  <a:pt x="20093" y="61230"/>
                </a:lnTo>
                <a:lnTo>
                  <a:pt x="17853" y="61298"/>
                </a:lnTo>
                <a:lnTo>
                  <a:pt x="12966" y="61298"/>
                </a:lnTo>
                <a:lnTo>
                  <a:pt x="10726" y="61230"/>
                </a:lnTo>
                <a:lnTo>
                  <a:pt x="8689" y="61094"/>
                </a:lnTo>
                <a:lnTo>
                  <a:pt x="6924" y="60958"/>
                </a:lnTo>
                <a:lnTo>
                  <a:pt x="4073" y="60687"/>
                </a:lnTo>
                <a:lnTo>
                  <a:pt x="2444" y="60415"/>
                </a:lnTo>
                <a:lnTo>
                  <a:pt x="1969" y="60347"/>
                </a:lnTo>
                <a:lnTo>
                  <a:pt x="1562" y="60144"/>
                </a:lnTo>
                <a:lnTo>
                  <a:pt x="1290" y="60008"/>
                </a:lnTo>
                <a:lnTo>
                  <a:pt x="951" y="59736"/>
                </a:lnTo>
                <a:lnTo>
                  <a:pt x="747" y="59465"/>
                </a:lnTo>
                <a:lnTo>
                  <a:pt x="612" y="59125"/>
                </a:lnTo>
                <a:lnTo>
                  <a:pt x="544" y="58718"/>
                </a:lnTo>
                <a:lnTo>
                  <a:pt x="544" y="58718"/>
                </a:lnTo>
                <a:lnTo>
                  <a:pt x="679" y="59125"/>
                </a:lnTo>
                <a:lnTo>
                  <a:pt x="815" y="59397"/>
                </a:lnTo>
                <a:lnTo>
                  <a:pt x="1019" y="59669"/>
                </a:lnTo>
                <a:lnTo>
                  <a:pt x="1290" y="59940"/>
                </a:lnTo>
                <a:lnTo>
                  <a:pt x="1630" y="60144"/>
                </a:lnTo>
                <a:lnTo>
                  <a:pt x="2037" y="60279"/>
                </a:lnTo>
                <a:lnTo>
                  <a:pt x="2444" y="60415"/>
                </a:lnTo>
                <a:lnTo>
                  <a:pt x="4073" y="60619"/>
                </a:lnTo>
                <a:lnTo>
                  <a:pt x="6924" y="60890"/>
                </a:lnTo>
                <a:lnTo>
                  <a:pt x="8689" y="61026"/>
                </a:lnTo>
                <a:lnTo>
                  <a:pt x="10726" y="61162"/>
                </a:lnTo>
                <a:lnTo>
                  <a:pt x="12966" y="61230"/>
                </a:lnTo>
                <a:lnTo>
                  <a:pt x="17853" y="61230"/>
                </a:lnTo>
                <a:lnTo>
                  <a:pt x="20093" y="61162"/>
                </a:lnTo>
                <a:lnTo>
                  <a:pt x="22130" y="61026"/>
                </a:lnTo>
                <a:lnTo>
                  <a:pt x="23895" y="60890"/>
                </a:lnTo>
                <a:lnTo>
                  <a:pt x="26746" y="60619"/>
                </a:lnTo>
                <a:lnTo>
                  <a:pt x="28375" y="60415"/>
                </a:lnTo>
                <a:lnTo>
                  <a:pt x="28850" y="60279"/>
                </a:lnTo>
                <a:lnTo>
                  <a:pt x="29190" y="60144"/>
                </a:lnTo>
                <a:lnTo>
                  <a:pt x="29529" y="59940"/>
                </a:lnTo>
                <a:lnTo>
                  <a:pt x="29800" y="59669"/>
                </a:lnTo>
                <a:lnTo>
                  <a:pt x="30004" y="59397"/>
                </a:lnTo>
                <a:lnTo>
                  <a:pt x="30140" y="59125"/>
                </a:lnTo>
                <a:lnTo>
                  <a:pt x="30276" y="58718"/>
                </a:lnTo>
                <a:lnTo>
                  <a:pt x="30276" y="58311"/>
                </a:lnTo>
                <a:lnTo>
                  <a:pt x="30276" y="3259"/>
                </a:lnTo>
                <a:lnTo>
                  <a:pt x="30276" y="2852"/>
                </a:lnTo>
                <a:lnTo>
                  <a:pt x="30140" y="2444"/>
                </a:lnTo>
                <a:lnTo>
                  <a:pt x="30004" y="2173"/>
                </a:lnTo>
                <a:lnTo>
                  <a:pt x="29800" y="1901"/>
                </a:lnTo>
                <a:lnTo>
                  <a:pt x="29529" y="1698"/>
                </a:lnTo>
                <a:lnTo>
                  <a:pt x="29190" y="1494"/>
                </a:lnTo>
                <a:lnTo>
                  <a:pt x="28850" y="1358"/>
                </a:lnTo>
                <a:lnTo>
                  <a:pt x="28375" y="1223"/>
                </a:lnTo>
                <a:lnTo>
                  <a:pt x="27560" y="1087"/>
                </a:lnTo>
                <a:close/>
                <a:moveTo>
                  <a:pt x="15410" y="1"/>
                </a:moveTo>
                <a:lnTo>
                  <a:pt x="11608" y="69"/>
                </a:lnTo>
                <a:lnTo>
                  <a:pt x="7739" y="204"/>
                </a:lnTo>
                <a:lnTo>
                  <a:pt x="4413" y="408"/>
                </a:lnTo>
                <a:lnTo>
                  <a:pt x="3191" y="544"/>
                </a:lnTo>
                <a:lnTo>
                  <a:pt x="2309" y="680"/>
                </a:lnTo>
                <a:lnTo>
                  <a:pt x="1765" y="815"/>
                </a:lnTo>
                <a:lnTo>
                  <a:pt x="1290" y="1019"/>
                </a:lnTo>
                <a:lnTo>
                  <a:pt x="883" y="1223"/>
                </a:lnTo>
                <a:lnTo>
                  <a:pt x="544" y="1494"/>
                </a:lnTo>
                <a:lnTo>
                  <a:pt x="340" y="1901"/>
                </a:lnTo>
                <a:lnTo>
                  <a:pt x="136" y="2241"/>
                </a:lnTo>
                <a:lnTo>
                  <a:pt x="1" y="2716"/>
                </a:lnTo>
                <a:lnTo>
                  <a:pt x="1" y="3259"/>
                </a:lnTo>
                <a:lnTo>
                  <a:pt x="1" y="58311"/>
                </a:lnTo>
                <a:lnTo>
                  <a:pt x="1" y="58854"/>
                </a:lnTo>
                <a:lnTo>
                  <a:pt x="136" y="59261"/>
                </a:lnTo>
                <a:lnTo>
                  <a:pt x="340" y="59736"/>
                </a:lnTo>
                <a:lnTo>
                  <a:pt x="612" y="60076"/>
                </a:lnTo>
                <a:lnTo>
                  <a:pt x="951" y="60347"/>
                </a:lnTo>
                <a:lnTo>
                  <a:pt x="1358" y="60619"/>
                </a:lnTo>
                <a:lnTo>
                  <a:pt x="1833" y="60823"/>
                </a:lnTo>
                <a:lnTo>
                  <a:pt x="2309" y="60958"/>
                </a:lnTo>
                <a:lnTo>
                  <a:pt x="4006" y="61162"/>
                </a:lnTo>
                <a:lnTo>
                  <a:pt x="6857" y="61501"/>
                </a:lnTo>
                <a:lnTo>
                  <a:pt x="8689" y="61637"/>
                </a:lnTo>
                <a:lnTo>
                  <a:pt x="10726" y="61705"/>
                </a:lnTo>
                <a:lnTo>
                  <a:pt x="12966" y="61773"/>
                </a:lnTo>
                <a:lnTo>
                  <a:pt x="15410" y="61841"/>
                </a:lnTo>
                <a:lnTo>
                  <a:pt x="17853" y="61773"/>
                </a:lnTo>
                <a:lnTo>
                  <a:pt x="20093" y="61705"/>
                </a:lnTo>
                <a:lnTo>
                  <a:pt x="22130" y="61637"/>
                </a:lnTo>
                <a:lnTo>
                  <a:pt x="23963" y="61501"/>
                </a:lnTo>
                <a:lnTo>
                  <a:pt x="26814" y="61162"/>
                </a:lnTo>
                <a:lnTo>
                  <a:pt x="28511" y="60958"/>
                </a:lnTo>
                <a:lnTo>
                  <a:pt x="28986" y="60823"/>
                </a:lnTo>
                <a:lnTo>
                  <a:pt x="29461" y="60619"/>
                </a:lnTo>
                <a:lnTo>
                  <a:pt x="29868" y="60347"/>
                </a:lnTo>
                <a:lnTo>
                  <a:pt x="30208" y="60076"/>
                </a:lnTo>
                <a:lnTo>
                  <a:pt x="30479" y="59736"/>
                </a:lnTo>
                <a:lnTo>
                  <a:pt x="30683" y="59261"/>
                </a:lnTo>
                <a:lnTo>
                  <a:pt x="30819" y="58854"/>
                </a:lnTo>
                <a:lnTo>
                  <a:pt x="30819" y="58311"/>
                </a:lnTo>
                <a:lnTo>
                  <a:pt x="30819" y="3259"/>
                </a:lnTo>
                <a:lnTo>
                  <a:pt x="30819" y="2716"/>
                </a:lnTo>
                <a:lnTo>
                  <a:pt x="30683" y="2241"/>
                </a:lnTo>
                <a:lnTo>
                  <a:pt x="30547" y="1901"/>
                </a:lnTo>
                <a:lnTo>
                  <a:pt x="30276" y="1494"/>
                </a:lnTo>
                <a:lnTo>
                  <a:pt x="29936" y="1223"/>
                </a:lnTo>
                <a:lnTo>
                  <a:pt x="29529" y="1019"/>
                </a:lnTo>
                <a:lnTo>
                  <a:pt x="29054" y="815"/>
                </a:lnTo>
                <a:lnTo>
                  <a:pt x="28511" y="680"/>
                </a:lnTo>
                <a:lnTo>
                  <a:pt x="27628" y="544"/>
                </a:lnTo>
                <a:lnTo>
                  <a:pt x="26406" y="408"/>
                </a:lnTo>
                <a:lnTo>
                  <a:pt x="23080" y="204"/>
                </a:lnTo>
                <a:lnTo>
                  <a:pt x="19211" y="69"/>
                </a:lnTo>
                <a:lnTo>
                  <a:pt x="15410" y="1"/>
                </a:lnTo>
                <a:close/>
              </a:path>
            </a:pathLst>
          </a:custGeom>
          <a:solidFill>
            <a:srgbClr val="184769"/>
          </a:solidFill>
          <a:ln w="19050"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 name="Shape 1636"/>
          <p:cNvSpPr txBox="1">
            <a:spLocks/>
          </p:cNvSpPr>
          <p:nvPr/>
        </p:nvSpPr>
        <p:spPr>
          <a:xfrm>
            <a:off x="744436" y="3003925"/>
            <a:ext cx="4101900" cy="1191175"/>
          </a:xfrm>
          <a:prstGeom prst="rect">
            <a:avLst/>
          </a:prstGeom>
          <a:noFill/>
          <a:ln>
            <a:noFill/>
          </a:ln>
        </p:spPr>
        <p:txBody>
          <a:bodyPr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600"/>
              </a:spcBef>
              <a:spcAft>
                <a:spcPts val="0"/>
              </a:spcAft>
              <a:buClr>
                <a:srgbClr val="19BBD5"/>
              </a:buClr>
              <a:buFont typeface="Muli"/>
              <a:buChar char="◇"/>
              <a:defRPr sz="1400" b="0" i="0" u="none" strike="noStrike" cap="none">
                <a:solidFill>
                  <a:srgbClr val="C6DAEC"/>
                </a:solidFill>
                <a:latin typeface="Muli"/>
                <a:ea typeface="Muli"/>
                <a:cs typeface="Muli"/>
                <a:sym typeface="Muli"/>
                <a:rtl val="0"/>
              </a:defRPr>
            </a:lvl1pPr>
            <a:lvl2pPr marR="0" lvl="1" algn="l" rtl="0">
              <a:lnSpc>
                <a:spcPct val="100000"/>
              </a:lnSpc>
              <a:spcBef>
                <a:spcPts val="480"/>
              </a:spcBef>
              <a:spcAft>
                <a:spcPts val="0"/>
              </a:spcAft>
              <a:buClr>
                <a:srgbClr val="19BBD5"/>
              </a:buClr>
              <a:buFont typeface="Muli"/>
              <a:buChar char="￭"/>
              <a:defRPr sz="1400" b="0" i="0" u="none" strike="noStrike" cap="none">
                <a:solidFill>
                  <a:srgbClr val="C6DAEC"/>
                </a:solidFill>
                <a:latin typeface="Muli"/>
                <a:ea typeface="Muli"/>
                <a:cs typeface="Muli"/>
                <a:sym typeface="Muli"/>
                <a:rtl val="0"/>
              </a:defRPr>
            </a:lvl2pPr>
            <a:lvl3pPr marR="0" lvl="2" algn="l" rtl="0">
              <a:lnSpc>
                <a:spcPct val="100000"/>
              </a:lnSpc>
              <a:spcBef>
                <a:spcPts val="480"/>
              </a:spcBef>
              <a:spcAft>
                <a:spcPts val="0"/>
              </a:spcAft>
              <a:buClr>
                <a:srgbClr val="19BBD5"/>
              </a:buClr>
              <a:buFont typeface="Muli"/>
              <a:buChar char="￮"/>
              <a:defRPr sz="1400" b="0" i="0" u="none" strike="noStrike" cap="none">
                <a:solidFill>
                  <a:srgbClr val="C6DAEC"/>
                </a:solidFill>
                <a:latin typeface="Muli"/>
                <a:ea typeface="Muli"/>
                <a:cs typeface="Muli"/>
                <a:sym typeface="Muli"/>
                <a:rtl val="0"/>
              </a:defRPr>
            </a:lvl3pPr>
            <a:lvl4pPr marR="0" lvl="3" algn="l" rtl="0">
              <a:lnSpc>
                <a:spcPct val="100000"/>
              </a:lnSpc>
              <a:spcBef>
                <a:spcPts val="360"/>
              </a:spcBef>
              <a:spcAft>
                <a:spcPts val="0"/>
              </a:spcAft>
              <a:buClr>
                <a:srgbClr val="19BBD5"/>
              </a:buClr>
              <a:buFont typeface="Muli"/>
              <a:buNone/>
              <a:defRPr sz="1400" b="0" i="0" u="none" strike="noStrike" cap="none">
                <a:solidFill>
                  <a:srgbClr val="C6DAEC"/>
                </a:solidFill>
                <a:latin typeface="Muli"/>
                <a:ea typeface="Muli"/>
                <a:cs typeface="Muli"/>
                <a:sym typeface="Muli"/>
                <a:rtl val="0"/>
              </a:defRPr>
            </a:lvl4pPr>
            <a:lvl5pPr marR="0" lvl="4" algn="l" rtl="0">
              <a:lnSpc>
                <a:spcPct val="100000"/>
              </a:lnSpc>
              <a:spcBef>
                <a:spcPts val="360"/>
              </a:spcBef>
              <a:spcAft>
                <a:spcPts val="0"/>
              </a:spcAft>
              <a:buClr>
                <a:srgbClr val="19BBD5"/>
              </a:buClr>
              <a:buFont typeface="Muli"/>
              <a:buNone/>
              <a:defRPr sz="1400" b="0" i="0" u="none" strike="noStrike" cap="none">
                <a:solidFill>
                  <a:srgbClr val="C6DAEC"/>
                </a:solidFill>
                <a:latin typeface="Muli"/>
                <a:ea typeface="Muli"/>
                <a:cs typeface="Muli"/>
                <a:sym typeface="Muli"/>
                <a:rtl val="0"/>
              </a:defRPr>
            </a:lvl5pPr>
            <a:lvl6pPr marR="0" lvl="5" algn="l" rtl="0">
              <a:lnSpc>
                <a:spcPct val="100000"/>
              </a:lnSpc>
              <a:spcBef>
                <a:spcPts val="360"/>
              </a:spcBef>
              <a:spcAft>
                <a:spcPts val="0"/>
              </a:spcAft>
              <a:buClr>
                <a:srgbClr val="C6DAEC"/>
              </a:buClr>
              <a:buFont typeface="Muli"/>
              <a:buNone/>
              <a:defRPr sz="1400" b="0" i="0" u="none" strike="noStrike" cap="none">
                <a:solidFill>
                  <a:srgbClr val="C6DAEC"/>
                </a:solidFill>
                <a:latin typeface="Muli"/>
                <a:ea typeface="Muli"/>
                <a:cs typeface="Muli"/>
                <a:sym typeface="Muli"/>
                <a:rtl val="0"/>
              </a:defRPr>
            </a:lvl6pPr>
            <a:lvl7pPr marR="0" lvl="6" algn="l" rtl="0">
              <a:lnSpc>
                <a:spcPct val="100000"/>
              </a:lnSpc>
              <a:spcBef>
                <a:spcPts val="360"/>
              </a:spcBef>
              <a:spcAft>
                <a:spcPts val="0"/>
              </a:spcAft>
              <a:buClr>
                <a:srgbClr val="C6DAEC"/>
              </a:buClr>
              <a:buFont typeface="Muli"/>
              <a:buNone/>
              <a:defRPr sz="1400" b="0" i="0" u="none" strike="noStrike" cap="none">
                <a:solidFill>
                  <a:srgbClr val="C6DAEC"/>
                </a:solidFill>
                <a:latin typeface="Muli"/>
                <a:ea typeface="Muli"/>
                <a:cs typeface="Muli"/>
                <a:sym typeface="Muli"/>
                <a:rtl val="0"/>
              </a:defRPr>
            </a:lvl7pPr>
            <a:lvl8pPr marR="0" lvl="7" algn="l" rtl="0">
              <a:lnSpc>
                <a:spcPct val="100000"/>
              </a:lnSpc>
              <a:spcBef>
                <a:spcPts val="360"/>
              </a:spcBef>
              <a:spcAft>
                <a:spcPts val="0"/>
              </a:spcAft>
              <a:buClr>
                <a:srgbClr val="C6DAEC"/>
              </a:buClr>
              <a:buFont typeface="Muli"/>
              <a:buNone/>
              <a:defRPr sz="1400" b="0" i="0" u="none" strike="noStrike" cap="none">
                <a:solidFill>
                  <a:srgbClr val="C6DAEC"/>
                </a:solidFill>
                <a:latin typeface="Muli"/>
                <a:ea typeface="Muli"/>
                <a:cs typeface="Muli"/>
                <a:sym typeface="Muli"/>
                <a:rtl val="0"/>
              </a:defRPr>
            </a:lvl8pPr>
            <a:lvl9pPr marR="0" lvl="8" algn="l" rtl="0">
              <a:lnSpc>
                <a:spcPct val="100000"/>
              </a:lnSpc>
              <a:spcBef>
                <a:spcPts val="360"/>
              </a:spcBef>
              <a:spcAft>
                <a:spcPts val="0"/>
              </a:spcAft>
              <a:buClr>
                <a:srgbClr val="C6DAEC"/>
              </a:buClr>
              <a:buFont typeface="Muli"/>
              <a:buNone/>
              <a:defRPr sz="1400" b="0" i="0" u="none" strike="noStrike" cap="none">
                <a:solidFill>
                  <a:srgbClr val="C6DAEC"/>
                </a:solidFill>
                <a:latin typeface="Muli"/>
                <a:ea typeface="Muli"/>
                <a:cs typeface="Muli"/>
                <a:sym typeface="Muli"/>
                <a:rtl val="0"/>
              </a:defRPr>
            </a:lvl9pPr>
          </a:lstStyle>
          <a:p>
            <a:pPr>
              <a:spcBef>
                <a:spcPts val="0"/>
              </a:spcBef>
              <a:buFont typeface="Muli"/>
              <a:buNone/>
            </a:pPr>
            <a:r>
              <a:rPr lang="en" sz="2400" b="1" dirty="0" smtClean="0">
                <a:solidFill>
                  <a:srgbClr val="19BBD5"/>
                </a:solidFill>
                <a:latin typeface="Andalus" pitchFamily="18" charset="-78"/>
                <a:cs typeface="Andalus" pitchFamily="18" charset="-78"/>
              </a:rPr>
              <a:t>Android Application </a:t>
            </a:r>
            <a:r>
              <a:rPr lang="ar-SA" sz="2400" b="1" dirty="0">
                <a:solidFill>
                  <a:srgbClr val="19BBD5"/>
                </a:solidFill>
                <a:latin typeface="Andalus" pitchFamily="18" charset="-78"/>
                <a:cs typeface="Andalus" pitchFamily="18" charset="-78"/>
              </a:rPr>
              <a:t>:</a:t>
            </a:r>
            <a:endParaRPr lang="en" sz="2400" b="1" dirty="0" smtClean="0">
              <a:solidFill>
                <a:srgbClr val="19BBD5"/>
              </a:solidFill>
              <a:latin typeface="Andalus" pitchFamily="18" charset="-78"/>
              <a:cs typeface="Andalus" pitchFamily="18" charset="-78"/>
            </a:endParaRPr>
          </a:p>
          <a:p>
            <a:pPr>
              <a:spcBef>
                <a:spcPts val="0"/>
              </a:spcBef>
              <a:buNone/>
            </a:pPr>
            <a:r>
              <a:rPr lang="en-US" sz="2400" dirty="0" smtClean="0">
                <a:latin typeface="Andalus" pitchFamily="18" charset="-78"/>
                <a:cs typeface="Andalus" pitchFamily="18" charset="-78"/>
              </a:rPr>
              <a:t>The applicant can either confirm the appointment or reject it. If he confirms it, he’ll be asked about the type of the interview which is either via Skype or Face to face</a:t>
            </a:r>
          </a:p>
        </p:txBody>
      </p:sp>
      <p:sp>
        <p:nvSpPr>
          <p:cNvPr id="10" name="Shape 1637"/>
          <p:cNvSpPr/>
          <p:nvPr/>
        </p:nvSpPr>
        <p:spPr>
          <a:xfrm>
            <a:off x="5468725" y="839000"/>
            <a:ext cx="1888499" cy="3356100"/>
          </a:xfrm>
          <a:prstGeom prst="rect">
            <a:avLst/>
          </a:prstGeom>
          <a:noFill/>
          <a:ln>
            <a:noFill/>
          </a:ln>
        </p:spPr>
        <p:txBody>
          <a:bodyPr lIns="91425" tIns="91425" rIns="91425" bIns="91425" anchor="ctr" anchorCtr="0">
            <a:noAutofit/>
          </a:bodyPr>
          <a:lstStyle/>
          <a:p>
            <a:pPr lvl="0" algn="ctr">
              <a:spcBef>
                <a:spcPts val="0"/>
              </a:spcBef>
              <a:buNone/>
            </a:pPr>
            <a:endParaRPr lang="en" sz="1000" dirty="0">
              <a:solidFill>
                <a:srgbClr val="C6DAEC"/>
              </a:solidFill>
              <a:latin typeface="Muli"/>
              <a:ea typeface="Muli"/>
              <a:cs typeface="Muli"/>
              <a:sym typeface="Muli"/>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68725" y="915566"/>
            <a:ext cx="1888499" cy="327953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35"/>
          <p:cNvSpPr/>
          <p:nvPr/>
        </p:nvSpPr>
        <p:spPr>
          <a:xfrm>
            <a:off x="5076056" y="411510"/>
            <a:ext cx="2363152" cy="4242199"/>
          </a:xfrm>
          <a:custGeom>
            <a:avLst/>
            <a:gdLst/>
            <a:ahLst/>
            <a:cxnLst/>
            <a:rect l="0" t="0" r="0" b="0"/>
            <a:pathLst>
              <a:path w="30819" h="61841" extrusionOk="0">
                <a:moveTo>
                  <a:pt x="5160" y="2580"/>
                </a:moveTo>
                <a:lnTo>
                  <a:pt x="5295" y="2648"/>
                </a:lnTo>
                <a:lnTo>
                  <a:pt x="5363" y="2784"/>
                </a:lnTo>
                <a:lnTo>
                  <a:pt x="5363" y="2920"/>
                </a:lnTo>
                <a:lnTo>
                  <a:pt x="5363" y="3055"/>
                </a:lnTo>
                <a:lnTo>
                  <a:pt x="5295" y="3191"/>
                </a:lnTo>
                <a:lnTo>
                  <a:pt x="5160" y="3259"/>
                </a:lnTo>
                <a:lnTo>
                  <a:pt x="4888" y="3259"/>
                </a:lnTo>
                <a:lnTo>
                  <a:pt x="4752" y="3191"/>
                </a:lnTo>
                <a:lnTo>
                  <a:pt x="4684" y="3055"/>
                </a:lnTo>
                <a:lnTo>
                  <a:pt x="4684" y="2920"/>
                </a:lnTo>
                <a:lnTo>
                  <a:pt x="4684" y="2784"/>
                </a:lnTo>
                <a:lnTo>
                  <a:pt x="4752" y="2648"/>
                </a:lnTo>
                <a:lnTo>
                  <a:pt x="4888" y="2580"/>
                </a:lnTo>
                <a:close/>
                <a:moveTo>
                  <a:pt x="15410" y="2241"/>
                </a:moveTo>
                <a:lnTo>
                  <a:pt x="15681" y="2309"/>
                </a:lnTo>
                <a:lnTo>
                  <a:pt x="15885" y="2444"/>
                </a:lnTo>
                <a:lnTo>
                  <a:pt x="16021" y="2648"/>
                </a:lnTo>
                <a:lnTo>
                  <a:pt x="16088" y="2920"/>
                </a:lnTo>
                <a:lnTo>
                  <a:pt x="16021" y="3191"/>
                </a:lnTo>
                <a:lnTo>
                  <a:pt x="15885" y="3395"/>
                </a:lnTo>
                <a:lnTo>
                  <a:pt x="15681" y="3531"/>
                </a:lnTo>
                <a:lnTo>
                  <a:pt x="15410" y="3598"/>
                </a:lnTo>
                <a:lnTo>
                  <a:pt x="15138" y="3531"/>
                </a:lnTo>
                <a:lnTo>
                  <a:pt x="14934" y="3395"/>
                </a:lnTo>
                <a:lnTo>
                  <a:pt x="14799" y="3191"/>
                </a:lnTo>
                <a:lnTo>
                  <a:pt x="14731" y="2920"/>
                </a:lnTo>
                <a:lnTo>
                  <a:pt x="14799" y="2648"/>
                </a:lnTo>
                <a:lnTo>
                  <a:pt x="14934" y="2444"/>
                </a:lnTo>
                <a:lnTo>
                  <a:pt x="15138" y="2309"/>
                </a:lnTo>
                <a:lnTo>
                  <a:pt x="15410" y="2241"/>
                </a:lnTo>
                <a:close/>
                <a:moveTo>
                  <a:pt x="29393" y="5228"/>
                </a:moveTo>
                <a:lnTo>
                  <a:pt x="29461" y="5296"/>
                </a:lnTo>
                <a:lnTo>
                  <a:pt x="29461" y="54849"/>
                </a:lnTo>
                <a:lnTo>
                  <a:pt x="1426" y="54849"/>
                </a:lnTo>
                <a:lnTo>
                  <a:pt x="1426" y="5296"/>
                </a:lnTo>
                <a:lnTo>
                  <a:pt x="1494" y="5228"/>
                </a:lnTo>
                <a:close/>
                <a:moveTo>
                  <a:pt x="15410" y="544"/>
                </a:moveTo>
                <a:lnTo>
                  <a:pt x="19143" y="612"/>
                </a:lnTo>
                <a:lnTo>
                  <a:pt x="23012" y="747"/>
                </a:lnTo>
                <a:lnTo>
                  <a:pt x="26339" y="951"/>
                </a:lnTo>
                <a:lnTo>
                  <a:pt x="27560" y="1087"/>
                </a:lnTo>
                <a:lnTo>
                  <a:pt x="27560" y="1087"/>
                </a:lnTo>
                <a:lnTo>
                  <a:pt x="26339" y="1019"/>
                </a:lnTo>
                <a:lnTo>
                  <a:pt x="23012" y="815"/>
                </a:lnTo>
                <a:lnTo>
                  <a:pt x="19143" y="680"/>
                </a:lnTo>
                <a:lnTo>
                  <a:pt x="15410" y="612"/>
                </a:lnTo>
                <a:lnTo>
                  <a:pt x="11676" y="680"/>
                </a:lnTo>
                <a:lnTo>
                  <a:pt x="7807" y="815"/>
                </a:lnTo>
                <a:lnTo>
                  <a:pt x="4481" y="1019"/>
                </a:lnTo>
                <a:lnTo>
                  <a:pt x="3259" y="1087"/>
                </a:lnTo>
                <a:lnTo>
                  <a:pt x="2444" y="1223"/>
                </a:lnTo>
                <a:lnTo>
                  <a:pt x="1969" y="1358"/>
                </a:lnTo>
                <a:lnTo>
                  <a:pt x="1630" y="1494"/>
                </a:lnTo>
                <a:lnTo>
                  <a:pt x="1290" y="1698"/>
                </a:lnTo>
                <a:lnTo>
                  <a:pt x="1019" y="1901"/>
                </a:lnTo>
                <a:lnTo>
                  <a:pt x="815" y="2173"/>
                </a:lnTo>
                <a:lnTo>
                  <a:pt x="679" y="2444"/>
                </a:lnTo>
                <a:lnTo>
                  <a:pt x="544" y="2852"/>
                </a:lnTo>
                <a:lnTo>
                  <a:pt x="544" y="3259"/>
                </a:lnTo>
                <a:lnTo>
                  <a:pt x="544" y="58311"/>
                </a:lnTo>
                <a:lnTo>
                  <a:pt x="544" y="58718"/>
                </a:lnTo>
                <a:lnTo>
                  <a:pt x="476" y="58311"/>
                </a:lnTo>
                <a:lnTo>
                  <a:pt x="476" y="3259"/>
                </a:lnTo>
                <a:lnTo>
                  <a:pt x="544" y="2784"/>
                </a:lnTo>
                <a:lnTo>
                  <a:pt x="612" y="2444"/>
                </a:lnTo>
                <a:lnTo>
                  <a:pt x="747" y="2105"/>
                </a:lnTo>
                <a:lnTo>
                  <a:pt x="951" y="1834"/>
                </a:lnTo>
                <a:lnTo>
                  <a:pt x="1222" y="1630"/>
                </a:lnTo>
                <a:lnTo>
                  <a:pt x="1562" y="1426"/>
                </a:lnTo>
                <a:lnTo>
                  <a:pt x="1969" y="1290"/>
                </a:lnTo>
                <a:lnTo>
                  <a:pt x="2444" y="1155"/>
                </a:lnTo>
                <a:lnTo>
                  <a:pt x="3259" y="1087"/>
                </a:lnTo>
                <a:lnTo>
                  <a:pt x="4481" y="951"/>
                </a:lnTo>
                <a:lnTo>
                  <a:pt x="7807" y="747"/>
                </a:lnTo>
                <a:lnTo>
                  <a:pt x="11676" y="612"/>
                </a:lnTo>
                <a:lnTo>
                  <a:pt x="15410" y="544"/>
                </a:lnTo>
                <a:close/>
                <a:moveTo>
                  <a:pt x="27560" y="1087"/>
                </a:moveTo>
                <a:lnTo>
                  <a:pt x="28375" y="1155"/>
                </a:lnTo>
                <a:lnTo>
                  <a:pt x="28850" y="1290"/>
                </a:lnTo>
                <a:lnTo>
                  <a:pt x="29257" y="1426"/>
                </a:lnTo>
                <a:lnTo>
                  <a:pt x="29597" y="1630"/>
                </a:lnTo>
                <a:lnTo>
                  <a:pt x="29868" y="1834"/>
                </a:lnTo>
                <a:lnTo>
                  <a:pt x="30072" y="2105"/>
                </a:lnTo>
                <a:lnTo>
                  <a:pt x="30208" y="2444"/>
                </a:lnTo>
                <a:lnTo>
                  <a:pt x="30276" y="2784"/>
                </a:lnTo>
                <a:lnTo>
                  <a:pt x="30344" y="3259"/>
                </a:lnTo>
                <a:lnTo>
                  <a:pt x="30344" y="58311"/>
                </a:lnTo>
                <a:lnTo>
                  <a:pt x="30276" y="58718"/>
                </a:lnTo>
                <a:lnTo>
                  <a:pt x="30208" y="59125"/>
                </a:lnTo>
                <a:lnTo>
                  <a:pt x="30072" y="59465"/>
                </a:lnTo>
                <a:lnTo>
                  <a:pt x="29868" y="59736"/>
                </a:lnTo>
                <a:lnTo>
                  <a:pt x="29597" y="60008"/>
                </a:lnTo>
                <a:lnTo>
                  <a:pt x="29257" y="60144"/>
                </a:lnTo>
                <a:lnTo>
                  <a:pt x="28850" y="60347"/>
                </a:lnTo>
                <a:lnTo>
                  <a:pt x="28375" y="60415"/>
                </a:lnTo>
                <a:lnTo>
                  <a:pt x="26746" y="60687"/>
                </a:lnTo>
                <a:lnTo>
                  <a:pt x="23895" y="60958"/>
                </a:lnTo>
                <a:lnTo>
                  <a:pt x="22130" y="61094"/>
                </a:lnTo>
                <a:lnTo>
                  <a:pt x="20093" y="61230"/>
                </a:lnTo>
                <a:lnTo>
                  <a:pt x="17853" y="61298"/>
                </a:lnTo>
                <a:lnTo>
                  <a:pt x="12966" y="61298"/>
                </a:lnTo>
                <a:lnTo>
                  <a:pt x="10726" y="61230"/>
                </a:lnTo>
                <a:lnTo>
                  <a:pt x="8689" y="61094"/>
                </a:lnTo>
                <a:lnTo>
                  <a:pt x="6924" y="60958"/>
                </a:lnTo>
                <a:lnTo>
                  <a:pt x="4073" y="60687"/>
                </a:lnTo>
                <a:lnTo>
                  <a:pt x="2444" y="60415"/>
                </a:lnTo>
                <a:lnTo>
                  <a:pt x="1969" y="60347"/>
                </a:lnTo>
                <a:lnTo>
                  <a:pt x="1562" y="60144"/>
                </a:lnTo>
                <a:lnTo>
                  <a:pt x="1290" y="60008"/>
                </a:lnTo>
                <a:lnTo>
                  <a:pt x="951" y="59736"/>
                </a:lnTo>
                <a:lnTo>
                  <a:pt x="747" y="59465"/>
                </a:lnTo>
                <a:lnTo>
                  <a:pt x="612" y="59125"/>
                </a:lnTo>
                <a:lnTo>
                  <a:pt x="544" y="58718"/>
                </a:lnTo>
                <a:lnTo>
                  <a:pt x="544" y="58718"/>
                </a:lnTo>
                <a:lnTo>
                  <a:pt x="679" y="59125"/>
                </a:lnTo>
                <a:lnTo>
                  <a:pt x="815" y="59397"/>
                </a:lnTo>
                <a:lnTo>
                  <a:pt x="1019" y="59669"/>
                </a:lnTo>
                <a:lnTo>
                  <a:pt x="1290" y="59940"/>
                </a:lnTo>
                <a:lnTo>
                  <a:pt x="1630" y="60144"/>
                </a:lnTo>
                <a:lnTo>
                  <a:pt x="2037" y="60279"/>
                </a:lnTo>
                <a:lnTo>
                  <a:pt x="2444" y="60415"/>
                </a:lnTo>
                <a:lnTo>
                  <a:pt x="4073" y="60619"/>
                </a:lnTo>
                <a:lnTo>
                  <a:pt x="6924" y="60890"/>
                </a:lnTo>
                <a:lnTo>
                  <a:pt x="8689" y="61026"/>
                </a:lnTo>
                <a:lnTo>
                  <a:pt x="10726" y="61162"/>
                </a:lnTo>
                <a:lnTo>
                  <a:pt x="12966" y="61230"/>
                </a:lnTo>
                <a:lnTo>
                  <a:pt x="17853" y="61230"/>
                </a:lnTo>
                <a:lnTo>
                  <a:pt x="20093" y="61162"/>
                </a:lnTo>
                <a:lnTo>
                  <a:pt x="22130" y="61026"/>
                </a:lnTo>
                <a:lnTo>
                  <a:pt x="23895" y="60890"/>
                </a:lnTo>
                <a:lnTo>
                  <a:pt x="26746" y="60619"/>
                </a:lnTo>
                <a:lnTo>
                  <a:pt x="28375" y="60415"/>
                </a:lnTo>
                <a:lnTo>
                  <a:pt x="28850" y="60279"/>
                </a:lnTo>
                <a:lnTo>
                  <a:pt x="29190" y="60144"/>
                </a:lnTo>
                <a:lnTo>
                  <a:pt x="29529" y="59940"/>
                </a:lnTo>
                <a:lnTo>
                  <a:pt x="29800" y="59669"/>
                </a:lnTo>
                <a:lnTo>
                  <a:pt x="30004" y="59397"/>
                </a:lnTo>
                <a:lnTo>
                  <a:pt x="30140" y="59125"/>
                </a:lnTo>
                <a:lnTo>
                  <a:pt x="30276" y="58718"/>
                </a:lnTo>
                <a:lnTo>
                  <a:pt x="30276" y="58311"/>
                </a:lnTo>
                <a:lnTo>
                  <a:pt x="30276" y="3259"/>
                </a:lnTo>
                <a:lnTo>
                  <a:pt x="30276" y="2852"/>
                </a:lnTo>
                <a:lnTo>
                  <a:pt x="30140" y="2444"/>
                </a:lnTo>
                <a:lnTo>
                  <a:pt x="30004" y="2173"/>
                </a:lnTo>
                <a:lnTo>
                  <a:pt x="29800" y="1901"/>
                </a:lnTo>
                <a:lnTo>
                  <a:pt x="29529" y="1698"/>
                </a:lnTo>
                <a:lnTo>
                  <a:pt x="29190" y="1494"/>
                </a:lnTo>
                <a:lnTo>
                  <a:pt x="28850" y="1358"/>
                </a:lnTo>
                <a:lnTo>
                  <a:pt x="28375" y="1223"/>
                </a:lnTo>
                <a:lnTo>
                  <a:pt x="27560" y="1087"/>
                </a:lnTo>
                <a:close/>
                <a:moveTo>
                  <a:pt x="15410" y="1"/>
                </a:moveTo>
                <a:lnTo>
                  <a:pt x="11608" y="69"/>
                </a:lnTo>
                <a:lnTo>
                  <a:pt x="7739" y="204"/>
                </a:lnTo>
                <a:lnTo>
                  <a:pt x="4413" y="408"/>
                </a:lnTo>
                <a:lnTo>
                  <a:pt x="3191" y="544"/>
                </a:lnTo>
                <a:lnTo>
                  <a:pt x="2309" y="680"/>
                </a:lnTo>
                <a:lnTo>
                  <a:pt x="1765" y="815"/>
                </a:lnTo>
                <a:lnTo>
                  <a:pt x="1290" y="1019"/>
                </a:lnTo>
                <a:lnTo>
                  <a:pt x="883" y="1223"/>
                </a:lnTo>
                <a:lnTo>
                  <a:pt x="544" y="1494"/>
                </a:lnTo>
                <a:lnTo>
                  <a:pt x="340" y="1901"/>
                </a:lnTo>
                <a:lnTo>
                  <a:pt x="136" y="2241"/>
                </a:lnTo>
                <a:lnTo>
                  <a:pt x="1" y="2716"/>
                </a:lnTo>
                <a:lnTo>
                  <a:pt x="1" y="3259"/>
                </a:lnTo>
                <a:lnTo>
                  <a:pt x="1" y="58311"/>
                </a:lnTo>
                <a:lnTo>
                  <a:pt x="1" y="58854"/>
                </a:lnTo>
                <a:lnTo>
                  <a:pt x="136" y="59261"/>
                </a:lnTo>
                <a:lnTo>
                  <a:pt x="340" y="59736"/>
                </a:lnTo>
                <a:lnTo>
                  <a:pt x="612" y="60076"/>
                </a:lnTo>
                <a:lnTo>
                  <a:pt x="951" y="60347"/>
                </a:lnTo>
                <a:lnTo>
                  <a:pt x="1358" y="60619"/>
                </a:lnTo>
                <a:lnTo>
                  <a:pt x="1833" y="60823"/>
                </a:lnTo>
                <a:lnTo>
                  <a:pt x="2309" y="60958"/>
                </a:lnTo>
                <a:lnTo>
                  <a:pt x="4006" y="61162"/>
                </a:lnTo>
                <a:lnTo>
                  <a:pt x="6857" y="61501"/>
                </a:lnTo>
                <a:lnTo>
                  <a:pt x="8689" y="61637"/>
                </a:lnTo>
                <a:lnTo>
                  <a:pt x="10726" y="61705"/>
                </a:lnTo>
                <a:lnTo>
                  <a:pt x="12966" y="61773"/>
                </a:lnTo>
                <a:lnTo>
                  <a:pt x="15410" y="61841"/>
                </a:lnTo>
                <a:lnTo>
                  <a:pt x="17853" y="61773"/>
                </a:lnTo>
                <a:lnTo>
                  <a:pt x="20093" y="61705"/>
                </a:lnTo>
                <a:lnTo>
                  <a:pt x="22130" y="61637"/>
                </a:lnTo>
                <a:lnTo>
                  <a:pt x="23963" y="61501"/>
                </a:lnTo>
                <a:lnTo>
                  <a:pt x="26814" y="61162"/>
                </a:lnTo>
                <a:lnTo>
                  <a:pt x="28511" y="60958"/>
                </a:lnTo>
                <a:lnTo>
                  <a:pt x="28986" y="60823"/>
                </a:lnTo>
                <a:lnTo>
                  <a:pt x="29461" y="60619"/>
                </a:lnTo>
                <a:lnTo>
                  <a:pt x="29868" y="60347"/>
                </a:lnTo>
                <a:lnTo>
                  <a:pt x="30208" y="60076"/>
                </a:lnTo>
                <a:lnTo>
                  <a:pt x="30479" y="59736"/>
                </a:lnTo>
                <a:lnTo>
                  <a:pt x="30683" y="59261"/>
                </a:lnTo>
                <a:lnTo>
                  <a:pt x="30819" y="58854"/>
                </a:lnTo>
                <a:lnTo>
                  <a:pt x="30819" y="58311"/>
                </a:lnTo>
                <a:lnTo>
                  <a:pt x="30819" y="3259"/>
                </a:lnTo>
                <a:lnTo>
                  <a:pt x="30819" y="2716"/>
                </a:lnTo>
                <a:lnTo>
                  <a:pt x="30683" y="2241"/>
                </a:lnTo>
                <a:lnTo>
                  <a:pt x="30547" y="1901"/>
                </a:lnTo>
                <a:lnTo>
                  <a:pt x="30276" y="1494"/>
                </a:lnTo>
                <a:lnTo>
                  <a:pt x="29936" y="1223"/>
                </a:lnTo>
                <a:lnTo>
                  <a:pt x="29529" y="1019"/>
                </a:lnTo>
                <a:lnTo>
                  <a:pt x="29054" y="815"/>
                </a:lnTo>
                <a:lnTo>
                  <a:pt x="28511" y="680"/>
                </a:lnTo>
                <a:lnTo>
                  <a:pt x="27628" y="544"/>
                </a:lnTo>
                <a:lnTo>
                  <a:pt x="26406" y="408"/>
                </a:lnTo>
                <a:lnTo>
                  <a:pt x="23080" y="204"/>
                </a:lnTo>
                <a:lnTo>
                  <a:pt x="19211" y="69"/>
                </a:lnTo>
                <a:lnTo>
                  <a:pt x="15410" y="1"/>
                </a:lnTo>
                <a:close/>
              </a:path>
            </a:pathLst>
          </a:custGeom>
          <a:solidFill>
            <a:srgbClr val="184769"/>
          </a:solidFill>
          <a:ln w="19050"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1650" y="771551"/>
            <a:ext cx="2188662" cy="3384376"/>
          </a:xfrm>
          <a:prstGeom prst="rect">
            <a:avLst/>
          </a:prstGeom>
        </p:spPr>
      </p:pic>
      <p:sp>
        <p:nvSpPr>
          <p:cNvPr id="4" name="Rectangle 3"/>
          <p:cNvSpPr/>
          <p:nvPr/>
        </p:nvSpPr>
        <p:spPr>
          <a:xfrm>
            <a:off x="323528" y="1793945"/>
            <a:ext cx="3983783" cy="1477328"/>
          </a:xfrm>
          <a:prstGeom prst="rect">
            <a:avLst/>
          </a:prstGeom>
        </p:spPr>
        <p:txBody>
          <a:bodyPr wrap="none">
            <a:spAutoFit/>
          </a:bodyPr>
          <a:lstStyle/>
          <a:p>
            <a:r>
              <a:rPr lang="en" sz="2400" b="1" dirty="0">
                <a:solidFill>
                  <a:srgbClr val="19BBD5"/>
                </a:solidFill>
                <a:latin typeface="Andalus" pitchFamily="18" charset="-78"/>
                <a:cs typeface="Andalus" pitchFamily="18" charset="-78"/>
              </a:rPr>
              <a:t>Android </a:t>
            </a:r>
            <a:r>
              <a:rPr lang="en" sz="2400" b="1" dirty="0" smtClean="0">
                <a:solidFill>
                  <a:srgbClr val="19BBD5"/>
                </a:solidFill>
                <a:latin typeface="Andalus" pitchFamily="18" charset="-78"/>
                <a:cs typeface="Andalus" pitchFamily="18" charset="-78"/>
              </a:rPr>
              <a:t>Application:</a:t>
            </a:r>
          </a:p>
          <a:p>
            <a:r>
              <a:rPr lang="en" sz="2200" b="1" dirty="0" smtClean="0">
                <a:solidFill>
                  <a:schemeClr val="bg1">
                    <a:lumMod val="85000"/>
                  </a:schemeClr>
                </a:solidFill>
                <a:latin typeface="Andalus" pitchFamily="18" charset="-78"/>
                <a:cs typeface="Andalus" pitchFamily="18" charset="-78"/>
              </a:rPr>
              <a:t>If  the applicant rejects the </a:t>
            </a:r>
          </a:p>
          <a:p>
            <a:r>
              <a:rPr lang="en-US" sz="2200" b="1" dirty="0">
                <a:solidFill>
                  <a:schemeClr val="bg1">
                    <a:lumMod val="85000"/>
                  </a:schemeClr>
                </a:solidFill>
                <a:latin typeface="Andalus" pitchFamily="18" charset="-78"/>
                <a:cs typeface="Andalus" pitchFamily="18" charset="-78"/>
              </a:rPr>
              <a:t>a</a:t>
            </a:r>
            <a:r>
              <a:rPr lang="en" sz="2200" b="1" dirty="0" smtClean="0">
                <a:solidFill>
                  <a:schemeClr val="bg1">
                    <a:lumMod val="85000"/>
                  </a:schemeClr>
                </a:solidFill>
                <a:latin typeface="Andalus" pitchFamily="18" charset="-78"/>
                <a:cs typeface="Andalus" pitchFamily="18" charset="-78"/>
              </a:rPr>
              <a:t>ppointment, he’ll be asked about</a:t>
            </a:r>
          </a:p>
          <a:p>
            <a:r>
              <a:rPr lang="en-US" sz="2200" b="1" dirty="0">
                <a:solidFill>
                  <a:schemeClr val="bg1">
                    <a:lumMod val="85000"/>
                  </a:schemeClr>
                </a:solidFill>
                <a:latin typeface="Andalus" pitchFamily="18" charset="-78"/>
                <a:cs typeface="Andalus" pitchFamily="18" charset="-78"/>
              </a:rPr>
              <a:t>t</a:t>
            </a:r>
            <a:r>
              <a:rPr lang="en" sz="2200" b="1" dirty="0" smtClean="0">
                <a:solidFill>
                  <a:schemeClr val="bg1">
                    <a:lumMod val="85000"/>
                  </a:schemeClr>
                </a:solidFill>
                <a:latin typeface="Andalus" pitchFamily="18" charset="-78"/>
                <a:cs typeface="Andalus" pitchFamily="18" charset="-78"/>
              </a:rPr>
              <a:t>he reason </a:t>
            </a:r>
            <a:endParaRPr lang="en-US" sz="2200" dirty="0">
              <a:solidFill>
                <a:schemeClr val="bg1">
                  <a:lumMod val="85000"/>
                </a:schemeClr>
              </a:solidFill>
            </a:endParaRPr>
          </a:p>
        </p:txBody>
      </p:sp>
    </p:spTree>
    <p:extLst>
      <p:ext uri="{BB962C8B-B14F-4D97-AF65-F5344CB8AC3E}">
        <p14:creationId xmlns:p14="http://schemas.microsoft.com/office/powerpoint/2010/main" val="4114323954"/>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1661"/>
          <p:cNvSpPr txBox="1">
            <a:spLocks/>
          </p:cNvSpPr>
          <p:nvPr/>
        </p:nvSpPr>
        <p:spPr>
          <a:xfrm>
            <a:off x="1763688" y="2931790"/>
            <a:ext cx="5832648" cy="2134089"/>
          </a:xfrm>
          <a:prstGeom prst="rect">
            <a:avLst/>
          </a:prstGeom>
          <a:noFill/>
          <a:ln>
            <a:noFill/>
          </a:ln>
        </p:spPr>
        <p:txBody>
          <a:bodyPr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600"/>
              </a:spcBef>
              <a:spcAft>
                <a:spcPts val="0"/>
              </a:spcAft>
              <a:buClr>
                <a:srgbClr val="19BBD5"/>
              </a:buClr>
              <a:buFont typeface="Muli"/>
              <a:buChar char="◇"/>
              <a:defRPr sz="1400" b="0" i="0" u="none" strike="noStrike" cap="none">
                <a:solidFill>
                  <a:srgbClr val="C6DAEC"/>
                </a:solidFill>
                <a:latin typeface="Muli"/>
                <a:ea typeface="Muli"/>
                <a:cs typeface="Muli"/>
                <a:sym typeface="Muli"/>
                <a:rtl val="0"/>
              </a:defRPr>
            </a:lvl1pPr>
            <a:lvl2pPr marR="0" lvl="1" algn="l" rtl="0">
              <a:lnSpc>
                <a:spcPct val="100000"/>
              </a:lnSpc>
              <a:spcBef>
                <a:spcPts val="480"/>
              </a:spcBef>
              <a:spcAft>
                <a:spcPts val="0"/>
              </a:spcAft>
              <a:buClr>
                <a:srgbClr val="19BBD5"/>
              </a:buClr>
              <a:buFont typeface="Muli"/>
              <a:buChar char="￭"/>
              <a:defRPr sz="1400" b="0" i="0" u="none" strike="noStrike" cap="none">
                <a:solidFill>
                  <a:srgbClr val="C6DAEC"/>
                </a:solidFill>
                <a:latin typeface="Muli"/>
                <a:ea typeface="Muli"/>
                <a:cs typeface="Muli"/>
                <a:sym typeface="Muli"/>
                <a:rtl val="0"/>
              </a:defRPr>
            </a:lvl2pPr>
            <a:lvl3pPr marR="0" lvl="2" algn="l" rtl="0">
              <a:lnSpc>
                <a:spcPct val="100000"/>
              </a:lnSpc>
              <a:spcBef>
                <a:spcPts val="480"/>
              </a:spcBef>
              <a:spcAft>
                <a:spcPts val="0"/>
              </a:spcAft>
              <a:buClr>
                <a:srgbClr val="19BBD5"/>
              </a:buClr>
              <a:buFont typeface="Muli"/>
              <a:buChar char="￮"/>
              <a:defRPr sz="1400" b="0" i="0" u="none" strike="noStrike" cap="none">
                <a:solidFill>
                  <a:srgbClr val="C6DAEC"/>
                </a:solidFill>
                <a:latin typeface="Muli"/>
                <a:ea typeface="Muli"/>
                <a:cs typeface="Muli"/>
                <a:sym typeface="Muli"/>
                <a:rtl val="0"/>
              </a:defRPr>
            </a:lvl3pPr>
            <a:lvl4pPr marR="0" lvl="3" algn="l" rtl="0">
              <a:lnSpc>
                <a:spcPct val="100000"/>
              </a:lnSpc>
              <a:spcBef>
                <a:spcPts val="360"/>
              </a:spcBef>
              <a:spcAft>
                <a:spcPts val="0"/>
              </a:spcAft>
              <a:buClr>
                <a:srgbClr val="19BBD5"/>
              </a:buClr>
              <a:buFont typeface="Muli"/>
              <a:buNone/>
              <a:defRPr sz="1400" b="0" i="0" u="none" strike="noStrike" cap="none">
                <a:solidFill>
                  <a:srgbClr val="C6DAEC"/>
                </a:solidFill>
                <a:latin typeface="Muli"/>
                <a:ea typeface="Muli"/>
                <a:cs typeface="Muli"/>
                <a:sym typeface="Muli"/>
                <a:rtl val="0"/>
              </a:defRPr>
            </a:lvl4pPr>
            <a:lvl5pPr marR="0" lvl="4" algn="l" rtl="0">
              <a:lnSpc>
                <a:spcPct val="100000"/>
              </a:lnSpc>
              <a:spcBef>
                <a:spcPts val="360"/>
              </a:spcBef>
              <a:spcAft>
                <a:spcPts val="0"/>
              </a:spcAft>
              <a:buClr>
                <a:srgbClr val="19BBD5"/>
              </a:buClr>
              <a:buFont typeface="Muli"/>
              <a:buNone/>
              <a:defRPr sz="1400" b="0" i="0" u="none" strike="noStrike" cap="none">
                <a:solidFill>
                  <a:srgbClr val="C6DAEC"/>
                </a:solidFill>
                <a:latin typeface="Muli"/>
                <a:ea typeface="Muli"/>
                <a:cs typeface="Muli"/>
                <a:sym typeface="Muli"/>
                <a:rtl val="0"/>
              </a:defRPr>
            </a:lvl5pPr>
            <a:lvl6pPr marR="0" lvl="5" algn="l" rtl="0">
              <a:lnSpc>
                <a:spcPct val="100000"/>
              </a:lnSpc>
              <a:spcBef>
                <a:spcPts val="360"/>
              </a:spcBef>
              <a:spcAft>
                <a:spcPts val="0"/>
              </a:spcAft>
              <a:buClr>
                <a:srgbClr val="C6DAEC"/>
              </a:buClr>
              <a:buFont typeface="Muli"/>
              <a:buNone/>
              <a:defRPr sz="1400" b="0" i="0" u="none" strike="noStrike" cap="none">
                <a:solidFill>
                  <a:srgbClr val="C6DAEC"/>
                </a:solidFill>
                <a:latin typeface="Muli"/>
                <a:ea typeface="Muli"/>
                <a:cs typeface="Muli"/>
                <a:sym typeface="Muli"/>
                <a:rtl val="0"/>
              </a:defRPr>
            </a:lvl6pPr>
            <a:lvl7pPr marR="0" lvl="6" algn="l" rtl="0">
              <a:lnSpc>
                <a:spcPct val="100000"/>
              </a:lnSpc>
              <a:spcBef>
                <a:spcPts val="360"/>
              </a:spcBef>
              <a:spcAft>
                <a:spcPts val="0"/>
              </a:spcAft>
              <a:buClr>
                <a:srgbClr val="C6DAEC"/>
              </a:buClr>
              <a:buFont typeface="Muli"/>
              <a:buNone/>
              <a:defRPr sz="1400" b="0" i="0" u="none" strike="noStrike" cap="none">
                <a:solidFill>
                  <a:srgbClr val="C6DAEC"/>
                </a:solidFill>
                <a:latin typeface="Muli"/>
                <a:ea typeface="Muli"/>
                <a:cs typeface="Muli"/>
                <a:sym typeface="Muli"/>
                <a:rtl val="0"/>
              </a:defRPr>
            </a:lvl7pPr>
            <a:lvl8pPr marR="0" lvl="7" algn="l" rtl="0">
              <a:lnSpc>
                <a:spcPct val="100000"/>
              </a:lnSpc>
              <a:spcBef>
                <a:spcPts val="360"/>
              </a:spcBef>
              <a:spcAft>
                <a:spcPts val="0"/>
              </a:spcAft>
              <a:buClr>
                <a:srgbClr val="C6DAEC"/>
              </a:buClr>
              <a:buFont typeface="Muli"/>
              <a:buNone/>
              <a:defRPr sz="1400" b="0" i="0" u="none" strike="noStrike" cap="none">
                <a:solidFill>
                  <a:srgbClr val="C6DAEC"/>
                </a:solidFill>
                <a:latin typeface="Muli"/>
                <a:ea typeface="Muli"/>
                <a:cs typeface="Muli"/>
                <a:sym typeface="Muli"/>
                <a:rtl val="0"/>
              </a:defRPr>
            </a:lvl8pPr>
            <a:lvl9pPr marR="0" lvl="8" algn="l" rtl="0">
              <a:lnSpc>
                <a:spcPct val="100000"/>
              </a:lnSpc>
              <a:spcBef>
                <a:spcPts val="360"/>
              </a:spcBef>
              <a:spcAft>
                <a:spcPts val="0"/>
              </a:spcAft>
              <a:buClr>
                <a:srgbClr val="C6DAEC"/>
              </a:buClr>
              <a:buFont typeface="Muli"/>
              <a:buNone/>
              <a:defRPr sz="1400" b="0" i="0" u="none" strike="noStrike" cap="none">
                <a:solidFill>
                  <a:srgbClr val="C6DAEC"/>
                </a:solidFill>
                <a:latin typeface="Muli"/>
                <a:ea typeface="Muli"/>
                <a:cs typeface="Muli"/>
                <a:sym typeface="Muli"/>
                <a:rtl val="0"/>
              </a:defRPr>
            </a:lvl9pPr>
          </a:lstStyle>
          <a:p>
            <a:pPr>
              <a:spcBef>
                <a:spcPts val="0"/>
              </a:spcBef>
              <a:buFont typeface="Muli"/>
              <a:buNone/>
            </a:pPr>
            <a:r>
              <a:rPr lang="en-US" sz="3200" b="1" dirty="0" smtClean="0">
                <a:solidFill>
                  <a:srgbClr val="19BBD5"/>
                </a:solidFill>
                <a:latin typeface="Andalus" pitchFamily="18" charset="-78"/>
                <a:cs typeface="Andalus" pitchFamily="18" charset="-78"/>
              </a:rPr>
              <a:t>Future Work :</a:t>
            </a:r>
          </a:p>
          <a:p>
            <a:pPr marL="457200" indent="-457200">
              <a:spcBef>
                <a:spcPts val="0"/>
              </a:spcBef>
              <a:buFont typeface="Wingdings" pitchFamily="2" charset="2"/>
              <a:buChar char="v"/>
            </a:pPr>
            <a:r>
              <a:rPr lang="en-US" sz="2400" b="1" dirty="0" smtClean="0">
                <a:solidFill>
                  <a:schemeClr val="bg1"/>
                </a:solidFill>
                <a:latin typeface="Andalus" pitchFamily="18" charset="-78"/>
                <a:cs typeface="Andalus" pitchFamily="18" charset="-78"/>
              </a:rPr>
              <a:t>Develop a cross platform application.</a:t>
            </a:r>
          </a:p>
          <a:p>
            <a:pPr marL="457200" indent="-457200">
              <a:spcBef>
                <a:spcPts val="0"/>
              </a:spcBef>
              <a:buFont typeface="Wingdings" pitchFamily="2" charset="2"/>
              <a:buChar char="v"/>
            </a:pPr>
            <a:r>
              <a:rPr lang="en-US" sz="2400" b="1" dirty="0" smtClean="0">
                <a:solidFill>
                  <a:schemeClr val="bg1"/>
                </a:solidFill>
                <a:latin typeface="Andalus" pitchFamily="18" charset="-78"/>
                <a:cs typeface="Andalus" pitchFamily="18" charset="-78"/>
              </a:rPr>
              <a:t>Online interview system.</a:t>
            </a:r>
          </a:p>
          <a:p>
            <a:pPr marL="457200" indent="-457200">
              <a:spcBef>
                <a:spcPts val="0"/>
              </a:spcBef>
              <a:buFont typeface="Wingdings" pitchFamily="2" charset="2"/>
              <a:buChar char="v"/>
            </a:pPr>
            <a:r>
              <a:rPr lang="en-US" sz="2400" b="1" dirty="0" smtClean="0">
                <a:solidFill>
                  <a:schemeClr val="bg1"/>
                </a:solidFill>
                <a:latin typeface="Andalus" pitchFamily="18" charset="-78"/>
                <a:cs typeface="Andalus" pitchFamily="18" charset="-78"/>
              </a:rPr>
              <a:t>Email companies about the top matching applicants according to the jobs they post.</a:t>
            </a:r>
          </a:p>
          <a:p>
            <a:pPr marL="457200" indent="-457200">
              <a:spcBef>
                <a:spcPts val="0"/>
              </a:spcBef>
              <a:buFont typeface="Wingdings" pitchFamily="2" charset="2"/>
              <a:buChar char="v"/>
            </a:pPr>
            <a:r>
              <a:rPr lang="en-US" sz="2400" b="1" dirty="0" smtClean="0">
                <a:solidFill>
                  <a:schemeClr val="bg1"/>
                </a:solidFill>
                <a:latin typeface="Andalus" pitchFamily="18" charset="-78"/>
                <a:cs typeface="Andalus" pitchFamily="18" charset="-78"/>
              </a:rPr>
              <a:t>Interview appointment remainder system.</a:t>
            </a:r>
          </a:p>
          <a:p>
            <a:pPr marL="457200" indent="-457200">
              <a:spcBef>
                <a:spcPts val="0"/>
              </a:spcBef>
              <a:buFont typeface="Wingdings" pitchFamily="2" charset="2"/>
              <a:buChar char="v"/>
            </a:pPr>
            <a:r>
              <a:rPr lang="en-US" sz="2400" b="1" dirty="0" smtClean="0">
                <a:solidFill>
                  <a:schemeClr val="bg1"/>
                </a:solidFill>
                <a:latin typeface="Andalus" pitchFamily="18" charset="-78"/>
                <a:cs typeface="Andalus" pitchFamily="18" charset="-78"/>
              </a:rPr>
              <a:t>Interview preparation system.</a:t>
            </a:r>
          </a:p>
          <a:p>
            <a:pPr marL="457200" indent="-457200">
              <a:spcBef>
                <a:spcPts val="0"/>
              </a:spcBef>
              <a:buFont typeface="Wingdings" pitchFamily="2" charset="2"/>
              <a:buChar char="v"/>
            </a:pPr>
            <a:endParaRPr lang="en-US" sz="2400" b="1" dirty="0" smtClean="0">
              <a:solidFill>
                <a:schemeClr val="bg1"/>
              </a:solidFill>
              <a:latin typeface="Andalus" pitchFamily="18" charset="-78"/>
              <a:cs typeface="Andalus" pitchFamily="18" charset="-78"/>
            </a:endParaRPr>
          </a:p>
          <a:p>
            <a:pPr marL="457200" indent="-457200">
              <a:spcBef>
                <a:spcPts val="0"/>
              </a:spcBef>
              <a:buFont typeface="Wingdings" pitchFamily="2" charset="2"/>
              <a:buChar char="v"/>
            </a:pPr>
            <a:endParaRPr lang="en-US" sz="2400" b="1" dirty="0" smtClean="0">
              <a:solidFill>
                <a:schemeClr val="bg1"/>
              </a:solidFill>
              <a:latin typeface="Andalus" pitchFamily="18" charset="-78"/>
              <a:cs typeface="Andalus" pitchFamily="18" charset="-78"/>
            </a:endParaRPr>
          </a:p>
          <a:p>
            <a:pPr>
              <a:spcBef>
                <a:spcPts val="0"/>
              </a:spcBef>
              <a:buFont typeface="Muli"/>
              <a:buNone/>
            </a:pPr>
            <a:endParaRPr lang="en-US" sz="3200" b="1" dirty="0" smtClean="0">
              <a:solidFill>
                <a:srgbClr val="19BBD5"/>
              </a:solidFill>
              <a:latin typeface="Andalus" pitchFamily="18" charset="-78"/>
              <a:cs typeface="Andalus" pitchFamily="18" charset="-78"/>
            </a:endParaRPr>
          </a:p>
        </p:txBody>
      </p:sp>
    </p:spTree>
    <p:extLst>
      <p:ext uri="{BB962C8B-B14F-4D97-AF65-F5344CB8AC3E}">
        <p14:creationId xmlns:p14="http://schemas.microsoft.com/office/powerpoint/2010/main" val="385466511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446"/>
        <p:cNvGrpSpPr/>
        <p:nvPr/>
      </p:nvGrpSpPr>
      <p:grpSpPr>
        <a:xfrm>
          <a:off x="0" y="0"/>
          <a:ext cx="0" cy="0"/>
          <a:chOff x="0" y="0"/>
          <a:chExt cx="0" cy="0"/>
        </a:xfrm>
      </p:grpSpPr>
      <p:sp>
        <p:nvSpPr>
          <p:cNvPr id="1447" name="Shape 1447"/>
          <p:cNvSpPr txBox="1">
            <a:spLocks noGrp="1"/>
          </p:cNvSpPr>
          <p:nvPr>
            <p:ph type="ctrTitle" idx="4294967295"/>
          </p:nvPr>
        </p:nvSpPr>
        <p:spPr>
          <a:xfrm>
            <a:off x="3829050" y="1474800"/>
            <a:ext cx="4991099" cy="1159799"/>
          </a:xfrm>
          <a:prstGeom prst="rect">
            <a:avLst/>
          </a:prstGeom>
          <a:noFill/>
          <a:ln>
            <a:noFill/>
          </a:ln>
        </p:spPr>
        <p:txBody>
          <a:bodyPr lIns="91425" tIns="91425" rIns="91425" bIns="91425" anchor="t" anchorCtr="0">
            <a:noAutofit/>
          </a:bodyPr>
          <a:lstStyle/>
          <a:p>
            <a:pPr lvl="0" rtl="0">
              <a:spcBef>
                <a:spcPts val="0"/>
              </a:spcBef>
              <a:buNone/>
            </a:pPr>
            <a:r>
              <a:rPr lang="en" sz="6000" b="1" dirty="0" smtClean="0">
                <a:latin typeface="Andalus" pitchFamily="18" charset="-78"/>
                <a:cs typeface="Andalus" pitchFamily="18" charset="-78"/>
              </a:rPr>
              <a:t>Demo Time.</a:t>
            </a:r>
            <a:endParaRPr lang="en" sz="6000" b="1" dirty="0">
              <a:latin typeface="Andalus" pitchFamily="18" charset="-78"/>
              <a:cs typeface="Andalus" pitchFamily="18" charset="-78"/>
            </a:endParaRPr>
          </a:p>
        </p:txBody>
      </p:sp>
      <p:grpSp>
        <p:nvGrpSpPr>
          <p:cNvPr id="1449" name="Shape 1449"/>
          <p:cNvGrpSpPr/>
          <p:nvPr/>
        </p:nvGrpSpPr>
        <p:grpSpPr>
          <a:xfrm flipH="1">
            <a:off x="624221" y="658637"/>
            <a:ext cx="3112543" cy="2696443"/>
            <a:chOff x="4088875" y="1431100"/>
            <a:chExt cx="3293000" cy="2852775"/>
          </a:xfrm>
        </p:grpSpPr>
        <p:sp>
          <p:nvSpPr>
            <p:cNvPr id="1450" name="Shape 1450"/>
            <p:cNvSpPr/>
            <p:nvPr/>
          </p:nvSpPr>
          <p:spPr>
            <a:xfrm>
              <a:off x="4831475" y="4136025"/>
              <a:ext cx="157950" cy="147850"/>
            </a:xfrm>
            <a:custGeom>
              <a:avLst/>
              <a:gdLst/>
              <a:ahLst/>
              <a:cxnLst/>
              <a:rect l="0" t="0" r="0" b="0"/>
              <a:pathLst>
                <a:path w="6318" h="5914" extrusionOk="0">
                  <a:moveTo>
                    <a:pt x="404" y="0"/>
                  </a:moveTo>
                  <a:lnTo>
                    <a:pt x="1" y="269"/>
                  </a:lnTo>
                  <a:lnTo>
                    <a:pt x="3227" y="5914"/>
                  </a:lnTo>
                  <a:lnTo>
                    <a:pt x="6318" y="5914"/>
                  </a:lnTo>
                  <a:lnTo>
                    <a:pt x="404" y="0"/>
                  </a:lnTo>
                  <a:close/>
                </a:path>
              </a:pathLst>
            </a:custGeom>
            <a:solidFill>
              <a:srgbClr val="00E2C7"/>
            </a:solidFill>
            <a:ln>
              <a:noFill/>
            </a:ln>
          </p:spPr>
          <p:txBody>
            <a:bodyPr lIns="91425" tIns="91425" rIns="91425" bIns="91425" anchor="ctr" anchorCtr="0">
              <a:noAutofit/>
            </a:bodyPr>
            <a:lstStyle/>
            <a:p>
              <a:pPr lvl="0">
                <a:spcBef>
                  <a:spcPts val="0"/>
                </a:spcBef>
                <a:buNone/>
              </a:pPr>
              <a:endParaRPr/>
            </a:p>
          </p:txBody>
        </p:sp>
        <p:sp>
          <p:nvSpPr>
            <p:cNvPr id="1451" name="Shape 1451"/>
            <p:cNvSpPr/>
            <p:nvPr/>
          </p:nvSpPr>
          <p:spPr>
            <a:xfrm>
              <a:off x="4697075" y="3907525"/>
              <a:ext cx="389800" cy="376350"/>
            </a:xfrm>
            <a:custGeom>
              <a:avLst/>
              <a:gdLst/>
              <a:ahLst/>
              <a:cxnLst/>
              <a:rect l="0" t="0" r="0" b="0"/>
              <a:pathLst>
                <a:path w="15592" h="15054" extrusionOk="0">
                  <a:moveTo>
                    <a:pt x="538" y="0"/>
                  </a:moveTo>
                  <a:lnTo>
                    <a:pt x="1" y="269"/>
                  </a:lnTo>
                  <a:lnTo>
                    <a:pt x="5377" y="9543"/>
                  </a:lnTo>
                  <a:lnTo>
                    <a:pt x="11022" y="15054"/>
                  </a:lnTo>
                  <a:lnTo>
                    <a:pt x="15592" y="15054"/>
                  </a:lnTo>
                  <a:lnTo>
                    <a:pt x="538" y="0"/>
                  </a:lnTo>
                  <a:close/>
                </a:path>
              </a:pathLst>
            </a:custGeom>
            <a:solidFill>
              <a:srgbClr val="01E0C8"/>
            </a:solidFill>
            <a:ln>
              <a:noFill/>
            </a:ln>
          </p:spPr>
          <p:txBody>
            <a:bodyPr lIns="91425" tIns="91425" rIns="91425" bIns="91425" anchor="ctr" anchorCtr="0">
              <a:noAutofit/>
            </a:bodyPr>
            <a:lstStyle/>
            <a:p>
              <a:pPr lvl="0">
                <a:spcBef>
                  <a:spcPts val="0"/>
                </a:spcBef>
                <a:buNone/>
              </a:pPr>
              <a:endParaRPr/>
            </a:p>
          </p:txBody>
        </p:sp>
        <p:sp>
          <p:nvSpPr>
            <p:cNvPr id="1452" name="Shape 1452"/>
            <p:cNvSpPr/>
            <p:nvPr/>
          </p:nvSpPr>
          <p:spPr>
            <a:xfrm>
              <a:off x="4566025" y="3675675"/>
              <a:ext cx="618300" cy="608200"/>
            </a:xfrm>
            <a:custGeom>
              <a:avLst/>
              <a:gdLst/>
              <a:ahLst/>
              <a:cxnLst/>
              <a:rect l="0" t="0" r="0" b="0"/>
              <a:pathLst>
                <a:path w="24732" h="24328" extrusionOk="0">
                  <a:moveTo>
                    <a:pt x="404" y="0"/>
                  </a:moveTo>
                  <a:lnTo>
                    <a:pt x="1" y="404"/>
                  </a:lnTo>
                  <a:lnTo>
                    <a:pt x="5377" y="9543"/>
                  </a:lnTo>
                  <a:lnTo>
                    <a:pt x="20027" y="24328"/>
                  </a:lnTo>
                  <a:lnTo>
                    <a:pt x="24732" y="24328"/>
                  </a:lnTo>
                  <a:lnTo>
                    <a:pt x="404" y="0"/>
                  </a:lnTo>
                  <a:close/>
                </a:path>
              </a:pathLst>
            </a:custGeom>
            <a:solidFill>
              <a:srgbClr val="02DFC8"/>
            </a:solidFill>
            <a:ln>
              <a:noFill/>
            </a:ln>
          </p:spPr>
          <p:txBody>
            <a:bodyPr lIns="91425" tIns="91425" rIns="91425" bIns="91425" anchor="ctr" anchorCtr="0">
              <a:noAutofit/>
            </a:bodyPr>
            <a:lstStyle/>
            <a:p>
              <a:pPr lvl="0">
                <a:spcBef>
                  <a:spcPts val="0"/>
                </a:spcBef>
                <a:buNone/>
              </a:pPr>
              <a:endParaRPr/>
            </a:p>
          </p:txBody>
        </p:sp>
        <p:sp>
          <p:nvSpPr>
            <p:cNvPr id="1453" name="Shape 1453"/>
            <p:cNvSpPr/>
            <p:nvPr/>
          </p:nvSpPr>
          <p:spPr>
            <a:xfrm>
              <a:off x="4434975" y="3447175"/>
              <a:ext cx="846800" cy="836700"/>
            </a:xfrm>
            <a:custGeom>
              <a:avLst/>
              <a:gdLst/>
              <a:ahLst/>
              <a:cxnLst/>
              <a:rect l="0" t="0" r="0" b="0"/>
              <a:pathLst>
                <a:path w="33872" h="33468" extrusionOk="0">
                  <a:moveTo>
                    <a:pt x="404" y="1"/>
                  </a:moveTo>
                  <a:lnTo>
                    <a:pt x="1" y="270"/>
                  </a:lnTo>
                  <a:lnTo>
                    <a:pt x="5243" y="9544"/>
                  </a:lnTo>
                  <a:lnTo>
                    <a:pt x="29167" y="33468"/>
                  </a:lnTo>
                  <a:lnTo>
                    <a:pt x="33871" y="33468"/>
                  </a:lnTo>
                  <a:lnTo>
                    <a:pt x="404" y="1"/>
                  </a:lnTo>
                  <a:close/>
                </a:path>
              </a:pathLst>
            </a:custGeom>
            <a:solidFill>
              <a:srgbClr val="03DDC9"/>
            </a:solidFill>
            <a:ln>
              <a:noFill/>
            </a:ln>
          </p:spPr>
          <p:txBody>
            <a:bodyPr lIns="91425" tIns="91425" rIns="91425" bIns="91425" anchor="ctr" anchorCtr="0">
              <a:noAutofit/>
            </a:bodyPr>
            <a:lstStyle/>
            <a:p>
              <a:pPr lvl="0">
                <a:spcBef>
                  <a:spcPts val="0"/>
                </a:spcBef>
                <a:buNone/>
              </a:pPr>
              <a:endParaRPr/>
            </a:p>
          </p:txBody>
        </p:sp>
        <p:sp>
          <p:nvSpPr>
            <p:cNvPr id="1454" name="Shape 1454"/>
            <p:cNvSpPr/>
            <p:nvPr/>
          </p:nvSpPr>
          <p:spPr>
            <a:xfrm>
              <a:off x="4300575" y="3218700"/>
              <a:ext cx="1078650" cy="1065175"/>
            </a:xfrm>
            <a:custGeom>
              <a:avLst/>
              <a:gdLst/>
              <a:ahLst/>
              <a:cxnLst/>
              <a:rect l="0" t="0" r="0" b="0"/>
              <a:pathLst>
                <a:path w="43146" h="42607" extrusionOk="0">
                  <a:moveTo>
                    <a:pt x="404" y="0"/>
                  </a:moveTo>
                  <a:lnTo>
                    <a:pt x="0" y="269"/>
                  </a:lnTo>
                  <a:lnTo>
                    <a:pt x="5377" y="9543"/>
                  </a:lnTo>
                  <a:lnTo>
                    <a:pt x="38441" y="42607"/>
                  </a:lnTo>
                  <a:lnTo>
                    <a:pt x="43145" y="42607"/>
                  </a:lnTo>
                  <a:lnTo>
                    <a:pt x="404" y="0"/>
                  </a:lnTo>
                  <a:close/>
                </a:path>
              </a:pathLst>
            </a:custGeom>
            <a:solidFill>
              <a:srgbClr val="04DBC9"/>
            </a:solidFill>
            <a:ln>
              <a:noFill/>
            </a:ln>
          </p:spPr>
          <p:txBody>
            <a:bodyPr lIns="91425" tIns="91425" rIns="91425" bIns="91425" anchor="ctr" anchorCtr="0">
              <a:noAutofit/>
            </a:bodyPr>
            <a:lstStyle/>
            <a:p>
              <a:pPr lvl="0">
                <a:spcBef>
                  <a:spcPts val="0"/>
                </a:spcBef>
                <a:buNone/>
              </a:pPr>
              <a:endParaRPr/>
            </a:p>
          </p:txBody>
        </p:sp>
        <p:sp>
          <p:nvSpPr>
            <p:cNvPr id="1455" name="Shape 1455"/>
            <p:cNvSpPr/>
            <p:nvPr/>
          </p:nvSpPr>
          <p:spPr>
            <a:xfrm>
              <a:off x="4169525" y="2990200"/>
              <a:ext cx="1307150" cy="1293675"/>
            </a:xfrm>
            <a:custGeom>
              <a:avLst/>
              <a:gdLst/>
              <a:ahLst/>
              <a:cxnLst/>
              <a:rect l="0" t="0" r="0" b="0"/>
              <a:pathLst>
                <a:path w="52286" h="51747" extrusionOk="0">
                  <a:moveTo>
                    <a:pt x="404" y="1"/>
                  </a:moveTo>
                  <a:lnTo>
                    <a:pt x="1" y="269"/>
                  </a:lnTo>
                  <a:lnTo>
                    <a:pt x="5242" y="9409"/>
                  </a:lnTo>
                  <a:lnTo>
                    <a:pt x="47581" y="51747"/>
                  </a:lnTo>
                  <a:lnTo>
                    <a:pt x="52285" y="51747"/>
                  </a:lnTo>
                  <a:lnTo>
                    <a:pt x="404" y="1"/>
                  </a:lnTo>
                  <a:close/>
                </a:path>
              </a:pathLst>
            </a:custGeom>
            <a:solidFill>
              <a:srgbClr val="06D9CA"/>
            </a:solidFill>
            <a:ln>
              <a:noFill/>
            </a:ln>
          </p:spPr>
          <p:txBody>
            <a:bodyPr lIns="91425" tIns="91425" rIns="91425" bIns="91425" anchor="ctr" anchorCtr="0">
              <a:noAutofit/>
            </a:bodyPr>
            <a:lstStyle/>
            <a:p>
              <a:pPr lvl="0">
                <a:spcBef>
                  <a:spcPts val="0"/>
                </a:spcBef>
                <a:buNone/>
              </a:pPr>
              <a:endParaRPr/>
            </a:p>
          </p:txBody>
        </p:sp>
        <p:sp>
          <p:nvSpPr>
            <p:cNvPr id="1456" name="Shape 1456"/>
            <p:cNvSpPr/>
            <p:nvPr/>
          </p:nvSpPr>
          <p:spPr>
            <a:xfrm>
              <a:off x="4088875" y="2822200"/>
              <a:ext cx="1481875" cy="1461675"/>
            </a:xfrm>
            <a:custGeom>
              <a:avLst/>
              <a:gdLst/>
              <a:ahLst/>
              <a:cxnLst/>
              <a:rect l="0" t="0" r="0" b="0"/>
              <a:pathLst>
                <a:path w="59275" h="58467" extrusionOk="0">
                  <a:moveTo>
                    <a:pt x="807" y="0"/>
                  </a:moveTo>
                  <a:lnTo>
                    <a:pt x="1" y="1479"/>
                  </a:lnTo>
                  <a:lnTo>
                    <a:pt x="3227" y="6989"/>
                  </a:lnTo>
                  <a:lnTo>
                    <a:pt x="54705" y="58467"/>
                  </a:lnTo>
                  <a:lnTo>
                    <a:pt x="59274" y="58467"/>
                  </a:lnTo>
                  <a:lnTo>
                    <a:pt x="807" y="0"/>
                  </a:lnTo>
                  <a:close/>
                </a:path>
              </a:pathLst>
            </a:custGeom>
            <a:solidFill>
              <a:srgbClr val="07D8CB"/>
            </a:solidFill>
            <a:ln>
              <a:noFill/>
            </a:ln>
          </p:spPr>
          <p:txBody>
            <a:bodyPr lIns="91425" tIns="91425" rIns="91425" bIns="91425" anchor="ctr" anchorCtr="0">
              <a:noAutofit/>
            </a:bodyPr>
            <a:lstStyle/>
            <a:p>
              <a:pPr lvl="0">
                <a:spcBef>
                  <a:spcPts val="0"/>
                </a:spcBef>
                <a:buNone/>
              </a:pPr>
              <a:endParaRPr/>
            </a:p>
          </p:txBody>
        </p:sp>
        <p:sp>
          <p:nvSpPr>
            <p:cNvPr id="1457" name="Shape 1457"/>
            <p:cNvSpPr/>
            <p:nvPr/>
          </p:nvSpPr>
          <p:spPr>
            <a:xfrm>
              <a:off x="4102325" y="2761700"/>
              <a:ext cx="1565875" cy="1522175"/>
            </a:xfrm>
            <a:custGeom>
              <a:avLst/>
              <a:gdLst/>
              <a:ahLst/>
              <a:cxnLst/>
              <a:rect l="0" t="0" r="0" b="0"/>
              <a:pathLst>
                <a:path w="62635" h="60887" extrusionOk="0">
                  <a:moveTo>
                    <a:pt x="1748" y="1"/>
                  </a:moveTo>
                  <a:lnTo>
                    <a:pt x="0" y="2823"/>
                  </a:lnTo>
                  <a:lnTo>
                    <a:pt x="58064" y="60887"/>
                  </a:lnTo>
                  <a:lnTo>
                    <a:pt x="62634" y="60887"/>
                  </a:lnTo>
                  <a:lnTo>
                    <a:pt x="1748" y="1"/>
                  </a:lnTo>
                  <a:close/>
                </a:path>
              </a:pathLst>
            </a:custGeom>
            <a:solidFill>
              <a:srgbClr val="08D6CB"/>
            </a:solidFill>
            <a:ln>
              <a:noFill/>
            </a:ln>
          </p:spPr>
          <p:txBody>
            <a:bodyPr lIns="91425" tIns="91425" rIns="91425" bIns="91425" anchor="ctr" anchorCtr="0">
              <a:noAutofit/>
            </a:bodyPr>
            <a:lstStyle/>
            <a:p>
              <a:pPr lvl="0">
                <a:spcBef>
                  <a:spcPts val="0"/>
                </a:spcBef>
                <a:buNone/>
              </a:pPr>
              <a:endParaRPr/>
            </a:p>
          </p:txBody>
        </p:sp>
        <p:sp>
          <p:nvSpPr>
            <p:cNvPr id="1458" name="Shape 1458"/>
            <p:cNvSpPr/>
            <p:nvPr/>
          </p:nvSpPr>
          <p:spPr>
            <a:xfrm>
              <a:off x="4139275" y="2697875"/>
              <a:ext cx="1626375" cy="1586000"/>
            </a:xfrm>
            <a:custGeom>
              <a:avLst/>
              <a:gdLst/>
              <a:ahLst/>
              <a:cxnLst/>
              <a:rect l="0" t="0" r="0" b="0"/>
              <a:pathLst>
                <a:path w="65055" h="63440" extrusionOk="0">
                  <a:moveTo>
                    <a:pt x="1614" y="0"/>
                  </a:moveTo>
                  <a:lnTo>
                    <a:pt x="1" y="2957"/>
                  </a:lnTo>
                  <a:lnTo>
                    <a:pt x="60484" y="63440"/>
                  </a:lnTo>
                  <a:lnTo>
                    <a:pt x="65054" y="63440"/>
                  </a:lnTo>
                  <a:lnTo>
                    <a:pt x="1614" y="0"/>
                  </a:lnTo>
                  <a:close/>
                </a:path>
              </a:pathLst>
            </a:custGeom>
            <a:solidFill>
              <a:srgbClr val="09D4CC"/>
            </a:solidFill>
            <a:ln>
              <a:noFill/>
            </a:ln>
          </p:spPr>
          <p:txBody>
            <a:bodyPr lIns="91425" tIns="91425" rIns="91425" bIns="91425" anchor="ctr" anchorCtr="0">
              <a:noAutofit/>
            </a:bodyPr>
            <a:lstStyle/>
            <a:p>
              <a:pPr lvl="0">
                <a:spcBef>
                  <a:spcPts val="0"/>
                </a:spcBef>
                <a:buNone/>
              </a:pPr>
              <a:endParaRPr/>
            </a:p>
          </p:txBody>
        </p:sp>
        <p:sp>
          <p:nvSpPr>
            <p:cNvPr id="1459" name="Shape 1459"/>
            <p:cNvSpPr/>
            <p:nvPr/>
          </p:nvSpPr>
          <p:spPr>
            <a:xfrm>
              <a:off x="4172900" y="2637375"/>
              <a:ext cx="1690175" cy="1646500"/>
            </a:xfrm>
            <a:custGeom>
              <a:avLst/>
              <a:gdLst/>
              <a:ahLst/>
              <a:cxnLst/>
              <a:rect l="0" t="0" r="0" b="0"/>
              <a:pathLst>
                <a:path w="67607" h="65860" extrusionOk="0">
                  <a:moveTo>
                    <a:pt x="1747" y="1"/>
                  </a:moveTo>
                  <a:lnTo>
                    <a:pt x="0" y="2958"/>
                  </a:lnTo>
                  <a:lnTo>
                    <a:pt x="62903" y="65860"/>
                  </a:lnTo>
                  <a:lnTo>
                    <a:pt x="67607" y="65860"/>
                  </a:lnTo>
                  <a:lnTo>
                    <a:pt x="1747" y="1"/>
                  </a:lnTo>
                  <a:close/>
                </a:path>
              </a:pathLst>
            </a:custGeom>
            <a:solidFill>
              <a:srgbClr val="0AD3CC"/>
            </a:solidFill>
            <a:ln>
              <a:noFill/>
            </a:ln>
          </p:spPr>
          <p:txBody>
            <a:bodyPr lIns="91425" tIns="91425" rIns="91425" bIns="91425" anchor="ctr" anchorCtr="0">
              <a:noAutofit/>
            </a:bodyPr>
            <a:lstStyle/>
            <a:p>
              <a:pPr lvl="0">
                <a:spcBef>
                  <a:spcPts val="0"/>
                </a:spcBef>
                <a:buNone/>
              </a:pPr>
              <a:endParaRPr/>
            </a:p>
          </p:txBody>
        </p:sp>
        <p:sp>
          <p:nvSpPr>
            <p:cNvPr id="1460" name="Shape 1460"/>
            <p:cNvSpPr/>
            <p:nvPr/>
          </p:nvSpPr>
          <p:spPr>
            <a:xfrm>
              <a:off x="4209850" y="2576900"/>
              <a:ext cx="1750675" cy="1706975"/>
            </a:xfrm>
            <a:custGeom>
              <a:avLst/>
              <a:gdLst/>
              <a:ahLst/>
              <a:cxnLst/>
              <a:rect l="0" t="0" r="0" b="0"/>
              <a:pathLst>
                <a:path w="70027" h="68279" extrusionOk="0">
                  <a:moveTo>
                    <a:pt x="1613" y="1"/>
                  </a:moveTo>
                  <a:lnTo>
                    <a:pt x="0" y="2823"/>
                  </a:lnTo>
                  <a:lnTo>
                    <a:pt x="65322" y="68279"/>
                  </a:lnTo>
                  <a:lnTo>
                    <a:pt x="70027" y="68279"/>
                  </a:lnTo>
                  <a:lnTo>
                    <a:pt x="1613" y="1"/>
                  </a:lnTo>
                  <a:close/>
                </a:path>
              </a:pathLst>
            </a:custGeom>
            <a:solidFill>
              <a:srgbClr val="0BD1CD"/>
            </a:solidFill>
            <a:ln>
              <a:noFill/>
            </a:ln>
          </p:spPr>
          <p:txBody>
            <a:bodyPr lIns="91425" tIns="91425" rIns="91425" bIns="91425" anchor="ctr" anchorCtr="0">
              <a:noAutofit/>
            </a:bodyPr>
            <a:lstStyle/>
            <a:p>
              <a:pPr lvl="0">
                <a:spcBef>
                  <a:spcPts val="0"/>
                </a:spcBef>
                <a:buNone/>
              </a:pPr>
              <a:endParaRPr/>
            </a:p>
          </p:txBody>
        </p:sp>
        <p:sp>
          <p:nvSpPr>
            <p:cNvPr id="1461" name="Shape 1461"/>
            <p:cNvSpPr/>
            <p:nvPr/>
          </p:nvSpPr>
          <p:spPr>
            <a:xfrm>
              <a:off x="4243450" y="2513050"/>
              <a:ext cx="1814525" cy="1770825"/>
            </a:xfrm>
            <a:custGeom>
              <a:avLst/>
              <a:gdLst/>
              <a:ahLst/>
              <a:cxnLst/>
              <a:rect l="0" t="0" r="0" b="0"/>
              <a:pathLst>
                <a:path w="72581" h="70833" extrusionOk="0">
                  <a:moveTo>
                    <a:pt x="1748" y="1"/>
                  </a:moveTo>
                  <a:lnTo>
                    <a:pt x="1" y="2958"/>
                  </a:lnTo>
                  <a:lnTo>
                    <a:pt x="67876" y="70833"/>
                  </a:lnTo>
                  <a:lnTo>
                    <a:pt x="72581" y="70833"/>
                  </a:lnTo>
                  <a:lnTo>
                    <a:pt x="1748" y="1"/>
                  </a:lnTo>
                  <a:close/>
                </a:path>
              </a:pathLst>
            </a:custGeom>
            <a:solidFill>
              <a:srgbClr val="0CCFCD"/>
            </a:solidFill>
            <a:ln>
              <a:noFill/>
            </a:ln>
          </p:spPr>
          <p:txBody>
            <a:bodyPr lIns="91425" tIns="91425" rIns="91425" bIns="91425" anchor="ctr" anchorCtr="0">
              <a:noAutofit/>
            </a:bodyPr>
            <a:lstStyle/>
            <a:p>
              <a:pPr lvl="0">
                <a:spcBef>
                  <a:spcPts val="0"/>
                </a:spcBef>
                <a:buNone/>
              </a:pPr>
              <a:endParaRPr/>
            </a:p>
          </p:txBody>
        </p:sp>
        <p:sp>
          <p:nvSpPr>
            <p:cNvPr id="1462" name="Shape 1462"/>
            <p:cNvSpPr/>
            <p:nvPr/>
          </p:nvSpPr>
          <p:spPr>
            <a:xfrm>
              <a:off x="4280425" y="2452575"/>
              <a:ext cx="1875000" cy="1831300"/>
            </a:xfrm>
            <a:custGeom>
              <a:avLst/>
              <a:gdLst/>
              <a:ahLst/>
              <a:cxnLst/>
              <a:rect l="0" t="0" r="0" b="0"/>
              <a:pathLst>
                <a:path w="75000" h="73252" extrusionOk="0">
                  <a:moveTo>
                    <a:pt x="1613" y="1"/>
                  </a:moveTo>
                  <a:lnTo>
                    <a:pt x="0" y="2957"/>
                  </a:lnTo>
                  <a:lnTo>
                    <a:pt x="70295" y="73252"/>
                  </a:lnTo>
                  <a:lnTo>
                    <a:pt x="74999" y="73252"/>
                  </a:lnTo>
                  <a:lnTo>
                    <a:pt x="1613" y="1"/>
                  </a:lnTo>
                  <a:close/>
                </a:path>
              </a:pathLst>
            </a:custGeom>
            <a:solidFill>
              <a:srgbClr val="0DCDCE"/>
            </a:solidFill>
            <a:ln>
              <a:noFill/>
            </a:ln>
          </p:spPr>
          <p:txBody>
            <a:bodyPr lIns="91425" tIns="91425" rIns="91425" bIns="91425" anchor="ctr" anchorCtr="0">
              <a:noAutofit/>
            </a:bodyPr>
            <a:lstStyle/>
            <a:p>
              <a:pPr lvl="0">
                <a:spcBef>
                  <a:spcPts val="0"/>
                </a:spcBef>
                <a:buNone/>
              </a:pPr>
              <a:endParaRPr/>
            </a:p>
          </p:txBody>
        </p:sp>
        <p:sp>
          <p:nvSpPr>
            <p:cNvPr id="1463" name="Shape 1463"/>
            <p:cNvSpPr/>
            <p:nvPr/>
          </p:nvSpPr>
          <p:spPr>
            <a:xfrm>
              <a:off x="4314025" y="2392100"/>
              <a:ext cx="1935475" cy="1891775"/>
            </a:xfrm>
            <a:custGeom>
              <a:avLst/>
              <a:gdLst/>
              <a:ahLst/>
              <a:cxnLst/>
              <a:rect l="0" t="0" r="0" b="0"/>
              <a:pathLst>
                <a:path w="77419" h="75671" extrusionOk="0">
                  <a:moveTo>
                    <a:pt x="1747" y="0"/>
                  </a:moveTo>
                  <a:lnTo>
                    <a:pt x="0" y="2957"/>
                  </a:lnTo>
                  <a:lnTo>
                    <a:pt x="72849" y="75671"/>
                  </a:lnTo>
                  <a:lnTo>
                    <a:pt x="77419" y="75671"/>
                  </a:lnTo>
                  <a:lnTo>
                    <a:pt x="1747" y="0"/>
                  </a:lnTo>
                  <a:close/>
                </a:path>
              </a:pathLst>
            </a:custGeom>
            <a:solidFill>
              <a:srgbClr val="0ECCCF"/>
            </a:solidFill>
            <a:ln>
              <a:noFill/>
            </a:ln>
          </p:spPr>
          <p:txBody>
            <a:bodyPr lIns="91425" tIns="91425" rIns="91425" bIns="91425" anchor="ctr" anchorCtr="0">
              <a:noAutofit/>
            </a:bodyPr>
            <a:lstStyle/>
            <a:p>
              <a:pPr lvl="0">
                <a:spcBef>
                  <a:spcPts val="0"/>
                </a:spcBef>
                <a:buNone/>
              </a:pPr>
              <a:endParaRPr/>
            </a:p>
          </p:txBody>
        </p:sp>
        <p:sp>
          <p:nvSpPr>
            <p:cNvPr id="1464" name="Shape 1464"/>
            <p:cNvSpPr/>
            <p:nvPr/>
          </p:nvSpPr>
          <p:spPr>
            <a:xfrm>
              <a:off x="4350975" y="2328250"/>
              <a:ext cx="1995975" cy="1955625"/>
            </a:xfrm>
            <a:custGeom>
              <a:avLst/>
              <a:gdLst/>
              <a:ahLst/>
              <a:cxnLst/>
              <a:rect l="0" t="0" r="0" b="0"/>
              <a:pathLst>
                <a:path w="79839" h="78225" extrusionOk="0">
                  <a:moveTo>
                    <a:pt x="1748" y="1"/>
                  </a:moveTo>
                  <a:lnTo>
                    <a:pt x="1" y="2957"/>
                  </a:lnTo>
                  <a:lnTo>
                    <a:pt x="75269" y="78225"/>
                  </a:lnTo>
                  <a:lnTo>
                    <a:pt x="79839" y="78225"/>
                  </a:lnTo>
                  <a:lnTo>
                    <a:pt x="1748" y="1"/>
                  </a:lnTo>
                  <a:close/>
                </a:path>
              </a:pathLst>
            </a:custGeom>
            <a:solidFill>
              <a:srgbClr val="10CACF"/>
            </a:solidFill>
            <a:ln>
              <a:noFill/>
            </a:ln>
          </p:spPr>
          <p:txBody>
            <a:bodyPr lIns="91425" tIns="91425" rIns="91425" bIns="91425" anchor="ctr" anchorCtr="0">
              <a:noAutofit/>
            </a:bodyPr>
            <a:lstStyle/>
            <a:p>
              <a:pPr lvl="0">
                <a:spcBef>
                  <a:spcPts val="0"/>
                </a:spcBef>
                <a:buNone/>
              </a:pPr>
              <a:endParaRPr/>
            </a:p>
          </p:txBody>
        </p:sp>
        <p:sp>
          <p:nvSpPr>
            <p:cNvPr id="1465" name="Shape 1465"/>
            <p:cNvSpPr/>
            <p:nvPr/>
          </p:nvSpPr>
          <p:spPr>
            <a:xfrm>
              <a:off x="4384575" y="2267775"/>
              <a:ext cx="2059825" cy="2016100"/>
            </a:xfrm>
            <a:custGeom>
              <a:avLst/>
              <a:gdLst/>
              <a:ahLst/>
              <a:cxnLst/>
              <a:rect l="0" t="0" r="0" b="0"/>
              <a:pathLst>
                <a:path w="82393" h="80644" extrusionOk="0">
                  <a:moveTo>
                    <a:pt x="1748" y="0"/>
                  </a:moveTo>
                  <a:lnTo>
                    <a:pt x="1" y="2957"/>
                  </a:lnTo>
                  <a:lnTo>
                    <a:pt x="77823" y="80644"/>
                  </a:lnTo>
                  <a:lnTo>
                    <a:pt x="82392" y="80644"/>
                  </a:lnTo>
                  <a:lnTo>
                    <a:pt x="1748" y="0"/>
                  </a:lnTo>
                  <a:close/>
                </a:path>
              </a:pathLst>
            </a:custGeom>
            <a:solidFill>
              <a:srgbClr val="11C8D0"/>
            </a:solidFill>
            <a:ln>
              <a:noFill/>
            </a:ln>
          </p:spPr>
          <p:txBody>
            <a:bodyPr lIns="91425" tIns="91425" rIns="91425" bIns="91425" anchor="ctr" anchorCtr="0">
              <a:noAutofit/>
            </a:bodyPr>
            <a:lstStyle/>
            <a:p>
              <a:pPr lvl="0">
                <a:spcBef>
                  <a:spcPts val="0"/>
                </a:spcBef>
                <a:buNone/>
              </a:pPr>
              <a:endParaRPr/>
            </a:p>
          </p:txBody>
        </p:sp>
        <p:sp>
          <p:nvSpPr>
            <p:cNvPr id="1466" name="Shape 1466"/>
            <p:cNvSpPr/>
            <p:nvPr/>
          </p:nvSpPr>
          <p:spPr>
            <a:xfrm>
              <a:off x="4421550" y="2207275"/>
              <a:ext cx="2120300" cy="2076600"/>
            </a:xfrm>
            <a:custGeom>
              <a:avLst/>
              <a:gdLst/>
              <a:ahLst/>
              <a:cxnLst/>
              <a:rect l="0" t="0" r="0" b="0"/>
              <a:pathLst>
                <a:path w="84812" h="83064" extrusionOk="0">
                  <a:moveTo>
                    <a:pt x="1747" y="1"/>
                  </a:moveTo>
                  <a:lnTo>
                    <a:pt x="0" y="2958"/>
                  </a:lnTo>
                  <a:lnTo>
                    <a:pt x="80107" y="83064"/>
                  </a:lnTo>
                  <a:lnTo>
                    <a:pt x="84811" y="83064"/>
                  </a:lnTo>
                  <a:lnTo>
                    <a:pt x="1747" y="1"/>
                  </a:lnTo>
                  <a:close/>
                </a:path>
              </a:pathLst>
            </a:custGeom>
            <a:solidFill>
              <a:srgbClr val="12C7D0"/>
            </a:solidFill>
            <a:ln>
              <a:noFill/>
            </a:ln>
          </p:spPr>
          <p:txBody>
            <a:bodyPr lIns="91425" tIns="91425" rIns="91425" bIns="91425" anchor="ctr" anchorCtr="0">
              <a:noAutofit/>
            </a:bodyPr>
            <a:lstStyle/>
            <a:p>
              <a:pPr lvl="0">
                <a:spcBef>
                  <a:spcPts val="0"/>
                </a:spcBef>
                <a:buNone/>
              </a:pPr>
              <a:endParaRPr/>
            </a:p>
          </p:txBody>
        </p:sp>
        <p:sp>
          <p:nvSpPr>
            <p:cNvPr id="1467" name="Shape 1467"/>
            <p:cNvSpPr/>
            <p:nvPr/>
          </p:nvSpPr>
          <p:spPr>
            <a:xfrm>
              <a:off x="4458500" y="2146800"/>
              <a:ext cx="2130375" cy="2137075"/>
            </a:xfrm>
            <a:custGeom>
              <a:avLst/>
              <a:gdLst/>
              <a:ahLst/>
              <a:cxnLst/>
              <a:rect l="0" t="0" r="0" b="0"/>
              <a:pathLst>
                <a:path w="85215" h="85483" extrusionOk="0">
                  <a:moveTo>
                    <a:pt x="1614" y="1"/>
                  </a:moveTo>
                  <a:lnTo>
                    <a:pt x="1" y="2823"/>
                  </a:lnTo>
                  <a:lnTo>
                    <a:pt x="82527" y="85483"/>
                  </a:lnTo>
                  <a:lnTo>
                    <a:pt x="84005" y="85483"/>
                  </a:lnTo>
                  <a:lnTo>
                    <a:pt x="85215" y="83467"/>
                  </a:lnTo>
                  <a:lnTo>
                    <a:pt x="1614" y="1"/>
                  </a:lnTo>
                  <a:close/>
                </a:path>
              </a:pathLst>
            </a:custGeom>
            <a:solidFill>
              <a:srgbClr val="13C5D1"/>
            </a:solidFill>
            <a:ln>
              <a:noFill/>
            </a:ln>
          </p:spPr>
          <p:txBody>
            <a:bodyPr lIns="91425" tIns="91425" rIns="91425" bIns="91425" anchor="ctr" anchorCtr="0">
              <a:noAutofit/>
            </a:bodyPr>
            <a:lstStyle/>
            <a:p>
              <a:pPr lvl="0">
                <a:spcBef>
                  <a:spcPts val="0"/>
                </a:spcBef>
                <a:buNone/>
              </a:pPr>
              <a:endParaRPr/>
            </a:p>
          </p:txBody>
        </p:sp>
        <p:sp>
          <p:nvSpPr>
            <p:cNvPr id="1468" name="Shape 1468"/>
            <p:cNvSpPr/>
            <p:nvPr/>
          </p:nvSpPr>
          <p:spPr>
            <a:xfrm>
              <a:off x="4492100" y="2082950"/>
              <a:ext cx="2133750" cy="2163975"/>
            </a:xfrm>
            <a:custGeom>
              <a:avLst/>
              <a:gdLst/>
              <a:ahLst/>
              <a:cxnLst/>
              <a:rect l="0" t="0" r="0" b="0"/>
              <a:pathLst>
                <a:path w="85350" h="86559" extrusionOk="0">
                  <a:moveTo>
                    <a:pt x="1748" y="1"/>
                  </a:moveTo>
                  <a:lnTo>
                    <a:pt x="1" y="2958"/>
                  </a:lnTo>
                  <a:lnTo>
                    <a:pt x="83602" y="86559"/>
                  </a:lnTo>
                  <a:lnTo>
                    <a:pt x="85349" y="83602"/>
                  </a:lnTo>
                  <a:lnTo>
                    <a:pt x="1748" y="1"/>
                  </a:lnTo>
                  <a:close/>
                </a:path>
              </a:pathLst>
            </a:custGeom>
            <a:solidFill>
              <a:srgbClr val="14C3D2"/>
            </a:solidFill>
            <a:ln>
              <a:noFill/>
            </a:ln>
          </p:spPr>
          <p:txBody>
            <a:bodyPr lIns="91425" tIns="91425" rIns="91425" bIns="91425" anchor="ctr" anchorCtr="0">
              <a:noAutofit/>
            </a:bodyPr>
            <a:lstStyle/>
            <a:p>
              <a:pPr lvl="0">
                <a:spcBef>
                  <a:spcPts val="0"/>
                </a:spcBef>
                <a:buNone/>
              </a:pPr>
              <a:endParaRPr/>
            </a:p>
          </p:txBody>
        </p:sp>
        <p:sp>
          <p:nvSpPr>
            <p:cNvPr id="1469" name="Shape 1469"/>
            <p:cNvSpPr/>
            <p:nvPr/>
          </p:nvSpPr>
          <p:spPr>
            <a:xfrm>
              <a:off x="4529075" y="2022475"/>
              <a:ext cx="2130375" cy="2163975"/>
            </a:xfrm>
            <a:custGeom>
              <a:avLst/>
              <a:gdLst/>
              <a:ahLst/>
              <a:cxnLst/>
              <a:rect l="0" t="0" r="0" b="0"/>
              <a:pathLst>
                <a:path w="85215" h="86559" extrusionOk="0">
                  <a:moveTo>
                    <a:pt x="1613" y="1"/>
                  </a:moveTo>
                  <a:lnTo>
                    <a:pt x="0" y="2957"/>
                  </a:lnTo>
                  <a:lnTo>
                    <a:pt x="83467" y="86558"/>
                  </a:lnTo>
                  <a:lnTo>
                    <a:pt x="85214" y="83601"/>
                  </a:lnTo>
                  <a:lnTo>
                    <a:pt x="1613" y="1"/>
                  </a:lnTo>
                  <a:close/>
                </a:path>
              </a:pathLst>
            </a:custGeom>
            <a:solidFill>
              <a:srgbClr val="15C1D2"/>
            </a:solidFill>
            <a:ln>
              <a:noFill/>
            </a:ln>
          </p:spPr>
          <p:txBody>
            <a:bodyPr lIns="91425" tIns="91425" rIns="91425" bIns="91425" anchor="ctr" anchorCtr="0">
              <a:noAutofit/>
            </a:bodyPr>
            <a:lstStyle/>
            <a:p>
              <a:pPr lvl="0">
                <a:spcBef>
                  <a:spcPts val="0"/>
                </a:spcBef>
                <a:buNone/>
              </a:pPr>
              <a:endParaRPr/>
            </a:p>
          </p:txBody>
        </p:sp>
        <p:sp>
          <p:nvSpPr>
            <p:cNvPr id="1470" name="Shape 1470"/>
            <p:cNvSpPr/>
            <p:nvPr/>
          </p:nvSpPr>
          <p:spPr>
            <a:xfrm>
              <a:off x="4562675" y="1962000"/>
              <a:ext cx="2133725" cy="2160600"/>
            </a:xfrm>
            <a:custGeom>
              <a:avLst/>
              <a:gdLst/>
              <a:ahLst/>
              <a:cxnLst/>
              <a:rect l="0" t="0" r="0" b="0"/>
              <a:pathLst>
                <a:path w="85349" h="86424" extrusionOk="0">
                  <a:moveTo>
                    <a:pt x="1748" y="0"/>
                  </a:moveTo>
                  <a:lnTo>
                    <a:pt x="0" y="2957"/>
                  </a:lnTo>
                  <a:lnTo>
                    <a:pt x="83602" y="86424"/>
                  </a:lnTo>
                  <a:lnTo>
                    <a:pt x="85349" y="83467"/>
                  </a:lnTo>
                  <a:lnTo>
                    <a:pt x="1748" y="0"/>
                  </a:lnTo>
                  <a:close/>
                </a:path>
              </a:pathLst>
            </a:custGeom>
            <a:solidFill>
              <a:srgbClr val="16C0D3"/>
            </a:solidFill>
            <a:ln>
              <a:noFill/>
            </a:ln>
          </p:spPr>
          <p:txBody>
            <a:bodyPr lIns="91425" tIns="91425" rIns="91425" bIns="91425" anchor="ctr" anchorCtr="0">
              <a:noAutofit/>
            </a:bodyPr>
            <a:lstStyle/>
            <a:p>
              <a:pPr lvl="0">
                <a:spcBef>
                  <a:spcPts val="0"/>
                </a:spcBef>
                <a:buNone/>
              </a:pPr>
              <a:endParaRPr/>
            </a:p>
          </p:txBody>
        </p:sp>
        <p:sp>
          <p:nvSpPr>
            <p:cNvPr id="1471" name="Shape 1471"/>
            <p:cNvSpPr/>
            <p:nvPr/>
          </p:nvSpPr>
          <p:spPr>
            <a:xfrm>
              <a:off x="4599625" y="1898150"/>
              <a:ext cx="2130375" cy="2163975"/>
            </a:xfrm>
            <a:custGeom>
              <a:avLst/>
              <a:gdLst/>
              <a:ahLst/>
              <a:cxnLst/>
              <a:rect l="0" t="0" r="0" b="0"/>
              <a:pathLst>
                <a:path w="85215" h="86559" extrusionOk="0">
                  <a:moveTo>
                    <a:pt x="1614" y="0"/>
                  </a:moveTo>
                  <a:lnTo>
                    <a:pt x="1" y="2957"/>
                  </a:lnTo>
                  <a:lnTo>
                    <a:pt x="83602" y="86558"/>
                  </a:lnTo>
                  <a:lnTo>
                    <a:pt x="85215" y="83601"/>
                  </a:lnTo>
                  <a:lnTo>
                    <a:pt x="1614" y="0"/>
                  </a:lnTo>
                  <a:close/>
                </a:path>
              </a:pathLst>
            </a:custGeom>
            <a:solidFill>
              <a:srgbClr val="17BED3"/>
            </a:solidFill>
            <a:ln>
              <a:noFill/>
            </a:ln>
          </p:spPr>
          <p:txBody>
            <a:bodyPr lIns="91425" tIns="91425" rIns="91425" bIns="91425" anchor="ctr" anchorCtr="0">
              <a:noAutofit/>
            </a:bodyPr>
            <a:lstStyle/>
            <a:p>
              <a:pPr lvl="0">
                <a:spcBef>
                  <a:spcPts val="0"/>
                </a:spcBef>
                <a:buNone/>
              </a:pPr>
              <a:endParaRPr/>
            </a:p>
          </p:txBody>
        </p:sp>
        <p:sp>
          <p:nvSpPr>
            <p:cNvPr id="1472" name="Shape 1472"/>
            <p:cNvSpPr/>
            <p:nvPr/>
          </p:nvSpPr>
          <p:spPr>
            <a:xfrm>
              <a:off x="4633225" y="1837675"/>
              <a:ext cx="2133750" cy="2163950"/>
            </a:xfrm>
            <a:custGeom>
              <a:avLst/>
              <a:gdLst/>
              <a:ahLst/>
              <a:cxnLst/>
              <a:rect l="0" t="0" r="0" b="0"/>
              <a:pathLst>
                <a:path w="85350" h="86558" extrusionOk="0">
                  <a:moveTo>
                    <a:pt x="1748" y="0"/>
                  </a:moveTo>
                  <a:lnTo>
                    <a:pt x="1" y="2957"/>
                  </a:lnTo>
                  <a:lnTo>
                    <a:pt x="83602" y="86558"/>
                  </a:lnTo>
                  <a:lnTo>
                    <a:pt x="85349" y="83601"/>
                  </a:lnTo>
                  <a:lnTo>
                    <a:pt x="1748" y="0"/>
                  </a:lnTo>
                  <a:close/>
                </a:path>
              </a:pathLst>
            </a:custGeom>
            <a:solidFill>
              <a:srgbClr val="18BCD4"/>
            </a:solidFill>
            <a:ln>
              <a:noFill/>
            </a:ln>
          </p:spPr>
          <p:txBody>
            <a:bodyPr lIns="91425" tIns="91425" rIns="91425" bIns="91425" anchor="ctr" anchorCtr="0">
              <a:noAutofit/>
            </a:bodyPr>
            <a:lstStyle/>
            <a:p>
              <a:pPr lvl="0">
                <a:spcBef>
                  <a:spcPts val="0"/>
                </a:spcBef>
                <a:buNone/>
              </a:pPr>
              <a:endParaRPr/>
            </a:p>
          </p:txBody>
        </p:sp>
        <p:sp>
          <p:nvSpPr>
            <p:cNvPr id="1473" name="Shape 1473"/>
            <p:cNvSpPr/>
            <p:nvPr/>
          </p:nvSpPr>
          <p:spPr>
            <a:xfrm>
              <a:off x="4670200" y="1777175"/>
              <a:ext cx="2130375" cy="2160625"/>
            </a:xfrm>
            <a:custGeom>
              <a:avLst/>
              <a:gdLst/>
              <a:ahLst/>
              <a:cxnLst/>
              <a:rect l="0" t="0" r="0" b="0"/>
              <a:pathLst>
                <a:path w="85215" h="86425" extrusionOk="0">
                  <a:moveTo>
                    <a:pt x="1748" y="1"/>
                  </a:moveTo>
                  <a:lnTo>
                    <a:pt x="0" y="2958"/>
                  </a:lnTo>
                  <a:lnTo>
                    <a:pt x="83602" y="86424"/>
                  </a:lnTo>
                  <a:lnTo>
                    <a:pt x="85215" y="83467"/>
                  </a:lnTo>
                  <a:lnTo>
                    <a:pt x="1748" y="1"/>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sp>
          <p:nvSpPr>
            <p:cNvPr id="1474" name="Shape 1474"/>
            <p:cNvSpPr/>
            <p:nvPr/>
          </p:nvSpPr>
          <p:spPr>
            <a:xfrm>
              <a:off x="4707150" y="1713350"/>
              <a:ext cx="2130375" cy="2163950"/>
            </a:xfrm>
            <a:custGeom>
              <a:avLst/>
              <a:gdLst/>
              <a:ahLst/>
              <a:cxnLst/>
              <a:rect l="0" t="0" r="0" b="0"/>
              <a:pathLst>
                <a:path w="85215" h="86558" extrusionOk="0">
                  <a:moveTo>
                    <a:pt x="1614" y="0"/>
                  </a:moveTo>
                  <a:lnTo>
                    <a:pt x="1" y="2957"/>
                  </a:lnTo>
                  <a:lnTo>
                    <a:pt x="83468" y="86558"/>
                  </a:lnTo>
                  <a:lnTo>
                    <a:pt x="85215" y="83601"/>
                  </a:lnTo>
                  <a:lnTo>
                    <a:pt x="1614" y="0"/>
                  </a:lnTo>
                  <a:close/>
                </a:path>
              </a:pathLst>
            </a:custGeom>
            <a:solidFill>
              <a:srgbClr val="1BB9D5"/>
            </a:solidFill>
            <a:ln>
              <a:noFill/>
            </a:ln>
          </p:spPr>
          <p:txBody>
            <a:bodyPr lIns="91425" tIns="91425" rIns="91425" bIns="91425" anchor="ctr" anchorCtr="0">
              <a:noAutofit/>
            </a:bodyPr>
            <a:lstStyle/>
            <a:p>
              <a:pPr lvl="0">
                <a:spcBef>
                  <a:spcPts val="0"/>
                </a:spcBef>
                <a:buNone/>
              </a:pPr>
              <a:endParaRPr/>
            </a:p>
          </p:txBody>
        </p:sp>
        <p:sp>
          <p:nvSpPr>
            <p:cNvPr id="1475" name="Shape 1475"/>
            <p:cNvSpPr/>
            <p:nvPr/>
          </p:nvSpPr>
          <p:spPr>
            <a:xfrm>
              <a:off x="4740750" y="1652850"/>
              <a:ext cx="2130400" cy="2163975"/>
            </a:xfrm>
            <a:custGeom>
              <a:avLst/>
              <a:gdLst/>
              <a:ahLst/>
              <a:cxnLst/>
              <a:rect l="0" t="0" r="0" b="0"/>
              <a:pathLst>
                <a:path w="85216" h="86559" extrusionOk="0">
                  <a:moveTo>
                    <a:pt x="1748" y="1"/>
                  </a:moveTo>
                  <a:lnTo>
                    <a:pt x="1" y="2958"/>
                  </a:lnTo>
                  <a:lnTo>
                    <a:pt x="83602" y="86559"/>
                  </a:lnTo>
                  <a:lnTo>
                    <a:pt x="85215" y="83602"/>
                  </a:lnTo>
                  <a:lnTo>
                    <a:pt x="1748" y="1"/>
                  </a:lnTo>
                  <a:close/>
                </a:path>
              </a:pathLst>
            </a:custGeom>
            <a:solidFill>
              <a:srgbClr val="1CB7D6"/>
            </a:solidFill>
            <a:ln>
              <a:noFill/>
            </a:ln>
          </p:spPr>
          <p:txBody>
            <a:bodyPr lIns="91425" tIns="91425" rIns="91425" bIns="91425" anchor="ctr" anchorCtr="0">
              <a:noAutofit/>
            </a:bodyPr>
            <a:lstStyle/>
            <a:p>
              <a:pPr lvl="0">
                <a:spcBef>
                  <a:spcPts val="0"/>
                </a:spcBef>
                <a:buNone/>
              </a:pPr>
              <a:endParaRPr/>
            </a:p>
          </p:txBody>
        </p:sp>
        <p:sp>
          <p:nvSpPr>
            <p:cNvPr id="1476" name="Shape 1476"/>
            <p:cNvSpPr/>
            <p:nvPr/>
          </p:nvSpPr>
          <p:spPr>
            <a:xfrm>
              <a:off x="4777725" y="1592375"/>
              <a:ext cx="2130375" cy="2160600"/>
            </a:xfrm>
            <a:custGeom>
              <a:avLst/>
              <a:gdLst/>
              <a:ahLst/>
              <a:cxnLst/>
              <a:rect l="0" t="0" r="0" b="0"/>
              <a:pathLst>
                <a:path w="85215" h="86424" extrusionOk="0">
                  <a:moveTo>
                    <a:pt x="1613" y="1"/>
                  </a:moveTo>
                  <a:lnTo>
                    <a:pt x="0" y="2957"/>
                  </a:lnTo>
                  <a:lnTo>
                    <a:pt x="83467" y="86424"/>
                  </a:lnTo>
                  <a:lnTo>
                    <a:pt x="85215" y="83601"/>
                  </a:lnTo>
                  <a:lnTo>
                    <a:pt x="1613" y="1"/>
                  </a:lnTo>
                  <a:close/>
                </a:path>
              </a:pathLst>
            </a:custGeom>
            <a:solidFill>
              <a:srgbClr val="1DB5D6"/>
            </a:solidFill>
            <a:ln>
              <a:noFill/>
            </a:ln>
          </p:spPr>
          <p:txBody>
            <a:bodyPr lIns="91425" tIns="91425" rIns="91425" bIns="91425" anchor="ctr" anchorCtr="0">
              <a:noAutofit/>
            </a:bodyPr>
            <a:lstStyle/>
            <a:p>
              <a:pPr lvl="0">
                <a:spcBef>
                  <a:spcPts val="0"/>
                </a:spcBef>
                <a:buNone/>
              </a:pPr>
              <a:endParaRPr/>
            </a:p>
          </p:txBody>
        </p:sp>
        <p:sp>
          <p:nvSpPr>
            <p:cNvPr id="1477" name="Shape 1477"/>
            <p:cNvSpPr/>
            <p:nvPr/>
          </p:nvSpPr>
          <p:spPr>
            <a:xfrm>
              <a:off x="4811325" y="1531900"/>
              <a:ext cx="2133750" cy="2160600"/>
            </a:xfrm>
            <a:custGeom>
              <a:avLst/>
              <a:gdLst/>
              <a:ahLst/>
              <a:cxnLst/>
              <a:rect l="0" t="0" r="0" b="0"/>
              <a:pathLst>
                <a:path w="85350" h="86424" extrusionOk="0">
                  <a:moveTo>
                    <a:pt x="1748" y="0"/>
                  </a:moveTo>
                  <a:lnTo>
                    <a:pt x="0" y="2823"/>
                  </a:lnTo>
                  <a:lnTo>
                    <a:pt x="83602" y="86423"/>
                  </a:lnTo>
                  <a:lnTo>
                    <a:pt x="85349" y="83467"/>
                  </a:lnTo>
                  <a:lnTo>
                    <a:pt x="1748" y="0"/>
                  </a:lnTo>
                  <a:close/>
                </a:path>
              </a:pathLst>
            </a:custGeom>
            <a:solidFill>
              <a:srgbClr val="1EB4D7"/>
            </a:solidFill>
            <a:ln>
              <a:noFill/>
            </a:ln>
          </p:spPr>
          <p:txBody>
            <a:bodyPr lIns="91425" tIns="91425" rIns="91425" bIns="91425" anchor="ctr" anchorCtr="0">
              <a:noAutofit/>
            </a:bodyPr>
            <a:lstStyle/>
            <a:p>
              <a:pPr lvl="0">
                <a:spcBef>
                  <a:spcPts val="0"/>
                </a:spcBef>
                <a:buNone/>
              </a:pPr>
              <a:endParaRPr/>
            </a:p>
          </p:txBody>
        </p:sp>
        <p:sp>
          <p:nvSpPr>
            <p:cNvPr id="1478" name="Shape 1478"/>
            <p:cNvSpPr/>
            <p:nvPr/>
          </p:nvSpPr>
          <p:spPr>
            <a:xfrm>
              <a:off x="4848275" y="1468050"/>
              <a:ext cx="2130400" cy="2163975"/>
            </a:xfrm>
            <a:custGeom>
              <a:avLst/>
              <a:gdLst/>
              <a:ahLst/>
              <a:cxnLst/>
              <a:rect l="0" t="0" r="0" b="0"/>
              <a:pathLst>
                <a:path w="85216" h="86559" extrusionOk="0">
                  <a:moveTo>
                    <a:pt x="1614" y="0"/>
                  </a:moveTo>
                  <a:lnTo>
                    <a:pt x="1" y="2957"/>
                  </a:lnTo>
                  <a:lnTo>
                    <a:pt x="83602" y="86558"/>
                  </a:lnTo>
                  <a:lnTo>
                    <a:pt x="85215" y="83601"/>
                  </a:lnTo>
                  <a:lnTo>
                    <a:pt x="1614" y="0"/>
                  </a:lnTo>
                  <a:close/>
                </a:path>
              </a:pathLst>
            </a:custGeom>
            <a:solidFill>
              <a:srgbClr val="1FB2D7"/>
            </a:solidFill>
            <a:ln>
              <a:noFill/>
            </a:ln>
          </p:spPr>
          <p:txBody>
            <a:bodyPr lIns="91425" tIns="91425" rIns="91425" bIns="91425" anchor="ctr" anchorCtr="0">
              <a:noAutofit/>
            </a:bodyPr>
            <a:lstStyle/>
            <a:p>
              <a:pPr lvl="0">
                <a:spcBef>
                  <a:spcPts val="0"/>
                </a:spcBef>
                <a:buNone/>
              </a:pPr>
              <a:endParaRPr/>
            </a:p>
          </p:txBody>
        </p:sp>
        <p:sp>
          <p:nvSpPr>
            <p:cNvPr id="1479" name="Shape 1479"/>
            <p:cNvSpPr/>
            <p:nvPr/>
          </p:nvSpPr>
          <p:spPr>
            <a:xfrm>
              <a:off x="4881875" y="1431100"/>
              <a:ext cx="2133750" cy="2140425"/>
            </a:xfrm>
            <a:custGeom>
              <a:avLst/>
              <a:gdLst/>
              <a:ahLst/>
              <a:cxnLst/>
              <a:rect l="0" t="0" r="0" b="0"/>
              <a:pathLst>
                <a:path w="85350" h="85617" extrusionOk="0">
                  <a:moveTo>
                    <a:pt x="1211" y="0"/>
                  </a:moveTo>
                  <a:lnTo>
                    <a:pt x="1" y="2016"/>
                  </a:lnTo>
                  <a:lnTo>
                    <a:pt x="83602" y="85617"/>
                  </a:lnTo>
                  <a:lnTo>
                    <a:pt x="85350" y="82660"/>
                  </a:lnTo>
                  <a:lnTo>
                    <a:pt x="2689" y="0"/>
                  </a:lnTo>
                  <a:close/>
                </a:path>
              </a:pathLst>
            </a:custGeom>
            <a:solidFill>
              <a:srgbClr val="20B0D8"/>
            </a:solidFill>
            <a:ln>
              <a:noFill/>
            </a:ln>
          </p:spPr>
          <p:txBody>
            <a:bodyPr lIns="91425" tIns="91425" rIns="91425" bIns="91425" anchor="ctr" anchorCtr="0">
              <a:noAutofit/>
            </a:bodyPr>
            <a:lstStyle/>
            <a:p>
              <a:pPr lvl="0">
                <a:spcBef>
                  <a:spcPts val="0"/>
                </a:spcBef>
                <a:buNone/>
              </a:pPr>
              <a:endParaRPr/>
            </a:p>
          </p:txBody>
        </p:sp>
        <p:sp>
          <p:nvSpPr>
            <p:cNvPr id="1480" name="Shape 1480"/>
            <p:cNvSpPr/>
            <p:nvPr/>
          </p:nvSpPr>
          <p:spPr>
            <a:xfrm>
              <a:off x="4928925" y="1431100"/>
              <a:ext cx="2120300" cy="2076600"/>
            </a:xfrm>
            <a:custGeom>
              <a:avLst/>
              <a:gdLst/>
              <a:ahLst/>
              <a:cxnLst/>
              <a:rect l="0" t="0" r="0" b="0"/>
              <a:pathLst>
                <a:path w="84812" h="83064" extrusionOk="0">
                  <a:moveTo>
                    <a:pt x="1" y="0"/>
                  </a:moveTo>
                  <a:lnTo>
                    <a:pt x="83199" y="83063"/>
                  </a:lnTo>
                  <a:lnTo>
                    <a:pt x="84812" y="80106"/>
                  </a:lnTo>
                  <a:lnTo>
                    <a:pt x="4705" y="0"/>
                  </a:lnTo>
                  <a:close/>
                </a:path>
              </a:pathLst>
            </a:custGeom>
            <a:solidFill>
              <a:srgbClr val="21AED9"/>
            </a:solidFill>
            <a:ln>
              <a:noFill/>
            </a:ln>
          </p:spPr>
          <p:txBody>
            <a:bodyPr lIns="91425" tIns="91425" rIns="91425" bIns="91425" anchor="ctr" anchorCtr="0">
              <a:noAutofit/>
            </a:bodyPr>
            <a:lstStyle/>
            <a:p>
              <a:pPr lvl="0">
                <a:spcBef>
                  <a:spcPts val="0"/>
                </a:spcBef>
                <a:buNone/>
              </a:pPr>
              <a:endParaRPr/>
            </a:p>
          </p:txBody>
        </p:sp>
        <p:sp>
          <p:nvSpPr>
            <p:cNvPr id="1481" name="Shape 1481"/>
            <p:cNvSpPr/>
            <p:nvPr/>
          </p:nvSpPr>
          <p:spPr>
            <a:xfrm>
              <a:off x="5026375" y="1431100"/>
              <a:ext cx="2059825" cy="2016100"/>
            </a:xfrm>
            <a:custGeom>
              <a:avLst/>
              <a:gdLst/>
              <a:ahLst/>
              <a:cxnLst/>
              <a:rect l="0" t="0" r="0" b="0"/>
              <a:pathLst>
                <a:path w="82393" h="80644" extrusionOk="0">
                  <a:moveTo>
                    <a:pt x="0" y="0"/>
                  </a:moveTo>
                  <a:lnTo>
                    <a:pt x="80645" y="80644"/>
                  </a:lnTo>
                  <a:lnTo>
                    <a:pt x="82392" y="77687"/>
                  </a:lnTo>
                  <a:lnTo>
                    <a:pt x="4705" y="0"/>
                  </a:lnTo>
                  <a:close/>
                </a:path>
              </a:pathLst>
            </a:custGeom>
            <a:solidFill>
              <a:srgbClr val="22ADD9"/>
            </a:solidFill>
            <a:ln>
              <a:noFill/>
            </a:ln>
          </p:spPr>
          <p:txBody>
            <a:bodyPr lIns="91425" tIns="91425" rIns="91425" bIns="91425" anchor="ctr" anchorCtr="0">
              <a:noAutofit/>
            </a:bodyPr>
            <a:lstStyle/>
            <a:p>
              <a:pPr lvl="0">
                <a:spcBef>
                  <a:spcPts val="0"/>
                </a:spcBef>
                <a:buNone/>
              </a:pPr>
              <a:endParaRPr/>
            </a:p>
          </p:txBody>
        </p:sp>
        <p:sp>
          <p:nvSpPr>
            <p:cNvPr id="1482" name="Shape 1482"/>
            <p:cNvSpPr/>
            <p:nvPr/>
          </p:nvSpPr>
          <p:spPr>
            <a:xfrm>
              <a:off x="5123825" y="1431100"/>
              <a:ext cx="1995975" cy="1955625"/>
            </a:xfrm>
            <a:custGeom>
              <a:avLst/>
              <a:gdLst/>
              <a:ahLst/>
              <a:cxnLst/>
              <a:rect l="0" t="0" r="0" b="0"/>
              <a:pathLst>
                <a:path w="79839" h="78225" extrusionOk="0">
                  <a:moveTo>
                    <a:pt x="0" y="0"/>
                  </a:moveTo>
                  <a:lnTo>
                    <a:pt x="78225" y="78225"/>
                  </a:lnTo>
                  <a:lnTo>
                    <a:pt x="79838" y="75268"/>
                  </a:lnTo>
                  <a:lnTo>
                    <a:pt x="4705" y="0"/>
                  </a:lnTo>
                  <a:close/>
                </a:path>
              </a:pathLst>
            </a:custGeom>
            <a:solidFill>
              <a:srgbClr val="23ABDA"/>
            </a:solidFill>
            <a:ln>
              <a:noFill/>
            </a:ln>
          </p:spPr>
          <p:txBody>
            <a:bodyPr lIns="91425" tIns="91425" rIns="91425" bIns="91425" anchor="ctr" anchorCtr="0">
              <a:noAutofit/>
            </a:bodyPr>
            <a:lstStyle/>
            <a:p>
              <a:pPr lvl="0">
                <a:spcBef>
                  <a:spcPts val="0"/>
                </a:spcBef>
                <a:buNone/>
              </a:pPr>
              <a:endParaRPr/>
            </a:p>
          </p:txBody>
        </p:sp>
        <p:sp>
          <p:nvSpPr>
            <p:cNvPr id="1483" name="Shape 1483"/>
            <p:cNvSpPr/>
            <p:nvPr/>
          </p:nvSpPr>
          <p:spPr>
            <a:xfrm>
              <a:off x="5221275" y="1431100"/>
              <a:ext cx="1935475" cy="1891775"/>
            </a:xfrm>
            <a:custGeom>
              <a:avLst/>
              <a:gdLst/>
              <a:ahLst/>
              <a:cxnLst/>
              <a:rect l="0" t="0" r="0" b="0"/>
              <a:pathLst>
                <a:path w="77419" h="75671" extrusionOk="0">
                  <a:moveTo>
                    <a:pt x="0" y="0"/>
                  </a:moveTo>
                  <a:lnTo>
                    <a:pt x="75671" y="75671"/>
                  </a:lnTo>
                  <a:lnTo>
                    <a:pt x="77419" y="72714"/>
                  </a:lnTo>
                  <a:lnTo>
                    <a:pt x="4570" y="0"/>
                  </a:lnTo>
                  <a:close/>
                </a:path>
              </a:pathLst>
            </a:custGeom>
            <a:solidFill>
              <a:srgbClr val="25A9DA"/>
            </a:solidFill>
            <a:ln>
              <a:noFill/>
            </a:ln>
          </p:spPr>
          <p:txBody>
            <a:bodyPr lIns="91425" tIns="91425" rIns="91425" bIns="91425" anchor="ctr" anchorCtr="0">
              <a:noAutofit/>
            </a:bodyPr>
            <a:lstStyle/>
            <a:p>
              <a:pPr lvl="0">
                <a:spcBef>
                  <a:spcPts val="0"/>
                </a:spcBef>
                <a:buNone/>
              </a:pPr>
              <a:endParaRPr/>
            </a:p>
          </p:txBody>
        </p:sp>
        <p:sp>
          <p:nvSpPr>
            <p:cNvPr id="1484" name="Shape 1484"/>
            <p:cNvSpPr/>
            <p:nvPr/>
          </p:nvSpPr>
          <p:spPr>
            <a:xfrm>
              <a:off x="5318700" y="1431100"/>
              <a:ext cx="1875025" cy="1831300"/>
            </a:xfrm>
            <a:custGeom>
              <a:avLst/>
              <a:gdLst/>
              <a:ahLst/>
              <a:cxnLst/>
              <a:rect l="0" t="0" r="0" b="0"/>
              <a:pathLst>
                <a:path w="75001" h="73252" extrusionOk="0">
                  <a:moveTo>
                    <a:pt x="1" y="0"/>
                  </a:moveTo>
                  <a:lnTo>
                    <a:pt x="73253" y="73251"/>
                  </a:lnTo>
                  <a:lnTo>
                    <a:pt x="75000" y="70295"/>
                  </a:lnTo>
                  <a:lnTo>
                    <a:pt x="4571" y="0"/>
                  </a:lnTo>
                  <a:close/>
                </a:path>
              </a:pathLst>
            </a:custGeom>
            <a:solidFill>
              <a:srgbClr val="26A8DB"/>
            </a:solidFill>
            <a:ln>
              <a:noFill/>
            </a:ln>
          </p:spPr>
          <p:txBody>
            <a:bodyPr lIns="91425" tIns="91425" rIns="91425" bIns="91425" anchor="ctr" anchorCtr="0">
              <a:noAutofit/>
            </a:bodyPr>
            <a:lstStyle/>
            <a:p>
              <a:pPr lvl="0">
                <a:spcBef>
                  <a:spcPts val="0"/>
                </a:spcBef>
                <a:buNone/>
              </a:pPr>
              <a:endParaRPr/>
            </a:p>
          </p:txBody>
        </p:sp>
        <p:sp>
          <p:nvSpPr>
            <p:cNvPr id="1485" name="Shape 1485"/>
            <p:cNvSpPr/>
            <p:nvPr/>
          </p:nvSpPr>
          <p:spPr>
            <a:xfrm>
              <a:off x="5416150" y="1431100"/>
              <a:ext cx="1811175" cy="1770825"/>
            </a:xfrm>
            <a:custGeom>
              <a:avLst/>
              <a:gdLst/>
              <a:ahLst/>
              <a:cxnLst/>
              <a:rect l="0" t="0" r="0" b="0"/>
              <a:pathLst>
                <a:path w="72447" h="70833" extrusionOk="0">
                  <a:moveTo>
                    <a:pt x="1" y="0"/>
                  </a:moveTo>
                  <a:lnTo>
                    <a:pt x="70699" y="70832"/>
                  </a:lnTo>
                  <a:lnTo>
                    <a:pt x="72446" y="67875"/>
                  </a:lnTo>
                  <a:lnTo>
                    <a:pt x="4571" y="0"/>
                  </a:lnTo>
                  <a:close/>
                </a:path>
              </a:pathLst>
            </a:custGeom>
            <a:solidFill>
              <a:srgbClr val="27A6DC"/>
            </a:solidFill>
            <a:ln>
              <a:noFill/>
            </a:ln>
          </p:spPr>
          <p:txBody>
            <a:bodyPr lIns="91425" tIns="91425" rIns="91425" bIns="91425" anchor="ctr" anchorCtr="0">
              <a:noAutofit/>
            </a:bodyPr>
            <a:lstStyle/>
            <a:p>
              <a:pPr lvl="0">
                <a:spcBef>
                  <a:spcPts val="0"/>
                </a:spcBef>
                <a:buNone/>
              </a:pPr>
              <a:endParaRPr/>
            </a:p>
          </p:txBody>
        </p:sp>
        <p:sp>
          <p:nvSpPr>
            <p:cNvPr id="1486" name="Shape 1486"/>
            <p:cNvSpPr/>
            <p:nvPr/>
          </p:nvSpPr>
          <p:spPr>
            <a:xfrm>
              <a:off x="5510250" y="1431100"/>
              <a:ext cx="1754025" cy="1706975"/>
            </a:xfrm>
            <a:custGeom>
              <a:avLst/>
              <a:gdLst/>
              <a:ahLst/>
              <a:cxnLst/>
              <a:rect l="0" t="0" r="0" b="0"/>
              <a:pathLst>
                <a:path w="70161" h="68279" extrusionOk="0">
                  <a:moveTo>
                    <a:pt x="0" y="0"/>
                  </a:moveTo>
                  <a:lnTo>
                    <a:pt x="68413" y="68278"/>
                  </a:lnTo>
                  <a:lnTo>
                    <a:pt x="70161" y="65456"/>
                  </a:lnTo>
                  <a:lnTo>
                    <a:pt x="4704" y="0"/>
                  </a:lnTo>
                  <a:close/>
                </a:path>
              </a:pathLst>
            </a:custGeom>
            <a:solidFill>
              <a:srgbClr val="28A4DC"/>
            </a:solidFill>
            <a:ln>
              <a:noFill/>
            </a:ln>
          </p:spPr>
          <p:txBody>
            <a:bodyPr lIns="91425" tIns="91425" rIns="91425" bIns="91425" anchor="ctr" anchorCtr="0">
              <a:noAutofit/>
            </a:bodyPr>
            <a:lstStyle/>
            <a:p>
              <a:pPr lvl="0">
                <a:spcBef>
                  <a:spcPts val="0"/>
                </a:spcBef>
                <a:buNone/>
              </a:pPr>
              <a:endParaRPr/>
            </a:p>
          </p:txBody>
        </p:sp>
        <p:sp>
          <p:nvSpPr>
            <p:cNvPr id="1487" name="Shape 1487"/>
            <p:cNvSpPr/>
            <p:nvPr/>
          </p:nvSpPr>
          <p:spPr>
            <a:xfrm>
              <a:off x="5607675" y="1431100"/>
              <a:ext cx="1690200" cy="1646500"/>
            </a:xfrm>
            <a:custGeom>
              <a:avLst/>
              <a:gdLst/>
              <a:ahLst/>
              <a:cxnLst/>
              <a:rect l="0" t="0" r="0" b="0"/>
              <a:pathLst>
                <a:path w="67608" h="65860" extrusionOk="0">
                  <a:moveTo>
                    <a:pt x="1" y="0"/>
                  </a:moveTo>
                  <a:lnTo>
                    <a:pt x="65995" y="65859"/>
                  </a:lnTo>
                  <a:lnTo>
                    <a:pt x="67608" y="62902"/>
                  </a:lnTo>
                  <a:lnTo>
                    <a:pt x="4705" y="0"/>
                  </a:lnTo>
                  <a:close/>
                </a:path>
              </a:pathLst>
            </a:custGeom>
            <a:solidFill>
              <a:srgbClr val="29A2DD"/>
            </a:solidFill>
            <a:ln>
              <a:noFill/>
            </a:ln>
          </p:spPr>
          <p:txBody>
            <a:bodyPr lIns="91425" tIns="91425" rIns="91425" bIns="91425" anchor="ctr" anchorCtr="0">
              <a:noAutofit/>
            </a:bodyPr>
            <a:lstStyle/>
            <a:p>
              <a:pPr lvl="0">
                <a:spcBef>
                  <a:spcPts val="0"/>
                </a:spcBef>
                <a:buNone/>
              </a:pPr>
              <a:endParaRPr/>
            </a:p>
          </p:txBody>
        </p:sp>
        <p:sp>
          <p:nvSpPr>
            <p:cNvPr id="1488" name="Shape 1488"/>
            <p:cNvSpPr/>
            <p:nvPr/>
          </p:nvSpPr>
          <p:spPr>
            <a:xfrm>
              <a:off x="5705125" y="1431100"/>
              <a:ext cx="1629725" cy="1586000"/>
            </a:xfrm>
            <a:custGeom>
              <a:avLst/>
              <a:gdLst/>
              <a:ahLst/>
              <a:cxnLst/>
              <a:rect l="0" t="0" r="0" b="0"/>
              <a:pathLst>
                <a:path w="65189" h="63440" extrusionOk="0">
                  <a:moveTo>
                    <a:pt x="1" y="0"/>
                  </a:moveTo>
                  <a:lnTo>
                    <a:pt x="63441" y="63440"/>
                  </a:lnTo>
                  <a:lnTo>
                    <a:pt x="65188" y="60483"/>
                  </a:lnTo>
                  <a:lnTo>
                    <a:pt x="4705" y="0"/>
                  </a:lnTo>
                  <a:close/>
                </a:path>
              </a:pathLst>
            </a:custGeom>
            <a:solidFill>
              <a:srgbClr val="2AA1DD"/>
            </a:solidFill>
            <a:ln>
              <a:noFill/>
            </a:ln>
          </p:spPr>
          <p:txBody>
            <a:bodyPr lIns="91425" tIns="91425" rIns="91425" bIns="91425" anchor="ctr" anchorCtr="0">
              <a:noAutofit/>
            </a:bodyPr>
            <a:lstStyle/>
            <a:p>
              <a:pPr lvl="0">
                <a:spcBef>
                  <a:spcPts val="0"/>
                </a:spcBef>
                <a:buNone/>
              </a:pPr>
              <a:endParaRPr/>
            </a:p>
          </p:txBody>
        </p:sp>
        <p:sp>
          <p:nvSpPr>
            <p:cNvPr id="1489" name="Shape 1489"/>
            <p:cNvSpPr/>
            <p:nvPr/>
          </p:nvSpPr>
          <p:spPr>
            <a:xfrm>
              <a:off x="5802575" y="1431100"/>
              <a:ext cx="1565875" cy="1525525"/>
            </a:xfrm>
            <a:custGeom>
              <a:avLst/>
              <a:gdLst/>
              <a:ahLst/>
              <a:cxnLst/>
              <a:rect l="0" t="0" r="0" b="0"/>
              <a:pathLst>
                <a:path w="62635" h="61021" extrusionOk="0">
                  <a:moveTo>
                    <a:pt x="1" y="0"/>
                  </a:moveTo>
                  <a:lnTo>
                    <a:pt x="61021" y="61020"/>
                  </a:lnTo>
                  <a:lnTo>
                    <a:pt x="62634" y="58064"/>
                  </a:lnTo>
                  <a:lnTo>
                    <a:pt x="4705" y="0"/>
                  </a:lnTo>
                  <a:close/>
                </a:path>
              </a:pathLst>
            </a:custGeom>
            <a:solidFill>
              <a:srgbClr val="2B9FDE"/>
            </a:solidFill>
            <a:ln>
              <a:noFill/>
            </a:ln>
          </p:spPr>
          <p:txBody>
            <a:bodyPr lIns="91425" tIns="91425" rIns="91425" bIns="91425" anchor="ctr" anchorCtr="0">
              <a:noAutofit/>
            </a:bodyPr>
            <a:lstStyle/>
            <a:p>
              <a:pPr lvl="0">
                <a:spcBef>
                  <a:spcPts val="0"/>
                </a:spcBef>
                <a:buNone/>
              </a:pPr>
              <a:endParaRPr/>
            </a:p>
          </p:txBody>
        </p:sp>
        <p:sp>
          <p:nvSpPr>
            <p:cNvPr id="1490" name="Shape 1490"/>
            <p:cNvSpPr/>
            <p:nvPr/>
          </p:nvSpPr>
          <p:spPr>
            <a:xfrm>
              <a:off x="5900025" y="1431100"/>
              <a:ext cx="1481850" cy="1461675"/>
            </a:xfrm>
            <a:custGeom>
              <a:avLst/>
              <a:gdLst/>
              <a:ahLst/>
              <a:cxnLst/>
              <a:rect l="0" t="0" r="0" b="0"/>
              <a:pathLst>
                <a:path w="59274" h="58467" extrusionOk="0">
                  <a:moveTo>
                    <a:pt x="0" y="0"/>
                  </a:moveTo>
                  <a:lnTo>
                    <a:pt x="58468" y="58467"/>
                  </a:lnTo>
                  <a:lnTo>
                    <a:pt x="59274" y="57123"/>
                  </a:lnTo>
                  <a:lnTo>
                    <a:pt x="56048" y="51478"/>
                  </a:lnTo>
                  <a:lnTo>
                    <a:pt x="4570" y="0"/>
                  </a:lnTo>
                  <a:close/>
                </a:path>
              </a:pathLst>
            </a:custGeom>
            <a:solidFill>
              <a:srgbClr val="2C9DDE"/>
            </a:solidFill>
            <a:ln>
              <a:noFill/>
            </a:ln>
          </p:spPr>
          <p:txBody>
            <a:bodyPr lIns="91425" tIns="91425" rIns="91425" bIns="91425" anchor="ctr" anchorCtr="0">
              <a:noAutofit/>
            </a:bodyPr>
            <a:lstStyle/>
            <a:p>
              <a:pPr lvl="0">
                <a:spcBef>
                  <a:spcPts val="0"/>
                </a:spcBef>
                <a:buNone/>
              </a:pPr>
              <a:endParaRPr/>
            </a:p>
          </p:txBody>
        </p:sp>
        <p:sp>
          <p:nvSpPr>
            <p:cNvPr id="1491" name="Shape 1491"/>
            <p:cNvSpPr/>
            <p:nvPr/>
          </p:nvSpPr>
          <p:spPr>
            <a:xfrm>
              <a:off x="5997475" y="1431100"/>
              <a:ext cx="1307125" cy="1297025"/>
            </a:xfrm>
            <a:custGeom>
              <a:avLst/>
              <a:gdLst/>
              <a:ahLst/>
              <a:cxnLst/>
              <a:rect l="0" t="0" r="0" b="0"/>
              <a:pathLst>
                <a:path w="52285" h="51881" extrusionOk="0">
                  <a:moveTo>
                    <a:pt x="0" y="0"/>
                  </a:moveTo>
                  <a:lnTo>
                    <a:pt x="51747" y="51881"/>
                  </a:lnTo>
                  <a:lnTo>
                    <a:pt x="52285" y="51478"/>
                  </a:lnTo>
                  <a:lnTo>
                    <a:pt x="46908" y="42338"/>
                  </a:lnTo>
                  <a:lnTo>
                    <a:pt x="4570" y="0"/>
                  </a:lnTo>
                  <a:close/>
                </a:path>
              </a:pathLst>
            </a:custGeom>
            <a:solidFill>
              <a:srgbClr val="2D9CDF"/>
            </a:solidFill>
            <a:ln>
              <a:noFill/>
            </a:ln>
          </p:spPr>
          <p:txBody>
            <a:bodyPr lIns="91425" tIns="91425" rIns="91425" bIns="91425" anchor="ctr" anchorCtr="0">
              <a:noAutofit/>
            </a:bodyPr>
            <a:lstStyle/>
            <a:p>
              <a:pPr lvl="0">
                <a:spcBef>
                  <a:spcPts val="0"/>
                </a:spcBef>
                <a:buNone/>
              </a:pPr>
              <a:endParaRPr/>
            </a:p>
          </p:txBody>
        </p:sp>
        <p:sp>
          <p:nvSpPr>
            <p:cNvPr id="1492" name="Shape 1492"/>
            <p:cNvSpPr/>
            <p:nvPr/>
          </p:nvSpPr>
          <p:spPr>
            <a:xfrm>
              <a:off x="6094900" y="1431100"/>
              <a:ext cx="1075300" cy="1065175"/>
            </a:xfrm>
            <a:custGeom>
              <a:avLst/>
              <a:gdLst/>
              <a:ahLst/>
              <a:cxnLst/>
              <a:rect l="0" t="0" r="0" b="0"/>
              <a:pathLst>
                <a:path w="43012" h="42607" extrusionOk="0">
                  <a:moveTo>
                    <a:pt x="1" y="0"/>
                  </a:moveTo>
                  <a:lnTo>
                    <a:pt x="42608" y="42607"/>
                  </a:lnTo>
                  <a:lnTo>
                    <a:pt x="43011" y="42338"/>
                  </a:lnTo>
                  <a:lnTo>
                    <a:pt x="37769" y="33064"/>
                  </a:lnTo>
                  <a:lnTo>
                    <a:pt x="4571" y="0"/>
                  </a:lnTo>
                  <a:close/>
                </a:path>
              </a:pathLst>
            </a:custGeom>
            <a:solidFill>
              <a:srgbClr val="2F9AE0"/>
            </a:solidFill>
            <a:ln>
              <a:noFill/>
            </a:ln>
          </p:spPr>
          <p:txBody>
            <a:bodyPr lIns="91425" tIns="91425" rIns="91425" bIns="91425" anchor="ctr" anchorCtr="0">
              <a:noAutofit/>
            </a:bodyPr>
            <a:lstStyle/>
            <a:p>
              <a:pPr lvl="0">
                <a:spcBef>
                  <a:spcPts val="0"/>
                </a:spcBef>
                <a:buNone/>
              </a:pPr>
              <a:endParaRPr/>
            </a:p>
          </p:txBody>
        </p:sp>
        <p:sp>
          <p:nvSpPr>
            <p:cNvPr id="1493" name="Shape 1493"/>
            <p:cNvSpPr/>
            <p:nvPr/>
          </p:nvSpPr>
          <p:spPr>
            <a:xfrm>
              <a:off x="6189000" y="1431100"/>
              <a:ext cx="850150" cy="836700"/>
            </a:xfrm>
            <a:custGeom>
              <a:avLst/>
              <a:gdLst/>
              <a:ahLst/>
              <a:cxnLst/>
              <a:rect l="0" t="0" r="0" b="0"/>
              <a:pathLst>
                <a:path w="34006" h="33468" extrusionOk="0">
                  <a:moveTo>
                    <a:pt x="0" y="0"/>
                  </a:moveTo>
                  <a:lnTo>
                    <a:pt x="33602" y="33467"/>
                  </a:lnTo>
                  <a:lnTo>
                    <a:pt x="34005" y="33198"/>
                  </a:lnTo>
                  <a:lnTo>
                    <a:pt x="28629" y="23924"/>
                  </a:lnTo>
                  <a:lnTo>
                    <a:pt x="4705" y="0"/>
                  </a:lnTo>
                  <a:close/>
                </a:path>
              </a:pathLst>
            </a:custGeom>
            <a:solidFill>
              <a:srgbClr val="3098E0"/>
            </a:solidFill>
            <a:ln>
              <a:noFill/>
            </a:ln>
          </p:spPr>
          <p:txBody>
            <a:bodyPr lIns="91425" tIns="91425" rIns="91425" bIns="91425" anchor="ctr" anchorCtr="0">
              <a:noAutofit/>
            </a:bodyPr>
            <a:lstStyle/>
            <a:p>
              <a:pPr lvl="0">
                <a:spcBef>
                  <a:spcPts val="0"/>
                </a:spcBef>
                <a:buNone/>
              </a:pPr>
              <a:endParaRPr/>
            </a:p>
          </p:txBody>
        </p:sp>
        <p:sp>
          <p:nvSpPr>
            <p:cNvPr id="1494" name="Shape 1494"/>
            <p:cNvSpPr/>
            <p:nvPr/>
          </p:nvSpPr>
          <p:spPr>
            <a:xfrm>
              <a:off x="6286450" y="1431100"/>
              <a:ext cx="618300" cy="608200"/>
            </a:xfrm>
            <a:custGeom>
              <a:avLst/>
              <a:gdLst/>
              <a:ahLst/>
              <a:cxnLst/>
              <a:rect l="0" t="0" r="0" b="0"/>
              <a:pathLst>
                <a:path w="24732" h="24328" extrusionOk="0">
                  <a:moveTo>
                    <a:pt x="0" y="0"/>
                  </a:moveTo>
                  <a:lnTo>
                    <a:pt x="24328" y="24328"/>
                  </a:lnTo>
                  <a:lnTo>
                    <a:pt x="24731" y="23924"/>
                  </a:lnTo>
                  <a:lnTo>
                    <a:pt x="19489" y="14785"/>
                  </a:lnTo>
                  <a:lnTo>
                    <a:pt x="4704" y="0"/>
                  </a:lnTo>
                  <a:close/>
                </a:path>
              </a:pathLst>
            </a:custGeom>
            <a:solidFill>
              <a:srgbClr val="3196E1"/>
            </a:solidFill>
            <a:ln>
              <a:noFill/>
            </a:ln>
          </p:spPr>
          <p:txBody>
            <a:bodyPr lIns="91425" tIns="91425" rIns="91425" bIns="91425" anchor="ctr" anchorCtr="0">
              <a:noAutofit/>
            </a:bodyPr>
            <a:lstStyle/>
            <a:p>
              <a:pPr lvl="0">
                <a:spcBef>
                  <a:spcPts val="0"/>
                </a:spcBef>
                <a:buNone/>
              </a:pPr>
              <a:endParaRPr/>
            </a:p>
          </p:txBody>
        </p:sp>
        <p:sp>
          <p:nvSpPr>
            <p:cNvPr id="1495" name="Shape 1495"/>
            <p:cNvSpPr/>
            <p:nvPr/>
          </p:nvSpPr>
          <p:spPr>
            <a:xfrm>
              <a:off x="6383900" y="1431100"/>
              <a:ext cx="389800" cy="376350"/>
            </a:xfrm>
            <a:custGeom>
              <a:avLst/>
              <a:gdLst/>
              <a:ahLst/>
              <a:cxnLst/>
              <a:rect l="0" t="0" r="0" b="0"/>
              <a:pathLst>
                <a:path w="15592" h="15054" extrusionOk="0">
                  <a:moveTo>
                    <a:pt x="0" y="0"/>
                  </a:moveTo>
                  <a:lnTo>
                    <a:pt x="15188" y="15054"/>
                  </a:lnTo>
                  <a:lnTo>
                    <a:pt x="15591" y="14785"/>
                  </a:lnTo>
                  <a:lnTo>
                    <a:pt x="10215" y="5645"/>
                  </a:lnTo>
                  <a:lnTo>
                    <a:pt x="4704" y="0"/>
                  </a:lnTo>
                  <a:close/>
                </a:path>
              </a:pathLst>
            </a:custGeom>
            <a:solidFill>
              <a:srgbClr val="3295E1"/>
            </a:solidFill>
            <a:ln>
              <a:noFill/>
            </a:ln>
          </p:spPr>
          <p:txBody>
            <a:bodyPr lIns="91425" tIns="91425" rIns="91425" bIns="91425" anchor="ctr" anchorCtr="0">
              <a:noAutofit/>
            </a:bodyPr>
            <a:lstStyle/>
            <a:p>
              <a:pPr lvl="0">
                <a:spcBef>
                  <a:spcPts val="0"/>
                </a:spcBef>
                <a:buNone/>
              </a:pPr>
              <a:endParaRPr/>
            </a:p>
          </p:txBody>
        </p:sp>
        <p:sp>
          <p:nvSpPr>
            <p:cNvPr id="1496" name="Shape 1496"/>
            <p:cNvSpPr/>
            <p:nvPr/>
          </p:nvSpPr>
          <p:spPr>
            <a:xfrm>
              <a:off x="6481325" y="1431100"/>
              <a:ext cx="157950" cy="147850"/>
            </a:xfrm>
            <a:custGeom>
              <a:avLst/>
              <a:gdLst/>
              <a:ahLst/>
              <a:cxnLst/>
              <a:rect l="0" t="0" r="0" b="0"/>
              <a:pathLst>
                <a:path w="6318" h="5914" extrusionOk="0">
                  <a:moveTo>
                    <a:pt x="1" y="0"/>
                  </a:moveTo>
                  <a:lnTo>
                    <a:pt x="5915" y="5914"/>
                  </a:lnTo>
                  <a:lnTo>
                    <a:pt x="6318" y="5645"/>
                  </a:lnTo>
                  <a:lnTo>
                    <a:pt x="3092" y="0"/>
                  </a:lnTo>
                  <a:close/>
                </a:path>
              </a:pathLst>
            </a:custGeom>
            <a:solidFill>
              <a:srgbClr val="3393E2"/>
            </a:solidFill>
            <a:ln>
              <a:noFill/>
            </a:ln>
          </p:spPr>
          <p:txBody>
            <a:bodyPr lIns="91425" tIns="91425" rIns="91425" bIns="91425" anchor="ctr" anchorCtr="0">
              <a:noAutofit/>
            </a:bodyPr>
            <a:lstStyle/>
            <a:p>
              <a:pPr lvl="0">
                <a:spcBef>
                  <a:spcPts val="0"/>
                </a:spcBef>
                <a:buNone/>
              </a:pPr>
              <a:endParaRPr/>
            </a:p>
          </p:txBody>
        </p:sp>
      </p:grpSp>
      <p:pic>
        <p:nvPicPr>
          <p:cNvPr id="64" name="Picture 8" descr="android, google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8424" y="4278600"/>
            <a:ext cx="309374" cy="309374"/>
          </a:xfrm>
          <a:prstGeom prst="rect">
            <a:avLst/>
          </a:prstGeom>
          <a:noFill/>
          <a:extLst>
            <a:ext uri="{909E8E84-426E-40DD-AFC4-6F175D3DCCD1}">
              <a14:hiddenFill xmlns:a14="http://schemas.microsoft.com/office/drawing/2010/main">
                <a:solidFill>
                  <a:srgbClr val="FFFFFF"/>
                </a:solidFill>
              </a14:hiddenFill>
            </a:ext>
          </a:extLst>
        </p:spPr>
      </p:pic>
      <p:pic>
        <p:nvPicPr>
          <p:cNvPr id="11266" name="Picture 2" descr="analytics, chart, demo, presentation, report, slides, statistics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0179" y="1030437"/>
            <a:ext cx="2027117" cy="20271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7335469"/>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668"/>
        <p:cNvGrpSpPr/>
        <p:nvPr/>
      </p:nvGrpSpPr>
      <p:grpSpPr>
        <a:xfrm>
          <a:off x="0" y="0"/>
          <a:ext cx="0" cy="0"/>
          <a:chOff x="0" y="0"/>
          <a:chExt cx="0" cy="0"/>
        </a:xfrm>
      </p:grpSpPr>
      <p:sp>
        <p:nvSpPr>
          <p:cNvPr id="1669" name="Shape 1669"/>
          <p:cNvSpPr txBox="1">
            <a:spLocks noGrp="1"/>
          </p:cNvSpPr>
          <p:nvPr>
            <p:ph type="ctrTitle" idx="4294967295"/>
          </p:nvPr>
        </p:nvSpPr>
        <p:spPr>
          <a:xfrm>
            <a:off x="3152775" y="1354750"/>
            <a:ext cx="4562099" cy="1159799"/>
          </a:xfrm>
          <a:prstGeom prst="rect">
            <a:avLst/>
          </a:prstGeom>
          <a:noFill/>
          <a:ln>
            <a:noFill/>
          </a:ln>
        </p:spPr>
        <p:txBody>
          <a:bodyPr lIns="91425" tIns="91425" rIns="91425" bIns="91425" anchor="b" anchorCtr="0">
            <a:noAutofit/>
          </a:bodyPr>
          <a:lstStyle/>
          <a:p>
            <a:pPr lvl="0" rtl="0">
              <a:spcBef>
                <a:spcPts val="0"/>
              </a:spcBef>
              <a:buNone/>
            </a:pPr>
            <a:r>
              <a:rPr lang="en" sz="8000"/>
              <a:t>Thanks!</a:t>
            </a:r>
          </a:p>
        </p:txBody>
      </p:sp>
      <p:grpSp>
        <p:nvGrpSpPr>
          <p:cNvPr id="1671" name="Shape 1671"/>
          <p:cNvGrpSpPr/>
          <p:nvPr/>
        </p:nvGrpSpPr>
        <p:grpSpPr>
          <a:xfrm flipH="1">
            <a:off x="905355" y="670081"/>
            <a:ext cx="2152304" cy="1864573"/>
            <a:chOff x="4088875" y="1431100"/>
            <a:chExt cx="3293000" cy="2852775"/>
          </a:xfrm>
        </p:grpSpPr>
        <p:sp>
          <p:nvSpPr>
            <p:cNvPr id="1672" name="Shape 1672"/>
            <p:cNvSpPr/>
            <p:nvPr/>
          </p:nvSpPr>
          <p:spPr>
            <a:xfrm>
              <a:off x="4831475" y="4136025"/>
              <a:ext cx="157950" cy="147850"/>
            </a:xfrm>
            <a:custGeom>
              <a:avLst/>
              <a:gdLst/>
              <a:ahLst/>
              <a:cxnLst/>
              <a:rect l="0" t="0" r="0" b="0"/>
              <a:pathLst>
                <a:path w="6318" h="5914" extrusionOk="0">
                  <a:moveTo>
                    <a:pt x="404" y="0"/>
                  </a:moveTo>
                  <a:lnTo>
                    <a:pt x="1" y="269"/>
                  </a:lnTo>
                  <a:lnTo>
                    <a:pt x="3227" y="5914"/>
                  </a:lnTo>
                  <a:lnTo>
                    <a:pt x="6318" y="5914"/>
                  </a:lnTo>
                  <a:lnTo>
                    <a:pt x="404" y="0"/>
                  </a:lnTo>
                  <a:close/>
                </a:path>
              </a:pathLst>
            </a:custGeom>
            <a:solidFill>
              <a:srgbClr val="00E2C7"/>
            </a:solidFill>
            <a:ln>
              <a:noFill/>
            </a:ln>
          </p:spPr>
          <p:txBody>
            <a:bodyPr lIns="91425" tIns="91425" rIns="91425" bIns="91425" anchor="ctr" anchorCtr="0">
              <a:noAutofit/>
            </a:bodyPr>
            <a:lstStyle/>
            <a:p>
              <a:pPr lvl="0">
                <a:spcBef>
                  <a:spcPts val="0"/>
                </a:spcBef>
                <a:buNone/>
              </a:pPr>
              <a:endParaRPr/>
            </a:p>
          </p:txBody>
        </p:sp>
        <p:sp>
          <p:nvSpPr>
            <p:cNvPr id="1673" name="Shape 1673"/>
            <p:cNvSpPr/>
            <p:nvPr/>
          </p:nvSpPr>
          <p:spPr>
            <a:xfrm>
              <a:off x="4697075" y="3907525"/>
              <a:ext cx="389800" cy="376350"/>
            </a:xfrm>
            <a:custGeom>
              <a:avLst/>
              <a:gdLst/>
              <a:ahLst/>
              <a:cxnLst/>
              <a:rect l="0" t="0" r="0" b="0"/>
              <a:pathLst>
                <a:path w="15592" h="15054" extrusionOk="0">
                  <a:moveTo>
                    <a:pt x="538" y="0"/>
                  </a:moveTo>
                  <a:lnTo>
                    <a:pt x="1" y="269"/>
                  </a:lnTo>
                  <a:lnTo>
                    <a:pt x="5377" y="9543"/>
                  </a:lnTo>
                  <a:lnTo>
                    <a:pt x="11022" y="15054"/>
                  </a:lnTo>
                  <a:lnTo>
                    <a:pt x="15592" y="15054"/>
                  </a:lnTo>
                  <a:lnTo>
                    <a:pt x="538" y="0"/>
                  </a:lnTo>
                  <a:close/>
                </a:path>
              </a:pathLst>
            </a:custGeom>
            <a:solidFill>
              <a:srgbClr val="01E0C8"/>
            </a:solidFill>
            <a:ln>
              <a:noFill/>
            </a:ln>
          </p:spPr>
          <p:txBody>
            <a:bodyPr lIns="91425" tIns="91425" rIns="91425" bIns="91425" anchor="ctr" anchorCtr="0">
              <a:noAutofit/>
            </a:bodyPr>
            <a:lstStyle/>
            <a:p>
              <a:pPr lvl="0">
                <a:spcBef>
                  <a:spcPts val="0"/>
                </a:spcBef>
                <a:buNone/>
              </a:pPr>
              <a:endParaRPr/>
            </a:p>
          </p:txBody>
        </p:sp>
        <p:sp>
          <p:nvSpPr>
            <p:cNvPr id="1674" name="Shape 1674"/>
            <p:cNvSpPr/>
            <p:nvPr/>
          </p:nvSpPr>
          <p:spPr>
            <a:xfrm>
              <a:off x="4566025" y="3675675"/>
              <a:ext cx="618300" cy="608200"/>
            </a:xfrm>
            <a:custGeom>
              <a:avLst/>
              <a:gdLst/>
              <a:ahLst/>
              <a:cxnLst/>
              <a:rect l="0" t="0" r="0" b="0"/>
              <a:pathLst>
                <a:path w="24732" h="24328" extrusionOk="0">
                  <a:moveTo>
                    <a:pt x="404" y="0"/>
                  </a:moveTo>
                  <a:lnTo>
                    <a:pt x="1" y="404"/>
                  </a:lnTo>
                  <a:lnTo>
                    <a:pt x="5377" y="9543"/>
                  </a:lnTo>
                  <a:lnTo>
                    <a:pt x="20027" y="24328"/>
                  </a:lnTo>
                  <a:lnTo>
                    <a:pt x="24732" y="24328"/>
                  </a:lnTo>
                  <a:lnTo>
                    <a:pt x="404" y="0"/>
                  </a:lnTo>
                  <a:close/>
                </a:path>
              </a:pathLst>
            </a:custGeom>
            <a:solidFill>
              <a:srgbClr val="02DFC8"/>
            </a:solidFill>
            <a:ln>
              <a:noFill/>
            </a:ln>
          </p:spPr>
          <p:txBody>
            <a:bodyPr lIns="91425" tIns="91425" rIns="91425" bIns="91425" anchor="ctr" anchorCtr="0">
              <a:noAutofit/>
            </a:bodyPr>
            <a:lstStyle/>
            <a:p>
              <a:pPr lvl="0">
                <a:spcBef>
                  <a:spcPts val="0"/>
                </a:spcBef>
                <a:buNone/>
              </a:pPr>
              <a:endParaRPr/>
            </a:p>
          </p:txBody>
        </p:sp>
        <p:sp>
          <p:nvSpPr>
            <p:cNvPr id="1675" name="Shape 1675"/>
            <p:cNvSpPr/>
            <p:nvPr/>
          </p:nvSpPr>
          <p:spPr>
            <a:xfrm>
              <a:off x="4434975" y="3447175"/>
              <a:ext cx="846800" cy="836700"/>
            </a:xfrm>
            <a:custGeom>
              <a:avLst/>
              <a:gdLst/>
              <a:ahLst/>
              <a:cxnLst/>
              <a:rect l="0" t="0" r="0" b="0"/>
              <a:pathLst>
                <a:path w="33872" h="33468" extrusionOk="0">
                  <a:moveTo>
                    <a:pt x="404" y="1"/>
                  </a:moveTo>
                  <a:lnTo>
                    <a:pt x="1" y="270"/>
                  </a:lnTo>
                  <a:lnTo>
                    <a:pt x="5243" y="9544"/>
                  </a:lnTo>
                  <a:lnTo>
                    <a:pt x="29167" y="33468"/>
                  </a:lnTo>
                  <a:lnTo>
                    <a:pt x="33871" y="33468"/>
                  </a:lnTo>
                  <a:lnTo>
                    <a:pt x="404" y="1"/>
                  </a:lnTo>
                  <a:close/>
                </a:path>
              </a:pathLst>
            </a:custGeom>
            <a:solidFill>
              <a:srgbClr val="03DDC9"/>
            </a:solidFill>
            <a:ln>
              <a:noFill/>
            </a:ln>
          </p:spPr>
          <p:txBody>
            <a:bodyPr lIns="91425" tIns="91425" rIns="91425" bIns="91425" anchor="ctr" anchorCtr="0">
              <a:noAutofit/>
            </a:bodyPr>
            <a:lstStyle/>
            <a:p>
              <a:pPr lvl="0">
                <a:spcBef>
                  <a:spcPts val="0"/>
                </a:spcBef>
                <a:buNone/>
              </a:pPr>
              <a:endParaRPr/>
            </a:p>
          </p:txBody>
        </p:sp>
        <p:sp>
          <p:nvSpPr>
            <p:cNvPr id="1676" name="Shape 1676"/>
            <p:cNvSpPr/>
            <p:nvPr/>
          </p:nvSpPr>
          <p:spPr>
            <a:xfrm>
              <a:off x="4300575" y="3218700"/>
              <a:ext cx="1078650" cy="1065175"/>
            </a:xfrm>
            <a:custGeom>
              <a:avLst/>
              <a:gdLst/>
              <a:ahLst/>
              <a:cxnLst/>
              <a:rect l="0" t="0" r="0" b="0"/>
              <a:pathLst>
                <a:path w="43146" h="42607" extrusionOk="0">
                  <a:moveTo>
                    <a:pt x="404" y="0"/>
                  </a:moveTo>
                  <a:lnTo>
                    <a:pt x="0" y="269"/>
                  </a:lnTo>
                  <a:lnTo>
                    <a:pt x="5377" y="9543"/>
                  </a:lnTo>
                  <a:lnTo>
                    <a:pt x="38441" y="42607"/>
                  </a:lnTo>
                  <a:lnTo>
                    <a:pt x="43145" y="42607"/>
                  </a:lnTo>
                  <a:lnTo>
                    <a:pt x="404" y="0"/>
                  </a:lnTo>
                  <a:close/>
                </a:path>
              </a:pathLst>
            </a:custGeom>
            <a:solidFill>
              <a:srgbClr val="04DBC9"/>
            </a:solidFill>
            <a:ln>
              <a:noFill/>
            </a:ln>
          </p:spPr>
          <p:txBody>
            <a:bodyPr lIns="91425" tIns="91425" rIns="91425" bIns="91425" anchor="ctr" anchorCtr="0">
              <a:noAutofit/>
            </a:bodyPr>
            <a:lstStyle/>
            <a:p>
              <a:pPr lvl="0">
                <a:spcBef>
                  <a:spcPts val="0"/>
                </a:spcBef>
                <a:buNone/>
              </a:pPr>
              <a:endParaRPr/>
            </a:p>
          </p:txBody>
        </p:sp>
        <p:sp>
          <p:nvSpPr>
            <p:cNvPr id="1677" name="Shape 1677"/>
            <p:cNvSpPr/>
            <p:nvPr/>
          </p:nvSpPr>
          <p:spPr>
            <a:xfrm>
              <a:off x="4169525" y="2990200"/>
              <a:ext cx="1307150" cy="1293675"/>
            </a:xfrm>
            <a:custGeom>
              <a:avLst/>
              <a:gdLst/>
              <a:ahLst/>
              <a:cxnLst/>
              <a:rect l="0" t="0" r="0" b="0"/>
              <a:pathLst>
                <a:path w="52286" h="51747" extrusionOk="0">
                  <a:moveTo>
                    <a:pt x="404" y="1"/>
                  </a:moveTo>
                  <a:lnTo>
                    <a:pt x="1" y="269"/>
                  </a:lnTo>
                  <a:lnTo>
                    <a:pt x="5242" y="9409"/>
                  </a:lnTo>
                  <a:lnTo>
                    <a:pt x="47581" y="51747"/>
                  </a:lnTo>
                  <a:lnTo>
                    <a:pt x="52285" y="51747"/>
                  </a:lnTo>
                  <a:lnTo>
                    <a:pt x="404" y="1"/>
                  </a:lnTo>
                  <a:close/>
                </a:path>
              </a:pathLst>
            </a:custGeom>
            <a:solidFill>
              <a:srgbClr val="06D9CA"/>
            </a:solidFill>
            <a:ln>
              <a:noFill/>
            </a:ln>
          </p:spPr>
          <p:txBody>
            <a:bodyPr lIns="91425" tIns="91425" rIns="91425" bIns="91425" anchor="ctr" anchorCtr="0">
              <a:noAutofit/>
            </a:bodyPr>
            <a:lstStyle/>
            <a:p>
              <a:pPr lvl="0">
                <a:spcBef>
                  <a:spcPts val="0"/>
                </a:spcBef>
                <a:buNone/>
              </a:pPr>
              <a:endParaRPr/>
            </a:p>
          </p:txBody>
        </p:sp>
        <p:sp>
          <p:nvSpPr>
            <p:cNvPr id="1678" name="Shape 1678"/>
            <p:cNvSpPr/>
            <p:nvPr/>
          </p:nvSpPr>
          <p:spPr>
            <a:xfrm>
              <a:off x="4088875" y="2822200"/>
              <a:ext cx="1481875" cy="1461675"/>
            </a:xfrm>
            <a:custGeom>
              <a:avLst/>
              <a:gdLst/>
              <a:ahLst/>
              <a:cxnLst/>
              <a:rect l="0" t="0" r="0" b="0"/>
              <a:pathLst>
                <a:path w="59275" h="58467" extrusionOk="0">
                  <a:moveTo>
                    <a:pt x="807" y="0"/>
                  </a:moveTo>
                  <a:lnTo>
                    <a:pt x="1" y="1479"/>
                  </a:lnTo>
                  <a:lnTo>
                    <a:pt x="3227" y="6989"/>
                  </a:lnTo>
                  <a:lnTo>
                    <a:pt x="54705" y="58467"/>
                  </a:lnTo>
                  <a:lnTo>
                    <a:pt x="59274" y="58467"/>
                  </a:lnTo>
                  <a:lnTo>
                    <a:pt x="807" y="0"/>
                  </a:lnTo>
                  <a:close/>
                </a:path>
              </a:pathLst>
            </a:custGeom>
            <a:solidFill>
              <a:srgbClr val="07D8CB"/>
            </a:solidFill>
            <a:ln>
              <a:noFill/>
            </a:ln>
          </p:spPr>
          <p:txBody>
            <a:bodyPr lIns="91425" tIns="91425" rIns="91425" bIns="91425" anchor="ctr" anchorCtr="0">
              <a:noAutofit/>
            </a:bodyPr>
            <a:lstStyle/>
            <a:p>
              <a:pPr lvl="0">
                <a:spcBef>
                  <a:spcPts val="0"/>
                </a:spcBef>
                <a:buNone/>
              </a:pPr>
              <a:endParaRPr/>
            </a:p>
          </p:txBody>
        </p:sp>
        <p:sp>
          <p:nvSpPr>
            <p:cNvPr id="1679" name="Shape 1679"/>
            <p:cNvSpPr/>
            <p:nvPr/>
          </p:nvSpPr>
          <p:spPr>
            <a:xfrm>
              <a:off x="4102325" y="2761700"/>
              <a:ext cx="1565875" cy="1522175"/>
            </a:xfrm>
            <a:custGeom>
              <a:avLst/>
              <a:gdLst/>
              <a:ahLst/>
              <a:cxnLst/>
              <a:rect l="0" t="0" r="0" b="0"/>
              <a:pathLst>
                <a:path w="62635" h="60887" extrusionOk="0">
                  <a:moveTo>
                    <a:pt x="1748" y="1"/>
                  </a:moveTo>
                  <a:lnTo>
                    <a:pt x="0" y="2823"/>
                  </a:lnTo>
                  <a:lnTo>
                    <a:pt x="58064" y="60887"/>
                  </a:lnTo>
                  <a:lnTo>
                    <a:pt x="62634" y="60887"/>
                  </a:lnTo>
                  <a:lnTo>
                    <a:pt x="1748" y="1"/>
                  </a:lnTo>
                  <a:close/>
                </a:path>
              </a:pathLst>
            </a:custGeom>
            <a:solidFill>
              <a:srgbClr val="08D6CB"/>
            </a:solidFill>
            <a:ln>
              <a:noFill/>
            </a:ln>
          </p:spPr>
          <p:txBody>
            <a:bodyPr lIns="91425" tIns="91425" rIns="91425" bIns="91425" anchor="ctr" anchorCtr="0">
              <a:noAutofit/>
            </a:bodyPr>
            <a:lstStyle/>
            <a:p>
              <a:pPr lvl="0">
                <a:spcBef>
                  <a:spcPts val="0"/>
                </a:spcBef>
                <a:buNone/>
              </a:pPr>
              <a:endParaRPr/>
            </a:p>
          </p:txBody>
        </p:sp>
        <p:sp>
          <p:nvSpPr>
            <p:cNvPr id="1680" name="Shape 1680"/>
            <p:cNvSpPr/>
            <p:nvPr/>
          </p:nvSpPr>
          <p:spPr>
            <a:xfrm>
              <a:off x="4139275" y="2697875"/>
              <a:ext cx="1626375" cy="1586000"/>
            </a:xfrm>
            <a:custGeom>
              <a:avLst/>
              <a:gdLst/>
              <a:ahLst/>
              <a:cxnLst/>
              <a:rect l="0" t="0" r="0" b="0"/>
              <a:pathLst>
                <a:path w="65055" h="63440" extrusionOk="0">
                  <a:moveTo>
                    <a:pt x="1614" y="0"/>
                  </a:moveTo>
                  <a:lnTo>
                    <a:pt x="1" y="2957"/>
                  </a:lnTo>
                  <a:lnTo>
                    <a:pt x="60484" y="63440"/>
                  </a:lnTo>
                  <a:lnTo>
                    <a:pt x="65054" y="63440"/>
                  </a:lnTo>
                  <a:lnTo>
                    <a:pt x="1614" y="0"/>
                  </a:lnTo>
                  <a:close/>
                </a:path>
              </a:pathLst>
            </a:custGeom>
            <a:solidFill>
              <a:srgbClr val="09D4CC"/>
            </a:solidFill>
            <a:ln>
              <a:noFill/>
            </a:ln>
          </p:spPr>
          <p:txBody>
            <a:bodyPr lIns="91425" tIns="91425" rIns="91425" bIns="91425" anchor="ctr" anchorCtr="0">
              <a:noAutofit/>
            </a:bodyPr>
            <a:lstStyle/>
            <a:p>
              <a:pPr lvl="0">
                <a:spcBef>
                  <a:spcPts val="0"/>
                </a:spcBef>
                <a:buNone/>
              </a:pPr>
              <a:endParaRPr/>
            </a:p>
          </p:txBody>
        </p:sp>
        <p:sp>
          <p:nvSpPr>
            <p:cNvPr id="1681" name="Shape 1681"/>
            <p:cNvSpPr/>
            <p:nvPr/>
          </p:nvSpPr>
          <p:spPr>
            <a:xfrm>
              <a:off x="4172900" y="2637375"/>
              <a:ext cx="1690175" cy="1646500"/>
            </a:xfrm>
            <a:custGeom>
              <a:avLst/>
              <a:gdLst/>
              <a:ahLst/>
              <a:cxnLst/>
              <a:rect l="0" t="0" r="0" b="0"/>
              <a:pathLst>
                <a:path w="67607" h="65860" extrusionOk="0">
                  <a:moveTo>
                    <a:pt x="1747" y="1"/>
                  </a:moveTo>
                  <a:lnTo>
                    <a:pt x="0" y="2958"/>
                  </a:lnTo>
                  <a:lnTo>
                    <a:pt x="62903" y="65860"/>
                  </a:lnTo>
                  <a:lnTo>
                    <a:pt x="67607" y="65860"/>
                  </a:lnTo>
                  <a:lnTo>
                    <a:pt x="1747" y="1"/>
                  </a:lnTo>
                  <a:close/>
                </a:path>
              </a:pathLst>
            </a:custGeom>
            <a:solidFill>
              <a:srgbClr val="0AD3CC"/>
            </a:solidFill>
            <a:ln>
              <a:noFill/>
            </a:ln>
          </p:spPr>
          <p:txBody>
            <a:bodyPr lIns="91425" tIns="91425" rIns="91425" bIns="91425" anchor="ctr" anchorCtr="0">
              <a:noAutofit/>
            </a:bodyPr>
            <a:lstStyle/>
            <a:p>
              <a:pPr lvl="0">
                <a:spcBef>
                  <a:spcPts val="0"/>
                </a:spcBef>
                <a:buNone/>
              </a:pPr>
              <a:endParaRPr/>
            </a:p>
          </p:txBody>
        </p:sp>
        <p:sp>
          <p:nvSpPr>
            <p:cNvPr id="1682" name="Shape 1682"/>
            <p:cNvSpPr/>
            <p:nvPr/>
          </p:nvSpPr>
          <p:spPr>
            <a:xfrm>
              <a:off x="4209850" y="2576900"/>
              <a:ext cx="1750675" cy="1706975"/>
            </a:xfrm>
            <a:custGeom>
              <a:avLst/>
              <a:gdLst/>
              <a:ahLst/>
              <a:cxnLst/>
              <a:rect l="0" t="0" r="0" b="0"/>
              <a:pathLst>
                <a:path w="70027" h="68279" extrusionOk="0">
                  <a:moveTo>
                    <a:pt x="1613" y="1"/>
                  </a:moveTo>
                  <a:lnTo>
                    <a:pt x="0" y="2823"/>
                  </a:lnTo>
                  <a:lnTo>
                    <a:pt x="65322" y="68279"/>
                  </a:lnTo>
                  <a:lnTo>
                    <a:pt x="70027" y="68279"/>
                  </a:lnTo>
                  <a:lnTo>
                    <a:pt x="1613" y="1"/>
                  </a:lnTo>
                  <a:close/>
                </a:path>
              </a:pathLst>
            </a:custGeom>
            <a:solidFill>
              <a:srgbClr val="0BD1CD"/>
            </a:solidFill>
            <a:ln>
              <a:noFill/>
            </a:ln>
          </p:spPr>
          <p:txBody>
            <a:bodyPr lIns="91425" tIns="91425" rIns="91425" bIns="91425" anchor="ctr" anchorCtr="0">
              <a:noAutofit/>
            </a:bodyPr>
            <a:lstStyle/>
            <a:p>
              <a:pPr lvl="0">
                <a:spcBef>
                  <a:spcPts val="0"/>
                </a:spcBef>
                <a:buNone/>
              </a:pPr>
              <a:endParaRPr/>
            </a:p>
          </p:txBody>
        </p:sp>
        <p:sp>
          <p:nvSpPr>
            <p:cNvPr id="1683" name="Shape 1683"/>
            <p:cNvSpPr/>
            <p:nvPr/>
          </p:nvSpPr>
          <p:spPr>
            <a:xfrm>
              <a:off x="4243450" y="2513050"/>
              <a:ext cx="1814525" cy="1770825"/>
            </a:xfrm>
            <a:custGeom>
              <a:avLst/>
              <a:gdLst/>
              <a:ahLst/>
              <a:cxnLst/>
              <a:rect l="0" t="0" r="0" b="0"/>
              <a:pathLst>
                <a:path w="72581" h="70833" extrusionOk="0">
                  <a:moveTo>
                    <a:pt x="1748" y="1"/>
                  </a:moveTo>
                  <a:lnTo>
                    <a:pt x="1" y="2958"/>
                  </a:lnTo>
                  <a:lnTo>
                    <a:pt x="67876" y="70833"/>
                  </a:lnTo>
                  <a:lnTo>
                    <a:pt x="72581" y="70833"/>
                  </a:lnTo>
                  <a:lnTo>
                    <a:pt x="1748" y="1"/>
                  </a:lnTo>
                  <a:close/>
                </a:path>
              </a:pathLst>
            </a:custGeom>
            <a:solidFill>
              <a:srgbClr val="0CCFCD"/>
            </a:solidFill>
            <a:ln>
              <a:noFill/>
            </a:ln>
          </p:spPr>
          <p:txBody>
            <a:bodyPr lIns="91425" tIns="91425" rIns="91425" bIns="91425" anchor="ctr" anchorCtr="0">
              <a:noAutofit/>
            </a:bodyPr>
            <a:lstStyle/>
            <a:p>
              <a:pPr lvl="0">
                <a:spcBef>
                  <a:spcPts val="0"/>
                </a:spcBef>
                <a:buNone/>
              </a:pPr>
              <a:endParaRPr/>
            </a:p>
          </p:txBody>
        </p:sp>
        <p:sp>
          <p:nvSpPr>
            <p:cNvPr id="1684" name="Shape 1684"/>
            <p:cNvSpPr/>
            <p:nvPr/>
          </p:nvSpPr>
          <p:spPr>
            <a:xfrm>
              <a:off x="4280425" y="2452575"/>
              <a:ext cx="1875000" cy="1831300"/>
            </a:xfrm>
            <a:custGeom>
              <a:avLst/>
              <a:gdLst/>
              <a:ahLst/>
              <a:cxnLst/>
              <a:rect l="0" t="0" r="0" b="0"/>
              <a:pathLst>
                <a:path w="75000" h="73252" extrusionOk="0">
                  <a:moveTo>
                    <a:pt x="1613" y="1"/>
                  </a:moveTo>
                  <a:lnTo>
                    <a:pt x="0" y="2957"/>
                  </a:lnTo>
                  <a:lnTo>
                    <a:pt x="70295" y="73252"/>
                  </a:lnTo>
                  <a:lnTo>
                    <a:pt x="74999" y="73252"/>
                  </a:lnTo>
                  <a:lnTo>
                    <a:pt x="1613" y="1"/>
                  </a:lnTo>
                  <a:close/>
                </a:path>
              </a:pathLst>
            </a:custGeom>
            <a:solidFill>
              <a:srgbClr val="0DCDCE"/>
            </a:solidFill>
            <a:ln>
              <a:noFill/>
            </a:ln>
          </p:spPr>
          <p:txBody>
            <a:bodyPr lIns="91425" tIns="91425" rIns="91425" bIns="91425" anchor="ctr" anchorCtr="0">
              <a:noAutofit/>
            </a:bodyPr>
            <a:lstStyle/>
            <a:p>
              <a:pPr lvl="0">
                <a:spcBef>
                  <a:spcPts val="0"/>
                </a:spcBef>
                <a:buNone/>
              </a:pPr>
              <a:endParaRPr/>
            </a:p>
          </p:txBody>
        </p:sp>
        <p:sp>
          <p:nvSpPr>
            <p:cNvPr id="1685" name="Shape 1685"/>
            <p:cNvSpPr/>
            <p:nvPr/>
          </p:nvSpPr>
          <p:spPr>
            <a:xfrm>
              <a:off x="4314025" y="2392100"/>
              <a:ext cx="1935475" cy="1891775"/>
            </a:xfrm>
            <a:custGeom>
              <a:avLst/>
              <a:gdLst/>
              <a:ahLst/>
              <a:cxnLst/>
              <a:rect l="0" t="0" r="0" b="0"/>
              <a:pathLst>
                <a:path w="77419" h="75671" extrusionOk="0">
                  <a:moveTo>
                    <a:pt x="1747" y="0"/>
                  </a:moveTo>
                  <a:lnTo>
                    <a:pt x="0" y="2957"/>
                  </a:lnTo>
                  <a:lnTo>
                    <a:pt x="72849" y="75671"/>
                  </a:lnTo>
                  <a:lnTo>
                    <a:pt x="77419" y="75671"/>
                  </a:lnTo>
                  <a:lnTo>
                    <a:pt x="1747" y="0"/>
                  </a:lnTo>
                  <a:close/>
                </a:path>
              </a:pathLst>
            </a:custGeom>
            <a:solidFill>
              <a:srgbClr val="0ECCCF"/>
            </a:solidFill>
            <a:ln>
              <a:noFill/>
            </a:ln>
          </p:spPr>
          <p:txBody>
            <a:bodyPr lIns="91425" tIns="91425" rIns="91425" bIns="91425" anchor="ctr" anchorCtr="0">
              <a:noAutofit/>
            </a:bodyPr>
            <a:lstStyle/>
            <a:p>
              <a:pPr lvl="0">
                <a:spcBef>
                  <a:spcPts val="0"/>
                </a:spcBef>
                <a:buNone/>
              </a:pPr>
              <a:endParaRPr/>
            </a:p>
          </p:txBody>
        </p:sp>
        <p:sp>
          <p:nvSpPr>
            <p:cNvPr id="1686" name="Shape 1686"/>
            <p:cNvSpPr/>
            <p:nvPr/>
          </p:nvSpPr>
          <p:spPr>
            <a:xfrm>
              <a:off x="4350975" y="2328250"/>
              <a:ext cx="1995975" cy="1955625"/>
            </a:xfrm>
            <a:custGeom>
              <a:avLst/>
              <a:gdLst/>
              <a:ahLst/>
              <a:cxnLst/>
              <a:rect l="0" t="0" r="0" b="0"/>
              <a:pathLst>
                <a:path w="79839" h="78225" extrusionOk="0">
                  <a:moveTo>
                    <a:pt x="1748" y="1"/>
                  </a:moveTo>
                  <a:lnTo>
                    <a:pt x="1" y="2957"/>
                  </a:lnTo>
                  <a:lnTo>
                    <a:pt x="75269" y="78225"/>
                  </a:lnTo>
                  <a:lnTo>
                    <a:pt x="79839" y="78225"/>
                  </a:lnTo>
                  <a:lnTo>
                    <a:pt x="1748" y="1"/>
                  </a:lnTo>
                  <a:close/>
                </a:path>
              </a:pathLst>
            </a:custGeom>
            <a:solidFill>
              <a:srgbClr val="10CACF"/>
            </a:solidFill>
            <a:ln>
              <a:noFill/>
            </a:ln>
          </p:spPr>
          <p:txBody>
            <a:bodyPr lIns="91425" tIns="91425" rIns="91425" bIns="91425" anchor="ctr" anchorCtr="0">
              <a:noAutofit/>
            </a:bodyPr>
            <a:lstStyle/>
            <a:p>
              <a:pPr lvl="0">
                <a:spcBef>
                  <a:spcPts val="0"/>
                </a:spcBef>
                <a:buNone/>
              </a:pPr>
              <a:endParaRPr/>
            </a:p>
          </p:txBody>
        </p:sp>
        <p:sp>
          <p:nvSpPr>
            <p:cNvPr id="1687" name="Shape 1687"/>
            <p:cNvSpPr/>
            <p:nvPr/>
          </p:nvSpPr>
          <p:spPr>
            <a:xfrm>
              <a:off x="4384575" y="2267775"/>
              <a:ext cx="2059825" cy="2016100"/>
            </a:xfrm>
            <a:custGeom>
              <a:avLst/>
              <a:gdLst/>
              <a:ahLst/>
              <a:cxnLst/>
              <a:rect l="0" t="0" r="0" b="0"/>
              <a:pathLst>
                <a:path w="82393" h="80644" extrusionOk="0">
                  <a:moveTo>
                    <a:pt x="1748" y="0"/>
                  </a:moveTo>
                  <a:lnTo>
                    <a:pt x="1" y="2957"/>
                  </a:lnTo>
                  <a:lnTo>
                    <a:pt x="77823" y="80644"/>
                  </a:lnTo>
                  <a:lnTo>
                    <a:pt x="82392" y="80644"/>
                  </a:lnTo>
                  <a:lnTo>
                    <a:pt x="1748" y="0"/>
                  </a:lnTo>
                  <a:close/>
                </a:path>
              </a:pathLst>
            </a:custGeom>
            <a:solidFill>
              <a:srgbClr val="11C8D0"/>
            </a:solidFill>
            <a:ln>
              <a:noFill/>
            </a:ln>
          </p:spPr>
          <p:txBody>
            <a:bodyPr lIns="91425" tIns="91425" rIns="91425" bIns="91425" anchor="ctr" anchorCtr="0">
              <a:noAutofit/>
            </a:bodyPr>
            <a:lstStyle/>
            <a:p>
              <a:pPr lvl="0">
                <a:spcBef>
                  <a:spcPts val="0"/>
                </a:spcBef>
                <a:buNone/>
              </a:pPr>
              <a:endParaRPr/>
            </a:p>
          </p:txBody>
        </p:sp>
        <p:sp>
          <p:nvSpPr>
            <p:cNvPr id="1688" name="Shape 1688"/>
            <p:cNvSpPr/>
            <p:nvPr/>
          </p:nvSpPr>
          <p:spPr>
            <a:xfrm>
              <a:off x="4421550" y="2207275"/>
              <a:ext cx="2120300" cy="2076600"/>
            </a:xfrm>
            <a:custGeom>
              <a:avLst/>
              <a:gdLst/>
              <a:ahLst/>
              <a:cxnLst/>
              <a:rect l="0" t="0" r="0" b="0"/>
              <a:pathLst>
                <a:path w="84812" h="83064" extrusionOk="0">
                  <a:moveTo>
                    <a:pt x="1747" y="1"/>
                  </a:moveTo>
                  <a:lnTo>
                    <a:pt x="0" y="2958"/>
                  </a:lnTo>
                  <a:lnTo>
                    <a:pt x="80107" y="83064"/>
                  </a:lnTo>
                  <a:lnTo>
                    <a:pt x="84811" y="83064"/>
                  </a:lnTo>
                  <a:lnTo>
                    <a:pt x="1747" y="1"/>
                  </a:lnTo>
                  <a:close/>
                </a:path>
              </a:pathLst>
            </a:custGeom>
            <a:solidFill>
              <a:srgbClr val="12C7D0"/>
            </a:solidFill>
            <a:ln>
              <a:noFill/>
            </a:ln>
          </p:spPr>
          <p:txBody>
            <a:bodyPr lIns="91425" tIns="91425" rIns="91425" bIns="91425" anchor="ctr" anchorCtr="0">
              <a:noAutofit/>
            </a:bodyPr>
            <a:lstStyle/>
            <a:p>
              <a:pPr lvl="0">
                <a:spcBef>
                  <a:spcPts val="0"/>
                </a:spcBef>
                <a:buNone/>
              </a:pPr>
              <a:endParaRPr/>
            </a:p>
          </p:txBody>
        </p:sp>
        <p:sp>
          <p:nvSpPr>
            <p:cNvPr id="1689" name="Shape 1689"/>
            <p:cNvSpPr/>
            <p:nvPr/>
          </p:nvSpPr>
          <p:spPr>
            <a:xfrm>
              <a:off x="4458500" y="2146800"/>
              <a:ext cx="2130375" cy="2137075"/>
            </a:xfrm>
            <a:custGeom>
              <a:avLst/>
              <a:gdLst/>
              <a:ahLst/>
              <a:cxnLst/>
              <a:rect l="0" t="0" r="0" b="0"/>
              <a:pathLst>
                <a:path w="85215" h="85483" extrusionOk="0">
                  <a:moveTo>
                    <a:pt x="1614" y="1"/>
                  </a:moveTo>
                  <a:lnTo>
                    <a:pt x="1" y="2823"/>
                  </a:lnTo>
                  <a:lnTo>
                    <a:pt x="82527" y="85483"/>
                  </a:lnTo>
                  <a:lnTo>
                    <a:pt x="84005" y="85483"/>
                  </a:lnTo>
                  <a:lnTo>
                    <a:pt x="85215" y="83467"/>
                  </a:lnTo>
                  <a:lnTo>
                    <a:pt x="1614" y="1"/>
                  </a:lnTo>
                  <a:close/>
                </a:path>
              </a:pathLst>
            </a:custGeom>
            <a:solidFill>
              <a:srgbClr val="13C5D1"/>
            </a:solidFill>
            <a:ln>
              <a:noFill/>
            </a:ln>
          </p:spPr>
          <p:txBody>
            <a:bodyPr lIns="91425" tIns="91425" rIns="91425" bIns="91425" anchor="ctr" anchorCtr="0">
              <a:noAutofit/>
            </a:bodyPr>
            <a:lstStyle/>
            <a:p>
              <a:pPr lvl="0">
                <a:spcBef>
                  <a:spcPts val="0"/>
                </a:spcBef>
                <a:buNone/>
              </a:pPr>
              <a:endParaRPr/>
            </a:p>
          </p:txBody>
        </p:sp>
        <p:sp>
          <p:nvSpPr>
            <p:cNvPr id="1690" name="Shape 1690"/>
            <p:cNvSpPr/>
            <p:nvPr/>
          </p:nvSpPr>
          <p:spPr>
            <a:xfrm>
              <a:off x="4492100" y="2082950"/>
              <a:ext cx="2133750" cy="2163975"/>
            </a:xfrm>
            <a:custGeom>
              <a:avLst/>
              <a:gdLst/>
              <a:ahLst/>
              <a:cxnLst/>
              <a:rect l="0" t="0" r="0" b="0"/>
              <a:pathLst>
                <a:path w="85350" h="86559" extrusionOk="0">
                  <a:moveTo>
                    <a:pt x="1748" y="1"/>
                  </a:moveTo>
                  <a:lnTo>
                    <a:pt x="1" y="2958"/>
                  </a:lnTo>
                  <a:lnTo>
                    <a:pt x="83602" y="86559"/>
                  </a:lnTo>
                  <a:lnTo>
                    <a:pt x="85349" y="83602"/>
                  </a:lnTo>
                  <a:lnTo>
                    <a:pt x="1748" y="1"/>
                  </a:lnTo>
                  <a:close/>
                </a:path>
              </a:pathLst>
            </a:custGeom>
            <a:solidFill>
              <a:srgbClr val="14C3D2"/>
            </a:solidFill>
            <a:ln>
              <a:noFill/>
            </a:ln>
          </p:spPr>
          <p:txBody>
            <a:bodyPr lIns="91425" tIns="91425" rIns="91425" bIns="91425" anchor="ctr" anchorCtr="0">
              <a:noAutofit/>
            </a:bodyPr>
            <a:lstStyle/>
            <a:p>
              <a:pPr lvl="0">
                <a:spcBef>
                  <a:spcPts val="0"/>
                </a:spcBef>
                <a:buNone/>
              </a:pPr>
              <a:endParaRPr/>
            </a:p>
          </p:txBody>
        </p:sp>
        <p:sp>
          <p:nvSpPr>
            <p:cNvPr id="1691" name="Shape 1691"/>
            <p:cNvSpPr/>
            <p:nvPr/>
          </p:nvSpPr>
          <p:spPr>
            <a:xfrm>
              <a:off x="4529075" y="2022475"/>
              <a:ext cx="2130375" cy="2163975"/>
            </a:xfrm>
            <a:custGeom>
              <a:avLst/>
              <a:gdLst/>
              <a:ahLst/>
              <a:cxnLst/>
              <a:rect l="0" t="0" r="0" b="0"/>
              <a:pathLst>
                <a:path w="85215" h="86559" extrusionOk="0">
                  <a:moveTo>
                    <a:pt x="1613" y="1"/>
                  </a:moveTo>
                  <a:lnTo>
                    <a:pt x="0" y="2957"/>
                  </a:lnTo>
                  <a:lnTo>
                    <a:pt x="83467" y="86558"/>
                  </a:lnTo>
                  <a:lnTo>
                    <a:pt x="85214" y="83601"/>
                  </a:lnTo>
                  <a:lnTo>
                    <a:pt x="1613" y="1"/>
                  </a:lnTo>
                  <a:close/>
                </a:path>
              </a:pathLst>
            </a:custGeom>
            <a:solidFill>
              <a:srgbClr val="15C1D2"/>
            </a:solidFill>
            <a:ln>
              <a:noFill/>
            </a:ln>
          </p:spPr>
          <p:txBody>
            <a:bodyPr lIns="91425" tIns="91425" rIns="91425" bIns="91425" anchor="ctr" anchorCtr="0">
              <a:noAutofit/>
            </a:bodyPr>
            <a:lstStyle/>
            <a:p>
              <a:pPr lvl="0">
                <a:spcBef>
                  <a:spcPts val="0"/>
                </a:spcBef>
                <a:buNone/>
              </a:pPr>
              <a:endParaRPr/>
            </a:p>
          </p:txBody>
        </p:sp>
        <p:sp>
          <p:nvSpPr>
            <p:cNvPr id="1692" name="Shape 1692"/>
            <p:cNvSpPr/>
            <p:nvPr/>
          </p:nvSpPr>
          <p:spPr>
            <a:xfrm>
              <a:off x="4562675" y="1962000"/>
              <a:ext cx="2133725" cy="2160600"/>
            </a:xfrm>
            <a:custGeom>
              <a:avLst/>
              <a:gdLst/>
              <a:ahLst/>
              <a:cxnLst/>
              <a:rect l="0" t="0" r="0" b="0"/>
              <a:pathLst>
                <a:path w="85349" h="86424" extrusionOk="0">
                  <a:moveTo>
                    <a:pt x="1748" y="0"/>
                  </a:moveTo>
                  <a:lnTo>
                    <a:pt x="0" y="2957"/>
                  </a:lnTo>
                  <a:lnTo>
                    <a:pt x="83602" y="86424"/>
                  </a:lnTo>
                  <a:lnTo>
                    <a:pt x="85349" y="83467"/>
                  </a:lnTo>
                  <a:lnTo>
                    <a:pt x="1748" y="0"/>
                  </a:lnTo>
                  <a:close/>
                </a:path>
              </a:pathLst>
            </a:custGeom>
            <a:solidFill>
              <a:srgbClr val="16C0D3"/>
            </a:solidFill>
            <a:ln>
              <a:noFill/>
            </a:ln>
          </p:spPr>
          <p:txBody>
            <a:bodyPr lIns="91425" tIns="91425" rIns="91425" bIns="91425" anchor="ctr" anchorCtr="0">
              <a:noAutofit/>
            </a:bodyPr>
            <a:lstStyle/>
            <a:p>
              <a:pPr lvl="0">
                <a:spcBef>
                  <a:spcPts val="0"/>
                </a:spcBef>
                <a:buNone/>
              </a:pPr>
              <a:endParaRPr/>
            </a:p>
          </p:txBody>
        </p:sp>
        <p:sp>
          <p:nvSpPr>
            <p:cNvPr id="1693" name="Shape 1693"/>
            <p:cNvSpPr/>
            <p:nvPr/>
          </p:nvSpPr>
          <p:spPr>
            <a:xfrm>
              <a:off x="4599625" y="1898150"/>
              <a:ext cx="2130375" cy="2163975"/>
            </a:xfrm>
            <a:custGeom>
              <a:avLst/>
              <a:gdLst/>
              <a:ahLst/>
              <a:cxnLst/>
              <a:rect l="0" t="0" r="0" b="0"/>
              <a:pathLst>
                <a:path w="85215" h="86559" extrusionOk="0">
                  <a:moveTo>
                    <a:pt x="1614" y="0"/>
                  </a:moveTo>
                  <a:lnTo>
                    <a:pt x="1" y="2957"/>
                  </a:lnTo>
                  <a:lnTo>
                    <a:pt x="83602" y="86558"/>
                  </a:lnTo>
                  <a:lnTo>
                    <a:pt x="85215" y="83601"/>
                  </a:lnTo>
                  <a:lnTo>
                    <a:pt x="1614" y="0"/>
                  </a:lnTo>
                  <a:close/>
                </a:path>
              </a:pathLst>
            </a:custGeom>
            <a:solidFill>
              <a:srgbClr val="17BED3"/>
            </a:solidFill>
            <a:ln>
              <a:noFill/>
            </a:ln>
          </p:spPr>
          <p:txBody>
            <a:bodyPr lIns="91425" tIns="91425" rIns="91425" bIns="91425" anchor="ctr" anchorCtr="0">
              <a:noAutofit/>
            </a:bodyPr>
            <a:lstStyle/>
            <a:p>
              <a:pPr lvl="0">
                <a:spcBef>
                  <a:spcPts val="0"/>
                </a:spcBef>
                <a:buNone/>
              </a:pPr>
              <a:endParaRPr/>
            </a:p>
          </p:txBody>
        </p:sp>
        <p:sp>
          <p:nvSpPr>
            <p:cNvPr id="1694" name="Shape 1694"/>
            <p:cNvSpPr/>
            <p:nvPr/>
          </p:nvSpPr>
          <p:spPr>
            <a:xfrm>
              <a:off x="4633225" y="1837675"/>
              <a:ext cx="2133750" cy="2163950"/>
            </a:xfrm>
            <a:custGeom>
              <a:avLst/>
              <a:gdLst/>
              <a:ahLst/>
              <a:cxnLst/>
              <a:rect l="0" t="0" r="0" b="0"/>
              <a:pathLst>
                <a:path w="85350" h="86558" extrusionOk="0">
                  <a:moveTo>
                    <a:pt x="1748" y="0"/>
                  </a:moveTo>
                  <a:lnTo>
                    <a:pt x="1" y="2957"/>
                  </a:lnTo>
                  <a:lnTo>
                    <a:pt x="83602" y="86558"/>
                  </a:lnTo>
                  <a:lnTo>
                    <a:pt x="85349" y="83601"/>
                  </a:lnTo>
                  <a:lnTo>
                    <a:pt x="1748" y="0"/>
                  </a:lnTo>
                  <a:close/>
                </a:path>
              </a:pathLst>
            </a:custGeom>
            <a:solidFill>
              <a:srgbClr val="18BCD4"/>
            </a:solidFill>
            <a:ln>
              <a:noFill/>
            </a:ln>
          </p:spPr>
          <p:txBody>
            <a:bodyPr lIns="91425" tIns="91425" rIns="91425" bIns="91425" anchor="ctr" anchorCtr="0">
              <a:noAutofit/>
            </a:bodyPr>
            <a:lstStyle/>
            <a:p>
              <a:pPr lvl="0">
                <a:spcBef>
                  <a:spcPts val="0"/>
                </a:spcBef>
                <a:buNone/>
              </a:pPr>
              <a:endParaRPr/>
            </a:p>
          </p:txBody>
        </p:sp>
        <p:sp>
          <p:nvSpPr>
            <p:cNvPr id="1695" name="Shape 1695"/>
            <p:cNvSpPr/>
            <p:nvPr/>
          </p:nvSpPr>
          <p:spPr>
            <a:xfrm>
              <a:off x="4670200" y="1777175"/>
              <a:ext cx="2130375" cy="2160625"/>
            </a:xfrm>
            <a:custGeom>
              <a:avLst/>
              <a:gdLst/>
              <a:ahLst/>
              <a:cxnLst/>
              <a:rect l="0" t="0" r="0" b="0"/>
              <a:pathLst>
                <a:path w="85215" h="86425" extrusionOk="0">
                  <a:moveTo>
                    <a:pt x="1748" y="1"/>
                  </a:moveTo>
                  <a:lnTo>
                    <a:pt x="0" y="2958"/>
                  </a:lnTo>
                  <a:lnTo>
                    <a:pt x="83602" y="86424"/>
                  </a:lnTo>
                  <a:lnTo>
                    <a:pt x="85215" y="83467"/>
                  </a:lnTo>
                  <a:lnTo>
                    <a:pt x="1748" y="1"/>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sp>
          <p:nvSpPr>
            <p:cNvPr id="1696" name="Shape 1696"/>
            <p:cNvSpPr/>
            <p:nvPr/>
          </p:nvSpPr>
          <p:spPr>
            <a:xfrm>
              <a:off x="4707150" y="1713350"/>
              <a:ext cx="2130375" cy="2163950"/>
            </a:xfrm>
            <a:custGeom>
              <a:avLst/>
              <a:gdLst/>
              <a:ahLst/>
              <a:cxnLst/>
              <a:rect l="0" t="0" r="0" b="0"/>
              <a:pathLst>
                <a:path w="85215" h="86558" extrusionOk="0">
                  <a:moveTo>
                    <a:pt x="1614" y="0"/>
                  </a:moveTo>
                  <a:lnTo>
                    <a:pt x="1" y="2957"/>
                  </a:lnTo>
                  <a:lnTo>
                    <a:pt x="83468" y="86558"/>
                  </a:lnTo>
                  <a:lnTo>
                    <a:pt x="85215" y="83601"/>
                  </a:lnTo>
                  <a:lnTo>
                    <a:pt x="1614" y="0"/>
                  </a:lnTo>
                  <a:close/>
                </a:path>
              </a:pathLst>
            </a:custGeom>
            <a:solidFill>
              <a:srgbClr val="1BB9D5"/>
            </a:solidFill>
            <a:ln>
              <a:noFill/>
            </a:ln>
          </p:spPr>
          <p:txBody>
            <a:bodyPr lIns="91425" tIns="91425" rIns="91425" bIns="91425" anchor="ctr" anchorCtr="0">
              <a:noAutofit/>
            </a:bodyPr>
            <a:lstStyle/>
            <a:p>
              <a:pPr lvl="0">
                <a:spcBef>
                  <a:spcPts val="0"/>
                </a:spcBef>
                <a:buNone/>
              </a:pPr>
              <a:endParaRPr/>
            </a:p>
          </p:txBody>
        </p:sp>
        <p:sp>
          <p:nvSpPr>
            <p:cNvPr id="1697" name="Shape 1697"/>
            <p:cNvSpPr/>
            <p:nvPr/>
          </p:nvSpPr>
          <p:spPr>
            <a:xfrm>
              <a:off x="4740750" y="1652850"/>
              <a:ext cx="2130400" cy="2163975"/>
            </a:xfrm>
            <a:custGeom>
              <a:avLst/>
              <a:gdLst/>
              <a:ahLst/>
              <a:cxnLst/>
              <a:rect l="0" t="0" r="0" b="0"/>
              <a:pathLst>
                <a:path w="85216" h="86559" extrusionOk="0">
                  <a:moveTo>
                    <a:pt x="1748" y="1"/>
                  </a:moveTo>
                  <a:lnTo>
                    <a:pt x="1" y="2958"/>
                  </a:lnTo>
                  <a:lnTo>
                    <a:pt x="83602" y="86559"/>
                  </a:lnTo>
                  <a:lnTo>
                    <a:pt x="85215" y="83602"/>
                  </a:lnTo>
                  <a:lnTo>
                    <a:pt x="1748" y="1"/>
                  </a:lnTo>
                  <a:close/>
                </a:path>
              </a:pathLst>
            </a:custGeom>
            <a:solidFill>
              <a:srgbClr val="1CB7D6"/>
            </a:solidFill>
            <a:ln>
              <a:noFill/>
            </a:ln>
          </p:spPr>
          <p:txBody>
            <a:bodyPr lIns="91425" tIns="91425" rIns="91425" bIns="91425" anchor="ctr" anchorCtr="0">
              <a:noAutofit/>
            </a:bodyPr>
            <a:lstStyle/>
            <a:p>
              <a:pPr lvl="0">
                <a:spcBef>
                  <a:spcPts val="0"/>
                </a:spcBef>
                <a:buNone/>
              </a:pPr>
              <a:endParaRPr/>
            </a:p>
          </p:txBody>
        </p:sp>
        <p:sp>
          <p:nvSpPr>
            <p:cNvPr id="1698" name="Shape 1698"/>
            <p:cNvSpPr/>
            <p:nvPr/>
          </p:nvSpPr>
          <p:spPr>
            <a:xfrm>
              <a:off x="4777725" y="1592375"/>
              <a:ext cx="2130375" cy="2160600"/>
            </a:xfrm>
            <a:custGeom>
              <a:avLst/>
              <a:gdLst/>
              <a:ahLst/>
              <a:cxnLst/>
              <a:rect l="0" t="0" r="0" b="0"/>
              <a:pathLst>
                <a:path w="85215" h="86424" extrusionOk="0">
                  <a:moveTo>
                    <a:pt x="1613" y="1"/>
                  </a:moveTo>
                  <a:lnTo>
                    <a:pt x="0" y="2957"/>
                  </a:lnTo>
                  <a:lnTo>
                    <a:pt x="83467" y="86424"/>
                  </a:lnTo>
                  <a:lnTo>
                    <a:pt x="85215" y="83601"/>
                  </a:lnTo>
                  <a:lnTo>
                    <a:pt x="1613" y="1"/>
                  </a:lnTo>
                  <a:close/>
                </a:path>
              </a:pathLst>
            </a:custGeom>
            <a:solidFill>
              <a:srgbClr val="1DB5D6"/>
            </a:solidFill>
            <a:ln>
              <a:noFill/>
            </a:ln>
          </p:spPr>
          <p:txBody>
            <a:bodyPr lIns="91425" tIns="91425" rIns="91425" bIns="91425" anchor="ctr" anchorCtr="0">
              <a:noAutofit/>
            </a:bodyPr>
            <a:lstStyle/>
            <a:p>
              <a:pPr lvl="0">
                <a:spcBef>
                  <a:spcPts val="0"/>
                </a:spcBef>
                <a:buNone/>
              </a:pPr>
              <a:endParaRPr/>
            </a:p>
          </p:txBody>
        </p:sp>
        <p:sp>
          <p:nvSpPr>
            <p:cNvPr id="1699" name="Shape 1699"/>
            <p:cNvSpPr/>
            <p:nvPr/>
          </p:nvSpPr>
          <p:spPr>
            <a:xfrm>
              <a:off x="4811325" y="1531900"/>
              <a:ext cx="2133750" cy="2160600"/>
            </a:xfrm>
            <a:custGeom>
              <a:avLst/>
              <a:gdLst/>
              <a:ahLst/>
              <a:cxnLst/>
              <a:rect l="0" t="0" r="0" b="0"/>
              <a:pathLst>
                <a:path w="85350" h="86424" extrusionOk="0">
                  <a:moveTo>
                    <a:pt x="1748" y="0"/>
                  </a:moveTo>
                  <a:lnTo>
                    <a:pt x="0" y="2823"/>
                  </a:lnTo>
                  <a:lnTo>
                    <a:pt x="83602" y="86423"/>
                  </a:lnTo>
                  <a:lnTo>
                    <a:pt x="85349" y="83467"/>
                  </a:lnTo>
                  <a:lnTo>
                    <a:pt x="1748" y="0"/>
                  </a:lnTo>
                  <a:close/>
                </a:path>
              </a:pathLst>
            </a:custGeom>
            <a:solidFill>
              <a:srgbClr val="1EB4D7"/>
            </a:solidFill>
            <a:ln>
              <a:noFill/>
            </a:ln>
          </p:spPr>
          <p:txBody>
            <a:bodyPr lIns="91425" tIns="91425" rIns="91425" bIns="91425" anchor="ctr" anchorCtr="0">
              <a:noAutofit/>
            </a:bodyPr>
            <a:lstStyle/>
            <a:p>
              <a:pPr lvl="0">
                <a:spcBef>
                  <a:spcPts val="0"/>
                </a:spcBef>
                <a:buNone/>
              </a:pPr>
              <a:endParaRPr/>
            </a:p>
          </p:txBody>
        </p:sp>
        <p:sp>
          <p:nvSpPr>
            <p:cNvPr id="1700" name="Shape 1700"/>
            <p:cNvSpPr/>
            <p:nvPr/>
          </p:nvSpPr>
          <p:spPr>
            <a:xfrm>
              <a:off x="4848275" y="1468050"/>
              <a:ext cx="2130400" cy="2163975"/>
            </a:xfrm>
            <a:custGeom>
              <a:avLst/>
              <a:gdLst/>
              <a:ahLst/>
              <a:cxnLst/>
              <a:rect l="0" t="0" r="0" b="0"/>
              <a:pathLst>
                <a:path w="85216" h="86559" extrusionOk="0">
                  <a:moveTo>
                    <a:pt x="1614" y="0"/>
                  </a:moveTo>
                  <a:lnTo>
                    <a:pt x="1" y="2957"/>
                  </a:lnTo>
                  <a:lnTo>
                    <a:pt x="83602" y="86558"/>
                  </a:lnTo>
                  <a:lnTo>
                    <a:pt x="85215" y="83601"/>
                  </a:lnTo>
                  <a:lnTo>
                    <a:pt x="1614" y="0"/>
                  </a:lnTo>
                  <a:close/>
                </a:path>
              </a:pathLst>
            </a:custGeom>
            <a:solidFill>
              <a:srgbClr val="1FB2D7"/>
            </a:solidFill>
            <a:ln>
              <a:noFill/>
            </a:ln>
          </p:spPr>
          <p:txBody>
            <a:bodyPr lIns="91425" tIns="91425" rIns="91425" bIns="91425" anchor="ctr" anchorCtr="0">
              <a:noAutofit/>
            </a:bodyPr>
            <a:lstStyle/>
            <a:p>
              <a:pPr lvl="0">
                <a:spcBef>
                  <a:spcPts val="0"/>
                </a:spcBef>
                <a:buNone/>
              </a:pPr>
              <a:endParaRPr/>
            </a:p>
          </p:txBody>
        </p:sp>
        <p:sp>
          <p:nvSpPr>
            <p:cNvPr id="1701" name="Shape 1701"/>
            <p:cNvSpPr/>
            <p:nvPr/>
          </p:nvSpPr>
          <p:spPr>
            <a:xfrm>
              <a:off x="4881875" y="1431100"/>
              <a:ext cx="2133750" cy="2140425"/>
            </a:xfrm>
            <a:custGeom>
              <a:avLst/>
              <a:gdLst/>
              <a:ahLst/>
              <a:cxnLst/>
              <a:rect l="0" t="0" r="0" b="0"/>
              <a:pathLst>
                <a:path w="85350" h="85617" extrusionOk="0">
                  <a:moveTo>
                    <a:pt x="1211" y="0"/>
                  </a:moveTo>
                  <a:lnTo>
                    <a:pt x="1" y="2016"/>
                  </a:lnTo>
                  <a:lnTo>
                    <a:pt x="83602" y="85617"/>
                  </a:lnTo>
                  <a:lnTo>
                    <a:pt x="85350" y="82660"/>
                  </a:lnTo>
                  <a:lnTo>
                    <a:pt x="2689" y="0"/>
                  </a:lnTo>
                  <a:close/>
                </a:path>
              </a:pathLst>
            </a:custGeom>
            <a:solidFill>
              <a:srgbClr val="20B0D8"/>
            </a:solidFill>
            <a:ln>
              <a:noFill/>
            </a:ln>
          </p:spPr>
          <p:txBody>
            <a:bodyPr lIns="91425" tIns="91425" rIns="91425" bIns="91425" anchor="ctr" anchorCtr="0">
              <a:noAutofit/>
            </a:bodyPr>
            <a:lstStyle/>
            <a:p>
              <a:pPr lvl="0">
                <a:spcBef>
                  <a:spcPts val="0"/>
                </a:spcBef>
                <a:buNone/>
              </a:pPr>
              <a:endParaRPr/>
            </a:p>
          </p:txBody>
        </p:sp>
        <p:sp>
          <p:nvSpPr>
            <p:cNvPr id="1702" name="Shape 1702"/>
            <p:cNvSpPr/>
            <p:nvPr/>
          </p:nvSpPr>
          <p:spPr>
            <a:xfrm>
              <a:off x="4928925" y="1431100"/>
              <a:ext cx="2120300" cy="2076600"/>
            </a:xfrm>
            <a:custGeom>
              <a:avLst/>
              <a:gdLst/>
              <a:ahLst/>
              <a:cxnLst/>
              <a:rect l="0" t="0" r="0" b="0"/>
              <a:pathLst>
                <a:path w="84812" h="83064" extrusionOk="0">
                  <a:moveTo>
                    <a:pt x="1" y="0"/>
                  </a:moveTo>
                  <a:lnTo>
                    <a:pt x="83199" y="83063"/>
                  </a:lnTo>
                  <a:lnTo>
                    <a:pt x="84812" y="80106"/>
                  </a:lnTo>
                  <a:lnTo>
                    <a:pt x="4705" y="0"/>
                  </a:lnTo>
                  <a:close/>
                </a:path>
              </a:pathLst>
            </a:custGeom>
            <a:solidFill>
              <a:srgbClr val="21AED9"/>
            </a:solidFill>
            <a:ln>
              <a:noFill/>
            </a:ln>
          </p:spPr>
          <p:txBody>
            <a:bodyPr lIns="91425" tIns="91425" rIns="91425" bIns="91425" anchor="ctr" anchorCtr="0">
              <a:noAutofit/>
            </a:bodyPr>
            <a:lstStyle/>
            <a:p>
              <a:pPr lvl="0">
                <a:spcBef>
                  <a:spcPts val="0"/>
                </a:spcBef>
                <a:buNone/>
              </a:pPr>
              <a:endParaRPr/>
            </a:p>
          </p:txBody>
        </p:sp>
        <p:sp>
          <p:nvSpPr>
            <p:cNvPr id="1703" name="Shape 1703"/>
            <p:cNvSpPr/>
            <p:nvPr/>
          </p:nvSpPr>
          <p:spPr>
            <a:xfrm>
              <a:off x="5026375" y="1431100"/>
              <a:ext cx="2059825" cy="2016100"/>
            </a:xfrm>
            <a:custGeom>
              <a:avLst/>
              <a:gdLst/>
              <a:ahLst/>
              <a:cxnLst/>
              <a:rect l="0" t="0" r="0" b="0"/>
              <a:pathLst>
                <a:path w="82393" h="80644" extrusionOk="0">
                  <a:moveTo>
                    <a:pt x="0" y="0"/>
                  </a:moveTo>
                  <a:lnTo>
                    <a:pt x="80645" y="80644"/>
                  </a:lnTo>
                  <a:lnTo>
                    <a:pt x="82392" y="77687"/>
                  </a:lnTo>
                  <a:lnTo>
                    <a:pt x="4705" y="0"/>
                  </a:lnTo>
                  <a:close/>
                </a:path>
              </a:pathLst>
            </a:custGeom>
            <a:solidFill>
              <a:srgbClr val="22ADD9"/>
            </a:solidFill>
            <a:ln>
              <a:noFill/>
            </a:ln>
          </p:spPr>
          <p:txBody>
            <a:bodyPr lIns="91425" tIns="91425" rIns="91425" bIns="91425" anchor="ctr" anchorCtr="0">
              <a:noAutofit/>
            </a:bodyPr>
            <a:lstStyle/>
            <a:p>
              <a:pPr lvl="0">
                <a:spcBef>
                  <a:spcPts val="0"/>
                </a:spcBef>
                <a:buNone/>
              </a:pPr>
              <a:endParaRPr/>
            </a:p>
          </p:txBody>
        </p:sp>
        <p:sp>
          <p:nvSpPr>
            <p:cNvPr id="1704" name="Shape 1704"/>
            <p:cNvSpPr/>
            <p:nvPr/>
          </p:nvSpPr>
          <p:spPr>
            <a:xfrm>
              <a:off x="5123825" y="1431100"/>
              <a:ext cx="1995975" cy="1955625"/>
            </a:xfrm>
            <a:custGeom>
              <a:avLst/>
              <a:gdLst/>
              <a:ahLst/>
              <a:cxnLst/>
              <a:rect l="0" t="0" r="0" b="0"/>
              <a:pathLst>
                <a:path w="79839" h="78225" extrusionOk="0">
                  <a:moveTo>
                    <a:pt x="0" y="0"/>
                  </a:moveTo>
                  <a:lnTo>
                    <a:pt x="78225" y="78225"/>
                  </a:lnTo>
                  <a:lnTo>
                    <a:pt x="79838" y="75268"/>
                  </a:lnTo>
                  <a:lnTo>
                    <a:pt x="4705" y="0"/>
                  </a:lnTo>
                  <a:close/>
                </a:path>
              </a:pathLst>
            </a:custGeom>
            <a:solidFill>
              <a:srgbClr val="23ABDA"/>
            </a:solidFill>
            <a:ln>
              <a:noFill/>
            </a:ln>
          </p:spPr>
          <p:txBody>
            <a:bodyPr lIns="91425" tIns="91425" rIns="91425" bIns="91425" anchor="ctr" anchorCtr="0">
              <a:noAutofit/>
            </a:bodyPr>
            <a:lstStyle/>
            <a:p>
              <a:pPr lvl="0">
                <a:spcBef>
                  <a:spcPts val="0"/>
                </a:spcBef>
                <a:buNone/>
              </a:pPr>
              <a:endParaRPr/>
            </a:p>
          </p:txBody>
        </p:sp>
        <p:sp>
          <p:nvSpPr>
            <p:cNvPr id="1705" name="Shape 1705"/>
            <p:cNvSpPr/>
            <p:nvPr/>
          </p:nvSpPr>
          <p:spPr>
            <a:xfrm>
              <a:off x="5221275" y="1431100"/>
              <a:ext cx="1935475" cy="1891775"/>
            </a:xfrm>
            <a:custGeom>
              <a:avLst/>
              <a:gdLst/>
              <a:ahLst/>
              <a:cxnLst/>
              <a:rect l="0" t="0" r="0" b="0"/>
              <a:pathLst>
                <a:path w="77419" h="75671" extrusionOk="0">
                  <a:moveTo>
                    <a:pt x="0" y="0"/>
                  </a:moveTo>
                  <a:lnTo>
                    <a:pt x="75671" y="75671"/>
                  </a:lnTo>
                  <a:lnTo>
                    <a:pt x="77419" y="72714"/>
                  </a:lnTo>
                  <a:lnTo>
                    <a:pt x="4570" y="0"/>
                  </a:lnTo>
                  <a:close/>
                </a:path>
              </a:pathLst>
            </a:custGeom>
            <a:solidFill>
              <a:srgbClr val="25A9DA"/>
            </a:solidFill>
            <a:ln>
              <a:noFill/>
            </a:ln>
          </p:spPr>
          <p:txBody>
            <a:bodyPr lIns="91425" tIns="91425" rIns="91425" bIns="91425" anchor="ctr" anchorCtr="0">
              <a:noAutofit/>
            </a:bodyPr>
            <a:lstStyle/>
            <a:p>
              <a:pPr lvl="0">
                <a:spcBef>
                  <a:spcPts val="0"/>
                </a:spcBef>
                <a:buNone/>
              </a:pPr>
              <a:endParaRPr/>
            </a:p>
          </p:txBody>
        </p:sp>
        <p:sp>
          <p:nvSpPr>
            <p:cNvPr id="1706" name="Shape 1706"/>
            <p:cNvSpPr/>
            <p:nvPr/>
          </p:nvSpPr>
          <p:spPr>
            <a:xfrm>
              <a:off x="5318700" y="1431100"/>
              <a:ext cx="1875025" cy="1831300"/>
            </a:xfrm>
            <a:custGeom>
              <a:avLst/>
              <a:gdLst/>
              <a:ahLst/>
              <a:cxnLst/>
              <a:rect l="0" t="0" r="0" b="0"/>
              <a:pathLst>
                <a:path w="75001" h="73252" extrusionOk="0">
                  <a:moveTo>
                    <a:pt x="1" y="0"/>
                  </a:moveTo>
                  <a:lnTo>
                    <a:pt x="73253" y="73251"/>
                  </a:lnTo>
                  <a:lnTo>
                    <a:pt x="75000" y="70295"/>
                  </a:lnTo>
                  <a:lnTo>
                    <a:pt x="4571" y="0"/>
                  </a:lnTo>
                  <a:close/>
                </a:path>
              </a:pathLst>
            </a:custGeom>
            <a:solidFill>
              <a:srgbClr val="26A8DB"/>
            </a:solidFill>
            <a:ln>
              <a:noFill/>
            </a:ln>
          </p:spPr>
          <p:txBody>
            <a:bodyPr lIns="91425" tIns="91425" rIns="91425" bIns="91425" anchor="ctr" anchorCtr="0">
              <a:noAutofit/>
            </a:bodyPr>
            <a:lstStyle/>
            <a:p>
              <a:pPr lvl="0">
                <a:spcBef>
                  <a:spcPts val="0"/>
                </a:spcBef>
                <a:buNone/>
              </a:pPr>
              <a:endParaRPr/>
            </a:p>
          </p:txBody>
        </p:sp>
        <p:sp>
          <p:nvSpPr>
            <p:cNvPr id="1707" name="Shape 1707"/>
            <p:cNvSpPr/>
            <p:nvPr/>
          </p:nvSpPr>
          <p:spPr>
            <a:xfrm>
              <a:off x="5416150" y="1431100"/>
              <a:ext cx="1811175" cy="1770825"/>
            </a:xfrm>
            <a:custGeom>
              <a:avLst/>
              <a:gdLst/>
              <a:ahLst/>
              <a:cxnLst/>
              <a:rect l="0" t="0" r="0" b="0"/>
              <a:pathLst>
                <a:path w="72447" h="70833" extrusionOk="0">
                  <a:moveTo>
                    <a:pt x="1" y="0"/>
                  </a:moveTo>
                  <a:lnTo>
                    <a:pt x="70699" y="70832"/>
                  </a:lnTo>
                  <a:lnTo>
                    <a:pt x="72446" y="67875"/>
                  </a:lnTo>
                  <a:lnTo>
                    <a:pt x="4571" y="0"/>
                  </a:lnTo>
                  <a:close/>
                </a:path>
              </a:pathLst>
            </a:custGeom>
            <a:solidFill>
              <a:srgbClr val="27A6DC"/>
            </a:solidFill>
            <a:ln>
              <a:noFill/>
            </a:ln>
          </p:spPr>
          <p:txBody>
            <a:bodyPr lIns="91425" tIns="91425" rIns="91425" bIns="91425" anchor="ctr" anchorCtr="0">
              <a:noAutofit/>
            </a:bodyPr>
            <a:lstStyle/>
            <a:p>
              <a:pPr lvl="0">
                <a:spcBef>
                  <a:spcPts val="0"/>
                </a:spcBef>
                <a:buNone/>
              </a:pPr>
              <a:endParaRPr/>
            </a:p>
          </p:txBody>
        </p:sp>
        <p:sp>
          <p:nvSpPr>
            <p:cNvPr id="1708" name="Shape 1708"/>
            <p:cNvSpPr/>
            <p:nvPr/>
          </p:nvSpPr>
          <p:spPr>
            <a:xfrm>
              <a:off x="5510250" y="1431100"/>
              <a:ext cx="1754025" cy="1706975"/>
            </a:xfrm>
            <a:custGeom>
              <a:avLst/>
              <a:gdLst/>
              <a:ahLst/>
              <a:cxnLst/>
              <a:rect l="0" t="0" r="0" b="0"/>
              <a:pathLst>
                <a:path w="70161" h="68279" extrusionOk="0">
                  <a:moveTo>
                    <a:pt x="0" y="0"/>
                  </a:moveTo>
                  <a:lnTo>
                    <a:pt x="68413" y="68278"/>
                  </a:lnTo>
                  <a:lnTo>
                    <a:pt x="70161" y="65456"/>
                  </a:lnTo>
                  <a:lnTo>
                    <a:pt x="4704" y="0"/>
                  </a:lnTo>
                  <a:close/>
                </a:path>
              </a:pathLst>
            </a:custGeom>
            <a:solidFill>
              <a:srgbClr val="28A4DC"/>
            </a:solidFill>
            <a:ln>
              <a:noFill/>
            </a:ln>
          </p:spPr>
          <p:txBody>
            <a:bodyPr lIns="91425" tIns="91425" rIns="91425" bIns="91425" anchor="ctr" anchorCtr="0">
              <a:noAutofit/>
            </a:bodyPr>
            <a:lstStyle/>
            <a:p>
              <a:pPr lvl="0">
                <a:spcBef>
                  <a:spcPts val="0"/>
                </a:spcBef>
                <a:buNone/>
              </a:pPr>
              <a:endParaRPr/>
            </a:p>
          </p:txBody>
        </p:sp>
        <p:sp>
          <p:nvSpPr>
            <p:cNvPr id="1709" name="Shape 1709"/>
            <p:cNvSpPr/>
            <p:nvPr/>
          </p:nvSpPr>
          <p:spPr>
            <a:xfrm>
              <a:off x="5607675" y="1431100"/>
              <a:ext cx="1690200" cy="1646500"/>
            </a:xfrm>
            <a:custGeom>
              <a:avLst/>
              <a:gdLst/>
              <a:ahLst/>
              <a:cxnLst/>
              <a:rect l="0" t="0" r="0" b="0"/>
              <a:pathLst>
                <a:path w="67608" h="65860" extrusionOk="0">
                  <a:moveTo>
                    <a:pt x="1" y="0"/>
                  </a:moveTo>
                  <a:lnTo>
                    <a:pt x="65995" y="65859"/>
                  </a:lnTo>
                  <a:lnTo>
                    <a:pt x="67608" y="62902"/>
                  </a:lnTo>
                  <a:lnTo>
                    <a:pt x="4705" y="0"/>
                  </a:lnTo>
                  <a:close/>
                </a:path>
              </a:pathLst>
            </a:custGeom>
            <a:solidFill>
              <a:srgbClr val="29A2DD"/>
            </a:solidFill>
            <a:ln>
              <a:noFill/>
            </a:ln>
          </p:spPr>
          <p:txBody>
            <a:bodyPr lIns="91425" tIns="91425" rIns="91425" bIns="91425" anchor="ctr" anchorCtr="0">
              <a:noAutofit/>
            </a:bodyPr>
            <a:lstStyle/>
            <a:p>
              <a:pPr lvl="0">
                <a:spcBef>
                  <a:spcPts val="0"/>
                </a:spcBef>
                <a:buNone/>
              </a:pPr>
              <a:endParaRPr/>
            </a:p>
          </p:txBody>
        </p:sp>
        <p:sp>
          <p:nvSpPr>
            <p:cNvPr id="1710" name="Shape 1710"/>
            <p:cNvSpPr/>
            <p:nvPr/>
          </p:nvSpPr>
          <p:spPr>
            <a:xfrm>
              <a:off x="5705125" y="1431100"/>
              <a:ext cx="1629725" cy="1586000"/>
            </a:xfrm>
            <a:custGeom>
              <a:avLst/>
              <a:gdLst/>
              <a:ahLst/>
              <a:cxnLst/>
              <a:rect l="0" t="0" r="0" b="0"/>
              <a:pathLst>
                <a:path w="65189" h="63440" extrusionOk="0">
                  <a:moveTo>
                    <a:pt x="1" y="0"/>
                  </a:moveTo>
                  <a:lnTo>
                    <a:pt x="63441" y="63440"/>
                  </a:lnTo>
                  <a:lnTo>
                    <a:pt x="65188" y="60483"/>
                  </a:lnTo>
                  <a:lnTo>
                    <a:pt x="4705" y="0"/>
                  </a:lnTo>
                  <a:close/>
                </a:path>
              </a:pathLst>
            </a:custGeom>
            <a:solidFill>
              <a:srgbClr val="2AA1DD"/>
            </a:solidFill>
            <a:ln>
              <a:noFill/>
            </a:ln>
          </p:spPr>
          <p:txBody>
            <a:bodyPr lIns="91425" tIns="91425" rIns="91425" bIns="91425" anchor="ctr" anchorCtr="0">
              <a:noAutofit/>
            </a:bodyPr>
            <a:lstStyle/>
            <a:p>
              <a:pPr lvl="0">
                <a:spcBef>
                  <a:spcPts val="0"/>
                </a:spcBef>
                <a:buNone/>
              </a:pPr>
              <a:endParaRPr/>
            </a:p>
          </p:txBody>
        </p:sp>
        <p:sp>
          <p:nvSpPr>
            <p:cNvPr id="1711" name="Shape 1711"/>
            <p:cNvSpPr/>
            <p:nvPr/>
          </p:nvSpPr>
          <p:spPr>
            <a:xfrm>
              <a:off x="5802575" y="1431100"/>
              <a:ext cx="1565875" cy="1525525"/>
            </a:xfrm>
            <a:custGeom>
              <a:avLst/>
              <a:gdLst/>
              <a:ahLst/>
              <a:cxnLst/>
              <a:rect l="0" t="0" r="0" b="0"/>
              <a:pathLst>
                <a:path w="62635" h="61021" extrusionOk="0">
                  <a:moveTo>
                    <a:pt x="1" y="0"/>
                  </a:moveTo>
                  <a:lnTo>
                    <a:pt x="61021" y="61020"/>
                  </a:lnTo>
                  <a:lnTo>
                    <a:pt x="62634" y="58064"/>
                  </a:lnTo>
                  <a:lnTo>
                    <a:pt x="4705" y="0"/>
                  </a:lnTo>
                  <a:close/>
                </a:path>
              </a:pathLst>
            </a:custGeom>
            <a:solidFill>
              <a:srgbClr val="2B9FDE"/>
            </a:solidFill>
            <a:ln>
              <a:noFill/>
            </a:ln>
          </p:spPr>
          <p:txBody>
            <a:bodyPr lIns="91425" tIns="91425" rIns="91425" bIns="91425" anchor="ctr" anchorCtr="0">
              <a:noAutofit/>
            </a:bodyPr>
            <a:lstStyle/>
            <a:p>
              <a:pPr lvl="0">
                <a:spcBef>
                  <a:spcPts val="0"/>
                </a:spcBef>
                <a:buNone/>
              </a:pPr>
              <a:endParaRPr/>
            </a:p>
          </p:txBody>
        </p:sp>
        <p:sp>
          <p:nvSpPr>
            <p:cNvPr id="1712" name="Shape 1712"/>
            <p:cNvSpPr/>
            <p:nvPr/>
          </p:nvSpPr>
          <p:spPr>
            <a:xfrm>
              <a:off x="5900025" y="1431100"/>
              <a:ext cx="1481850" cy="1461675"/>
            </a:xfrm>
            <a:custGeom>
              <a:avLst/>
              <a:gdLst/>
              <a:ahLst/>
              <a:cxnLst/>
              <a:rect l="0" t="0" r="0" b="0"/>
              <a:pathLst>
                <a:path w="59274" h="58467" extrusionOk="0">
                  <a:moveTo>
                    <a:pt x="0" y="0"/>
                  </a:moveTo>
                  <a:lnTo>
                    <a:pt x="58468" y="58467"/>
                  </a:lnTo>
                  <a:lnTo>
                    <a:pt x="59274" y="57123"/>
                  </a:lnTo>
                  <a:lnTo>
                    <a:pt x="56048" y="51478"/>
                  </a:lnTo>
                  <a:lnTo>
                    <a:pt x="4570" y="0"/>
                  </a:lnTo>
                  <a:close/>
                </a:path>
              </a:pathLst>
            </a:custGeom>
            <a:solidFill>
              <a:srgbClr val="2C9DDE"/>
            </a:solidFill>
            <a:ln>
              <a:noFill/>
            </a:ln>
          </p:spPr>
          <p:txBody>
            <a:bodyPr lIns="91425" tIns="91425" rIns="91425" bIns="91425" anchor="ctr" anchorCtr="0">
              <a:noAutofit/>
            </a:bodyPr>
            <a:lstStyle/>
            <a:p>
              <a:pPr lvl="0">
                <a:spcBef>
                  <a:spcPts val="0"/>
                </a:spcBef>
                <a:buNone/>
              </a:pPr>
              <a:endParaRPr/>
            </a:p>
          </p:txBody>
        </p:sp>
        <p:sp>
          <p:nvSpPr>
            <p:cNvPr id="1713" name="Shape 1713"/>
            <p:cNvSpPr/>
            <p:nvPr/>
          </p:nvSpPr>
          <p:spPr>
            <a:xfrm>
              <a:off x="5997475" y="1431100"/>
              <a:ext cx="1307125" cy="1297025"/>
            </a:xfrm>
            <a:custGeom>
              <a:avLst/>
              <a:gdLst/>
              <a:ahLst/>
              <a:cxnLst/>
              <a:rect l="0" t="0" r="0" b="0"/>
              <a:pathLst>
                <a:path w="52285" h="51881" extrusionOk="0">
                  <a:moveTo>
                    <a:pt x="0" y="0"/>
                  </a:moveTo>
                  <a:lnTo>
                    <a:pt x="51747" y="51881"/>
                  </a:lnTo>
                  <a:lnTo>
                    <a:pt x="52285" y="51478"/>
                  </a:lnTo>
                  <a:lnTo>
                    <a:pt x="46908" y="42338"/>
                  </a:lnTo>
                  <a:lnTo>
                    <a:pt x="4570" y="0"/>
                  </a:lnTo>
                  <a:close/>
                </a:path>
              </a:pathLst>
            </a:custGeom>
            <a:solidFill>
              <a:srgbClr val="2D9CDF"/>
            </a:solidFill>
            <a:ln>
              <a:noFill/>
            </a:ln>
          </p:spPr>
          <p:txBody>
            <a:bodyPr lIns="91425" tIns="91425" rIns="91425" bIns="91425" anchor="ctr" anchorCtr="0">
              <a:noAutofit/>
            </a:bodyPr>
            <a:lstStyle/>
            <a:p>
              <a:pPr lvl="0">
                <a:spcBef>
                  <a:spcPts val="0"/>
                </a:spcBef>
                <a:buNone/>
              </a:pPr>
              <a:endParaRPr/>
            </a:p>
          </p:txBody>
        </p:sp>
        <p:sp>
          <p:nvSpPr>
            <p:cNvPr id="1714" name="Shape 1714"/>
            <p:cNvSpPr/>
            <p:nvPr/>
          </p:nvSpPr>
          <p:spPr>
            <a:xfrm>
              <a:off x="6094900" y="1431100"/>
              <a:ext cx="1075300" cy="1065175"/>
            </a:xfrm>
            <a:custGeom>
              <a:avLst/>
              <a:gdLst/>
              <a:ahLst/>
              <a:cxnLst/>
              <a:rect l="0" t="0" r="0" b="0"/>
              <a:pathLst>
                <a:path w="43012" h="42607" extrusionOk="0">
                  <a:moveTo>
                    <a:pt x="1" y="0"/>
                  </a:moveTo>
                  <a:lnTo>
                    <a:pt x="42608" y="42607"/>
                  </a:lnTo>
                  <a:lnTo>
                    <a:pt x="43011" y="42338"/>
                  </a:lnTo>
                  <a:lnTo>
                    <a:pt x="37769" y="33064"/>
                  </a:lnTo>
                  <a:lnTo>
                    <a:pt x="4571" y="0"/>
                  </a:lnTo>
                  <a:close/>
                </a:path>
              </a:pathLst>
            </a:custGeom>
            <a:solidFill>
              <a:srgbClr val="2F9AE0"/>
            </a:solidFill>
            <a:ln>
              <a:noFill/>
            </a:ln>
          </p:spPr>
          <p:txBody>
            <a:bodyPr lIns="91425" tIns="91425" rIns="91425" bIns="91425" anchor="ctr" anchorCtr="0">
              <a:noAutofit/>
            </a:bodyPr>
            <a:lstStyle/>
            <a:p>
              <a:pPr lvl="0">
                <a:spcBef>
                  <a:spcPts val="0"/>
                </a:spcBef>
                <a:buNone/>
              </a:pPr>
              <a:endParaRPr/>
            </a:p>
          </p:txBody>
        </p:sp>
        <p:sp>
          <p:nvSpPr>
            <p:cNvPr id="1715" name="Shape 1715"/>
            <p:cNvSpPr/>
            <p:nvPr/>
          </p:nvSpPr>
          <p:spPr>
            <a:xfrm>
              <a:off x="6189000" y="1431100"/>
              <a:ext cx="850150" cy="836700"/>
            </a:xfrm>
            <a:custGeom>
              <a:avLst/>
              <a:gdLst/>
              <a:ahLst/>
              <a:cxnLst/>
              <a:rect l="0" t="0" r="0" b="0"/>
              <a:pathLst>
                <a:path w="34006" h="33468" extrusionOk="0">
                  <a:moveTo>
                    <a:pt x="0" y="0"/>
                  </a:moveTo>
                  <a:lnTo>
                    <a:pt x="33602" y="33467"/>
                  </a:lnTo>
                  <a:lnTo>
                    <a:pt x="34005" y="33198"/>
                  </a:lnTo>
                  <a:lnTo>
                    <a:pt x="28629" y="23924"/>
                  </a:lnTo>
                  <a:lnTo>
                    <a:pt x="4705" y="0"/>
                  </a:lnTo>
                  <a:close/>
                </a:path>
              </a:pathLst>
            </a:custGeom>
            <a:solidFill>
              <a:srgbClr val="3098E0"/>
            </a:solidFill>
            <a:ln>
              <a:noFill/>
            </a:ln>
          </p:spPr>
          <p:txBody>
            <a:bodyPr lIns="91425" tIns="91425" rIns="91425" bIns="91425" anchor="ctr" anchorCtr="0">
              <a:noAutofit/>
            </a:bodyPr>
            <a:lstStyle/>
            <a:p>
              <a:pPr lvl="0">
                <a:spcBef>
                  <a:spcPts val="0"/>
                </a:spcBef>
                <a:buNone/>
              </a:pPr>
              <a:endParaRPr/>
            </a:p>
          </p:txBody>
        </p:sp>
        <p:sp>
          <p:nvSpPr>
            <p:cNvPr id="1716" name="Shape 1716"/>
            <p:cNvSpPr/>
            <p:nvPr/>
          </p:nvSpPr>
          <p:spPr>
            <a:xfrm>
              <a:off x="6286450" y="1431100"/>
              <a:ext cx="618300" cy="608200"/>
            </a:xfrm>
            <a:custGeom>
              <a:avLst/>
              <a:gdLst/>
              <a:ahLst/>
              <a:cxnLst/>
              <a:rect l="0" t="0" r="0" b="0"/>
              <a:pathLst>
                <a:path w="24732" h="24328" extrusionOk="0">
                  <a:moveTo>
                    <a:pt x="0" y="0"/>
                  </a:moveTo>
                  <a:lnTo>
                    <a:pt x="24328" y="24328"/>
                  </a:lnTo>
                  <a:lnTo>
                    <a:pt x="24731" y="23924"/>
                  </a:lnTo>
                  <a:lnTo>
                    <a:pt x="19489" y="14785"/>
                  </a:lnTo>
                  <a:lnTo>
                    <a:pt x="4704" y="0"/>
                  </a:lnTo>
                  <a:close/>
                </a:path>
              </a:pathLst>
            </a:custGeom>
            <a:solidFill>
              <a:srgbClr val="3196E1"/>
            </a:solidFill>
            <a:ln>
              <a:noFill/>
            </a:ln>
          </p:spPr>
          <p:txBody>
            <a:bodyPr lIns="91425" tIns="91425" rIns="91425" bIns="91425" anchor="ctr" anchorCtr="0">
              <a:noAutofit/>
            </a:bodyPr>
            <a:lstStyle/>
            <a:p>
              <a:pPr lvl="0">
                <a:spcBef>
                  <a:spcPts val="0"/>
                </a:spcBef>
                <a:buNone/>
              </a:pPr>
              <a:endParaRPr/>
            </a:p>
          </p:txBody>
        </p:sp>
        <p:sp>
          <p:nvSpPr>
            <p:cNvPr id="1717" name="Shape 1717"/>
            <p:cNvSpPr/>
            <p:nvPr/>
          </p:nvSpPr>
          <p:spPr>
            <a:xfrm>
              <a:off x="6383900" y="1431100"/>
              <a:ext cx="389800" cy="376350"/>
            </a:xfrm>
            <a:custGeom>
              <a:avLst/>
              <a:gdLst/>
              <a:ahLst/>
              <a:cxnLst/>
              <a:rect l="0" t="0" r="0" b="0"/>
              <a:pathLst>
                <a:path w="15592" h="15054" extrusionOk="0">
                  <a:moveTo>
                    <a:pt x="0" y="0"/>
                  </a:moveTo>
                  <a:lnTo>
                    <a:pt x="15188" y="15054"/>
                  </a:lnTo>
                  <a:lnTo>
                    <a:pt x="15591" y="14785"/>
                  </a:lnTo>
                  <a:lnTo>
                    <a:pt x="10215" y="5645"/>
                  </a:lnTo>
                  <a:lnTo>
                    <a:pt x="4704" y="0"/>
                  </a:lnTo>
                  <a:close/>
                </a:path>
              </a:pathLst>
            </a:custGeom>
            <a:solidFill>
              <a:srgbClr val="3295E1"/>
            </a:solidFill>
            <a:ln>
              <a:noFill/>
            </a:ln>
          </p:spPr>
          <p:txBody>
            <a:bodyPr lIns="91425" tIns="91425" rIns="91425" bIns="91425" anchor="ctr" anchorCtr="0">
              <a:noAutofit/>
            </a:bodyPr>
            <a:lstStyle/>
            <a:p>
              <a:pPr lvl="0">
                <a:spcBef>
                  <a:spcPts val="0"/>
                </a:spcBef>
                <a:buNone/>
              </a:pPr>
              <a:endParaRPr/>
            </a:p>
          </p:txBody>
        </p:sp>
        <p:sp>
          <p:nvSpPr>
            <p:cNvPr id="1718" name="Shape 1718"/>
            <p:cNvSpPr/>
            <p:nvPr/>
          </p:nvSpPr>
          <p:spPr>
            <a:xfrm>
              <a:off x="6481325" y="1431100"/>
              <a:ext cx="157950" cy="147850"/>
            </a:xfrm>
            <a:custGeom>
              <a:avLst/>
              <a:gdLst/>
              <a:ahLst/>
              <a:cxnLst/>
              <a:rect l="0" t="0" r="0" b="0"/>
              <a:pathLst>
                <a:path w="6318" h="5914" extrusionOk="0">
                  <a:moveTo>
                    <a:pt x="1" y="0"/>
                  </a:moveTo>
                  <a:lnTo>
                    <a:pt x="5915" y="5914"/>
                  </a:lnTo>
                  <a:lnTo>
                    <a:pt x="6318" y="5645"/>
                  </a:lnTo>
                  <a:lnTo>
                    <a:pt x="3092" y="0"/>
                  </a:lnTo>
                  <a:close/>
                </a:path>
              </a:pathLst>
            </a:custGeom>
            <a:solidFill>
              <a:srgbClr val="3393E2"/>
            </a:solidFill>
            <a:ln>
              <a:noFill/>
            </a:ln>
          </p:spPr>
          <p:txBody>
            <a:bodyPr lIns="91425" tIns="91425" rIns="91425" bIns="91425" anchor="ctr" anchorCtr="0">
              <a:noAutofit/>
            </a:bodyPr>
            <a:lstStyle/>
            <a:p>
              <a:pPr lvl="0">
                <a:spcBef>
                  <a:spcPts val="0"/>
                </a:spcBef>
                <a:buNone/>
              </a:pPr>
              <a:endParaRPr/>
            </a:p>
          </p:txBody>
        </p:sp>
      </p:grpSp>
      <p:sp>
        <p:nvSpPr>
          <p:cNvPr id="1719" name="Shape 1719"/>
          <p:cNvSpPr/>
          <p:nvPr/>
        </p:nvSpPr>
        <p:spPr>
          <a:xfrm>
            <a:off x="1591718" y="1212579"/>
            <a:ext cx="779560" cy="779560"/>
          </a:xfrm>
          <a:custGeom>
            <a:avLst/>
            <a:gdLst/>
            <a:ahLst/>
            <a:cxnLst/>
            <a:rect l="0" t="0" r="0" b="0"/>
            <a:pathLst>
              <a:path w="15290" h="15290" extrusionOk="0">
                <a:moveTo>
                  <a:pt x="4519" y="6815"/>
                </a:moveTo>
                <a:lnTo>
                  <a:pt x="4690" y="6839"/>
                </a:lnTo>
                <a:lnTo>
                  <a:pt x="4861" y="6888"/>
                </a:lnTo>
                <a:lnTo>
                  <a:pt x="5007" y="6986"/>
                </a:lnTo>
                <a:lnTo>
                  <a:pt x="5154" y="7084"/>
                </a:lnTo>
                <a:lnTo>
                  <a:pt x="5251" y="7230"/>
                </a:lnTo>
                <a:lnTo>
                  <a:pt x="5325" y="7401"/>
                </a:lnTo>
                <a:lnTo>
                  <a:pt x="5374" y="7572"/>
                </a:lnTo>
                <a:lnTo>
                  <a:pt x="5398" y="7767"/>
                </a:lnTo>
                <a:lnTo>
                  <a:pt x="5374" y="7963"/>
                </a:lnTo>
                <a:lnTo>
                  <a:pt x="5325" y="8134"/>
                </a:lnTo>
                <a:lnTo>
                  <a:pt x="5251" y="8305"/>
                </a:lnTo>
                <a:lnTo>
                  <a:pt x="5154" y="8451"/>
                </a:lnTo>
                <a:lnTo>
                  <a:pt x="5007" y="8549"/>
                </a:lnTo>
                <a:lnTo>
                  <a:pt x="4861" y="8647"/>
                </a:lnTo>
                <a:lnTo>
                  <a:pt x="4690" y="8696"/>
                </a:lnTo>
                <a:lnTo>
                  <a:pt x="4519" y="8720"/>
                </a:lnTo>
                <a:lnTo>
                  <a:pt x="4348" y="8696"/>
                </a:lnTo>
                <a:lnTo>
                  <a:pt x="4177" y="8647"/>
                </a:lnTo>
                <a:lnTo>
                  <a:pt x="4030" y="8549"/>
                </a:lnTo>
                <a:lnTo>
                  <a:pt x="3884" y="8451"/>
                </a:lnTo>
                <a:lnTo>
                  <a:pt x="3786" y="8305"/>
                </a:lnTo>
                <a:lnTo>
                  <a:pt x="3713" y="8134"/>
                </a:lnTo>
                <a:lnTo>
                  <a:pt x="3664" y="7963"/>
                </a:lnTo>
                <a:lnTo>
                  <a:pt x="3640" y="7767"/>
                </a:lnTo>
                <a:lnTo>
                  <a:pt x="3664" y="7572"/>
                </a:lnTo>
                <a:lnTo>
                  <a:pt x="3713" y="7401"/>
                </a:lnTo>
                <a:lnTo>
                  <a:pt x="3786" y="7230"/>
                </a:lnTo>
                <a:lnTo>
                  <a:pt x="3884" y="7084"/>
                </a:lnTo>
                <a:lnTo>
                  <a:pt x="4030" y="6986"/>
                </a:lnTo>
                <a:lnTo>
                  <a:pt x="4177" y="6888"/>
                </a:lnTo>
                <a:lnTo>
                  <a:pt x="4348" y="6839"/>
                </a:lnTo>
                <a:lnTo>
                  <a:pt x="4519" y="6815"/>
                </a:lnTo>
                <a:close/>
                <a:moveTo>
                  <a:pt x="10771" y="6815"/>
                </a:moveTo>
                <a:lnTo>
                  <a:pt x="10942" y="6839"/>
                </a:lnTo>
                <a:lnTo>
                  <a:pt x="11113" y="6888"/>
                </a:lnTo>
                <a:lnTo>
                  <a:pt x="11260" y="6986"/>
                </a:lnTo>
                <a:lnTo>
                  <a:pt x="11406" y="7084"/>
                </a:lnTo>
                <a:lnTo>
                  <a:pt x="11504" y="7230"/>
                </a:lnTo>
                <a:lnTo>
                  <a:pt x="11577" y="7401"/>
                </a:lnTo>
                <a:lnTo>
                  <a:pt x="11626" y="7572"/>
                </a:lnTo>
                <a:lnTo>
                  <a:pt x="11650" y="7767"/>
                </a:lnTo>
                <a:lnTo>
                  <a:pt x="11626" y="7963"/>
                </a:lnTo>
                <a:lnTo>
                  <a:pt x="11577" y="8134"/>
                </a:lnTo>
                <a:lnTo>
                  <a:pt x="11504" y="8305"/>
                </a:lnTo>
                <a:lnTo>
                  <a:pt x="11406" y="8451"/>
                </a:lnTo>
                <a:lnTo>
                  <a:pt x="11260" y="8549"/>
                </a:lnTo>
                <a:lnTo>
                  <a:pt x="11113" y="8647"/>
                </a:lnTo>
                <a:lnTo>
                  <a:pt x="10942" y="8696"/>
                </a:lnTo>
                <a:lnTo>
                  <a:pt x="10771" y="8720"/>
                </a:lnTo>
                <a:lnTo>
                  <a:pt x="10600" y="8696"/>
                </a:lnTo>
                <a:lnTo>
                  <a:pt x="10429" y="8647"/>
                </a:lnTo>
                <a:lnTo>
                  <a:pt x="10283" y="8549"/>
                </a:lnTo>
                <a:lnTo>
                  <a:pt x="10136" y="8451"/>
                </a:lnTo>
                <a:lnTo>
                  <a:pt x="10038" y="8305"/>
                </a:lnTo>
                <a:lnTo>
                  <a:pt x="9965" y="8134"/>
                </a:lnTo>
                <a:lnTo>
                  <a:pt x="9916" y="7963"/>
                </a:lnTo>
                <a:lnTo>
                  <a:pt x="9892" y="7767"/>
                </a:lnTo>
                <a:lnTo>
                  <a:pt x="9916" y="7572"/>
                </a:lnTo>
                <a:lnTo>
                  <a:pt x="9965" y="7401"/>
                </a:lnTo>
                <a:lnTo>
                  <a:pt x="10038" y="7230"/>
                </a:lnTo>
                <a:lnTo>
                  <a:pt x="10136" y="7084"/>
                </a:lnTo>
                <a:lnTo>
                  <a:pt x="10283" y="6986"/>
                </a:lnTo>
                <a:lnTo>
                  <a:pt x="10429" y="6888"/>
                </a:lnTo>
                <a:lnTo>
                  <a:pt x="10600" y="6839"/>
                </a:lnTo>
                <a:lnTo>
                  <a:pt x="10771" y="6815"/>
                </a:lnTo>
                <a:close/>
                <a:moveTo>
                  <a:pt x="11308" y="10210"/>
                </a:moveTo>
                <a:lnTo>
                  <a:pt x="11406" y="10234"/>
                </a:lnTo>
                <a:lnTo>
                  <a:pt x="11479" y="10259"/>
                </a:lnTo>
                <a:lnTo>
                  <a:pt x="11577" y="10307"/>
                </a:lnTo>
                <a:lnTo>
                  <a:pt x="11650" y="10356"/>
                </a:lnTo>
                <a:lnTo>
                  <a:pt x="11699" y="10430"/>
                </a:lnTo>
                <a:lnTo>
                  <a:pt x="11748" y="10527"/>
                </a:lnTo>
                <a:lnTo>
                  <a:pt x="11772" y="10625"/>
                </a:lnTo>
                <a:lnTo>
                  <a:pt x="11797" y="10698"/>
                </a:lnTo>
                <a:lnTo>
                  <a:pt x="11772" y="10796"/>
                </a:lnTo>
                <a:lnTo>
                  <a:pt x="11748" y="10894"/>
                </a:lnTo>
                <a:lnTo>
                  <a:pt x="11699" y="10967"/>
                </a:lnTo>
                <a:lnTo>
                  <a:pt x="11650" y="11065"/>
                </a:lnTo>
                <a:lnTo>
                  <a:pt x="11235" y="11431"/>
                </a:lnTo>
                <a:lnTo>
                  <a:pt x="10795" y="11773"/>
                </a:lnTo>
                <a:lnTo>
                  <a:pt x="10307" y="12041"/>
                </a:lnTo>
                <a:lnTo>
                  <a:pt x="9819" y="12286"/>
                </a:lnTo>
                <a:lnTo>
                  <a:pt x="9281" y="12457"/>
                </a:lnTo>
                <a:lnTo>
                  <a:pt x="8768" y="12603"/>
                </a:lnTo>
                <a:lnTo>
                  <a:pt x="8207" y="12676"/>
                </a:lnTo>
                <a:lnTo>
                  <a:pt x="7645" y="12701"/>
                </a:lnTo>
                <a:lnTo>
                  <a:pt x="7083" y="12676"/>
                </a:lnTo>
                <a:lnTo>
                  <a:pt x="6521" y="12603"/>
                </a:lnTo>
                <a:lnTo>
                  <a:pt x="6009" y="12457"/>
                </a:lnTo>
                <a:lnTo>
                  <a:pt x="5471" y="12286"/>
                </a:lnTo>
                <a:lnTo>
                  <a:pt x="4983" y="12041"/>
                </a:lnTo>
                <a:lnTo>
                  <a:pt x="4494" y="11773"/>
                </a:lnTo>
                <a:lnTo>
                  <a:pt x="4055" y="11431"/>
                </a:lnTo>
                <a:lnTo>
                  <a:pt x="3640" y="11065"/>
                </a:lnTo>
                <a:lnTo>
                  <a:pt x="3591" y="10967"/>
                </a:lnTo>
                <a:lnTo>
                  <a:pt x="3542" y="10894"/>
                </a:lnTo>
                <a:lnTo>
                  <a:pt x="3517" y="10796"/>
                </a:lnTo>
                <a:lnTo>
                  <a:pt x="3493" y="10698"/>
                </a:lnTo>
                <a:lnTo>
                  <a:pt x="3517" y="10625"/>
                </a:lnTo>
                <a:lnTo>
                  <a:pt x="3542" y="10527"/>
                </a:lnTo>
                <a:lnTo>
                  <a:pt x="3591" y="10430"/>
                </a:lnTo>
                <a:lnTo>
                  <a:pt x="3640" y="10356"/>
                </a:lnTo>
                <a:lnTo>
                  <a:pt x="3713" y="10307"/>
                </a:lnTo>
                <a:lnTo>
                  <a:pt x="3811" y="10259"/>
                </a:lnTo>
                <a:lnTo>
                  <a:pt x="3884" y="10234"/>
                </a:lnTo>
                <a:lnTo>
                  <a:pt x="3981" y="10210"/>
                </a:lnTo>
                <a:lnTo>
                  <a:pt x="4079" y="10234"/>
                </a:lnTo>
                <a:lnTo>
                  <a:pt x="4177" y="10259"/>
                </a:lnTo>
                <a:lnTo>
                  <a:pt x="4250" y="10307"/>
                </a:lnTo>
                <a:lnTo>
                  <a:pt x="4323" y="10356"/>
                </a:lnTo>
                <a:lnTo>
                  <a:pt x="4690" y="10674"/>
                </a:lnTo>
                <a:lnTo>
                  <a:pt x="5056" y="10942"/>
                </a:lnTo>
                <a:lnTo>
                  <a:pt x="5447" y="11187"/>
                </a:lnTo>
                <a:lnTo>
                  <a:pt x="5862" y="11382"/>
                </a:lnTo>
                <a:lnTo>
                  <a:pt x="6277" y="11529"/>
                </a:lnTo>
                <a:lnTo>
                  <a:pt x="6717" y="11651"/>
                </a:lnTo>
                <a:lnTo>
                  <a:pt x="7181" y="11700"/>
                </a:lnTo>
                <a:lnTo>
                  <a:pt x="7645" y="11724"/>
                </a:lnTo>
                <a:lnTo>
                  <a:pt x="8109" y="11700"/>
                </a:lnTo>
                <a:lnTo>
                  <a:pt x="8573" y="11651"/>
                </a:lnTo>
                <a:lnTo>
                  <a:pt x="9013" y="11529"/>
                </a:lnTo>
                <a:lnTo>
                  <a:pt x="9428" y="11382"/>
                </a:lnTo>
                <a:lnTo>
                  <a:pt x="9843" y="11187"/>
                </a:lnTo>
                <a:lnTo>
                  <a:pt x="10234" y="10942"/>
                </a:lnTo>
                <a:lnTo>
                  <a:pt x="10600" y="10674"/>
                </a:lnTo>
                <a:lnTo>
                  <a:pt x="10966" y="10356"/>
                </a:lnTo>
                <a:lnTo>
                  <a:pt x="11040" y="10307"/>
                </a:lnTo>
                <a:lnTo>
                  <a:pt x="11113" y="10259"/>
                </a:lnTo>
                <a:lnTo>
                  <a:pt x="11211" y="10234"/>
                </a:lnTo>
                <a:lnTo>
                  <a:pt x="11308" y="10210"/>
                </a:lnTo>
                <a:close/>
                <a:moveTo>
                  <a:pt x="7254" y="1"/>
                </a:moveTo>
                <a:lnTo>
                  <a:pt x="6863" y="50"/>
                </a:lnTo>
                <a:lnTo>
                  <a:pt x="6473" y="99"/>
                </a:lnTo>
                <a:lnTo>
                  <a:pt x="6106" y="147"/>
                </a:lnTo>
                <a:lnTo>
                  <a:pt x="5740" y="245"/>
                </a:lnTo>
                <a:lnTo>
                  <a:pt x="5374" y="343"/>
                </a:lnTo>
                <a:lnTo>
                  <a:pt x="5007" y="465"/>
                </a:lnTo>
                <a:lnTo>
                  <a:pt x="4665" y="611"/>
                </a:lnTo>
                <a:lnTo>
                  <a:pt x="4323" y="758"/>
                </a:lnTo>
                <a:lnTo>
                  <a:pt x="4006" y="929"/>
                </a:lnTo>
                <a:lnTo>
                  <a:pt x="3688" y="1100"/>
                </a:lnTo>
                <a:lnTo>
                  <a:pt x="3371" y="1295"/>
                </a:lnTo>
                <a:lnTo>
                  <a:pt x="3078" y="1515"/>
                </a:lnTo>
                <a:lnTo>
                  <a:pt x="2785" y="1735"/>
                </a:lnTo>
                <a:lnTo>
                  <a:pt x="2516" y="1979"/>
                </a:lnTo>
                <a:lnTo>
                  <a:pt x="2247" y="2248"/>
                </a:lnTo>
                <a:lnTo>
                  <a:pt x="1979" y="2516"/>
                </a:lnTo>
                <a:lnTo>
                  <a:pt x="1735" y="2785"/>
                </a:lnTo>
                <a:lnTo>
                  <a:pt x="1515" y="3078"/>
                </a:lnTo>
                <a:lnTo>
                  <a:pt x="1295" y="3371"/>
                </a:lnTo>
                <a:lnTo>
                  <a:pt x="1100" y="3689"/>
                </a:lnTo>
                <a:lnTo>
                  <a:pt x="929" y="4006"/>
                </a:lnTo>
                <a:lnTo>
                  <a:pt x="758" y="4324"/>
                </a:lnTo>
                <a:lnTo>
                  <a:pt x="611" y="4666"/>
                </a:lnTo>
                <a:lnTo>
                  <a:pt x="465" y="5008"/>
                </a:lnTo>
                <a:lnTo>
                  <a:pt x="342" y="5374"/>
                </a:lnTo>
                <a:lnTo>
                  <a:pt x="245" y="5740"/>
                </a:lnTo>
                <a:lnTo>
                  <a:pt x="147" y="6107"/>
                </a:lnTo>
                <a:lnTo>
                  <a:pt x="98" y="6473"/>
                </a:lnTo>
                <a:lnTo>
                  <a:pt x="49" y="6864"/>
                </a:lnTo>
                <a:lnTo>
                  <a:pt x="1" y="7255"/>
                </a:lnTo>
                <a:lnTo>
                  <a:pt x="1" y="7645"/>
                </a:lnTo>
                <a:lnTo>
                  <a:pt x="1" y="8036"/>
                </a:lnTo>
                <a:lnTo>
                  <a:pt x="49" y="8427"/>
                </a:lnTo>
                <a:lnTo>
                  <a:pt x="98" y="8818"/>
                </a:lnTo>
                <a:lnTo>
                  <a:pt x="147" y="9184"/>
                </a:lnTo>
                <a:lnTo>
                  <a:pt x="245" y="9550"/>
                </a:lnTo>
                <a:lnTo>
                  <a:pt x="342" y="9917"/>
                </a:lnTo>
                <a:lnTo>
                  <a:pt x="465" y="10283"/>
                </a:lnTo>
                <a:lnTo>
                  <a:pt x="611" y="10625"/>
                </a:lnTo>
                <a:lnTo>
                  <a:pt x="758" y="10967"/>
                </a:lnTo>
                <a:lnTo>
                  <a:pt x="929" y="11284"/>
                </a:lnTo>
                <a:lnTo>
                  <a:pt x="1100" y="11602"/>
                </a:lnTo>
                <a:lnTo>
                  <a:pt x="1295" y="11919"/>
                </a:lnTo>
                <a:lnTo>
                  <a:pt x="1515" y="12212"/>
                </a:lnTo>
                <a:lnTo>
                  <a:pt x="1735" y="12506"/>
                </a:lnTo>
                <a:lnTo>
                  <a:pt x="1979" y="12774"/>
                </a:lnTo>
                <a:lnTo>
                  <a:pt x="2247" y="13043"/>
                </a:lnTo>
                <a:lnTo>
                  <a:pt x="2516" y="13311"/>
                </a:lnTo>
                <a:lnTo>
                  <a:pt x="2785" y="13556"/>
                </a:lnTo>
                <a:lnTo>
                  <a:pt x="3078" y="13776"/>
                </a:lnTo>
                <a:lnTo>
                  <a:pt x="3371" y="13995"/>
                </a:lnTo>
                <a:lnTo>
                  <a:pt x="3688" y="14191"/>
                </a:lnTo>
                <a:lnTo>
                  <a:pt x="4006" y="14362"/>
                </a:lnTo>
                <a:lnTo>
                  <a:pt x="4323" y="14533"/>
                </a:lnTo>
                <a:lnTo>
                  <a:pt x="4665" y="14679"/>
                </a:lnTo>
                <a:lnTo>
                  <a:pt x="5007" y="14826"/>
                </a:lnTo>
                <a:lnTo>
                  <a:pt x="5374" y="14948"/>
                </a:lnTo>
                <a:lnTo>
                  <a:pt x="5740" y="15046"/>
                </a:lnTo>
                <a:lnTo>
                  <a:pt x="6106" y="15143"/>
                </a:lnTo>
                <a:lnTo>
                  <a:pt x="6473" y="15192"/>
                </a:lnTo>
                <a:lnTo>
                  <a:pt x="6863" y="15241"/>
                </a:lnTo>
                <a:lnTo>
                  <a:pt x="7254" y="15290"/>
                </a:lnTo>
                <a:lnTo>
                  <a:pt x="8036" y="15290"/>
                </a:lnTo>
                <a:lnTo>
                  <a:pt x="8426" y="15241"/>
                </a:lnTo>
                <a:lnTo>
                  <a:pt x="8817" y="15192"/>
                </a:lnTo>
                <a:lnTo>
                  <a:pt x="9184" y="15143"/>
                </a:lnTo>
                <a:lnTo>
                  <a:pt x="9550" y="15046"/>
                </a:lnTo>
                <a:lnTo>
                  <a:pt x="9916" y="14948"/>
                </a:lnTo>
                <a:lnTo>
                  <a:pt x="10283" y="14826"/>
                </a:lnTo>
                <a:lnTo>
                  <a:pt x="10625" y="14679"/>
                </a:lnTo>
                <a:lnTo>
                  <a:pt x="10966" y="14533"/>
                </a:lnTo>
                <a:lnTo>
                  <a:pt x="11284" y="14362"/>
                </a:lnTo>
                <a:lnTo>
                  <a:pt x="11601" y="14191"/>
                </a:lnTo>
                <a:lnTo>
                  <a:pt x="11919" y="13995"/>
                </a:lnTo>
                <a:lnTo>
                  <a:pt x="12212" y="13776"/>
                </a:lnTo>
                <a:lnTo>
                  <a:pt x="12505" y="13556"/>
                </a:lnTo>
                <a:lnTo>
                  <a:pt x="12774" y="13311"/>
                </a:lnTo>
                <a:lnTo>
                  <a:pt x="13042" y="13043"/>
                </a:lnTo>
                <a:lnTo>
                  <a:pt x="13311" y="12774"/>
                </a:lnTo>
                <a:lnTo>
                  <a:pt x="13555" y="12506"/>
                </a:lnTo>
                <a:lnTo>
                  <a:pt x="13775" y="12212"/>
                </a:lnTo>
                <a:lnTo>
                  <a:pt x="13995" y="11919"/>
                </a:lnTo>
                <a:lnTo>
                  <a:pt x="14190" y="11602"/>
                </a:lnTo>
                <a:lnTo>
                  <a:pt x="14361" y="11284"/>
                </a:lnTo>
                <a:lnTo>
                  <a:pt x="14532" y="10967"/>
                </a:lnTo>
                <a:lnTo>
                  <a:pt x="14679" y="10625"/>
                </a:lnTo>
                <a:lnTo>
                  <a:pt x="14825" y="10283"/>
                </a:lnTo>
                <a:lnTo>
                  <a:pt x="14947" y="9917"/>
                </a:lnTo>
                <a:lnTo>
                  <a:pt x="15045" y="9550"/>
                </a:lnTo>
                <a:lnTo>
                  <a:pt x="15143" y="9184"/>
                </a:lnTo>
                <a:lnTo>
                  <a:pt x="15192" y="8818"/>
                </a:lnTo>
                <a:lnTo>
                  <a:pt x="15240" y="8427"/>
                </a:lnTo>
                <a:lnTo>
                  <a:pt x="15289" y="8036"/>
                </a:lnTo>
                <a:lnTo>
                  <a:pt x="15289" y="7645"/>
                </a:lnTo>
                <a:lnTo>
                  <a:pt x="15289" y="7255"/>
                </a:lnTo>
                <a:lnTo>
                  <a:pt x="15240" y="6864"/>
                </a:lnTo>
                <a:lnTo>
                  <a:pt x="15192" y="6473"/>
                </a:lnTo>
                <a:lnTo>
                  <a:pt x="15143" y="6107"/>
                </a:lnTo>
                <a:lnTo>
                  <a:pt x="15045" y="5740"/>
                </a:lnTo>
                <a:lnTo>
                  <a:pt x="14947" y="5374"/>
                </a:lnTo>
                <a:lnTo>
                  <a:pt x="14825" y="5008"/>
                </a:lnTo>
                <a:lnTo>
                  <a:pt x="14679" y="4666"/>
                </a:lnTo>
                <a:lnTo>
                  <a:pt x="14532" y="4324"/>
                </a:lnTo>
                <a:lnTo>
                  <a:pt x="14361" y="4006"/>
                </a:lnTo>
                <a:lnTo>
                  <a:pt x="14190" y="3689"/>
                </a:lnTo>
                <a:lnTo>
                  <a:pt x="13995" y="3371"/>
                </a:lnTo>
                <a:lnTo>
                  <a:pt x="13775" y="3078"/>
                </a:lnTo>
                <a:lnTo>
                  <a:pt x="13555" y="2785"/>
                </a:lnTo>
                <a:lnTo>
                  <a:pt x="13311" y="2516"/>
                </a:lnTo>
                <a:lnTo>
                  <a:pt x="13042" y="2248"/>
                </a:lnTo>
                <a:lnTo>
                  <a:pt x="12774" y="1979"/>
                </a:lnTo>
                <a:lnTo>
                  <a:pt x="12505" y="1735"/>
                </a:lnTo>
                <a:lnTo>
                  <a:pt x="12212" y="1515"/>
                </a:lnTo>
                <a:lnTo>
                  <a:pt x="11919" y="1295"/>
                </a:lnTo>
                <a:lnTo>
                  <a:pt x="11601" y="1100"/>
                </a:lnTo>
                <a:lnTo>
                  <a:pt x="11284" y="929"/>
                </a:lnTo>
                <a:lnTo>
                  <a:pt x="10966" y="758"/>
                </a:lnTo>
                <a:lnTo>
                  <a:pt x="10625" y="611"/>
                </a:lnTo>
                <a:lnTo>
                  <a:pt x="10283" y="465"/>
                </a:lnTo>
                <a:lnTo>
                  <a:pt x="9916" y="343"/>
                </a:lnTo>
                <a:lnTo>
                  <a:pt x="9550" y="245"/>
                </a:lnTo>
                <a:lnTo>
                  <a:pt x="9184" y="147"/>
                </a:lnTo>
                <a:lnTo>
                  <a:pt x="8817" y="99"/>
                </a:lnTo>
                <a:lnTo>
                  <a:pt x="8426" y="50"/>
                </a:lnTo>
                <a:lnTo>
                  <a:pt x="8036"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E293C"/>
        </a:solidFill>
        <a:effectLst/>
      </p:bgPr>
    </p:bg>
    <p:spTree>
      <p:nvGrpSpPr>
        <p:cNvPr id="1" name="Shape 1428"/>
        <p:cNvGrpSpPr/>
        <p:nvPr/>
      </p:nvGrpSpPr>
      <p:grpSpPr>
        <a:xfrm>
          <a:off x="0" y="0"/>
          <a:ext cx="0" cy="0"/>
          <a:chOff x="0" y="0"/>
          <a:chExt cx="0" cy="0"/>
        </a:xfrm>
      </p:grpSpPr>
      <p:sp>
        <p:nvSpPr>
          <p:cNvPr id="1430" name="Shape 1430"/>
          <p:cNvSpPr txBox="1">
            <a:spLocks noGrp="1"/>
          </p:cNvSpPr>
          <p:nvPr>
            <p:ph type="subTitle" idx="1"/>
          </p:nvPr>
        </p:nvSpPr>
        <p:spPr>
          <a:xfrm>
            <a:off x="2725457" y="2579039"/>
            <a:ext cx="5696099" cy="784799"/>
          </a:xfrm>
          <a:prstGeom prst="rect">
            <a:avLst/>
          </a:prstGeom>
        </p:spPr>
        <p:txBody>
          <a:bodyPr lIns="91425" tIns="91425" rIns="91425" bIns="91425" anchor="t" anchorCtr="0">
            <a:noAutofit/>
          </a:bodyPr>
          <a:lstStyle/>
          <a:p>
            <a:pPr lvl="0" rtl="0">
              <a:spcBef>
                <a:spcPts val="0"/>
              </a:spcBef>
              <a:buNone/>
            </a:pPr>
            <a:r>
              <a:rPr lang="en" sz="3200" dirty="0" smtClean="0">
                <a:latin typeface="Andalus" pitchFamily="18" charset="-78"/>
                <a:cs typeface="Andalus" pitchFamily="18" charset="-78"/>
              </a:rPr>
              <a:t>What Is Staffing Mangement Project (Hirey)?</a:t>
            </a:r>
            <a:endParaRPr lang="en" sz="3200" dirty="0">
              <a:latin typeface="Andalus" pitchFamily="18" charset="-78"/>
              <a:cs typeface="Andalus" pitchFamily="18" charset="-78"/>
            </a:endParaRPr>
          </a:p>
        </p:txBody>
      </p:sp>
      <p:sp>
        <p:nvSpPr>
          <p:cNvPr id="5" name="Shape 1422"/>
          <p:cNvSpPr txBox="1">
            <a:spLocks/>
          </p:cNvSpPr>
          <p:nvPr/>
        </p:nvSpPr>
        <p:spPr>
          <a:xfrm>
            <a:off x="2699792" y="1958707"/>
            <a:ext cx="4562099" cy="685051"/>
          </a:xfrm>
          <a:prstGeom prst="rect">
            <a:avLst/>
          </a:prstGeom>
          <a:noFill/>
          <a:ln>
            <a:noFill/>
          </a:ln>
        </p:spPr>
        <p:txBody>
          <a:bodyPr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19BBD5"/>
              </a:buClr>
              <a:buSzPct val="100000"/>
              <a:buFont typeface="Nixie One"/>
              <a:buNone/>
              <a:defRPr sz="4000" b="0" i="0" u="none" strike="noStrike" cap="none">
                <a:solidFill>
                  <a:srgbClr val="19BBD5"/>
                </a:solidFill>
                <a:latin typeface="Nixie One"/>
                <a:ea typeface="Nixie One"/>
                <a:cs typeface="Nixie One"/>
                <a:sym typeface="Nixie One"/>
                <a:rtl val="0"/>
              </a:defRPr>
            </a:lvl1pPr>
            <a:lvl2pPr lvl="1">
              <a:spcBef>
                <a:spcPts val="0"/>
              </a:spcBef>
              <a:buClr>
                <a:srgbClr val="19BBD5"/>
              </a:buClr>
              <a:buSzPct val="100000"/>
              <a:buFont typeface="Nixie One"/>
              <a:buNone/>
              <a:defRPr sz="4000">
                <a:solidFill>
                  <a:srgbClr val="19BBD5"/>
                </a:solidFill>
                <a:latin typeface="Nixie One"/>
                <a:ea typeface="Nixie One"/>
                <a:cs typeface="Nixie One"/>
                <a:sym typeface="Nixie One"/>
              </a:defRPr>
            </a:lvl2pPr>
            <a:lvl3pPr lvl="2">
              <a:spcBef>
                <a:spcPts val="0"/>
              </a:spcBef>
              <a:buClr>
                <a:srgbClr val="19BBD5"/>
              </a:buClr>
              <a:buSzPct val="100000"/>
              <a:buFont typeface="Nixie One"/>
              <a:buNone/>
              <a:defRPr sz="4000">
                <a:solidFill>
                  <a:srgbClr val="19BBD5"/>
                </a:solidFill>
                <a:latin typeface="Nixie One"/>
                <a:ea typeface="Nixie One"/>
                <a:cs typeface="Nixie One"/>
                <a:sym typeface="Nixie One"/>
              </a:defRPr>
            </a:lvl3pPr>
            <a:lvl4pPr lvl="3">
              <a:spcBef>
                <a:spcPts val="0"/>
              </a:spcBef>
              <a:buClr>
                <a:srgbClr val="19BBD5"/>
              </a:buClr>
              <a:buSzPct val="100000"/>
              <a:buFont typeface="Nixie One"/>
              <a:buNone/>
              <a:defRPr sz="4000">
                <a:solidFill>
                  <a:srgbClr val="19BBD5"/>
                </a:solidFill>
                <a:latin typeface="Nixie One"/>
                <a:ea typeface="Nixie One"/>
                <a:cs typeface="Nixie One"/>
                <a:sym typeface="Nixie One"/>
              </a:defRPr>
            </a:lvl4pPr>
            <a:lvl5pPr lvl="4">
              <a:spcBef>
                <a:spcPts val="0"/>
              </a:spcBef>
              <a:buClr>
                <a:srgbClr val="19BBD5"/>
              </a:buClr>
              <a:buSzPct val="100000"/>
              <a:buFont typeface="Nixie One"/>
              <a:buNone/>
              <a:defRPr sz="4000">
                <a:solidFill>
                  <a:srgbClr val="19BBD5"/>
                </a:solidFill>
                <a:latin typeface="Nixie One"/>
                <a:ea typeface="Nixie One"/>
                <a:cs typeface="Nixie One"/>
                <a:sym typeface="Nixie One"/>
              </a:defRPr>
            </a:lvl5pPr>
            <a:lvl6pPr lvl="5">
              <a:spcBef>
                <a:spcPts val="0"/>
              </a:spcBef>
              <a:buClr>
                <a:srgbClr val="19BBD5"/>
              </a:buClr>
              <a:buSzPct val="100000"/>
              <a:buFont typeface="Nixie One"/>
              <a:buNone/>
              <a:defRPr sz="4000">
                <a:solidFill>
                  <a:srgbClr val="19BBD5"/>
                </a:solidFill>
                <a:latin typeface="Nixie One"/>
                <a:ea typeface="Nixie One"/>
                <a:cs typeface="Nixie One"/>
                <a:sym typeface="Nixie One"/>
              </a:defRPr>
            </a:lvl6pPr>
            <a:lvl7pPr lvl="6">
              <a:spcBef>
                <a:spcPts val="0"/>
              </a:spcBef>
              <a:buClr>
                <a:srgbClr val="19BBD5"/>
              </a:buClr>
              <a:buSzPct val="100000"/>
              <a:buFont typeface="Nixie One"/>
              <a:buNone/>
              <a:defRPr sz="4000">
                <a:solidFill>
                  <a:srgbClr val="19BBD5"/>
                </a:solidFill>
                <a:latin typeface="Nixie One"/>
                <a:ea typeface="Nixie One"/>
                <a:cs typeface="Nixie One"/>
                <a:sym typeface="Nixie One"/>
              </a:defRPr>
            </a:lvl7pPr>
            <a:lvl8pPr lvl="7">
              <a:spcBef>
                <a:spcPts val="0"/>
              </a:spcBef>
              <a:buClr>
                <a:srgbClr val="19BBD5"/>
              </a:buClr>
              <a:buSzPct val="100000"/>
              <a:buFont typeface="Nixie One"/>
              <a:buNone/>
              <a:defRPr sz="4000">
                <a:solidFill>
                  <a:srgbClr val="19BBD5"/>
                </a:solidFill>
                <a:latin typeface="Nixie One"/>
                <a:ea typeface="Nixie One"/>
                <a:cs typeface="Nixie One"/>
                <a:sym typeface="Nixie One"/>
              </a:defRPr>
            </a:lvl8pPr>
            <a:lvl9pPr lvl="8">
              <a:spcBef>
                <a:spcPts val="0"/>
              </a:spcBef>
              <a:buClr>
                <a:srgbClr val="19BBD5"/>
              </a:buClr>
              <a:buSzPct val="100000"/>
              <a:buFont typeface="Nixie One"/>
              <a:buNone/>
              <a:defRPr sz="4000">
                <a:solidFill>
                  <a:srgbClr val="19BBD5"/>
                </a:solidFill>
                <a:latin typeface="Nixie One"/>
                <a:ea typeface="Nixie One"/>
                <a:cs typeface="Nixie One"/>
                <a:sym typeface="Nixie One"/>
              </a:defRPr>
            </a:lvl9pPr>
          </a:lstStyle>
          <a:p>
            <a:r>
              <a:rPr lang="en" sz="4400" b="1" dirty="0" smtClean="0">
                <a:latin typeface="Andalus" pitchFamily="18" charset="-78"/>
                <a:cs typeface="Andalus" pitchFamily="18" charset="-78"/>
              </a:rPr>
              <a:t>Introduction</a:t>
            </a:r>
            <a:endParaRPr lang="en" sz="4400" b="1" dirty="0">
              <a:latin typeface="Andalus" pitchFamily="18" charset="-78"/>
              <a:cs typeface="Andalus" pitchFamily="18" charset="-78"/>
            </a:endParaRPr>
          </a:p>
        </p:txBody>
      </p:sp>
      <p:pic>
        <p:nvPicPr>
          <p:cNvPr id="8" name="Picture 8" descr="android, google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3579862"/>
            <a:ext cx="237366" cy="2373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958707"/>
            <a:ext cx="1377442" cy="1260875"/>
          </a:xfrm>
          <a:prstGeom prst="rect">
            <a:avLst/>
          </a:prstGeom>
          <a:noFill/>
          <a:effectLst>
            <a:glow rad="381000">
              <a:schemeClr val="accent5">
                <a:lumMod val="50000"/>
                <a:alpha val="40000"/>
              </a:schemeClr>
            </a:glow>
            <a:outerShdw blurRad="647700" dist="88900" dir="6660000" sx="97000" sy="97000" algn="ctr" rotWithShape="0">
              <a:srgbClr val="000000"/>
            </a:outerShdw>
          </a:effectLst>
        </p:spPr>
      </p:pic>
    </p:spTree>
    <p:extLst>
      <p:ext uri="{BB962C8B-B14F-4D97-AF65-F5344CB8AC3E}">
        <p14:creationId xmlns:p14="http://schemas.microsoft.com/office/powerpoint/2010/main" val="1653195959"/>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28"/>
        <p:cNvGrpSpPr/>
        <p:nvPr/>
      </p:nvGrpSpPr>
      <p:grpSpPr>
        <a:xfrm>
          <a:off x="0" y="0"/>
          <a:ext cx="0" cy="0"/>
          <a:chOff x="0" y="0"/>
          <a:chExt cx="0" cy="0"/>
        </a:xfrm>
      </p:grpSpPr>
      <p:sp>
        <p:nvSpPr>
          <p:cNvPr id="1429" name="Shape 1429"/>
          <p:cNvSpPr txBox="1">
            <a:spLocks noGrp="1"/>
          </p:cNvSpPr>
          <p:nvPr>
            <p:ph type="ctrTitle"/>
          </p:nvPr>
        </p:nvSpPr>
        <p:spPr>
          <a:xfrm>
            <a:off x="2699792" y="1483959"/>
            <a:ext cx="5638800" cy="1159799"/>
          </a:xfrm>
          <a:prstGeom prst="rect">
            <a:avLst/>
          </a:prstGeom>
        </p:spPr>
        <p:txBody>
          <a:bodyPr lIns="91425" tIns="91425" rIns="91425" bIns="91425" anchor="b" anchorCtr="0">
            <a:noAutofit/>
          </a:bodyPr>
          <a:lstStyle/>
          <a:p>
            <a:pPr lvl="0" rtl="0">
              <a:spcBef>
                <a:spcPts val="0"/>
              </a:spcBef>
              <a:buNone/>
            </a:pPr>
            <a:r>
              <a:rPr lang="en" sz="4800" b="1" dirty="0" smtClean="0">
                <a:latin typeface="Andalus" pitchFamily="18" charset="-78"/>
                <a:cs typeface="Andalus" pitchFamily="18" charset="-78"/>
              </a:rPr>
              <a:t>Problem</a:t>
            </a:r>
            <a:r>
              <a:rPr lang="en" dirty="0" smtClean="0"/>
              <a:t> </a:t>
            </a:r>
            <a:endParaRPr lang="en" dirty="0"/>
          </a:p>
        </p:txBody>
      </p:sp>
      <p:sp>
        <p:nvSpPr>
          <p:cNvPr id="1430" name="Shape 1430"/>
          <p:cNvSpPr txBox="1">
            <a:spLocks noGrp="1"/>
          </p:cNvSpPr>
          <p:nvPr>
            <p:ph type="subTitle" idx="1"/>
          </p:nvPr>
        </p:nvSpPr>
        <p:spPr>
          <a:xfrm>
            <a:off x="2771800" y="2529750"/>
            <a:ext cx="5696099" cy="902874"/>
          </a:xfrm>
          <a:prstGeom prst="rect">
            <a:avLst/>
          </a:prstGeom>
        </p:spPr>
        <p:txBody>
          <a:bodyPr lIns="91425" tIns="91425" rIns="91425" bIns="91425" anchor="t" anchorCtr="0">
            <a:noAutofit/>
          </a:bodyPr>
          <a:lstStyle/>
          <a:p>
            <a:pPr marL="285750" lvl="0" indent="-285750">
              <a:buFont typeface="Arial" pitchFamily="34" charset="0"/>
              <a:buChar char="•"/>
            </a:pPr>
            <a:r>
              <a:rPr lang="en-US" sz="1800" dirty="0" smtClean="0">
                <a:latin typeface="Andalus" pitchFamily="18" charset="-78"/>
                <a:cs typeface="Andalus" pitchFamily="18" charset="-78"/>
              </a:rPr>
              <a:t>Job seeking is </a:t>
            </a:r>
            <a:r>
              <a:rPr lang="en-US" sz="1800" dirty="0">
                <a:latin typeface="Andalus" pitchFamily="18" charset="-78"/>
                <a:cs typeface="Andalus" pitchFamily="18" charset="-78"/>
              </a:rPr>
              <a:t>usually</a:t>
            </a:r>
            <a:r>
              <a:rPr lang="en-US" sz="1800" dirty="0" smtClean="0">
                <a:latin typeface="Andalus" pitchFamily="18" charset="-78"/>
                <a:cs typeface="Andalus" pitchFamily="18" charset="-78"/>
              </a:rPr>
              <a:t> a time consuming.</a:t>
            </a:r>
          </a:p>
          <a:p>
            <a:pPr lvl="0"/>
            <a:endParaRPr lang="en-US" sz="1800" dirty="0" smtClean="0">
              <a:latin typeface="Andalus" pitchFamily="18" charset="-78"/>
              <a:cs typeface="Andalus" pitchFamily="18" charset="-78"/>
            </a:endParaRPr>
          </a:p>
          <a:p>
            <a:pPr marL="285750" lvl="0" indent="-285750" rtl="0">
              <a:spcBef>
                <a:spcPts val="0"/>
              </a:spcBef>
              <a:buFont typeface="Arial" pitchFamily="34" charset="0"/>
              <a:buChar char="•"/>
            </a:pPr>
            <a:r>
              <a:rPr lang="en" sz="1800" dirty="0" smtClean="0">
                <a:latin typeface="Andalus" pitchFamily="18" charset="-78"/>
                <a:cs typeface="Andalus" pitchFamily="18" charset="-78"/>
              </a:rPr>
              <a:t>Finding the right job is not always possible. </a:t>
            </a:r>
          </a:p>
          <a:p>
            <a:pPr marL="285750" lvl="0" indent="-285750" rtl="0">
              <a:spcBef>
                <a:spcPts val="0"/>
              </a:spcBef>
              <a:buFont typeface="Arial" pitchFamily="34" charset="0"/>
              <a:buChar char="•"/>
            </a:pPr>
            <a:endParaRPr lang="en" sz="1800" dirty="0">
              <a:latin typeface="Andalus" pitchFamily="18" charset="-78"/>
              <a:cs typeface="Andalus" pitchFamily="18" charset="-78"/>
            </a:endParaRPr>
          </a:p>
        </p:txBody>
      </p:sp>
      <p:sp>
        <p:nvSpPr>
          <p:cNvPr id="1431" name="Shape 1431"/>
          <p:cNvSpPr txBox="1"/>
          <p:nvPr/>
        </p:nvSpPr>
        <p:spPr>
          <a:xfrm>
            <a:off x="467544" y="1635646"/>
            <a:ext cx="2067000" cy="1771800"/>
          </a:xfrm>
          <a:prstGeom prst="rect">
            <a:avLst/>
          </a:prstGeom>
          <a:noFill/>
          <a:ln>
            <a:noFill/>
          </a:ln>
        </p:spPr>
        <p:txBody>
          <a:bodyPr lIns="91425" tIns="91425" rIns="91425" bIns="91425" anchor="ctr" anchorCtr="0">
            <a:noAutofit/>
          </a:bodyPr>
          <a:lstStyle/>
          <a:p>
            <a:pPr lvl="0" algn="ctr">
              <a:spcBef>
                <a:spcPts val="0"/>
              </a:spcBef>
              <a:buNone/>
            </a:pPr>
            <a:endParaRPr lang="en" sz="4800" b="1" dirty="0">
              <a:solidFill>
                <a:srgbClr val="FFFFFF"/>
              </a:solidFill>
              <a:latin typeface="Nixie One"/>
              <a:ea typeface="Nixie One"/>
              <a:cs typeface="Nixie One"/>
              <a:sym typeface="Nixie One"/>
            </a:endParaRPr>
          </a:p>
        </p:txBody>
      </p:sp>
      <p:pic>
        <p:nvPicPr>
          <p:cNvPr id="4098" name="Picture 2" descr="alarm, alert, caution, danger, problem, warning, watch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910129"/>
            <a:ext cx="1219200" cy="971551"/>
          </a:xfrm>
          <a:prstGeom prst="rect">
            <a:avLst/>
          </a:prstGeom>
          <a:noFill/>
          <a:extLst/>
        </p:spPr>
      </p:pic>
      <p:pic>
        <p:nvPicPr>
          <p:cNvPr id="6" name="Picture 8" descr="android, google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2" y="3579862"/>
            <a:ext cx="237366" cy="23736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46"/>
        <p:cNvGrpSpPr/>
        <p:nvPr/>
      </p:nvGrpSpPr>
      <p:grpSpPr>
        <a:xfrm>
          <a:off x="0" y="0"/>
          <a:ext cx="0" cy="0"/>
          <a:chOff x="0" y="0"/>
          <a:chExt cx="0" cy="0"/>
        </a:xfrm>
      </p:grpSpPr>
      <p:sp>
        <p:nvSpPr>
          <p:cNvPr id="1447" name="Shape 1447"/>
          <p:cNvSpPr txBox="1">
            <a:spLocks noGrp="1"/>
          </p:cNvSpPr>
          <p:nvPr>
            <p:ph type="ctrTitle" idx="4294967295"/>
          </p:nvPr>
        </p:nvSpPr>
        <p:spPr>
          <a:xfrm>
            <a:off x="3829050" y="1474800"/>
            <a:ext cx="4991099" cy="1159799"/>
          </a:xfrm>
          <a:prstGeom prst="rect">
            <a:avLst/>
          </a:prstGeom>
          <a:noFill/>
          <a:ln>
            <a:noFill/>
          </a:ln>
        </p:spPr>
        <p:txBody>
          <a:bodyPr lIns="91425" tIns="91425" rIns="91425" bIns="91425" anchor="t" anchorCtr="0">
            <a:noAutofit/>
          </a:bodyPr>
          <a:lstStyle/>
          <a:p>
            <a:pPr lvl="0" rtl="0">
              <a:spcBef>
                <a:spcPts val="0"/>
              </a:spcBef>
              <a:buNone/>
            </a:pPr>
            <a:r>
              <a:rPr lang="en" sz="6000" b="1" dirty="0" smtClean="0">
                <a:latin typeface="Andalus" pitchFamily="18" charset="-78"/>
                <a:cs typeface="Andalus" pitchFamily="18" charset="-78"/>
              </a:rPr>
              <a:t>Solution</a:t>
            </a:r>
            <a:endParaRPr lang="en" sz="6000" b="1" dirty="0">
              <a:latin typeface="Andalus" pitchFamily="18" charset="-78"/>
              <a:cs typeface="Andalus" pitchFamily="18" charset="-78"/>
            </a:endParaRPr>
          </a:p>
        </p:txBody>
      </p:sp>
      <p:sp>
        <p:nvSpPr>
          <p:cNvPr id="1448" name="Shape 1448"/>
          <p:cNvSpPr txBox="1">
            <a:spLocks noGrp="1"/>
          </p:cNvSpPr>
          <p:nvPr>
            <p:ph type="subTitle" idx="4294967295"/>
          </p:nvPr>
        </p:nvSpPr>
        <p:spPr>
          <a:xfrm>
            <a:off x="3829050" y="2464804"/>
            <a:ext cx="4333799" cy="784799"/>
          </a:xfrm>
          <a:prstGeom prst="rect">
            <a:avLst/>
          </a:prstGeom>
          <a:noFill/>
          <a:ln>
            <a:noFill/>
          </a:ln>
        </p:spPr>
        <p:txBody>
          <a:bodyPr lIns="91425" tIns="91425" rIns="91425" bIns="91425" anchor="t" anchorCtr="0">
            <a:noAutofit/>
          </a:bodyPr>
          <a:lstStyle/>
          <a:p>
            <a:pPr lvl="0" rtl="0">
              <a:spcBef>
                <a:spcPts val="0"/>
              </a:spcBef>
              <a:buNone/>
            </a:pPr>
            <a:r>
              <a:rPr lang="en" sz="2400" dirty="0" smtClean="0">
                <a:latin typeface="Andalus" pitchFamily="18" charset="-78"/>
                <a:cs typeface="Andalus" pitchFamily="18" charset="-78"/>
              </a:rPr>
              <a:t>Staffing Management ( Hirey )</a:t>
            </a:r>
            <a:endParaRPr lang="en" sz="2400" dirty="0">
              <a:latin typeface="Andalus" pitchFamily="18" charset="-78"/>
              <a:cs typeface="Andalus" pitchFamily="18" charset="-78"/>
            </a:endParaRPr>
          </a:p>
        </p:txBody>
      </p:sp>
      <p:grpSp>
        <p:nvGrpSpPr>
          <p:cNvPr id="1449" name="Shape 1449"/>
          <p:cNvGrpSpPr/>
          <p:nvPr/>
        </p:nvGrpSpPr>
        <p:grpSpPr>
          <a:xfrm flipH="1">
            <a:off x="624221" y="658637"/>
            <a:ext cx="3112543" cy="2696443"/>
            <a:chOff x="4088875" y="1431100"/>
            <a:chExt cx="3293000" cy="2852775"/>
          </a:xfrm>
        </p:grpSpPr>
        <p:sp>
          <p:nvSpPr>
            <p:cNvPr id="1450" name="Shape 1450"/>
            <p:cNvSpPr/>
            <p:nvPr/>
          </p:nvSpPr>
          <p:spPr>
            <a:xfrm>
              <a:off x="4831475" y="4136025"/>
              <a:ext cx="157950" cy="147850"/>
            </a:xfrm>
            <a:custGeom>
              <a:avLst/>
              <a:gdLst/>
              <a:ahLst/>
              <a:cxnLst/>
              <a:rect l="0" t="0" r="0" b="0"/>
              <a:pathLst>
                <a:path w="6318" h="5914" extrusionOk="0">
                  <a:moveTo>
                    <a:pt x="404" y="0"/>
                  </a:moveTo>
                  <a:lnTo>
                    <a:pt x="1" y="269"/>
                  </a:lnTo>
                  <a:lnTo>
                    <a:pt x="3227" y="5914"/>
                  </a:lnTo>
                  <a:lnTo>
                    <a:pt x="6318" y="5914"/>
                  </a:lnTo>
                  <a:lnTo>
                    <a:pt x="404" y="0"/>
                  </a:lnTo>
                  <a:close/>
                </a:path>
              </a:pathLst>
            </a:custGeom>
            <a:solidFill>
              <a:srgbClr val="00E2C7"/>
            </a:solidFill>
            <a:ln>
              <a:noFill/>
            </a:ln>
          </p:spPr>
          <p:txBody>
            <a:bodyPr lIns="91425" tIns="91425" rIns="91425" bIns="91425" anchor="ctr" anchorCtr="0">
              <a:noAutofit/>
            </a:bodyPr>
            <a:lstStyle/>
            <a:p>
              <a:pPr lvl="0">
                <a:spcBef>
                  <a:spcPts val="0"/>
                </a:spcBef>
                <a:buNone/>
              </a:pPr>
              <a:endParaRPr/>
            </a:p>
          </p:txBody>
        </p:sp>
        <p:sp>
          <p:nvSpPr>
            <p:cNvPr id="1451" name="Shape 1451"/>
            <p:cNvSpPr/>
            <p:nvPr/>
          </p:nvSpPr>
          <p:spPr>
            <a:xfrm>
              <a:off x="4697075" y="3907525"/>
              <a:ext cx="389800" cy="376350"/>
            </a:xfrm>
            <a:custGeom>
              <a:avLst/>
              <a:gdLst/>
              <a:ahLst/>
              <a:cxnLst/>
              <a:rect l="0" t="0" r="0" b="0"/>
              <a:pathLst>
                <a:path w="15592" h="15054" extrusionOk="0">
                  <a:moveTo>
                    <a:pt x="538" y="0"/>
                  </a:moveTo>
                  <a:lnTo>
                    <a:pt x="1" y="269"/>
                  </a:lnTo>
                  <a:lnTo>
                    <a:pt x="5377" y="9543"/>
                  </a:lnTo>
                  <a:lnTo>
                    <a:pt x="11022" y="15054"/>
                  </a:lnTo>
                  <a:lnTo>
                    <a:pt x="15592" y="15054"/>
                  </a:lnTo>
                  <a:lnTo>
                    <a:pt x="538" y="0"/>
                  </a:lnTo>
                  <a:close/>
                </a:path>
              </a:pathLst>
            </a:custGeom>
            <a:solidFill>
              <a:srgbClr val="01E0C8"/>
            </a:solidFill>
            <a:ln>
              <a:noFill/>
            </a:ln>
          </p:spPr>
          <p:txBody>
            <a:bodyPr lIns="91425" tIns="91425" rIns="91425" bIns="91425" anchor="ctr" anchorCtr="0">
              <a:noAutofit/>
            </a:bodyPr>
            <a:lstStyle/>
            <a:p>
              <a:pPr lvl="0">
                <a:spcBef>
                  <a:spcPts val="0"/>
                </a:spcBef>
                <a:buNone/>
              </a:pPr>
              <a:endParaRPr/>
            </a:p>
          </p:txBody>
        </p:sp>
        <p:sp>
          <p:nvSpPr>
            <p:cNvPr id="1452" name="Shape 1452"/>
            <p:cNvSpPr/>
            <p:nvPr/>
          </p:nvSpPr>
          <p:spPr>
            <a:xfrm>
              <a:off x="4566025" y="3675675"/>
              <a:ext cx="618300" cy="608200"/>
            </a:xfrm>
            <a:custGeom>
              <a:avLst/>
              <a:gdLst/>
              <a:ahLst/>
              <a:cxnLst/>
              <a:rect l="0" t="0" r="0" b="0"/>
              <a:pathLst>
                <a:path w="24732" h="24328" extrusionOk="0">
                  <a:moveTo>
                    <a:pt x="404" y="0"/>
                  </a:moveTo>
                  <a:lnTo>
                    <a:pt x="1" y="404"/>
                  </a:lnTo>
                  <a:lnTo>
                    <a:pt x="5377" y="9543"/>
                  </a:lnTo>
                  <a:lnTo>
                    <a:pt x="20027" y="24328"/>
                  </a:lnTo>
                  <a:lnTo>
                    <a:pt x="24732" y="24328"/>
                  </a:lnTo>
                  <a:lnTo>
                    <a:pt x="404" y="0"/>
                  </a:lnTo>
                  <a:close/>
                </a:path>
              </a:pathLst>
            </a:custGeom>
            <a:solidFill>
              <a:srgbClr val="02DFC8"/>
            </a:solidFill>
            <a:ln>
              <a:noFill/>
            </a:ln>
          </p:spPr>
          <p:txBody>
            <a:bodyPr lIns="91425" tIns="91425" rIns="91425" bIns="91425" anchor="ctr" anchorCtr="0">
              <a:noAutofit/>
            </a:bodyPr>
            <a:lstStyle/>
            <a:p>
              <a:pPr lvl="0">
                <a:spcBef>
                  <a:spcPts val="0"/>
                </a:spcBef>
                <a:buNone/>
              </a:pPr>
              <a:endParaRPr/>
            </a:p>
          </p:txBody>
        </p:sp>
        <p:sp>
          <p:nvSpPr>
            <p:cNvPr id="1453" name="Shape 1453"/>
            <p:cNvSpPr/>
            <p:nvPr/>
          </p:nvSpPr>
          <p:spPr>
            <a:xfrm>
              <a:off x="4434975" y="3447175"/>
              <a:ext cx="846800" cy="836700"/>
            </a:xfrm>
            <a:custGeom>
              <a:avLst/>
              <a:gdLst/>
              <a:ahLst/>
              <a:cxnLst/>
              <a:rect l="0" t="0" r="0" b="0"/>
              <a:pathLst>
                <a:path w="33872" h="33468" extrusionOk="0">
                  <a:moveTo>
                    <a:pt x="404" y="1"/>
                  </a:moveTo>
                  <a:lnTo>
                    <a:pt x="1" y="270"/>
                  </a:lnTo>
                  <a:lnTo>
                    <a:pt x="5243" y="9544"/>
                  </a:lnTo>
                  <a:lnTo>
                    <a:pt x="29167" y="33468"/>
                  </a:lnTo>
                  <a:lnTo>
                    <a:pt x="33871" y="33468"/>
                  </a:lnTo>
                  <a:lnTo>
                    <a:pt x="404" y="1"/>
                  </a:lnTo>
                  <a:close/>
                </a:path>
              </a:pathLst>
            </a:custGeom>
            <a:solidFill>
              <a:srgbClr val="03DDC9"/>
            </a:solidFill>
            <a:ln>
              <a:noFill/>
            </a:ln>
          </p:spPr>
          <p:txBody>
            <a:bodyPr lIns="91425" tIns="91425" rIns="91425" bIns="91425" anchor="ctr" anchorCtr="0">
              <a:noAutofit/>
            </a:bodyPr>
            <a:lstStyle/>
            <a:p>
              <a:pPr lvl="0">
                <a:spcBef>
                  <a:spcPts val="0"/>
                </a:spcBef>
                <a:buNone/>
              </a:pPr>
              <a:endParaRPr/>
            </a:p>
          </p:txBody>
        </p:sp>
        <p:sp>
          <p:nvSpPr>
            <p:cNvPr id="1454" name="Shape 1454"/>
            <p:cNvSpPr/>
            <p:nvPr/>
          </p:nvSpPr>
          <p:spPr>
            <a:xfrm>
              <a:off x="4300575" y="3218700"/>
              <a:ext cx="1078650" cy="1065175"/>
            </a:xfrm>
            <a:custGeom>
              <a:avLst/>
              <a:gdLst/>
              <a:ahLst/>
              <a:cxnLst/>
              <a:rect l="0" t="0" r="0" b="0"/>
              <a:pathLst>
                <a:path w="43146" h="42607" extrusionOk="0">
                  <a:moveTo>
                    <a:pt x="404" y="0"/>
                  </a:moveTo>
                  <a:lnTo>
                    <a:pt x="0" y="269"/>
                  </a:lnTo>
                  <a:lnTo>
                    <a:pt x="5377" y="9543"/>
                  </a:lnTo>
                  <a:lnTo>
                    <a:pt x="38441" y="42607"/>
                  </a:lnTo>
                  <a:lnTo>
                    <a:pt x="43145" y="42607"/>
                  </a:lnTo>
                  <a:lnTo>
                    <a:pt x="404" y="0"/>
                  </a:lnTo>
                  <a:close/>
                </a:path>
              </a:pathLst>
            </a:custGeom>
            <a:solidFill>
              <a:srgbClr val="04DBC9"/>
            </a:solidFill>
            <a:ln>
              <a:noFill/>
            </a:ln>
          </p:spPr>
          <p:txBody>
            <a:bodyPr lIns="91425" tIns="91425" rIns="91425" bIns="91425" anchor="ctr" anchorCtr="0">
              <a:noAutofit/>
            </a:bodyPr>
            <a:lstStyle/>
            <a:p>
              <a:pPr lvl="0">
                <a:spcBef>
                  <a:spcPts val="0"/>
                </a:spcBef>
                <a:buNone/>
              </a:pPr>
              <a:endParaRPr/>
            </a:p>
          </p:txBody>
        </p:sp>
        <p:sp>
          <p:nvSpPr>
            <p:cNvPr id="1455" name="Shape 1455"/>
            <p:cNvSpPr/>
            <p:nvPr/>
          </p:nvSpPr>
          <p:spPr>
            <a:xfrm>
              <a:off x="4169525" y="2990200"/>
              <a:ext cx="1307150" cy="1293675"/>
            </a:xfrm>
            <a:custGeom>
              <a:avLst/>
              <a:gdLst/>
              <a:ahLst/>
              <a:cxnLst/>
              <a:rect l="0" t="0" r="0" b="0"/>
              <a:pathLst>
                <a:path w="52286" h="51747" extrusionOk="0">
                  <a:moveTo>
                    <a:pt x="404" y="1"/>
                  </a:moveTo>
                  <a:lnTo>
                    <a:pt x="1" y="269"/>
                  </a:lnTo>
                  <a:lnTo>
                    <a:pt x="5242" y="9409"/>
                  </a:lnTo>
                  <a:lnTo>
                    <a:pt x="47581" y="51747"/>
                  </a:lnTo>
                  <a:lnTo>
                    <a:pt x="52285" y="51747"/>
                  </a:lnTo>
                  <a:lnTo>
                    <a:pt x="404" y="1"/>
                  </a:lnTo>
                  <a:close/>
                </a:path>
              </a:pathLst>
            </a:custGeom>
            <a:solidFill>
              <a:srgbClr val="06D9CA"/>
            </a:solidFill>
            <a:ln>
              <a:noFill/>
            </a:ln>
          </p:spPr>
          <p:txBody>
            <a:bodyPr lIns="91425" tIns="91425" rIns="91425" bIns="91425" anchor="ctr" anchorCtr="0">
              <a:noAutofit/>
            </a:bodyPr>
            <a:lstStyle/>
            <a:p>
              <a:pPr lvl="0">
                <a:spcBef>
                  <a:spcPts val="0"/>
                </a:spcBef>
                <a:buNone/>
              </a:pPr>
              <a:endParaRPr/>
            </a:p>
          </p:txBody>
        </p:sp>
        <p:sp>
          <p:nvSpPr>
            <p:cNvPr id="1456" name="Shape 1456"/>
            <p:cNvSpPr/>
            <p:nvPr/>
          </p:nvSpPr>
          <p:spPr>
            <a:xfrm>
              <a:off x="4088875" y="2822200"/>
              <a:ext cx="1481875" cy="1461675"/>
            </a:xfrm>
            <a:custGeom>
              <a:avLst/>
              <a:gdLst/>
              <a:ahLst/>
              <a:cxnLst/>
              <a:rect l="0" t="0" r="0" b="0"/>
              <a:pathLst>
                <a:path w="59275" h="58467" extrusionOk="0">
                  <a:moveTo>
                    <a:pt x="807" y="0"/>
                  </a:moveTo>
                  <a:lnTo>
                    <a:pt x="1" y="1479"/>
                  </a:lnTo>
                  <a:lnTo>
                    <a:pt x="3227" y="6989"/>
                  </a:lnTo>
                  <a:lnTo>
                    <a:pt x="54705" y="58467"/>
                  </a:lnTo>
                  <a:lnTo>
                    <a:pt x="59274" y="58467"/>
                  </a:lnTo>
                  <a:lnTo>
                    <a:pt x="807" y="0"/>
                  </a:lnTo>
                  <a:close/>
                </a:path>
              </a:pathLst>
            </a:custGeom>
            <a:solidFill>
              <a:srgbClr val="07D8CB"/>
            </a:solidFill>
            <a:ln>
              <a:noFill/>
            </a:ln>
          </p:spPr>
          <p:txBody>
            <a:bodyPr lIns="91425" tIns="91425" rIns="91425" bIns="91425" anchor="ctr" anchorCtr="0">
              <a:noAutofit/>
            </a:bodyPr>
            <a:lstStyle/>
            <a:p>
              <a:pPr lvl="0">
                <a:spcBef>
                  <a:spcPts val="0"/>
                </a:spcBef>
                <a:buNone/>
              </a:pPr>
              <a:endParaRPr/>
            </a:p>
          </p:txBody>
        </p:sp>
        <p:sp>
          <p:nvSpPr>
            <p:cNvPr id="1457" name="Shape 1457"/>
            <p:cNvSpPr/>
            <p:nvPr/>
          </p:nvSpPr>
          <p:spPr>
            <a:xfrm>
              <a:off x="4102325" y="2761700"/>
              <a:ext cx="1565875" cy="1522175"/>
            </a:xfrm>
            <a:custGeom>
              <a:avLst/>
              <a:gdLst/>
              <a:ahLst/>
              <a:cxnLst/>
              <a:rect l="0" t="0" r="0" b="0"/>
              <a:pathLst>
                <a:path w="62635" h="60887" extrusionOk="0">
                  <a:moveTo>
                    <a:pt x="1748" y="1"/>
                  </a:moveTo>
                  <a:lnTo>
                    <a:pt x="0" y="2823"/>
                  </a:lnTo>
                  <a:lnTo>
                    <a:pt x="58064" y="60887"/>
                  </a:lnTo>
                  <a:lnTo>
                    <a:pt x="62634" y="60887"/>
                  </a:lnTo>
                  <a:lnTo>
                    <a:pt x="1748" y="1"/>
                  </a:lnTo>
                  <a:close/>
                </a:path>
              </a:pathLst>
            </a:custGeom>
            <a:solidFill>
              <a:srgbClr val="08D6CB"/>
            </a:solidFill>
            <a:ln>
              <a:noFill/>
            </a:ln>
          </p:spPr>
          <p:txBody>
            <a:bodyPr lIns="91425" tIns="91425" rIns="91425" bIns="91425" anchor="ctr" anchorCtr="0">
              <a:noAutofit/>
            </a:bodyPr>
            <a:lstStyle/>
            <a:p>
              <a:pPr lvl="0">
                <a:spcBef>
                  <a:spcPts val="0"/>
                </a:spcBef>
                <a:buNone/>
              </a:pPr>
              <a:endParaRPr/>
            </a:p>
          </p:txBody>
        </p:sp>
        <p:sp>
          <p:nvSpPr>
            <p:cNvPr id="1458" name="Shape 1458"/>
            <p:cNvSpPr/>
            <p:nvPr/>
          </p:nvSpPr>
          <p:spPr>
            <a:xfrm>
              <a:off x="4139275" y="2697875"/>
              <a:ext cx="1626375" cy="1586000"/>
            </a:xfrm>
            <a:custGeom>
              <a:avLst/>
              <a:gdLst/>
              <a:ahLst/>
              <a:cxnLst/>
              <a:rect l="0" t="0" r="0" b="0"/>
              <a:pathLst>
                <a:path w="65055" h="63440" extrusionOk="0">
                  <a:moveTo>
                    <a:pt x="1614" y="0"/>
                  </a:moveTo>
                  <a:lnTo>
                    <a:pt x="1" y="2957"/>
                  </a:lnTo>
                  <a:lnTo>
                    <a:pt x="60484" y="63440"/>
                  </a:lnTo>
                  <a:lnTo>
                    <a:pt x="65054" y="63440"/>
                  </a:lnTo>
                  <a:lnTo>
                    <a:pt x="1614" y="0"/>
                  </a:lnTo>
                  <a:close/>
                </a:path>
              </a:pathLst>
            </a:custGeom>
            <a:solidFill>
              <a:srgbClr val="09D4CC"/>
            </a:solidFill>
            <a:ln>
              <a:noFill/>
            </a:ln>
          </p:spPr>
          <p:txBody>
            <a:bodyPr lIns="91425" tIns="91425" rIns="91425" bIns="91425" anchor="ctr" anchorCtr="0">
              <a:noAutofit/>
            </a:bodyPr>
            <a:lstStyle/>
            <a:p>
              <a:pPr lvl="0">
                <a:spcBef>
                  <a:spcPts val="0"/>
                </a:spcBef>
                <a:buNone/>
              </a:pPr>
              <a:endParaRPr/>
            </a:p>
          </p:txBody>
        </p:sp>
        <p:sp>
          <p:nvSpPr>
            <p:cNvPr id="1459" name="Shape 1459"/>
            <p:cNvSpPr/>
            <p:nvPr/>
          </p:nvSpPr>
          <p:spPr>
            <a:xfrm>
              <a:off x="4172900" y="2637375"/>
              <a:ext cx="1690175" cy="1646500"/>
            </a:xfrm>
            <a:custGeom>
              <a:avLst/>
              <a:gdLst/>
              <a:ahLst/>
              <a:cxnLst/>
              <a:rect l="0" t="0" r="0" b="0"/>
              <a:pathLst>
                <a:path w="67607" h="65860" extrusionOk="0">
                  <a:moveTo>
                    <a:pt x="1747" y="1"/>
                  </a:moveTo>
                  <a:lnTo>
                    <a:pt x="0" y="2958"/>
                  </a:lnTo>
                  <a:lnTo>
                    <a:pt x="62903" y="65860"/>
                  </a:lnTo>
                  <a:lnTo>
                    <a:pt x="67607" y="65860"/>
                  </a:lnTo>
                  <a:lnTo>
                    <a:pt x="1747" y="1"/>
                  </a:lnTo>
                  <a:close/>
                </a:path>
              </a:pathLst>
            </a:custGeom>
            <a:solidFill>
              <a:srgbClr val="0AD3CC"/>
            </a:solidFill>
            <a:ln>
              <a:noFill/>
            </a:ln>
          </p:spPr>
          <p:txBody>
            <a:bodyPr lIns="91425" tIns="91425" rIns="91425" bIns="91425" anchor="ctr" anchorCtr="0">
              <a:noAutofit/>
            </a:bodyPr>
            <a:lstStyle/>
            <a:p>
              <a:pPr lvl="0">
                <a:spcBef>
                  <a:spcPts val="0"/>
                </a:spcBef>
                <a:buNone/>
              </a:pPr>
              <a:endParaRPr/>
            </a:p>
          </p:txBody>
        </p:sp>
        <p:sp>
          <p:nvSpPr>
            <p:cNvPr id="1460" name="Shape 1460"/>
            <p:cNvSpPr/>
            <p:nvPr/>
          </p:nvSpPr>
          <p:spPr>
            <a:xfrm>
              <a:off x="4209850" y="2576900"/>
              <a:ext cx="1750675" cy="1706975"/>
            </a:xfrm>
            <a:custGeom>
              <a:avLst/>
              <a:gdLst/>
              <a:ahLst/>
              <a:cxnLst/>
              <a:rect l="0" t="0" r="0" b="0"/>
              <a:pathLst>
                <a:path w="70027" h="68279" extrusionOk="0">
                  <a:moveTo>
                    <a:pt x="1613" y="1"/>
                  </a:moveTo>
                  <a:lnTo>
                    <a:pt x="0" y="2823"/>
                  </a:lnTo>
                  <a:lnTo>
                    <a:pt x="65322" y="68279"/>
                  </a:lnTo>
                  <a:lnTo>
                    <a:pt x="70027" y="68279"/>
                  </a:lnTo>
                  <a:lnTo>
                    <a:pt x="1613" y="1"/>
                  </a:lnTo>
                  <a:close/>
                </a:path>
              </a:pathLst>
            </a:custGeom>
            <a:solidFill>
              <a:srgbClr val="0BD1CD"/>
            </a:solidFill>
            <a:ln>
              <a:noFill/>
            </a:ln>
          </p:spPr>
          <p:txBody>
            <a:bodyPr lIns="91425" tIns="91425" rIns="91425" bIns="91425" anchor="ctr" anchorCtr="0">
              <a:noAutofit/>
            </a:bodyPr>
            <a:lstStyle/>
            <a:p>
              <a:pPr lvl="0">
                <a:spcBef>
                  <a:spcPts val="0"/>
                </a:spcBef>
                <a:buNone/>
              </a:pPr>
              <a:endParaRPr/>
            </a:p>
          </p:txBody>
        </p:sp>
        <p:sp>
          <p:nvSpPr>
            <p:cNvPr id="1461" name="Shape 1461"/>
            <p:cNvSpPr/>
            <p:nvPr/>
          </p:nvSpPr>
          <p:spPr>
            <a:xfrm>
              <a:off x="4243450" y="2513050"/>
              <a:ext cx="1814525" cy="1770825"/>
            </a:xfrm>
            <a:custGeom>
              <a:avLst/>
              <a:gdLst/>
              <a:ahLst/>
              <a:cxnLst/>
              <a:rect l="0" t="0" r="0" b="0"/>
              <a:pathLst>
                <a:path w="72581" h="70833" extrusionOk="0">
                  <a:moveTo>
                    <a:pt x="1748" y="1"/>
                  </a:moveTo>
                  <a:lnTo>
                    <a:pt x="1" y="2958"/>
                  </a:lnTo>
                  <a:lnTo>
                    <a:pt x="67876" y="70833"/>
                  </a:lnTo>
                  <a:lnTo>
                    <a:pt x="72581" y="70833"/>
                  </a:lnTo>
                  <a:lnTo>
                    <a:pt x="1748" y="1"/>
                  </a:lnTo>
                  <a:close/>
                </a:path>
              </a:pathLst>
            </a:custGeom>
            <a:solidFill>
              <a:srgbClr val="0CCFCD"/>
            </a:solidFill>
            <a:ln>
              <a:noFill/>
            </a:ln>
          </p:spPr>
          <p:txBody>
            <a:bodyPr lIns="91425" tIns="91425" rIns="91425" bIns="91425" anchor="ctr" anchorCtr="0">
              <a:noAutofit/>
            </a:bodyPr>
            <a:lstStyle/>
            <a:p>
              <a:pPr lvl="0">
                <a:spcBef>
                  <a:spcPts val="0"/>
                </a:spcBef>
                <a:buNone/>
              </a:pPr>
              <a:endParaRPr/>
            </a:p>
          </p:txBody>
        </p:sp>
        <p:sp>
          <p:nvSpPr>
            <p:cNvPr id="1462" name="Shape 1462"/>
            <p:cNvSpPr/>
            <p:nvPr/>
          </p:nvSpPr>
          <p:spPr>
            <a:xfrm>
              <a:off x="4280425" y="2452575"/>
              <a:ext cx="1875000" cy="1831300"/>
            </a:xfrm>
            <a:custGeom>
              <a:avLst/>
              <a:gdLst/>
              <a:ahLst/>
              <a:cxnLst/>
              <a:rect l="0" t="0" r="0" b="0"/>
              <a:pathLst>
                <a:path w="75000" h="73252" extrusionOk="0">
                  <a:moveTo>
                    <a:pt x="1613" y="1"/>
                  </a:moveTo>
                  <a:lnTo>
                    <a:pt x="0" y="2957"/>
                  </a:lnTo>
                  <a:lnTo>
                    <a:pt x="70295" y="73252"/>
                  </a:lnTo>
                  <a:lnTo>
                    <a:pt x="74999" y="73252"/>
                  </a:lnTo>
                  <a:lnTo>
                    <a:pt x="1613" y="1"/>
                  </a:lnTo>
                  <a:close/>
                </a:path>
              </a:pathLst>
            </a:custGeom>
            <a:solidFill>
              <a:srgbClr val="0DCDCE"/>
            </a:solidFill>
            <a:ln>
              <a:noFill/>
            </a:ln>
          </p:spPr>
          <p:txBody>
            <a:bodyPr lIns="91425" tIns="91425" rIns="91425" bIns="91425" anchor="ctr" anchorCtr="0">
              <a:noAutofit/>
            </a:bodyPr>
            <a:lstStyle/>
            <a:p>
              <a:pPr lvl="0">
                <a:spcBef>
                  <a:spcPts val="0"/>
                </a:spcBef>
                <a:buNone/>
              </a:pPr>
              <a:endParaRPr/>
            </a:p>
          </p:txBody>
        </p:sp>
        <p:sp>
          <p:nvSpPr>
            <p:cNvPr id="1463" name="Shape 1463"/>
            <p:cNvSpPr/>
            <p:nvPr/>
          </p:nvSpPr>
          <p:spPr>
            <a:xfrm>
              <a:off x="4314025" y="2392100"/>
              <a:ext cx="1935475" cy="1891775"/>
            </a:xfrm>
            <a:custGeom>
              <a:avLst/>
              <a:gdLst/>
              <a:ahLst/>
              <a:cxnLst/>
              <a:rect l="0" t="0" r="0" b="0"/>
              <a:pathLst>
                <a:path w="77419" h="75671" extrusionOk="0">
                  <a:moveTo>
                    <a:pt x="1747" y="0"/>
                  </a:moveTo>
                  <a:lnTo>
                    <a:pt x="0" y="2957"/>
                  </a:lnTo>
                  <a:lnTo>
                    <a:pt x="72849" y="75671"/>
                  </a:lnTo>
                  <a:lnTo>
                    <a:pt x="77419" y="75671"/>
                  </a:lnTo>
                  <a:lnTo>
                    <a:pt x="1747" y="0"/>
                  </a:lnTo>
                  <a:close/>
                </a:path>
              </a:pathLst>
            </a:custGeom>
            <a:solidFill>
              <a:srgbClr val="0ECCCF"/>
            </a:solidFill>
            <a:ln>
              <a:noFill/>
            </a:ln>
          </p:spPr>
          <p:txBody>
            <a:bodyPr lIns="91425" tIns="91425" rIns="91425" bIns="91425" anchor="ctr" anchorCtr="0">
              <a:noAutofit/>
            </a:bodyPr>
            <a:lstStyle/>
            <a:p>
              <a:pPr lvl="0">
                <a:spcBef>
                  <a:spcPts val="0"/>
                </a:spcBef>
                <a:buNone/>
              </a:pPr>
              <a:endParaRPr/>
            </a:p>
          </p:txBody>
        </p:sp>
        <p:sp>
          <p:nvSpPr>
            <p:cNvPr id="1464" name="Shape 1464"/>
            <p:cNvSpPr/>
            <p:nvPr/>
          </p:nvSpPr>
          <p:spPr>
            <a:xfrm>
              <a:off x="4350975" y="2328250"/>
              <a:ext cx="1995975" cy="1955625"/>
            </a:xfrm>
            <a:custGeom>
              <a:avLst/>
              <a:gdLst/>
              <a:ahLst/>
              <a:cxnLst/>
              <a:rect l="0" t="0" r="0" b="0"/>
              <a:pathLst>
                <a:path w="79839" h="78225" extrusionOk="0">
                  <a:moveTo>
                    <a:pt x="1748" y="1"/>
                  </a:moveTo>
                  <a:lnTo>
                    <a:pt x="1" y="2957"/>
                  </a:lnTo>
                  <a:lnTo>
                    <a:pt x="75269" y="78225"/>
                  </a:lnTo>
                  <a:lnTo>
                    <a:pt x="79839" y="78225"/>
                  </a:lnTo>
                  <a:lnTo>
                    <a:pt x="1748" y="1"/>
                  </a:lnTo>
                  <a:close/>
                </a:path>
              </a:pathLst>
            </a:custGeom>
            <a:solidFill>
              <a:srgbClr val="10CACF"/>
            </a:solidFill>
            <a:ln>
              <a:noFill/>
            </a:ln>
          </p:spPr>
          <p:txBody>
            <a:bodyPr lIns="91425" tIns="91425" rIns="91425" bIns="91425" anchor="ctr" anchorCtr="0">
              <a:noAutofit/>
            </a:bodyPr>
            <a:lstStyle/>
            <a:p>
              <a:pPr lvl="0">
                <a:spcBef>
                  <a:spcPts val="0"/>
                </a:spcBef>
                <a:buNone/>
              </a:pPr>
              <a:endParaRPr/>
            </a:p>
          </p:txBody>
        </p:sp>
        <p:sp>
          <p:nvSpPr>
            <p:cNvPr id="1465" name="Shape 1465"/>
            <p:cNvSpPr/>
            <p:nvPr/>
          </p:nvSpPr>
          <p:spPr>
            <a:xfrm>
              <a:off x="4384575" y="2267775"/>
              <a:ext cx="2059825" cy="2016100"/>
            </a:xfrm>
            <a:custGeom>
              <a:avLst/>
              <a:gdLst/>
              <a:ahLst/>
              <a:cxnLst/>
              <a:rect l="0" t="0" r="0" b="0"/>
              <a:pathLst>
                <a:path w="82393" h="80644" extrusionOk="0">
                  <a:moveTo>
                    <a:pt x="1748" y="0"/>
                  </a:moveTo>
                  <a:lnTo>
                    <a:pt x="1" y="2957"/>
                  </a:lnTo>
                  <a:lnTo>
                    <a:pt x="77823" y="80644"/>
                  </a:lnTo>
                  <a:lnTo>
                    <a:pt x="82392" y="80644"/>
                  </a:lnTo>
                  <a:lnTo>
                    <a:pt x="1748" y="0"/>
                  </a:lnTo>
                  <a:close/>
                </a:path>
              </a:pathLst>
            </a:custGeom>
            <a:solidFill>
              <a:srgbClr val="11C8D0"/>
            </a:solidFill>
            <a:ln>
              <a:noFill/>
            </a:ln>
          </p:spPr>
          <p:txBody>
            <a:bodyPr lIns="91425" tIns="91425" rIns="91425" bIns="91425" anchor="ctr" anchorCtr="0">
              <a:noAutofit/>
            </a:bodyPr>
            <a:lstStyle/>
            <a:p>
              <a:pPr lvl="0">
                <a:spcBef>
                  <a:spcPts val="0"/>
                </a:spcBef>
                <a:buNone/>
              </a:pPr>
              <a:endParaRPr/>
            </a:p>
          </p:txBody>
        </p:sp>
        <p:sp>
          <p:nvSpPr>
            <p:cNvPr id="1466" name="Shape 1466"/>
            <p:cNvSpPr/>
            <p:nvPr/>
          </p:nvSpPr>
          <p:spPr>
            <a:xfrm>
              <a:off x="4421550" y="2207275"/>
              <a:ext cx="2120300" cy="2076600"/>
            </a:xfrm>
            <a:custGeom>
              <a:avLst/>
              <a:gdLst/>
              <a:ahLst/>
              <a:cxnLst/>
              <a:rect l="0" t="0" r="0" b="0"/>
              <a:pathLst>
                <a:path w="84812" h="83064" extrusionOk="0">
                  <a:moveTo>
                    <a:pt x="1747" y="1"/>
                  </a:moveTo>
                  <a:lnTo>
                    <a:pt x="0" y="2958"/>
                  </a:lnTo>
                  <a:lnTo>
                    <a:pt x="80107" y="83064"/>
                  </a:lnTo>
                  <a:lnTo>
                    <a:pt x="84811" y="83064"/>
                  </a:lnTo>
                  <a:lnTo>
                    <a:pt x="1747" y="1"/>
                  </a:lnTo>
                  <a:close/>
                </a:path>
              </a:pathLst>
            </a:custGeom>
            <a:solidFill>
              <a:srgbClr val="12C7D0"/>
            </a:solidFill>
            <a:ln>
              <a:noFill/>
            </a:ln>
          </p:spPr>
          <p:txBody>
            <a:bodyPr lIns="91425" tIns="91425" rIns="91425" bIns="91425" anchor="ctr" anchorCtr="0">
              <a:noAutofit/>
            </a:bodyPr>
            <a:lstStyle/>
            <a:p>
              <a:pPr lvl="0">
                <a:spcBef>
                  <a:spcPts val="0"/>
                </a:spcBef>
                <a:buNone/>
              </a:pPr>
              <a:endParaRPr/>
            </a:p>
          </p:txBody>
        </p:sp>
        <p:sp>
          <p:nvSpPr>
            <p:cNvPr id="1467" name="Shape 1467"/>
            <p:cNvSpPr/>
            <p:nvPr/>
          </p:nvSpPr>
          <p:spPr>
            <a:xfrm>
              <a:off x="4458500" y="2146800"/>
              <a:ext cx="2130375" cy="2137075"/>
            </a:xfrm>
            <a:custGeom>
              <a:avLst/>
              <a:gdLst/>
              <a:ahLst/>
              <a:cxnLst/>
              <a:rect l="0" t="0" r="0" b="0"/>
              <a:pathLst>
                <a:path w="85215" h="85483" extrusionOk="0">
                  <a:moveTo>
                    <a:pt x="1614" y="1"/>
                  </a:moveTo>
                  <a:lnTo>
                    <a:pt x="1" y="2823"/>
                  </a:lnTo>
                  <a:lnTo>
                    <a:pt x="82527" y="85483"/>
                  </a:lnTo>
                  <a:lnTo>
                    <a:pt x="84005" y="85483"/>
                  </a:lnTo>
                  <a:lnTo>
                    <a:pt x="85215" y="83467"/>
                  </a:lnTo>
                  <a:lnTo>
                    <a:pt x="1614" y="1"/>
                  </a:lnTo>
                  <a:close/>
                </a:path>
              </a:pathLst>
            </a:custGeom>
            <a:solidFill>
              <a:srgbClr val="13C5D1"/>
            </a:solidFill>
            <a:ln>
              <a:noFill/>
            </a:ln>
          </p:spPr>
          <p:txBody>
            <a:bodyPr lIns="91425" tIns="91425" rIns="91425" bIns="91425" anchor="ctr" anchorCtr="0">
              <a:noAutofit/>
            </a:bodyPr>
            <a:lstStyle/>
            <a:p>
              <a:pPr lvl="0">
                <a:spcBef>
                  <a:spcPts val="0"/>
                </a:spcBef>
                <a:buNone/>
              </a:pPr>
              <a:endParaRPr/>
            </a:p>
          </p:txBody>
        </p:sp>
        <p:sp>
          <p:nvSpPr>
            <p:cNvPr id="1468" name="Shape 1468"/>
            <p:cNvSpPr/>
            <p:nvPr/>
          </p:nvSpPr>
          <p:spPr>
            <a:xfrm>
              <a:off x="4492100" y="2082950"/>
              <a:ext cx="2133750" cy="2163975"/>
            </a:xfrm>
            <a:custGeom>
              <a:avLst/>
              <a:gdLst/>
              <a:ahLst/>
              <a:cxnLst/>
              <a:rect l="0" t="0" r="0" b="0"/>
              <a:pathLst>
                <a:path w="85350" h="86559" extrusionOk="0">
                  <a:moveTo>
                    <a:pt x="1748" y="1"/>
                  </a:moveTo>
                  <a:lnTo>
                    <a:pt x="1" y="2958"/>
                  </a:lnTo>
                  <a:lnTo>
                    <a:pt x="83602" y="86559"/>
                  </a:lnTo>
                  <a:lnTo>
                    <a:pt x="85349" y="83602"/>
                  </a:lnTo>
                  <a:lnTo>
                    <a:pt x="1748" y="1"/>
                  </a:lnTo>
                  <a:close/>
                </a:path>
              </a:pathLst>
            </a:custGeom>
            <a:solidFill>
              <a:srgbClr val="14C3D2"/>
            </a:solidFill>
            <a:ln>
              <a:noFill/>
            </a:ln>
          </p:spPr>
          <p:txBody>
            <a:bodyPr lIns="91425" tIns="91425" rIns="91425" bIns="91425" anchor="ctr" anchorCtr="0">
              <a:noAutofit/>
            </a:bodyPr>
            <a:lstStyle/>
            <a:p>
              <a:pPr lvl="0">
                <a:spcBef>
                  <a:spcPts val="0"/>
                </a:spcBef>
                <a:buNone/>
              </a:pPr>
              <a:endParaRPr/>
            </a:p>
          </p:txBody>
        </p:sp>
        <p:sp>
          <p:nvSpPr>
            <p:cNvPr id="1469" name="Shape 1469"/>
            <p:cNvSpPr/>
            <p:nvPr/>
          </p:nvSpPr>
          <p:spPr>
            <a:xfrm>
              <a:off x="4529075" y="2022475"/>
              <a:ext cx="2130375" cy="2163975"/>
            </a:xfrm>
            <a:custGeom>
              <a:avLst/>
              <a:gdLst/>
              <a:ahLst/>
              <a:cxnLst/>
              <a:rect l="0" t="0" r="0" b="0"/>
              <a:pathLst>
                <a:path w="85215" h="86559" extrusionOk="0">
                  <a:moveTo>
                    <a:pt x="1613" y="1"/>
                  </a:moveTo>
                  <a:lnTo>
                    <a:pt x="0" y="2957"/>
                  </a:lnTo>
                  <a:lnTo>
                    <a:pt x="83467" y="86558"/>
                  </a:lnTo>
                  <a:lnTo>
                    <a:pt x="85214" y="83601"/>
                  </a:lnTo>
                  <a:lnTo>
                    <a:pt x="1613" y="1"/>
                  </a:lnTo>
                  <a:close/>
                </a:path>
              </a:pathLst>
            </a:custGeom>
            <a:solidFill>
              <a:srgbClr val="15C1D2"/>
            </a:solidFill>
            <a:ln>
              <a:noFill/>
            </a:ln>
          </p:spPr>
          <p:txBody>
            <a:bodyPr lIns="91425" tIns="91425" rIns="91425" bIns="91425" anchor="ctr" anchorCtr="0">
              <a:noAutofit/>
            </a:bodyPr>
            <a:lstStyle/>
            <a:p>
              <a:pPr lvl="0">
                <a:spcBef>
                  <a:spcPts val="0"/>
                </a:spcBef>
                <a:buNone/>
              </a:pPr>
              <a:endParaRPr/>
            </a:p>
          </p:txBody>
        </p:sp>
        <p:sp>
          <p:nvSpPr>
            <p:cNvPr id="1470" name="Shape 1470"/>
            <p:cNvSpPr/>
            <p:nvPr/>
          </p:nvSpPr>
          <p:spPr>
            <a:xfrm>
              <a:off x="4562675" y="1962000"/>
              <a:ext cx="2133725" cy="2160600"/>
            </a:xfrm>
            <a:custGeom>
              <a:avLst/>
              <a:gdLst/>
              <a:ahLst/>
              <a:cxnLst/>
              <a:rect l="0" t="0" r="0" b="0"/>
              <a:pathLst>
                <a:path w="85349" h="86424" extrusionOk="0">
                  <a:moveTo>
                    <a:pt x="1748" y="0"/>
                  </a:moveTo>
                  <a:lnTo>
                    <a:pt x="0" y="2957"/>
                  </a:lnTo>
                  <a:lnTo>
                    <a:pt x="83602" y="86424"/>
                  </a:lnTo>
                  <a:lnTo>
                    <a:pt x="85349" y="83467"/>
                  </a:lnTo>
                  <a:lnTo>
                    <a:pt x="1748" y="0"/>
                  </a:lnTo>
                  <a:close/>
                </a:path>
              </a:pathLst>
            </a:custGeom>
            <a:solidFill>
              <a:srgbClr val="16C0D3"/>
            </a:solidFill>
            <a:ln>
              <a:noFill/>
            </a:ln>
          </p:spPr>
          <p:txBody>
            <a:bodyPr lIns="91425" tIns="91425" rIns="91425" bIns="91425" anchor="ctr" anchorCtr="0">
              <a:noAutofit/>
            </a:bodyPr>
            <a:lstStyle/>
            <a:p>
              <a:pPr lvl="0">
                <a:spcBef>
                  <a:spcPts val="0"/>
                </a:spcBef>
                <a:buNone/>
              </a:pPr>
              <a:endParaRPr/>
            </a:p>
          </p:txBody>
        </p:sp>
        <p:sp>
          <p:nvSpPr>
            <p:cNvPr id="1471" name="Shape 1471"/>
            <p:cNvSpPr/>
            <p:nvPr/>
          </p:nvSpPr>
          <p:spPr>
            <a:xfrm>
              <a:off x="4599625" y="1898150"/>
              <a:ext cx="2130375" cy="2163975"/>
            </a:xfrm>
            <a:custGeom>
              <a:avLst/>
              <a:gdLst/>
              <a:ahLst/>
              <a:cxnLst/>
              <a:rect l="0" t="0" r="0" b="0"/>
              <a:pathLst>
                <a:path w="85215" h="86559" extrusionOk="0">
                  <a:moveTo>
                    <a:pt x="1614" y="0"/>
                  </a:moveTo>
                  <a:lnTo>
                    <a:pt x="1" y="2957"/>
                  </a:lnTo>
                  <a:lnTo>
                    <a:pt x="83602" y="86558"/>
                  </a:lnTo>
                  <a:lnTo>
                    <a:pt x="85215" y="83601"/>
                  </a:lnTo>
                  <a:lnTo>
                    <a:pt x="1614" y="0"/>
                  </a:lnTo>
                  <a:close/>
                </a:path>
              </a:pathLst>
            </a:custGeom>
            <a:solidFill>
              <a:srgbClr val="17BED3"/>
            </a:solidFill>
            <a:ln>
              <a:noFill/>
            </a:ln>
          </p:spPr>
          <p:txBody>
            <a:bodyPr lIns="91425" tIns="91425" rIns="91425" bIns="91425" anchor="ctr" anchorCtr="0">
              <a:noAutofit/>
            </a:bodyPr>
            <a:lstStyle/>
            <a:p>
              <a:pPr lvl="0">
                <a:spcBef>
                  <a:spcPts val="0"/>
                </a:spcBef>
                <a:buNone/>
              </a:pPr>
              <a:endParaRPr/>
            </a:p>
          </p:txBody>
        </p:sp>
        <p:sp>
          <p:nvSpPr>
            <p:cNvPr id="1472" name="Shape 1472"/>
            <p:cNvSpPr/>
            <p:nvPr/>
          </p:nvSpPr>
          <p:spPr>
            <a:xfrm>
              <a:off x="4633225" y="1837675"/>
              <a:ext cx="2133750" cy="2163950"/>
            </a:xfrm>
            <a:custGeom>
              <a:avLst/>
              <a:gdLst/>
              <a:ahLst/>
              <a:cxnLst/>
              <a:rect l="0" t="0" r="0" b="0"/>
              <a:pathLst>
                <a:path w="85350" h="86558" extrusionOk="0">
                  <a:moveTo>
                    <a:pt x="1748" y="0"/>
                  </a:moveTo>
                  <a:lnTo>
                    <a:pt x="1" y="2957"/>
                  </a:lnTo>
                  <a:lnTo>
                    <a:pt x="83602" y="86558"/>
                  </a:lnTo>
                  <a:lnTo>
                    <a:pt x="85349" y="83601"/>
                  </a:lnTo>
                  <a:lnTo>
                    <a:pt x="1748" y="0"/>
                  </a:lnTo>
                  <a:close/>
                </a:path>
              </a:pathLst>
            </a:custGeom>
            <a:solidFill>
              <a:srgbClr val="18BCD4"/>
            </a:solidFill>
            <a:ln>
              <a:noFill/>
            </a:ln>
          </p:spPr>
          <p:txBody>
            <a:bodyPr lIns="91425" tIns="91425" rIns="91425" bIns="91425" anchor="ctr" anchorCtr="0">
              <a:noAutofit/>
            </a:bodyPr>
            <a:lstStyle/>
            <a:p>
              <a:pPr lvl="0">
                <a:spcBef>
                  <a:spcPts val="0"/>
                </a:spcBef>
                <a:buNone/>
              </a:pPr>
              <a:endParaRPr/>
            </a:p>
          </p:txBody>
        </p:sp>
        <p:sp>
          <p:nvSpPr>
            <p:cNvPr id="1473" name="Shape 1473"/>
            <p:cNvSpPr/>
            <p:nvPr/>
          </p:nvSpPr>
          <p:spPr>
            <a:xfrm>
              <a:off x="4670200" y="1777175"/>
              <a:ext cx="2130375" cy="2160625"/>
            </a:xfrm>
            <a:custGeom>
              <a:avLst/>
              <a:gdLst/>
              <a:ahLst/>
              <a:cxnLst/>
              <a:rect l="0" t="0" r="0" b="0"/>
              <a:pathLst>
                <a:path w="85215" h="86425" extrusionOk="0">
                  <a:moveTo>
                    <a:pt x="1748" y="1"/>
                  </a:moveTo>
                  <a:lnTo>
                    <a:pt x="0" y="2958"/>
                  </a:lnTo>
                  <a:lnTo>
                    <a:pt x="83602" y="86424"/>
                  </a:lnTo>
                  <a:lnTo>
                    <a:pt x="85215" y="83467"/>
                  </a:lnTo>
                  <a:lnTo>
                    <a:pt x="1748" y="1"/>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sp>
          <p:nvSpPr>
            <p:cNvPr id="1474" name="Shape 1474"/>
            <p:cNvSpPr/>
            <p:nvPr/>
          </p:nvSpPr>
          <p:spPr>
            <a:xfrm>
              <a:off x="4707150" y="1713350"/>
              <a:ext cx="2130375" cy="2163950"/>
            </a:xfrm>
            <a:custGeom>
              <a:avLst/>
              <a:gdLst/>
              <a:ahLst/>
              <a:cxnLst/>
              <a:rect l="0" t="0" r="0" b="0"/>
              <a:pathLst>
                <a:path w="85215" h="86558" extrusionOk="0">
                  <a:moveTo>
                    <a:pt x="1614" y="0"/>
                  </a:moveTo>
                  <a:lnTo>
                    <a:pt x="1" y="2957"/>
                  </a:lnTo>
                  <a:lnTo>
                    <a:pt x="83468" y="86558"/>
                  </a:lnTo>
                  <a:lnTo>
                    <a:pt x="85215" y="83601"/>
                  </a:lnTo>
                  <a:lnTo>
                    <a:pt x="1614" y="0"/>
                  </a:lnTo>
                  <a:close/>
                </a:path>
              </a:pathLst>
            </a:custGeom>
            <a:solidFill>
              <a:srgbClr val="1BB9D5"/>
            </a:solidFill>
            <a:ln>
              <a:noFill/>
            </a:ln>
          </p:spPr>
          <p:txBody>
            <a:bodyPr lIns="91425" tIns="91425" rIns="91425" bIns="91425" anchor="ctr" anchorCtr="0">
              <a:noAutofit/>
            </a:bodyPr>
            <a:lstStyle/>
            <a:p>
              <a:pPr lvl="0">
                <a:spcBef>
                  <a:spcPts val="0"/>
                </a:spcBef>
                <a:buNone/>
              </a:pPr>
              <a:endParaRPr/>
            </a:p>
          </p:txBody>
        </p:sp>
        <p:sp>
          <p:nvSpPr>
            <p:cNvPr id="1475" name="Shape 1475"/>
            <p:cNvSpPr/>
            <p:nvPr/>
          </p:nvSpPr>
          <p:spPr>
            <a:xfrm>
              <a:off x="4740750" y="1652850"/>
              <a:ext cx="2130400" cy="2163975"/>
            </a:xfrm>
            <a:custGeom>
              <a:avLst/>
              <a:gdLst/>
              <a:ahLst/>
              <a:cxnLst/>
              <a:rect l="0" t="0" r="0" b="0"/>
              <a:pathLst>
                <a:path w="85216" h="86559" extrusionOk="0">
                  <a:moveTo>
                    <a:pt x="1748" y="1"/>
                  </a:moveTo>
                  <a:lnTo>
                    <a:pt x="1" y="2958"/>
                  </a:lnTo>
                  <a:lnTo>
                    <a:pt x="83602" y="86559"/>
                  </a:lnTo>
                  <a:lnTo>
                    <a:pt x="85215" y="83602"/>
                  </a:lnTo>
                  <a:lnTo>
                    <a:pt x="1748" y="1"/>
                  </a:lnTo>
                  <a:close/>
                </a:path>
              </a:pathLst>
            </a:custGeom>
            <a:solidFill>
              <a:srgbClr val="1CB7D6"/>
            </a:solidFill>
            <a:ln>
              <a:noFill/>
            </a:ln>
          </p:spPr>
          <p:txBody>
            <a:bodyPr lIns="91425" tIns="91425" rIns="91425" bIns="91425" anchor="ctr" anchorCtr="0">
              <a:noAutofit/>
            </a:bodyPr>
            <a:lstStyle/>
            <a:p>
              <a:pPr lvl="0">
                <a:spcBef>
                  <a:spcPts val="0"/>
                </a:spcBef>
                <a:buNone/>
              </a:pPr>
              <a:endParaRPr/>
            </a:p>
          </p:txBody>
        </p:sp>
        <p:sp>
          <p:nvSpPr>
            <p:cNvPr id="1476" name="Shape 1476"/>
            <p:cNvSpPr/>
            <p:nvPr/>
          </p:nvSpPr>
          <p:spPr>
            <a:xfrm>
              <a:off x="4777725" y="1592375"/>
              <a:ext cx="2130375" cy="2160600"/>
            </a:xfrm>
            <a:custGeom>
              <a:avLst/>
              <a:gdLst/>
              <a:ahLst/>
              <a:cxnLst/>
              <a:rect l="0" t="0" r="0" b="0"/>
              <a:pathLst>
                <a:path w="85215" h="86424" extrusionOk="0">
                  <a:moveTo>
                    <a:pt x="1613" y="1"/>
                  </a:moveTo>
                  <a:lnTo>
                    <a:pt x="0" y="2957"/>
                  </a:lnTo>
                  <a:lnTo>
                    <a:pt x="83467" y="86424"/>
                  </a:lnTo>
                  <a:lnTo>
                    <a:pt x="85215" y="83601"/>
                  </a:lnTo>
                  <a:lnTo>
                    <a:pt x="1613" y="1"/>
                  </a:lnTo>
                  <a:close/>
                </a:path>
              </a:pathLst>
            </a:custGeom>
            <a:solidFill>
              <a:srgbClr val="1DB5D6"/>
            </a:solidFill>
            <a:ln>
              <a:noFill/>
            </a:ln>
          </p:spPr>
          <p:txBody>
            <a:bodyPr lIns="91425" tIns="91425" rIns="91425" bIns="91425" anchor="ctr" anchorCtr="0">
              <a:noAutofit/>
            </a:bodyPr>
            <a:lstStyle/>
            <a:p>
              <a:pPr lvl="0">
                <a:spcBef>
                  <a:spcPts val="0"/>
                </a:spcBef>
                <a:buNone/>
              </a:pPr>
              <a:endParaRPr/>
            </a:p>
          </p:txBody>
        </p:sp>
        <p:sp>
          <p:nvSpPr>
            <p:cNvPr id="1477" name="Shape 1477"/>
            <p:cNvSpPr/>
            <p:nvPr/>
          </p:nvSpPr>
          <p:spPr>
            <a:xfrm>
              <a:off x="4811325" y="1531900"/>
              <a:ext cx="2133750" cy="2160600"/>
            </a:xfrm>
            <a:custGeom>
              <a:avLst/>
              <a:gdLst/>
              <a:ahLst/>
              <a:cxnLst/>
              <a:rect l="0" t="0" r="0" b="0"/>
              <a:pathLst>
                <a:path w="85350" h="86424" extrusionOk="0">
                  <a:moveTo>
                    <a:pt x="1748" y="0"/>
                  </a:moveTo>
                  <a:lnTo>
                    <a:pt x="0" y="2823"/>
                  </a:lnTo>
                  <a:lnTo>
                    <a:pt x="83602" y="86423"/>
                  </a:lnTo>
                  <a:lnTo>
                    <a:pt x="85349" y="83467"/>
                  </a:lnTo>
                  <a:lnTo>
                    <a:pt x="1748" y="0"/>
                  </a:lnTo>
                  <a:close/>
                </a:path>
              </a:pathLst>
            </a:custGeom>
            <a:solidFill>
              <a:srgbClr val="1EB4D7"/>
            </a:solidFill>
            <a:ln>
              <a:noFill/>
            </a:ln>
          </p:spPr>
          <p:txBody>
            <a:bodyPr lIns="91425" tIns="91425" rIns="91425" bIns="91425" anchor="ctr" anchorCtr="0">
              <a:noAutofit/>
            </a:bodyPr>
            <a:lstStyle/>
            <a:p>
              <a:pPr lvl="0">
                <a:spcBef>
                  <a:spcPts val="0"/>
                </a:spcBef>
                <a:buNone/>
              </a:pPr>
              <a:endParaRPr/>
            </a:p>
          </p:txBody>
        </p:sp>
        <p:sp>
          <p:nvSpPr>
            <p:cNvPr id="1478" name="Shape 1478"/>
            <p:cNvSpPr/>
            <p:nvPr/>
          </p:nvSpPr>
          <p:spPr>
            <a:xfrm>
              <a:off x="4848275" y="1468050"/>
              <a:ext cx="2130400" cy="2163975"/>
            </a:xfrm>
            <a:custGeom>
              <a:avLst/>
              <a:gdLst/>
              <a:ahLst/>
              <a:cxnLst/>
              <a:rect l="0" t="0" r="0" b="0"/>
              <a:pathLst>
                <a:path w="85216" h="86559" extrusionOk="0">
                  <a:moveTo>
                    <a:pt x="1614" y="0"/>
                  </a:moveTo>
                  <a:lnTo>
                    <a:pt x="1" y="2957"/>
                  </a:lnTo>
                  <a:lnTo>
                    <a:pt x="83602" y="86558"/>
                  </a:lnTo>
                  <a:lnTo>
                    <a:pt x="85215" y="83601"/>
                  </a:lnTo>
                  <a:lnTo>
                    <a:pt x="1614" y="0"/>
                  </a:lnTo>
                  <a:close/>
                </a:path>
              </a:pathLst>
            </a:custGeom>
            <a:solidFill>
              <a:srgbClr val="1FB2D7"/>
            </a:solidFill>
            <a:ln>
              <a:noFill/>
            </a:ln>
          </p:spPr>
          <p:txBody>
            <a:bodyPr lIns="91425" tIns="91425" rIns="91425" bIns="91425" anchor="ctr" anchorCtr="0">
              <a:noAutofit/>
            </a:bodyPr>
            <a:lstStyle/>
            <a:p>
              <a:pPr lvl="0">
                <a:spcBef>
                  <a:spcPts val="0"/>
                </a:spcBef>
                <a:buNone/>
              </a:pPr>
              <a:endParaRPr/>
            </a:p>
          </p:txBody>
        </p:sp>
        <p:sp>
          <p:nvSpPr>
            <p:cNvPr id="1479" name="Shape 1479"/>
            <p:cNvSpPr/>
            <p:nvPr/>
          </p:nvSpPr>
          <p:spPr>
            <a:xfrm>
              <a:off x="4881875" y="1431100"/>
              <a:ext cx="2133750" cy="2140425"/>
            </a:xfrm>
            <a:custGeom>
              <a:avLst/>
              <a:gdLst/>
              <a:ahLst/>
              <a:cxnLst/>
              <a:rect l="0" t="0" r="0" b="0"/>
              <a:pathLst>
                <a:path w="85350" h="85617" extrusionOk="0">
                  <a:moveTo>
                    <a:pt x="1211" y="0"/>
                  </a:moveTo>
                  <a:lnTo>
                    <a:pt x="1" y="2016"/>
                  </a:lnTo>
                  <a:lnTo>
                    <a:pt x="83602" y="85617"/>
                  </a:lnTo>
                  <a:lnTo>
                    <a:pt x="85350" y="82660"/>
                  </a:lnTo>
                  <a:lnTo>
                    <a:pt x="2689" y="0"/>
                  </a:lnTo>
                  <a:close/>
                </a:path>
              </a:pathLst>
            </a:custGeom>
            <a:solidFill>
              <a:srgbClr val="20B0D8"/>
            </a:solidFill>
            <a:ln>
              <a:noFill/>
            </a:ln>
          </p:spPr>
          <p:txBody>
            <a:bodyPr lIns="91425" tIns="91425" rIns="91425" bIns="91425" anchor="ctr" anchorCtr="0">
              <a:noAutofit/>
            </a:bodyPr>
            <a:lstStyle/>
            <a:p>
              <a:pPr lvl="0">
                <a:spcBef>
                  <a:spcPts val="0"/>
                </a:spcBef>
                <a:buNone/>
              </a:pPr>
              <a:endParaRPr/>
            </a:p>
          </p:txBody>
        </p:sp>
        <p:sp>
          <p:nvSpPr>
            <p:cNvPr id="1480" name="Shape 1480"/>
            <p:cNvSpPr/>
            <p:nvPr/>
          </p:nvSpPr>
          <p:spPr>
            <a:xfrm>
              <a:off x="4928925" y="1431100"/>
              <a:ext cx="2120300" cy="2076600"/>
            </a:xfrm>
            <a:custGeom>
              <a:avLst/>
              <a:gdLst/>
              <a:ahLst/>
              <a:cxnLst/>
              <a:rect l="0" t="0" r="0" b="0"/>
              <a:pathLst>
                <a:path w="84812" h="83064" extrusionOk="0">
                  <a:moveTo>
                    <a:pt x="1" y="0"/>
                  </a:moveTo>
                  <a:lnTo>
                    <a:pt x="83199" y="83063"/>
                  </a:lnTo>
                  <a:lnTo>
                    <a:pt x="84812" y="80106"/>
                  </a:lnTo>
                  <a:lnTo>
                    <a:pt x="4705" y="0"/>
                  </a:lnTo>
                  <a:close/>
                </a:path>
              </a:pathLst>
            </a:custGeom>
            <a:solidFill>
              <a:srgbClr val="21AED9"/>
            </a:solidFill>
            <a:ln>
              <a:noFill/>
            </a:ln>
          </p:spPr>
          <p:txBody>
            <a:bodyPr lIns="91425" tIns="91425" rIns="91425" bIns="91425" anchor="ctr" anchorCtr="0">
              <a:noAutofit/>
            </a:bodyPr>
            <a:lstStyle/>
            <a:p>
              <a:pPr lvl="0">
                <a:spcBef>
                  <a:spcPts val="0"/>
                </a:spcBef>
                <a:buNone/>
              </a:pPr>
              <a:endParaRPr/>
            </a:p>
          </p:txBody>
        </p:sp>
        <p:sp>
          <p:nvSpPr>
            <p:cNvPr id="1481" name="Shape 1481"/>
            <p:cNvSpPr/>
            <p:nvPr/>
          </p:nvSpPr>
          <p:spPr>
            <a:xfrm>
              <a:off x="5026375" y="1431100"/>
              <a:ext cx="2059825" cy="2016100"/>
            </a:xfrm>
            <a:custGeom>
              <a:avLst/>
              <a:gdLst/>
              <a:ahLst/>
              <a:cxnLst/>
              <a:rect l="0" t="0" r="0" b="0"/>
              <a:pathLst>
                <a:path w="82393" h="80644" extrusionOk="0">
                  <a:moveTo>
                    <a:pt x="0" y="0"/>
                  </a:moveTo>
                  <a:lnTo>
                    <a:pt x="80645" y="80644"/>
                  </a:lnTo>
                  <a:lnTo>
                    <a:pt x="82392" y="77687"/>
                  </a:lnTo>
                  <a:lnTo>
                    <a:pt x="4705" y="0"/>
                  </a:lnTo>
                  <a:close/>
                </a:path>
              </a:pathLst>
            </a:custGeom>
            <a:solidFill>
              <a:srgbClr val="22ADD9"/>
            </a:solidFill>
            <a:ln>
              <a:noFill/>
            </a:ln>
          </p:spPr>
          <p:txBody>
            <a:bodyPr lIns="91425" tIns="91425" rIns="91425" bIns="91425" anchor="ctr" anchorCtr="0">
              <a:noAutofit/>
            </a:bodyPr>
            <a:lstStyle/>
            <a:p>
              <a:pPr lvl="0">
                <a:spcBef>
                  <a:spcPts val="0"/>
                </a:spcBef>
                <a:buNone/>
              </a:pPr>
              <a:endParaRPr/>
            </a:p>
          </p:txBody>
        </p:sp>
        <p:sp>
          <p:nvSpPr>
            <p:cNvPr id="1482" name="Shape 1482"/>
            <p:cNvSpPr/>
            <p:nvPr/>
          </p:nvSpPr>
          <p:spPr>
            <a:xfrm>
              <a:off x="5123825" y="1431100"/>
              <a:ext cx="1995975" cy="1955625"/>
            </a:xfrm>
            <a:custGeom>
              <a:avLst/>
              <a:gdLst/>
              <a:ahLst/>
              <a:cxnLst/>
              <a:rect l="0" t="0" r="0" b="0"/>
              <a:pathLst>
                <a:path w="79839" h="78225" extrusionOk="0">
                  <a:moveTo>
                    <a:pt x="0" y="0"/>
                  </a:moveTo>
                  <a:lnTo>
                    <a:pt x="78225" y="78225"/>
                  </a:lnTo>
                  <a:lnTo>
                    <a:pt x="79838" y="75268"/>
                  </a:lnTo>
                  <a:lnTo>
                    <a:pt x="4705" y="0"/>
                  </a:lnTo>
                  <a:close/>
                </a:path>
              </a:pathLst>
            </a:custGeom>
            <a:solidFill>
              <a:srgbClr val="23ABDA"/>
            </a:solidFill>
            <a:ln>
              <a:noFill/>
            </a:ln>
          </p:spPr>
          <p:txBody>
            <a:bodyPr lIns="91425" tIns="91425" rIns="91425" bIns="91425" anchor="ctr" anchorCtr="0">
              <a:noAutofit/>
            </a:bodyPr>
            <a:lstStyle/>
            <a:p>
              <a:pPr lvl="0">
                <a:spcBef>
                  <a:spcPts val="0"/>
                </a:spcBef>
                <a:buNone/>
              </a:pPr>
              <a:endParaRPr/>
            </a:p>
          </p:txBody>
        </p:sp>
        <p:sp>
          <p:nvSpPr>
            <p:cNvPr id="1483" name="Shape 1483"/>
            <p:cNvSpPr/>
            <p:nvPr/>
          </p:nvSpPr>
          <p:spPr>
            <a:xfrm>
              <a:off x="5221275" y="1431100"/>
              <a:ext cx="1935475" cy="1891775"/>
            </a:xfrm>
            <a:custGeom>
              <a:avLst/>
              <a:gdLst/>
              <a:ahLst/>
              <a:cxnLst/>
              <a:rect l="0" t="0" r="0" b="0"/>
              <a:pathLst>
                <a:path w="77419" h="75671" extrusionOk="0">
                  <a:moveTo>
                    <a:pt x="0" y="0"/>
                  </a:moveTo>
                  <a:lnTo>
                    <a:pt x="75671" y="75671"/>
                  </a:lnTo>
                  <a:lnTo>
                    <a:pt x="77419" y="72714"/>
                  </a:lnTo>
                  <a:lnTo>
                    <a:pt x="4570" y="0"/>
                  </a:lnTo>
                  <a:close/>
                </a:path>
              </a:pathLst>
            </a:custGeom>
            <a:solidFill>
              <a:srgbClr val="25A9DA"/>
            </a:solidFill>
            <a:ln>
              <a:noFill/>
            </a:ln>
          </p:spPr>
          <p:txBody>
            <a:bodyPr lIns="91425" tIns="91425" rIns="91425" bIns="91425" anchor="ctr" anchorCtr="0">
              <a:noAutofit/>
            </a:bodyPr>
            <a:lstStyle/>
            <a:p>
              <a:pPr lvl="0">
                <a:spcBef>
                  <a:spcPts val="0"/>
                </a:spcBef>
                <a:buNone/>
              </a:pPr>
              <a:endParaRPr/>
            </a:p>
          </p:txBody>
        </p:sp>
        <p:sp>
          <p:nvSpPr>
            <p:cNvPr id="1484" name="Shape 1484"/>
            <p:cNvSpPr/>
            <p:nvPr/>
          </p:nvSpPr>
          <p:spPr>
            <a:xfrm>
              <a:off x="5318700" y="1431100"/>
              <a:ext cx="1875025" cy="1831300"/>
            </a:xfrm>
            <a:custGeom>
              <a:avLst/>
              <a:gdLst/>
              <a:ahLst/>
              <a:cxnLst/>
              <a:rect l="0" t="0" r="0" b="0"/>
              <a:pathLst>
                <a:path w="75001" h="73252" extrusionOk="0">
                  <a:moveTo>
                    <a:pt x="1" y="0"/>
                  </a:moveTo>
                  <a:lnTo>
                    <a:pt x="73253" y="73251"/>
                  </a:lnTo>
                  <a:lnTo>
                    <a:pt x="75000" y="70295"/>
                  </a:lnTo>
                  <a:lnTo>
                    <a:pt x="4571" y="0"/>
                  </a:lnTo>
                  <a:close/>
                </a:path>
              </a:pathLst>
            </a:custGeom>
            <a:solidFill>
              <a:srgbClr val="26A8DB"/>
            </a:solidFill>
            <a:ln>
              <a:noFill/>
            </a:ln>
          </p:spPr>
          <p:txBody>
            <a:bodyPr lIns="91425" tIns="91425" rIns="91425" bIns="91425" anchor="ctr" anchorCtr="0">
              <a:noAutofit/>
            </a:bodyPr>
            <a:lstStyle/>
            <a:p>
              <a:pPr lvl="0">
                <a:spcBef>
                  <a:spcPts val="0"/>
                </a:spcBef>
                <a:buNone/>
              </a:pPr>
              <a:endParaRPr/>
            </a:p>
          </p:txBody>
        </p:sp>
        <p:sp>
          <p:nvSpPr>
            <p:cNvPr id="1485" name="Shape 1485"/>
            <p:cNvSpPr/>
            <p:nvPr/>
          </p:nvSpPr>
          <p:spPr>
            <a:xfrm>
              <a:off x="5416150" y="1431100"/>
              <a:ext cx="1811175" cy="1770825"/>
            </a:xfrm>
            <a:custGeom>
              <a:avLst/>
              <a:gdLst/>
              <a:ahLst/>
              <a:cxnLst/>
              <a:rect l="0" t="0" r="0" b="0"/>
              <a:pathLst>
                <a:path w="72447" h="70833" extrusionOk="0">
                  <a:moveTo>
                    <a:pt x="1" y="0"/>
                  </a:moveTo>
                  <a:lnTo>
                    <a:pt x="70699" y="70832"/>
                  </a:lnTo>
                  <a:lnTo>
                    <a:pt x="72446" y="67875"/>
                  </a:lnTo>
                  <a:lnTo>
                    <a:pt x="4571" y="0"/>
                  </a:lnTo>
                  <a:close/>
                </a:path>
              </a:pathLst>
            </a:custGeom>
            <a:solidFill>
              <a:srgbClr val="27A6DC"/>
            </a:solidFill>
            <a:ln>
              <a:noFill/>
            </a:ln>
          </p:spPr>
          <p:txBody>
            <a:bodyPr lIns="91425" tIns="91425" rIns="91425" bIns="91425" anchor="ctr" anchorCtr="0">
              <a:noAutofit/>
            </a:bodyPr>
            <a:lstStyle/>
            <a:p>
              <a:pPr lvl="0">
                <a:spcBef>
                  <a:spcPts val="0"/>
                </a:spcBef>
                <a:buNone/>
              </a:pPr>
              <a:endParaRPr/>
            </a:p>
          </p:txBody>
        </p:sp>
        <p:sp>
          <p:nvSpPr>
            <p:cNvPr id="1486" name="Shape 1486"/>
            <p:cNvSpPr/>
            <p:nvPr/>
          </p:nvSpPr>
          <p:spPr>
            <a:xfrm>
              <a:off x="5510250" y="1431100"/>
              <a:ext cx="1754025" cy="1706975"/>
            </a:xfrm>
            <a:custGeom>
              <a:avLst/>
              <a:gdLst/>
              <a:ahLst/>
              <a:cxnLst/>
              <a:rect l="0" t="0" r="0" b="0"/>
              <a:pathLst>
                <a:path w="70161" h="68279" extrusionOk="0">
                  <a:moveTo>
                    <a:pt x="0" y="0"/>
                  </a:moveTo>
                  <a:lnTo>
                    <a:pt x="68413" y="68278"/>
                  </a:lnTo>
                  <a:lnTo>
                    <a:pt x="70161" y="65456"/>
                  </a:lnTo>
                  <a:lnTo>
                    <a:pt x="4704" y="0"/>
                  </a:lnTo>
                  <a:close/>
                </a:path>
              </a:pathLst>
            </a:custGeom>
            <a:solidFill>
              <a:srgbClr val="28A4DC"/>
            </a:solidFill>
            <a:ln>
              <a:noFill/>
            </a:ln>
          </p:spPr>
          <p:txBody>
            <a:bodyPr lIns="91425" tIns="91425" rIns="91425" bIns="91425" anchor="ctr" anchorCtr="0">
              <a:noAutofit/>
            </a:bodyPr>
            <a:lstStyle/>
            <a:p>
              <a:pPr lvl="0">
                <a:spcBef>
                  <a:spcPts val="0"/>
                </a:spcBef>
                <a:buNone/>
              </a:pPr>
              <a:endParaRPr/>
            </a:p>
          </p:txBody>
        </p:sp>
        <p:sp>
          <p:nvSpPr>
            <p:cNvPr id="1487" name="Shape 1487"/>
            <p:cNvSpPr/>
            <p:nvPr/>
          </p:nvSpPr>
          <p:spPr>
            <a:xfrm>
              <a:off x="5607675" y="1431100"/>
              <a:ext cx="1690200" cy="1646500"/>
            </a:xfrm>
            <a:custGeom>
              <a:avLst/>
              <a:gdLst/>
              <a:ahLst/>
              <a:cxnLst/>
              <a:rect l="0" t="0" r="0" b="0"/>
              <a:pathLst>
                <a:path w="67608" h="65860" extrusionOk="0">
                  <a:moveTo>
                    <a:pt x="1" y="0"/>
                  </a:moveTo>
                  <a:lnTo>
                    <a:pt x="65995" y="65859"/>
                  </a:lnTo>
                  <a:lnTo>
                    <a:pt x="67608" y="62902"/>
                  </a:lnTo>
                  <a:lnTo>
                    <a:pt x="4705" y="0"/>
                  </a:lnTo>
                  <a:close/>
                </a:path>
              </a:pathLst>
            </a:custGeom>
            <a:solidFill>
              <a:srgbClr val="29A2DD"/>
            </a:solidFill>
            <a:ln>
              <a:noFill/>
            </a:ln>
          </p:spPr>
          <p:txBody>
            <a:bodyPr lIns="91425" tIns="91425" rIns="91425" bIns="91425" anchor="ctr" anchorCtr="0">
              <a:noAutofit/>
            </a:bodyPr>
            <a:lstStyle/>
            <a:p>
              <a:pPr lvl="0">
                <a:spcBef>
                  <a:spcPts val="0"/>
                </a:spcBef>
                <a:buNone/>
              </a:pPr>
              <a:endParaRPr/>
            </a:p>
          </p:txBody>
        </p:sp>
        <p:sp>
          <p:nvSpPr>
            <p:cNvPr id="1488" name="Shape 1488"/>
            <p:cNvSpPr/>
            <p:nvPr/>
          </p:nvSpPr>
          <p:spPr>
            <a:xfrm>
              <a:off x="5705125" y="1431100"/>
              <a:ext cx="1629725" cy="1586000"/>
            </a:xfrm>
            <a:custGeom>
              <a:avLst/>
              <a:gdLst/>
              <a:ahLst/>
              <a:cxnLst/>
              <a:rect l="0" t="0" r="0" b="0"/>
              <a:pathLst>
                <a:path w="65189" h="63440" extrusionOk="0">
                  <a:moveTo>
                    <a:pt x="1" y="0"/>
                  </a:moveTo>
                  <a:lnTo>
                    <a:pt x="63441" y="63440"/>
                  </a:lnTo>
                  <a:lnTo>
                    <a:pt x="65188" y="60483"/>
                  </a:lnTo>
                  <a:lnTo>
                    <a:pt x="4705" y="0"/>
                  </a:lnTo>
                  <a:close/>
                </a:path>
              </a:pathLst>
            </a:custGeom>
            <a:solidFill>
              <a:srgbClr val="2AA1DD"/>
            </a:solidFill>
            <a:ln>
              <a:noFill/>
            </a:ln>
          </p:spPr>
          <p:txBody>
            <a:bodyPr lIns="91425" tIns="91425" rIns="91425" bIns="91425" anchor="ctr" anchorCtr="0">
              <a:noAutofit/>
            </a:bodyPr>
            <a:lstStyle/>
            <a:p>
              <a:pPr lvl="0">
                <a:spcBef>
                  <a:spcPts val="0"/>
                </a:spcBef>
                <a:buNone/>
              </a:pPr>
              <a:endParaRPr/>
            </a:p>
          </p:txBody>
        </p:sp>
        <p:sp>
          <p:nvSpPr>
            <p:cNvPr id="1489" name="Shape 1489"/>
            <p:cNvSpPr/>
            <p:nvPr/>
          </p:nvSpPr>
          <p:spPr>
            <a:xfrm>
              <a:off x="5802575" y="1431100"/>
              <a:ext cx="1565875" cy="1525525"/>
            </a:xfrm>
            <a:custGeom>
              <a:avLst/>
              <a:gdLst/>
              <a:ahLst/>
              <a:cxnLst/>
              <a:rect l="0" t="0" r="0" b="0"/>
              <a:pathLst>
                <a:path w="62635" h="61021" extrusionOk="0">
                  <a:moveTo>
                    <a:pt x="1" y="0"/>
                  </a:moveTo>
                  <a:lnTo>
                    <a:pt x="61021" y="61020"/>
                  </a:lnTo>
                  <a:lnTo>
                    <a:pt x="62634" y="58064"/>
                  </a:lnTo>
                  <a:lnTo>
                    <a:pt x="4705" y="0"/>
                  </a:lnTo>
                  <a:close/>
                </a:path>
              </a:pathLst>
            </a:custGeom>
            <a:solidFill>
              <a:srgbClr val="2B9FDE"/>
            </a:solidFill>
            <a:ln>
              <a:noFill/>
            </a:ln>
          </p:spPr>
          <p:txBody>
            <a:bodyPr lIns="91425" tIns="91425" rIns="91425" bIns="91425" anchor="ctr" anchorCtr="0">
              <a:noAutofit/>
            </a:bodyPr>
            <a:lstStyle/>
            <a:p>
              <a:pPr lvl="0">
                <a:spcBef>
                  <a:spcPts val="0"/>
                </a:spcBef>
                <a:buNone/>
              </a:pPr>
              <a:endParaRPr/>
            </a:p>
          </p:txBody>
        </p:sp>
        <p:sp>
          <p:nvSpPr>
            <p:cNvPr id="1490" name="Shape 1490"/>
            <p:cNvSpPr/>
            <p:nvPr/>
          </p:nvSpPr>
          <p:spPr>
            <a:xfrm>
              <a:off x="5900025" y="1431100"/>
              <a:ext cx="1481850" cy="1461675"/>
            </a:xfrm>
            <a:custGeom>
              <a:avLst/>
              <a:gdLst/>
              <a:ahLst/>
              <a:cxnLst/>
              <a:rect l="0" t="0" r="0" b="0"/>
              <a:pathLst>
                <a:path w="59274" h="58467" extrusionOk="0">
                  <a:moveTo>
                    <a:pt x="0" y="0"/>
                  </a:moveTo>
                  <a:lnTo>
                    <a:pt x="58468" y="58467"/>
                  </a:lnTo>
                  <a:lnTo>
                    <a:pt x="59274" y="57123"/>
                  </a:lnTo>
                  <a:lnTo>
                    <a:pt x="56048" y="51478"/>
                  </a:lnTo>
                  <a:lnTo>
                    <a:pt x="4570" y="0"/>
                  </a:lnTo>
                  <a:close/>
                </a:path>
              </a:pathLst>
            </a:custGeom>
            <a:solidFill>
              <a:srgbClr val="2C9DDE"/>
            </a:solidFill>
            <a:ln>
              <a:noFill/>
            </a:ln>
          </p:spPr>
          <p:txBody>
            <a:bodyPr lIns="91425" tIns="91425" rIns="91425" bIns="91425" anchor="ctr" anchorCtr="0">
              <a:noAutofit/>
            </a:bodyPr>
            <a:lstStyle/>
            <a:p>
              <a:pPr lvl="0">
                <a:spcBef>
                  <a:spcPts val="0"/>
                </a:spcBef>
                <a:buNone/>
              </a:pPr>
              <a:endParaRPr/>
            </a:p>
          </p:txBody>
        </p:sp>
        <p:sp>
          <p:nvSpPr>
            <p:cNvPr id="1491" name="Shape 1491"/>
            <p:cNvSpPr/>
            <p:nvPr/>
          </p:nvSpPr>
          <p:spPr>
            <a:xfrm>
              <a:off x="5997475" y="1431100"/>
              <a:ext cx="1307125" cy="1297025"/>
            </a:xfrm>
            <a:custGeom>
              <a:avLst/>
              <a:gdLst/>
              <a:ahLst/>
              <a:cxnLst/>
              <a:rect l="0" t="0" r="0" b="0"/>
              <a:pathLst>
                <a:path w="52285" h="51881" extrusionOk="0">
                  <a:moveTo>
                    <a:pt x="0" y="0"/>
                  </a:moveTo>
                  <a:lnTo>
                    <a:pt x="51747" y="51881"/>
                  </a:lnTo>
                  <a:lnTo>
                    <a:pt x="52285" y="51478"/>
                  </a:lnTo>
                  <a:lnTo>
                    <a:pt x="46908" y="42338"/>
                  </a:lnTo>
                  <a:lnTo>
                    <a:pt x="4570" y="0"/>
                  </a:lnTo>
                  <a:close/>
                </a:path>
              </a:pathLst>
            </a:custGeom>
            <a:solidFill>
              <a:srgbClr val="2D9CDF"/>
            </a:solidFill>
            <a:ln>
              <a:noFill/>
            </a:ln>
          </p:spPr>
          <p:txBody>
            <a:bodyPr lIns="91425" tIns="91425" rIns="91425" bIns="91425" anchor="ctr" anchorCtr="0">
              <a:noAutofit/>
            </a:bodyPr>
            <a:lstStyle/>
            <a:p>
              <a:pPr lvl="0">
                <a:spcBef>
                  <a:spcPts val="0"/>
                </a:spcBef>
                <a:buNone/>
              </a:pPr>
              <a:endParaRPr/>
            </a:p>
          </p:txBody>
        </p:sp>
        <p:sp>
          <p:nvSpPr>
            <p:cNvPr id="1492" name="Shape 1492"/>
            <p:cNvSpPr/>
            <p:nvPr/>
          </p:nvSpPr>
          <p:spPr>
            <a:xfrm>
              <a:off x="6094900" y="1431100"/>
              <a:ext cx="1075300" cy="1065175"/>
            </a:xfrm>
            <a:custGeom>
              <a:avLst/>
              <a:gdLst/>
              <a:ahLst/>
              <a:cxnLst/>
              <a:rect l="0" t="0" r="0" b="0"/>
              <a:pathLst>
                <a:path w="43012" h="42607" extrusionOk="0">
                  <a:moveTo>
                    <a:pt x="1" y="0"/>
                  </a:moveTo>
                  <a:lnTo>
                    <a:pt x="42608" y="42607"/>
                  </a:lnTo>
                  <a:lnTo>
                    <a:pt x="43011" y="42338"/>
                  </a:lnTo>
                  <a:lnTo>
                    <a:pt x="37769" y="33064"/>
                  </a:lnTo>
                  <a:lnTo>
                    <a:pt x="4571" y="0"/>
                  </a:lnTo>
                  <a:close/>
                </a:path>
              </a:pathLst>
            </a:custGeom>
            <a:solidFill>
              <a:srgbClr val="2F9AE0"/>
            </a:solidFill>
            <a:ln>
              <a:noFill/>
            </a:ln>
          </p:spPr>
          <p:txBody>
            <a:bodyPr lIns="91425" tIns="91425" rIns="91425" bIns="91425" anchor="ctr" anchorCtr="0">
              <a:noAutofit/>
            </a:bodyPr>
            <a:lstStyle/>
            <a:p>
              <a:pPr lvl="0">
                <a:spcBef>
                  <a:spcPts val="0"/>
                </a:spcBef>
                <a:buNone/>
              </a:pPr>
              <a:endParaRPr/>
            </a:p>
          </p:txBody>
        </p:sp>
        <p:sp>
          <p:nvSpPr>
            <p:cNvPr id="1493" name="Shape 1493"/>
            <p:cNvSpPr/>
            <p:nvPr/>
          </p:nvSpPr>
          <p:spPr>
            <a:xfrm>
              <a:off x="6189000" y="1431100"/>
              <a:ext cx="850150" cy="836700"/>
            </a:xfrm>
            <a:custGeom>
              <a:avLst/>
              <a:gdLst/>
              <a:ahLst/>
              <a:cxnLst/>
              <a:rect l="0" t="0" r="0" b="0"/>
              <a:pathLst>
                <a:path w="34006" h="33468" extrusionOk="0">
                  <a:moveTo>
                    <a:pt x="0" y="0"/>
                  </a:moveTo>
                  <a:lnTo>
                    <a:pt x="33602" y="33467"/>
                  </a:lnTo>
                  <a:lnTo>
                    <a:pt x="34005" y="33198"/>
                  </a:lnTo>
                  <a:lnTo>
                    <a:pt x="28629" y="23924"/>
                  </a:lnTo>
                  <a:lnTo>
                    <a:pt x="4705" y="0"/>
                  </a:lnTo>
                  <a:close/>
                </a:path>
              </a:pathLst>
            </a:custGeom>
            <a:solidFill>
              <a:srgbClr val="3098E0"/>
            </a:solidFill>
            <a:ln>
              <a:noFill/>
            </a:ln>
          </p:spPr>
          <p:txBody>
            <a:bodyPr lIns="91425" tIns="91425" rIns="91425" bIns="91425" anchor="ctr" anchorCtr="0">
              <a:noAutofit/>
            </a:bodyPr>
            <a:lstStyle/>
            <a:p>
              <a:pPr lvl="0">
                <a:spcBef>
                  <a:spcPts val="0"/>
                </a:spcBef>
                <a:buNone/>
              </a:pPr>
              <a:endParaRPr/>
            </a:p>
          </p:txBody>
        </p:sp>
        <p:sp>
          <p:nvSpPr>
            <p:cNvPr id="1494" name="Shape 1494"/>
            <p:cNvSpPr/>
            <p:nvPr/>
          </p:nvSpPr>
          <p:spPr>
            <a:xfrm>
              <a:off x="6286450" y="1431100"/>
              <a:ext cx="618300" cy="608200"/>
            </a:xfrm>
            <a:custGeom>
              <a:avLst/>
              <a:gdLst/>
              <a:ahLst/>
              <a:cxnLst/>
              <a:rect l="0" t="0" r="0" b="0"/>
              <a:pathLst>
                <a:path w="24732" h="24328" extrusionOk="0">
                  <a:moveTo>
                    <a:pt x="0" y="0"/>
                  </a:moveTo>
                  <a:lnTo>
                    <a:pt x="24328" y="24328"/>
                  </a:lnTo>
                  <a:lnTo>
                    <a:pt x="24731" y="23924"/>
                  </a:lnTo>
                  <a:lnTo>
                    <a:pt x="19489" y="14785"/>
                  </a:lnTo>
                  <a:lnTo>
                    <a:pt x="4704" y="0"/>
                  </a:lnTo>
                  <a:close/>
                </a:path>
              </a:pathLst>
            </a:custGeom>
            <a:solidFill>
              <a:srgbClr val="3196E1"/>
            </a:solidFill>
            <a:ln>
              <a:noFill/>
            </a:ln>
          </p:spPr>
          <p:txBody>
            <a:bodyPr lIns="91425" tIns="91425" rIns="91425" bIns="91425" anchor="ctr" anchorCtr="0">
              <a:noAutofit/>
            </a:bodyPr>
            <a:lstStyle/>
            <a:p>
              <a:pPr lvl="0">
                <a:spcBef>
                  <a:spcPts val="0"/>
                </a:spcBef>
                <a:buNone/>
              </a:pPr>
              <a:endParaRPr/>
            </a:p>
          </p:txBody>
        </p:sp>
        <p:sp>
          <p:nvSpPr>
            <p:cNvPr id="1495" name="Shape 1495"/>
            <p:cNvSpPr/>
            <p:nvPr/>
          </p:nvSpPr>
          <p:spPr>
            <a:xfrm>
              <a:off x="6383900" y="1431100"/>
              <a:ext cx="389800" cy="376350"/>
            </a:xfrm>
            <a:custGeom>
              <a:avLst/>
              <a:gdLst/>
              <a:ahLst/>
              <a:cxnLst/>
              <a:rect l="0" t="0" r="0" b="0"/>
              <a:pathLst>
                <a:path w="15592" h="15054" extrusionOk="0">
                  <a:moveTo>
                    <a:pt x="0" y="0"/>
                  </a:moveTo>
                  <a:lnTo>
                    <a:pt x="15188" y="15054"/>
                  </a:lnTo>
                  <a:lnTo>
                    <a:pt x="15591" y="14785"/>
                  </a:lnTo>
                  <a:lnTo>
                    <a:pt x="10215" y="5645"/>
                  </a:lnTo>
                  <a:lnTo>
                    <a:pt x="4704" y="0"/>
                  </a:lnTo>
                  <a:close/>
                </a:path>
              </a:pathLst>
            </a:custGeom>
            <a:solidFill>
              <a:srgbClr val="3295E1"/>
            </a:solidFill>
            <a:ln>
              <a:noFill/>
            </a:ln>
          </p:spPr>
          <p:txBody>
            <a:bodyPr lIns="91425" tIns="91425" rIns="91425" bIns="91425" anchor="ctr" anchorCtr="0">
              <a:noAutofit/>
            </a:bodyPr>
            <a:lstStyle/>
            <a:p>
              <a:pPr lvl="0">
                <a:spcBef>
                  <a:spcPts val="0"/>
                </a:spcBef>
                <a:buNone/>
              </a:pPr>
              <a:endParaRPr/>
            </a:p>
          </p:txBody>
        </p:sp>
        <p:sp>
          <p:nvSpPr>
            <p:cNvPr id="1496" name="Shape 1496"/>
            <p:cNvSpPr/>
            <p:nvPr/>
          </p:nvSpPr>
          <p:spPr>
            <a:xfrm>
              <a:off x="6481325" y="1431100"/>
              <a:ext cx="157950" cy="147850"/>
            </a:xfrm>
            <a:custGeom>
              <a:avLst/>
              <a:gdLst/>
              <a:ahLst/>
              <a:cxnLst/>
              <a:rect l="0" t="0" r="0" b="0"/>
              <a:pathLst>
                <a:path w="6318" h="5914" extrusionOk="0">
                  <a:moveTo>
                    <a:pt x="1" y="0"/>
                  </a:moveTo>
                  <a:lnTo>
                    <a:pt x="5915" y="5914"/>
                  </a:lnTo>
                  <a:lnTo>
                    <a:pt x="6318" y="5645"/>
                  </a:lnTo>
                  <a:lnTo>
                    <a:pt x="3092" y="0"/>
                  </a:lnTo>
                  <a:close/>
                </a:path>
              </a:pathLst>
            </a:custGeom>
            <a:solidFill>
              <a:srgbClr val="3393E2"/>
            </a:solidFill>
            <a:ln>
              <a:noFill/>
            </a:ln>
          </p:spPr>
          <p:txBody>
            <a:bodyPr lIns="91425" tIns="91425" rIns="91425" bIns="91425" anchor="ctr" anchorCtr="0">
              <a:noAutofit/>
            </a:bodyPr>
            <a:lstStyle/>
            <a:p>
              <a:pPr lvl="0">
                <a:spcBef>
                  <a:spcPts val="0"/>
                </a:spcBef>
                <a:buNone/>
              </a:pPr>
              <a:endParaRPr/>
            </a:p>
          </p:txBody>
        </p:sp>
      </p:grpSp>
      <p:pic>
        <p:nvPicPr>
          <p:cNvPr id="63" name="Picture 2" descr="solutions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1029" y="1316437"/>
            <a:ext cx="1329053" cy="1329055"/>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8" descr="android, google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8424" y="4278600"/>
            <a:ext cx="309374" cy="30937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699792" y="987574"/>
            <a:ext cx="5638800" cy="727751"/>
          </a:xfrm>
        </p:spPr>
        <p:txBody>
          <a:bodyPr/>
          <a:lstStyle/>
          <a:p>
            <a:r>
              <a:rPr lang="en-US" b="1" dirty="0" smtClean="0">
                <a:latin typeface="Andalus" pitchFamily="18" charset="-78"/>
                <a:cs typeface="Andalus" pitchFamily="18" charset="-78"/>
              </a:rPr>
              <a:t>Solution(Con’t)</a:t>
            </a:r>
            <a:endParaRPr lang="ar-SA" b="1" dirty="0">
              <a:latin typeface="Andalus" pitchFamily="18" charset="-78"/>
              <a:cs typeface="Andalus" pitchFamily="18" charset="-78"/>
            </a:endParaRPr>
          </a:p>
        </p:txBody>
      </p:sp>
      <p:sp>
        <p:nvSpPr>
          <p:cNvPr id="3" name="عنوان فرعي 2"/>
          <p:cNvSpPr>
            <a:spLocks noGrp="1"/>
          </p:cNvSpPr>
          <p:nvPr>
            <p:ph type="subTitle" idx="1"/>
          </p:nvPr>
        </p:nvSpPr>
        <p:spPr>
          <a:xfrm>
            <a:off x="2810078" y="2434471"/>
            <a:ext cx="5696099" cy="784799"/>
          </a:xfrm>
        </p:spPr>
        <p:txBody>
          <a:bodyPr/>
          <a:lstStyle/>
          <a:p>
            <a:pPr marL="342900" indent="-342900">
              <a:buFont typeface="Arial" pitchFamily="34" charset="0"/>
              <a:buChar char="•"/>
            </a:pPr>
            <a:r>
              <a:rPr lang="en-US" sz="2400" dirty="0" smtClean="0">
                <a:latin typeface="Andalus" pitchFamily="18" charset="-78"/>
                <a:cs typeface="Andalus" pitchFamily="18" charset="-78"/>
              </a:rPr>
              <a:t>Posting a job.</a:t>
            </a:r>
          </a:p>
          <a:p>
            <a:pPr marL="342900" indent="-342900">
              <a:buFont typeface="Arial" pitchFamily="34" charset="0"/>
              <a:buChar char="•"/>
            </a:pPr>
            <a:r>
              <a:rPr lang="en-US" sz="2400" dirty="0" smtClean="0">
                <a:latin typeface="Andalus" pitchFamily="18" charset="-78"/>
                <a:cs typeface="Andalus" pitchFamily="18" charset="-78"/>
              </a:rPr>
              <a:t>Finding the applicants that best match the job and skills requirements.</a:t>
            </a:r>
          </a:p>
          <a:p>
            <a:pPr marL="342900" indent="-342900">
              <a:buFont typeface="Arial" pitchFamily="34" charset="0"/>
              <a:buChar char="•"/>
            </a:pPr>
            <a:r>
              <a:rPr lang="en-US" sz="2400" dirty="0" smtClean="0">
                <a:latin typeface="Andalus" pitchFamily="18" charset="-78"/>
                <a:cs typeface="Andalus" pitchFamily="18" charset="-78"/>
              </a:rPr>
              <a:t>Arranging interviews.</a:t>
            </a:r>
          </a:p>
          <a:p>
            <a:pPr marL="342900" indent="-342900">
              <a:buFont typeface="Arial" pitchFamily="34" charset="0"/>
              <a:buChar char="•"/>
            </a:pPr>
            <a:r>
              <a:rPr lang="en-US" sz="2400" dirty="0" smtClean="0">
                <a:latin typeface="Andalus" pitchFamily="18" charset="-78"/>
                <a:cs typeface="Andalus" pitchFamily="18" charset="-78"/>
              </a:rPr>
              <a:t>Real-time notifications. </a:t>
            </a:r>
            <a:endParaRPr lang="ar-SA" sz="2400" dirty="0">
              <a:latin typeface="Andalus" pitchFamily="18" charset="-78"/>
              <a:cs typeface="Andalus" pitchFamily="18" charset="-78"/>
            </a:endParaRPr>
          </a:p>
        </p:txBody>
      </p:sp>
      <p:sp>
        <p:nvSpPr>
          <p:cNvPr id="4" name="مربع نص 3"/>
          <p:cNvSpPr txBox="1"/>
          <p:nvPr/>
        </p:nvSpPr>
        <p:spPr>
          <a:xfrm>
            <a:off x="2855834" y="1851670"/>
            <a:ext cx="3024336" cy="461665"/>
          </a:xfrm>
          <a:prstGeom prst="rect">
            <a:avLst/>
          </a:prstGeom>
          <a:noFill/>
        </p:spPr>
        <p:txBody>
          <a:bodyPr wrap="square" rtlCol="1">
            <a:spAutoFit/>
          </a:bodyPr>
          <a:lstStyle/>
          <a:p>
            <a:r>
              <a:rPr lang="en-US" sz="2400" dirty="0" smtClean="0">
                <a:solidFill>
                  <a:schemeClr val="bg1"/>
                </a:solidFill>
                <a:latin typeface="Andalus" pitchFamily="18" charset="-78"/>
                <a:cs typeface="Andalus" pitchFamily="18" charset="-78"/>
              </a:rPr>
              <a:t>Company Features :</a:t>
            </a:r>
            <a:endParaRPr lang="ar-SA" sz="2400" dirty="0">
              <a:solidFill>
                <a:schemeClr val="bg1"/>
              </a:solidFill>
              <a:latin typeface="Andalus" pitchFamily="18" charset="-78"/>
              <a:cs typeface="Andalus" pitchFamily="18" charset="-78"/>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563638"/>
            <a:ext cx="2046000" cy="2046000"/>
          </a:xfrm>
          <a:prstGeom prst="rect">
            <a:avLst/>
          </a:prstGeom>
        </p:spPr>
      </p:pic>
    </p:spTree>
    <p:extLst>
      <p:ext uri="{BB962C8B-B14F-4D97-AF65-F5344CB8AC3E}">
        <p14:creationId xmlns:p14="http://schemas.microsoft.com/office/powerpoint/2010/main" val="3653036936"/>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E293C"/>
        </a:soli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2699792" y="807791"/>
            <a:ext cx="5638800" cy="827855"/>
          </a:xfrm>
        </p:spPr>
        <p:txBody>
          <a:bodyPr/>
          <a:lstStyle/>
          <a:p>
            <a:r>
              <a:rPr lang="en-US" b="1" dirty="0" smtClean="0">
                <a:latin typeface="Andalus" pitchFamily="18" charset="-78"/>
                <a:cs typeface="Andalus" pitchFamily="18" charset="-78"/>
              </a:rPr>
              <a:t>Solution(Con’t)</a:t>
            </a:r>
            <a:endParaRPr lang="ar-SA" b="1" dirty="0">
              <a:latin typeface="Andalus" pitchFamily="18" charset="-78"/>
              <a:cs typeface="Andalus" pitchFamily="18" charset="-78"/>
            </a:endParaRPr>
          </a:p>
        </p:txBody>
      </p:sp>
      <p:sp>
        <p:nvSpPr>
          <p:cNvPr id="3" name="عنوان فرعي 2"/>
          <p:cNvSpPr>
            <a:spLocks noGrp="1"/>
          </p:cNvSpPr>
          <p:nvPr>
            <p:ph type="subTitle" idx="1"/>
          </p:nvPr>
        </p:nvSpPr>
        <p:spPr>
          <a:xfrm>
            <a:off x="2843808" y="2355726"/>
            <a:ext cx="5696099" cy="784799"/>
          </a:xfrm>
        </p:spPr>
        <p:txBody>
          <a:bodyPr/>
          <a:lstStyle/>
          <a:p>
            <a:pPr marL="342900" indent="-342900">
              <a:buFont typeface="Arial" pitchFamily="34" charset="0"/>
              <a:buChar char="•"/>
            </a:pPr>
            <a:r>
              <a:rPr lang="en-US" sz="2400" dirty="0" smtClean="0">
                <a:latin typeface="Andalus" pitchFamily="18" charset="-78"/>
                <a:cs typeface="Andalus" pitchFamily="18" charset="-78"/>
              </a:rPr>
              <a:t>Confirming interview appointments.</a:t>
            </a:r>
          </a:p>
          <a:p>
            <a:pPr marL="342900" indent="-342900">
              <a:buFont typeface="Arial" pitchFamily="34" charset="0"/>
              <a:buChar char="•"/>
            </a:pPr>
            <a:r>
              <a:rPr lang="en-US" sz="2400" dirty="0" smtClean="0">
                <a:latin typeface="Andalus" pitchFamily="18" charset="-78"/>
                <a:cs typeface="Andalus" pitchFamily="18" charset="-78"/>
              </a:rPr>
              <a:t>Rejecting interview appointments.</a:t>
            </a:r>
          </a:p>
          <a:p>
            <a:pPr marL="342900" indent="-342900">
              <a:buFont typeface="Arial" pitchFamily="34" charset="0"/>
              <a:buChar char="•"/>
            </a:pPr>
            <a:r>
              <a:rPr lang="en-US" sz="2400" dirty="0" smtClean="0">
                <a:latin typeface="Andalus" pitchFamily="18" charset="-78"/>
                <a:cs typeface="Andalus" pitchFamily="18" charset="-78"/>
              </a:rPr>
              <a:t>Interviewing tips.</a:t>
            </a:r>
          </a:p>
          <a:p>
            <a:pPr marL="342900" indent="-342900">
              <a:buFont typeface="Arial" pitchFamily="34" charset="0"/>
              <a:buChar char="•"/>
            </a:pPr>
            <a:r>
              <a:rPr lang="en-US" sz="2400" dirty="0" smtClean="0">
                <a:latin typeface="Andalus" pitchFamily="18" charset="-78"/>
                <a:cs typeface="Andalus" pitchFamily="18" charset="-78"/>
              </a:rPr>
              <a:t>Latest news that are related to their major.</a:t>
            </a:r>
          </a:p>
          <a:p>
            <a:pPr marL="342900" indent="-342900">
              <a:buFont typeface="Arial" pitchFamily="34" charset="0"/>
              <a:buChar char="•"/>
            </a:pPr>
            <a:r>
              <a:rPr lang="en-US" sz="2400" dirty="0" smtClean="0">
                <a:latin typeface="Andalus" pitchFamily="18" charset="-78"/>
                <a:cs typeface="Andalus" pitchFamily="18" charset="-78"/>
              </a:rPr>
              <a:t>Real-time notifications.</a:t>
            </a:r>
            <a:endParaRPr lang="ar-SA" sz="2400" dirty="0">
              <a:latin typeface="Andalus" pitchFamily="18" charset="-78"/>
              <a:cs typeface="Andalus" pitchFamily="18" charset="-78"/>
            </a:endParaRPr>
          </a:p>
        </p:txBody>
      </p:sp>
      <p:sp>
        <p:nvSpPr>
          <p:cNvPr id="4" name="مربع نص 3"/>
          <p:cNvSpPr txBox="1"/>
          <p:nvPr/>
        </p:nvSpPr>
        <p:spPr>
          <a:xfrm>
            <a:off x="2843808" y="1779662"/>
            <a:ext cx="3096344" cy="461665"/>
          </a:xfrm>
          <a:prstGeom prst="rect">
            <a:avLst/>
          </a:prstGeom>
          <a:noFill/>
        </p:spPr>
        <p:txBody>
          <a:bodyPr wrap="square" rtlCol="1">
            <a:spAutoFit/>
          </a:bodyPr>
          <a:lstStyle/>
          <a:p>
            <a:r>
              <a:rPr lang="en-US" sz="2400" dirty="0" smtClean="0">
                <a:solidFill>
                  <a:schemeClr val="bg1"/>
                </a:solidFill>
                <a:latin typeface="Andalus" pitchFamily="18" charset="-78"/>
                <a:cs typeface="Andalus" pitchFamily="18" charset="-78"/>
              </a:rPr>
              <a:t>Applicants Features:</a:t>
            </a:r>
            <a:endParaRPr lang="ar-SA" sz="2400" dirty="0">
              <a:solidFill>
                <a:schemeClr val="bg1"/>
              </a:solidFill>
              <a:latin typeface="Andalus" pitchFamily="18" charset="-78"/>
              <a:cs typeface="Andalus" pitchFamily="18" charset="-78"/>
            </a:endParaRPr>
          </a:p>
        </p:txBody>
      </p:sp>
      <p:pic>
        <p:nvPicPr>
          <p:cNvPr id="7" name="Picture 6"/>
          <p:cNvPicPr>
            <a:picLocks noChangeAspect="1"/>
          </p:cNvPicPr>
          <p:nvPr/>
        </p:nvPicPr>
        <p:blipFill>
          <a:blip r:embed="rId2">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755576" y="1824588"/>
            <a:ext cx="1326105" cy="1346506"/>
          </a:xfrm>
          <a:prstGeom prst="rect">
            <a:avLst/>
          </a:prstGeom>
          <a:noFill/>
        </p:spPr>
      </p:pic>
    </p:spTree>
    <p:extLst>
      <p:ext uri="{BB962C8B-B14F-4D97-AF65-F5344CB8AC3E}">
        <p14:creationId xmlns:p14="http://schemas.microsoft.com/office/powerpoint/2010/main" val="3979050042"/>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11"/>
        <p:cNvGrpSpPr/>
        <p:nvPr/>
      </p:nvGrpSpPr>
      <p:grpSpPr>
        <a:xfrm>
          <a:off x="0" y="0"/>
          <a:ext cx="0" cy="0"/>
          <a:chOff x="0" y="0"/>
          <a:chExt cx="0" cy="0"/>
        </a:xfrm>
      </p:grpSpPr>
      <p:sp>
        <p:nvSpPr>
          <p:cNvPr id="1512" name="Shape 1512"/>
          <p:cNvSpPr txBox="1">
            <a:spLocks noGrp="1"/>
          </p:cNvSpPr>
          <p:nvPr>
            <p:ph type="body" idx="1"/>
          </p:nvPr>
        </p:nvSpPr>
        <p:spPr>
          <a:xfrm>
            <a:off x="1763688" y="1779662"/>
            <a:ext cx="5413212" cy="2663699"/>
          </a:xfrm>
          <a:prstGeom prst="rect">
            <a:avLst/>
          </a:prstGeom>
        </p:spPr>
        <p:txBody>
          <a:bodyPr lIns="91425" tIns="91425" rIns="91425" bIns="91425" anchor="t" anchorCtr="0">
            <a:noAutofit/>
          </a:bodyPr>
          <a:lstStyle/>
          <a:p>
            <a:pPr marL="285750" indent="-285750"/>
            <a:r>
              <a:rPr lang="en" sz="2400" dirty="0" smtClean="0">
                <a:latin typeface="Andalus" pitchFamily="18" charset="-78"/>
                <a:cs typeface="Andalus" pitchFamily="18" charset="-78"/>
              </a:rPr>
              <a:t>Android Studio.</a:t>
            </a:r>
          </a:p>
          <a:p>
            <a:pPr marL="285750" indent="-285750"/>
            <a:r>
              <a:rPr lang="en" sz="2400" dirty="0" smtClean="0">
                <a:latin typeface="Andalus" pitchFamily="18" charset="-78"/>
                <a:cs typeface="Andalus" pitchFamily="18" charset="-78"/>
              </a:rPr>
              <a:t>Netbeans.</a:t>
            </a:r>
          </a:p>
          <a:p>
            <a:pPr marL="285750" indent="-285750"/>
            <a:r>
              <a:rPr lang="en" sz="2400" dirty="0" smtClean="0">
                <a:latin typeface="Andalus" pitchFamily="18" charset="-78"/>
                <a:cs typeface="Andalus" pitchFamily="18" charset="-78"/>
              </a:rPr>
              <a:t>Database:</a:t>
            </a:r>
            <a:endParaRPr lang="en" sz="2400" dirty="0">
              <a:latin typeface="Andalus" pitchFamily="18" charset="-78"/>
              <a:cs typeface="Andalus" pitchFamily="18" charset="-78"/>
            </a:endParaRPr>
          </a:p>
          <a:p>
            <a:pPr>
              <a:buNone/>
            </a:pPr>
            <a:r>
              <a:rPr lang="en" sz="2400" dirty="0" smtClean="0">
                <a:latin typeface="Andalus" pitchFamily="18" charset="-78"/>
                <a:cs typeface="Andalus" pitchFamily="18" charset="-78"/>
              </a:rPr>
              <a:t>      * MYSQL Database (Server).</a:t>
            </a:r>
          </a:p>
          <a:p>
            <a:pPr marL="285750" indent="-285750"/>
            <a:r>
              <a:rPr lang="en" sz="2400" dirty="0" smtClean="0">
                <a:latin typeface="Andalus" pitchFamily="18" charset="-78"/>
                <a:cs typeface="Andalus" pitchFamily="18" charset="-78"/>
              </a:rPr>
              <a:t>PHP with MVC framework.</a:t>
            </a:r>
          </a:p>
          <a:p>
            <a:pPr marL="285750" indent="-285750"/>
            <a:r>
              <a:rPr lang="en" sz="2400" dirty="0" smtClean="0">
                <a:latin typeface="Andalus" pitchFamily="18" charset="-78"/>
                <a:cs typeface="Andalus" pitchFamily="18" charset="-78"/>
              </a:rPr>
              <a:t>Pushbots.</a:t>
            </a:r>
          </a:p>
          <a:p>
            <a:pPr marL="285750" indent="-285750"/>
            <a:r>
              <a:rPr lang="en" sz="2400" dirty="0" smtClean="0">
                <a:latin typeface="Andalus" pitchFamily="18" charset="-78"/>
                <a:cs typeface="Andalus" pitchFamily="18" charset="-78"/>
              </a:rPr>
              <a:t>Google Cloud Messaging (GCM)</a:t>
            </a:r>
          </a:p>
          <a:p>
            <a:pPr marL="285750" indent="-285750"/>
            <a:endParaRPr lang="en" dirty="0" smtClean="0"/>
          </a:p>
        </p:txBody>
      </p:sp>
      <p:sp>
        <p:nvSpPr>
          <p:cNvPr id="1513" name="Shape 1513"/>
          <p:cNvSpPr txBox="1">
            <a:spLocks noGrp="1"/>
          </p:cNvSpPr>
          <p:nvPr>
            <p:ph type="title"/>
          </p:nvPr>
        </p:nvSpPr>
        <p:spPr>
          <a:xfrm>
            <a:off x="1732700" y="1275606"/>
            <a:ext cx="6295684" cy="645300"/>
          </a:xfrm>
          <a:prstGeom prst="rect">
            <a:avLst/>
          </a:prstGeom>
        </p:spPr>
        <p:txBody>
          <a:bodyPr lIns="91425" tIns="91425" rIns="91425" bIns="91425" anchor="b" anchorCtr="0">
            <a:noAutofit/>
          </a:bodyPr>
          <a:lstStyle/>
          <a:p>
            <a:pPr lvl="0">
              <a:spcBef>
                <a:spcPts val="0"/>
              </a:spcBef>
              <a:buNone/>
            </a:pPr>
            <a:r>
              <a:rPr lang="en" dirty="0" smtClean="0">
                <a:latin typeface="Andalus" pitchFamily="18" charset="-78"/>
                <a:cs typeface="Andalus" pitchFamily="18" charset="-78"/>
              </a:rPr>
              <a:t>Tool And Technologies</a:t>
            </a:r>
            <a:endParaRPr lang="en" dirty="0">
              <a:latin typeface="Andalus" pitchFamily="18" charset="-78"/>
              <a:cs typeface="Andalus" pitchFamily="18" charset="-78"/>
            </a:endParaRPr>
          </a:p>
        </p:txBody>
      </p:sp>
      <p:pic>
        <p:nvPicPr>
          <p:cNvPr id="6" name="Picture 8" descr="android, google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4368" y="3867894"/>
            <a:ext cx="576064" cy="57606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619672" y="555526"/>
            <a:ext cx="7159625" cy="644525"/>
          </a:xfrm>
        </p:spPr>
        <p:txBody>
          <a:bodyPr/>
          <a:lstStyle/>
          <a:p>
            <a:r>
              <a:rPr lang="en-US" dirty="0" smtClean="0"/>
              <a:t>Hirey in a business view </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200051"/>
            <a:ext cx="6048672" cy="3743676"/>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267494"/>
            <a:ext cx="699542" cy="699542"/>
          </a:xfrm>
          <a:prstGeom prst="rect">
            <a:avLst/>
          </a:prstGeom>
          <a:noFill/>
          <a:effectLst>
            <a:outerShdw blurRad="50800" dist="50800" dir="5400000" algn="ctr" rotWithShape="0">
              <a:srgbClr val="000000">
                <a:alpha val="76000"/>
              </a:srgbClr>
            </a:outerShdw>
          </a:effectLst>
        </p:spPr>
      </p:pic>
    </p:spTree>
    <p:extLst>
      <p:ext uri="{BB962C8B-B14F-4D97-AF65-F5344CB8AC3E}">
        <p14:creationId xmlns:p14="http://schemas.microsoft.com/office/powerpoint/2010/main" val="268546405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theme1.xml><?xml version="1.0" encoding="utf-8"?>
<a:theme xmlns:a="http://schemas.openxmlformats.org/drawingml/2006/main" name="Imogen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1065</TotalTime>
  <Words>473</Words>
  <Application>Microsoft Office PowerPoint</Application>
  <PresentationFormat>On-screen Show (16:9)</PresentationFormat>
  <Paragraphs>107</Paragraphs>
  <Slides>29</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MS PGothic</vt:lpstr>
      <vt:lpstr>Muli</vt:lpstr>
      <vt:lpstr>Nixie One</vt:lpstr>
      <vt:lpstr>Times New Roman</vt:lpstr>
      <vt:lpstr>Wingdings</vt:lpstr>
      <vt:lpstr>Andalus</vt:lpstr>
      <vt:lpstr>Imogen template</vt:lpstr>
      <vt:lpstr>Staffing Management Project</vt:lpstr>
      <vt:lpstr>OutLine</vt:lpstr>
      <vt:lpstr>PowerPoint Presentation</vt:lpstr>
      <vt:lpstr>Problem </vt:lpstr>
      <vt:lpstr>Solution</vt:lpstr>
      <vt:lpstr>Solution(Con’t)</vt:lpstr>
      <vt:lpstr>Solution(Con’t)</vt:lpstr>
      <vt:lpstr>Tool And Technologies</vt:lpstr>
      <vt:lpstr>Hirey in a business view </vt:lpstr>
      <vt:lpstr>How it works</vt:lpstr>
      <vt:lpstr>How it works</vt:lpstr>
      <vt:lpstr>  How it works</vt:lpstr>
      <vt:lpstr>How it works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Demo Time.</vt:lpstr>
      <vt:lpstr>Thanks!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Android Parental Control and Monitoring App</dc:title>
  <cp:lastModifiedBy>Rami hussein</cp:lastModifiedBy>
  <cp:revision>71</cp:revision>
  <dcterms:modified xsi:type="dcterms:W3CDTF">2016-05-18T16:52:32Z</dcterms:modified>
</cp:coreProperties>
</file>