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Lst>
  <p:notesMasterIdLst>
    <p:notesMasterId r:id="rId31"/>
  </p:notesMasterIdLst>
  <p:sldIdLst>
    <p:sldId id="256" r:id="rId2"/>
    <p:sldId id="291" r:id="rId3"/>
    <p:sldId id="286" r:id="rId4"/>
    <p:sldId id="259" r:id="rId5"/>
    <p:sldId id="262" r:id="rId6"/>
    <p:sldId id="288" r:id="rId7"/>
    <p:sldId id="289" r:id="rId8"/>
    <p:sldId id="263" r:id="rId9"/>
    <p:sldId id="307" r:id="rId10"/>
    <p:sldId id="272" r:id="rId11"/>
    <p:sldId id="305" r:id="rId12"/>
    <p:sldId id="306" r:id="rId13"/>
    <p:sldId id="304" r:id="rId14"/>
    <p:sldId id="279" r:id="rId15"/>
    <p:sldId id="294" r:id="rId16"/>
    <p:sldId id="295" r:id="rId17"/>
    <p:sldId id="298" r:id="rId18"/>
    <p:sldId id="299" r:id="rId19"/>
    <p:sldId id="300" r:id="rId20"/>
    <p:sldId id="293" r:id="rId21"/>
    <p:sldId id="276" r:id="rId22"/>
    <p:sldId id="301" r:id="rId23"/>
    <p:sldId id="302" r:id="rId24"/>
    <p:sldId id="292" r:id="rId25"/>
    <p:sldId id="277" r:id="rId26"/>
    <p:sldId id="303" r:id="rId27"/>
    <p:sldId id="296" r:id="rId28"/>
    <p:sldId id="297" r:id="rId29"/>
    <p:sldId id="280" r:id="rId30"/>
  </p:sldIdLst>
  <p:sldSz cx="9144000" cy="5143500" type="screen16x9"/>
  <p:notesSz cx="6858000" cy="9144000"/>
  <p:embeddedFontLst>
    <p:embeddedFont>
      <p:font typeface="MS PGothic" panose="020B0600070205080204" pitchFamily="34" charset="-128"/>
      <p:regular r:id="rId32"/>
    </p:embeddedFont>
    <p:embeddedFont>
      <p:font typeface="Muli" panose="020B0604020202020204" charset="0"/>
      <p:regular r:id="rId33"/>
      <p:italic r:id="rId34"/>
    </p:embeddedFont>
    <p:embeddedFont>
      <p:font typeface="Nixie One" panose="020B0604020202020204" charset="0"/>
      <p:regular r:id="rId35"/>
    </p:embeddedFont>
    <p:embeddedFont>
      <p:font typeface="Andalus" panose="02020603050405020304" pitchFamily="18" charset="-78"/>
      <p:regular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8F052F1-E7C0-4718-9353-E5DBD162CA2E}">
  <a:tblStyle styleId="{48F052F1-E7C0-4718-9353-E5DBD162CA2E}"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12" autoAdjust="0"/>
  </p:normalViewPr>
  <p:slideViewPr>
    <p:cSldViewPr>
      <p:cViewPr varScale="1">
        <p:scale>
          <a:sx n="93" d="100"/>
          <a:sy n="93" d="100"/>
        </p:scale>
        <p:origin x="726"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985319354"/>
      </p:ext>
    </p:extLst>
  </p:cSld>
  <p:clrMap bg1="lt1" tx1="dk1" bg2="dk2" tx2="lt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4"/>
        <p:cNvGrpSpPr/>
        <p:nvPr/>
      </p:nvGrpSpPr>
      <p:grpSpPr>
        <a:xfrm>
          <a:off x="0" y="0"/>
          <a:ext cx="0" cy="0"/>
          <a:chOff x="0" y="0"/>
          <a:chExt cx="0" cy="0"/>
        </a:xfrm>
      </p:grpSpPr>
      <p:sp>
        <p:nvSpPr>
          <p:cNvPr id="1405" name="Shape 14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06" name="Shape 14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41784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Shape 16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33" name="Shape 16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22613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Shape 16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33" name="Shape 163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01343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9"/>
        <p:cNvGrpSpPr/>
        <p:nvPr/>
      </p:nvGrpSpPr>
      <p:grpSpPr>
        <a:xfrm>
          <a:off x="0" y="0"/>
          <a:ext cx="0" cy="0"/>
          <a:chOff x="0" y="0"/>
          <a:chExt cx="0" cy="0"/>
        </a:xfrm>
      </p:grpSpPr>
      <p:sp>
        <p:nvSpPr>
          <p:cNvPr id="1640" name="Shape 16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41" name="Shape 16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791439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3"/>
        <p:cNvGrpSpPr/>
        <p:nvPr/>
      </p:nvGrpSpPr>
      <p:grpSpPr>
        <a:xfrm>
          <a:off x="0" y="0"/>
          <a:ext cx="0" cy="0"/>
          <a:chOff x="0" y="0"/>
          <a:chExt cx="0" cy="0"/>
        </a:xfrm>
      </p:grpSpPr>
      <p:sp>
        <p:nvSpPr>
          <p:cNvPr id="1444" name="Shape 14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45" name="Shape 14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738815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5"/>
        <p:cNvGrpSpPr/>
        <p:nvPr/>
      </p:nvGrpSpPr>
      <p:grpSpPr>
        <a:xfrm>
          <a:off x="0" y="0"/>
          <a:ext cx="0" cy="0"/>
          <a:chOff x="0" y="0"/>
          <a:chExt cx="0" cy="0"/>
        </a:xfrm>
      </p:grpSpPr>
      <p:sp>
        <p:nvSpPr>
          <p:cNvPr id="1666" name="Shape 16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67" name="Shape 16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690024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3"/>
        <p:cNvGrpSpPr/>
        <p:nvPr/>
      </p:nvGrpSpPr>
      <p:grpSpPr>
        <a:xfrm>
          <a:off x="0" y="0"/>
          <a:ext cx="0" cy="0"/>
          <a:chOff x="0" y="0"/>
          <a:chExt cx="0" cy="0"/>
        </a:xfrm>
      </p:grpSpPr>
      <p:sp>
        <p:nvSpPr>
          <p:cNvPr id="1444" name="Shape 14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45" name="Shape 14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896802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Shape 14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27" name="Shape 14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668604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Shape 14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27" name="Shape 14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914052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3"/>
        <p:cNvGrpSpPr/>
        <p:nvPr/>
      </p:nvGrpSpPr>
      <p:grpSpPr>
        <a:xfrm>
          <a:off x="0" y="0"/>
          <a:ext cx="0" cy="0"/>
          <a:chOff x="0" y="0"/>
          <a:chExt cx="0" cy="0"/>
        </a:xfrm>
      </p:grpSpPr>
      <p:sp>
        <p:nvSpPr>
          <p:cNvPr id="1444" name="Shape 14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45" name="Shape 144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921977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Shape 15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10" name="Shape 15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041210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8"/>
        <p:cNvGrpSpPr/>
        <p:nvPr/>
      </p:nvGrpSpPr>
      <p:grpSpPr>
        <a:xfrm>
          <a:off x="0" y="0"/>
          <a:ext cx="0" cy="0"/>
          <a:chOff x="0" y="0"/>
          <a:chExt cx="0" cy="0"/>
        </a:xfrm>
      </p:grpSpPr>
      <p:sp>
        <p:nvSpPr>
          <p:cNvPr id="1579" name="Shape 15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80" name="Shape 15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835990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Shape 16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57" name="Shape 16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446228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Shape 16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57" name="Shape 16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743525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1400175" y="1991825"/>
            <a:ext cx="6343500" cy="1159799"/>
          </a:xfrm>
          <a:prstGeom prst="rect">
            <a:avLst/>
          </a:prstGeom>
        </p:spPr>
        <p:txBody>
          <a:bodyPr lIns="91425" tIns="91425" rIns="91425" bIns="91425" anchor="ctr" anchorCtr="0"/>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a:endParaRPr/>
          </a:p>
        </p:txBody>
      </p:sp>
      <p:grpSp>
        <p:nvGrpSpPr>
          <p:cNvPr id="10" name="Shape 10"/>
          <p:cNvGrpSpPr/>
          <p:nvPr/>
        </p:nvGrpSpPr>
        <p:grpSpPr>
          <a:xfrm rot="10800000" flipH="1">
            <a:off x="3692751" y="38248"/>
            <a:ext cx="1758132" cy="1523096"/>
            <a:chOff x="4088875" y="1431100"/>
            <a:chExt cx="3293000" cy="2852775"/>
          </a:xfrm>
        </p:grpSpPr>
        <p:sp>
          <p:nvSpPr>
            <p:cNvPr id="11" name="Shape 11"/>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12" name="Shape 12"/>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13" name="Shape 13"/>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14" name="Shape 14"/>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15" name="Shape 15"/>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16" name="Shape 16"/>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17" name="Shape 17"/>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8" name="Shape 18"/>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9" name="Shape 19"/>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20" name="Shape 20"/>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21" name="Shape 21"/>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22" name="Shape 22"/>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23" name="Shape 23"/>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24" name="Shape 24"/>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25" name="Shape 25"/>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26" name="Shape 26"/>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27" name="Shape 27"/>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28" name="Shape 28"/>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29" name="Shape 29"/>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30" name="Shape 30"/>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31" name="Shape 31"/>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32" name="Shape 32"/>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33" name="Shape 33"/>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34" name="Shape 34"/>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35" name="Shape 35"/>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36" name="Shape 36"/>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37" name="Shape 37"/>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38" name="Shape 38"/>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39" name="Shape 39"/>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40" name="Shape 40"/>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41" name="Shape 41"/>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42" name="Shape 42"/>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43" name="Shape 43"/>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44" name="Shape 44"/>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45" name="Shape 45"/>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46" name="Shape 46"/>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47" name="Shape 47"/>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48" name="Shape 48"/>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49" name="Shape 49"/>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50" name="Shape 50"/>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51" name="Shape 51"/>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52" name="Shape 52"/>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53" name="Shape 53"/>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54" name="Shape 54"/>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55" name="Shape 55"/>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56" name="Shape 56"/>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57" name="Shape 57"/>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58" name="Shape 58"/>
          <p:cNvSpPr/>
          <p:nvPr/>
        </p:nvSpPr>
        <p:spPr>
          <a:xfrm rot="10800000" flipH="1">
            <a:off x="2809875" y="-172875"/>
            <a:ext cx="1111499" cy="962400"/>
          </a:xfrm>
          <a:prstGeom prst="hexagon">
            <a:avLst>
              <a:gd name="adj" fmla="val 28678"/>
              <a:gd name="vf" fmla="val 115470"/>
            </a:avLst>
          </a:prstGeom>
          <a:no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 name="Shape 59"/>
          <p:cNvSpPr/>
          <p:nvPr/>
        </p:nvSpPr>
        <p:spPr>
          <a:xfrm rot="10800000" flipH="1">
            <a:off x="3602723" y="1360109"/>
            <a:ext cx="493799" cy="427499"/>
          </a:xfrm>
          <a:prstGeom prst="hexagon">
            <a:avLst>
              <a:gd name="adj" fmla="val 28678"/>
              <a:gd name="vf" fmla="val 115470"/>
            </a:avLst>
          </a:prstGeom>
          <a:solidFill>
            <a:srgbClr val="184769"/>
          </a:solidFill>
          <a:ln>
            <a:noFill/>
          </a:ln>
        </p:spPr>
        <p:txBody>
          <a:bodyPr lIns="91425" tIns="91425" rIns="91425" bIns="91425" anchor="ctr" anchorCtr="0">
            <a:noAutofit/>
          </a:bodyPr>
          <a:lstStyle/>
          <a:p>
            <a:pPr lvl="0">
              <a:spcBef>
                <a:spcPts val="0"/>
              </a:spcBef>
              <a:buNone/>
            </a:pPr>
            <a:endParaRPr/>
          </a:p>
        </p:txBody>
      </p:sp>
      <p:sp>
        <p:nvSpPr>
          <p:cNvPr id="60" name="Shape 60"/>
          <p:cNvSpPr/>
          <p:nvPr/>
        </p:nvSpPr>
        <p:spPr>
          <a:xfrm rot="10800000" flipH="1">
            <a:off x="5278914" y="855278"/>
            <a:ext cx="944700" cy="818100"/>
          </a:xfrm>
          <a:prstGeom prst="hexagon">
            <a:avLst>
              <a:gd name="adj" fmla="val 28678"/>
              <a:gd name="vf" fmla="val 115470"/>
            </a:avLst>
          </a:prstGeom>
          <a:noFill/>
          <a:ln w="76200" cap="flat" cmpd="sng">
            <a:solidFill>
              <a:srgbClr val="184769"/>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 name="Shape 61"/>
          <p:cNvSpPr/>
          <p:nvPr/>
        </p:nvSpPr>
        <p:spPr>
          <a:xfrm rot="10800000" flipH="1">
            <a:off x="5365798" y="352324"/>
            <a:ext cx="493799" cy="427199"/>
          </a:xfrm>
          <a:prstGeom prst="hexagon">
            <a:avLst>
              <a:gd name="adj" fmla="val 28678"/>
              <a:gd name="vf" fmla="val 115470"/>
            </a:avLst>
          </a:prstGeom>
          <a:solidFill>
            <a:srgbClr val="00E1C6"/>
          </a:solidFill>
          <a:ln>
            <a:noFill/>
          </a:ln>
        </p:spPr>
        <p:txBody>
          <a:bodyPr lIns="91425" tIns="91425" rIns="91425" bIns="91425" anchor="ctr" anchorCtr="0">
            <a:noAutofit/>
          </a:bodyPr>
          <a:lstStyle/>
          <a:p>
            <a:pPr lvl="0">
              <a:spcBef>
                <a:spcPts val="0"/>
              </a:spcBef>
              <a:buNone/>
            </a:pPr>
            <a:endParaRPr/>
          </a:p>
        </p:txBody>
      </p:sp>
      <p:grpSp>
        <p:nvGrpSpPr>
          <p:cNvPr id="62" name="Shape 62"/>
          <p:cNvGrpSpPr/>
          <p:nvPr/>
        </p:nvGrpSpPr>
        <p:grpSpPr>
          <a:xfrm>
            <a:off x="5549153" y="1029780"/>
            <a:ext cx="404640" cy="374058"/>
            <a:chOff x="5975075" y="2327500"/>
            <a:chExt cx="420100" cy="388350"/>
          </a:xfrm>
        </p:grpSpPr>
        <p:sp>
          <p:nvSpPr>
            <p:cNvPr id="63" name="Shape 63"/>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64" name="Shape 64"/>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sp>
        <p:nvSpPr>
          <p:cNvPr id="65" name="Shape 65"/>
          <p:cNvSpPr/>
          <p:nvPr/>
        </p:nvSpPr>
        <p:spPr>
          <a:xfrm>
            <a:off x="3253021" y="113273"/>
            <a:ext cx="225084" cy="389963"/>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grpSp>
        <p:nvGrpSpPr>
          <p:cNvPr id="66" name="Shape 66"/>
          <p:cNvGrpSpPr/>
          <p:nvPr/>
        </p:nvGrpSpPr>
        <p:grpSpPr>
          <a:xfrm>
            <a:off x="4380525" y="515192"/>
            <a:ext cx="382958" cy="607110"/>
            <a:chOff x="6718575" y="2318625"/>
            <a:chExt cx="256950" cy="407375"/>
          </a:xfrm>
        </p:grpSpPr>
        <p:sp>
          <p:nvSpPr>
            <p:cNvPr id="67" name="Shape 67"/>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 name="Shape 71"/>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 name="Shape 72"/>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 name="Shape 73"/>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 name="Shape 74"/>
            <p:cNvSpPr/>
            <p:nvPr/>
          </p:nvSpPr>
          <p:spPr>
            <a:xfrm>
              <a:off x="6795900" y="2628550"/>
              <a:ext cx="102300" cy="25"/>
            </a:xfrm>
            <a:custGeom>
              <a:avLst/>
              <a:gdLst/>
              <a:ahLst/>
              <a:cxnLst/>
              <a:rect l="0" t="0" r="0" b="0"/>
              <a:pathLst>
                <a:path w="4092" h="1" fill="none" extrusionOk="0">
                  <a:moveTo>
                    <a:pt x="0" y="1"/>
                  </a:moveTo>
                  <a:lnTo>
                    <a:pt x="4092" y="1"/>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5" name="Shape 75"/>
          <p:cNvGrpSpPr/>
          <p:nvPr/>
        </p:nvGrpSpPr>
        <p:grpSpPr>
          <a:xfrm>
            <a:off x="3199463" y="902958"/>
            <a:ext cx="395017" cy="403296"/>
            <a:chOff x="3951850" y="2985350"/>
            <a:chExt cx="407950" cy="416500"/>
          </a:xfrm>
        </p:grpSpPr>
        <p:sp>
          <p:nvSpPr>
            <p:cNvPr id="76" name="Shape 76"/>
            <p:cNvSpPr/>
            <p:nvPr/>
          </p:nvSpPr>
          <p:spPr>
            <a:xfrm>
              <a:off x="3951850" y="2985350"/>
              <a:ext cx="314800" cy="314825"/>
            </a:xfrm>
            <a:custGeom>
              <a:avLst/>
              <a:gdLst/>
              <a:ahLst/>
              <a:cxnLst/>
              <a:rect l="0" t="0" r="0" b="0"/>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7" name="Shape 77"/>
            <p:cNvSpPr/>
            <p:nvPr/>
          </p:nvSpPr>
          <p:spPr>
            <a:xfrm>
              <a:off x="3988375" y="3021875"/>
              <a:ext cx="241750" cy="241750"/>
            </a:xfrm>
            <a:custGeom>
              <a:avLst/>
              <a:gdLst/>
              <a:ahLst/>
              <a:cxnLst/>
              <a:rect l="0" t="0" r="0" b="0"/>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8" name="Shape 78"/>
            <p:cNvSpPr/>
            <p:nvPr/>
          </p:nvSpPr>
          <p:spPr>
            <a:xfrm>
              <a:off x="4024300" y="3058425"/>
              <a:ext cx="84650" cy="84650"/>
            </a:xfrm>
            <a:custGeom>
              <a:avLst/>
              <a:gdLst/>
              <a:ahLst/>
              <a:cxnLst/>
              <a:rect l="0" t="0" r="0" b="0"/>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9" name="Shape 79"/>
            <p:cNvSpPr/>
            <p:nvPr/>
          </p:nvSpPr>
          <p:spPr>
            <a:xfrm>
              <a:off x="4205750" y="3248375"/>
              <a:ext cx="154050" cy="153475"/>
            </a:xfrm>
            <a:custGeom>
              <a:avLst/>
              <a:gdLst/>
              <a:ahLst/>
              <a:cxnLst/>
              <a:rect l="0" t="0" r="0" b="0"/>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80" name="Shape 80"/>
          <p:cNvGrpSpPr/>
          <p:nvPr/>
        </p:nvGrpSpPr>
        <p:grpSpPr>
          <a:xfrm rot="10800000" flipH="1">
            <a:off x="3920311" y="3981675"/>
            <a:ext cx="1303376" cy="1127987"/>
            <a:chOff x="238125" y="1431100"/>
            <a:chExt cx="3296350" cy="2852775"/>
          </a:xfrm>
        </p:grpSpPr>
        <p:sp>
          <p:nvSpPr>
            <p:cNvPr id="81" name="Shape 81"/>
            <p:cNvSpPr/>
            <p:nvPr/>
          </p:nvSpPr>
          <p:spPr>
            <a:xfrm>
              <a:off x="980725" y="4136025"/>
              <a:ext cx="157950" cy="147850"/>
            </a:xfrm>
            <a:custGeom>
              <a:avLst/>
              <a:gdLst/>
              <a:ahLst/>
              <a:cxnLst/>
              <a:rect l="0" t="0" r="0" b="0"/>
              <a:pathLst>
                <a:path w="6318" h="5914" extrusionOk="0">
                  <a:moveTo>
                    <a:pt x="403" y="0"/>
                  </a:moveTo>
                  <a:lnTo>
                    <a:pt x="0" y="269"/>
                  </a:lnTo>
                  <a:lnTo>
                    <a:pt x="3226" y="5914"/>
                  </a:lnTo>
                  <a:lnTo>
                    <a:pt x="6317" y="5914"/>
                  </a:lnTo>
                  <a:lnTo>
                    <a:pt x="403"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82" name="Shape 82"/>
            <p:cNvSpPr/>
            <p:nvPr/>
          </p:nvSpPr>
          <p:spPr>
            <a:xfrm>
              <a:off x="849675" y="3907525"/>
              <a:ext cx="386425" cy="376350"/>
            </a:xfrm>
            <a:custGeom>
              <a:avLst/>
              <a:gdLst/>
              <a:ahLst/>
              <a:cxnLst/>
              <a:rect l="0" t="0" r="0" b="0"/>
              <a:pathLst>
                <a:path w="15457" h="15054" extrusionOk="0">
                  <a:moveTo>
                    <a:pt x="403" y="0"/>
                  </a:moveTo>
                  <a:lnTo>
                    <a:pt x="0" y="269"/>
                  </a:lnTo>
                  <a:lnTo>
                    <a:pt x="5242" y="9543"/>
                  </a:lnTo>
                  <a:lnTo>
                    <a:pt x="10887" y="15054"/>
                  </a:lnTo>
                  <a:lnTo>
                    <a:pt x="15457" y="15054"/>
                  </a:lnTo>
                  <a:lnTo>
                    <a:pt x="403"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83" name="Shape 83"/>
            <p:cNvSpPr/>
            <p:nvPr/>
          </p:nvSpPr>
          <p:spPr>
            <a:xfrm>
              <a:off x="715250" y="3675675"/>
              <a:ext cx="618300" cy="608200"/>
            </a:xfrm>
            <a:custGeom>
              <a:avLst/>
              <a:gdLst/>
              <a:ahLst/>
              <a:cxnLst/>
              <a:rect l="0" t="0" r="0" b="0"/>
              <a:pathLst>
                <a:path w="24732" h="24328" extrusionOk="0">
                  <a:moveTo>
                    <a:pt x="404" y="0"/>
                  </a:moveTo>
                  <a:lnTo>
                    <a:pt x="1" y="404"/>
                  </a:lnTo>
                  <a:lnTo>
                    <a:pt x="5377" y="9543"/>
                  </a:lnTo>
                  <a:lnTo>
                    <a:pt x="20162"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84" name="Shape 84"/>
            <p:cNvSpPr/>
            <p:nvPr/>
          </p:nvSpPr>
          <p:spPr>
            <a:xfrm>
              <a:off x="584200" y="3447175"/>
              <a:ext cx="846800" cy="836700"/>
            </a:xfrm>
            <a:custGeom>
              <a:avLst/>
              <a:gdLst/>
              <a:ahLst/>
              <a:cxnLst/>
              <a:rect l="0" t="0" r="0" b="0"/>
              <a:pathLst>
                <a:path w="33872" h="33468" extrusionOk="0">
                  <a:moveTo>
                    <a:pt x="404" y="1"/>
                  </a:moveTo>
                  <a:lnTo>
                    <a:pt x="1" y="270"/>
                  </a:lnTo>
                  <a:lnTo>
                    <a:pt x="5243" y="9544"/>
                  </a:lnTo>
                  <a:lnTo>
                    <a:pt x="29167" y="33468"/>
                  </a:lnTo>
                  <a:lnTo>
                    <a:pt x="33872"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85" name="Shape 85"/>
            <p:cNvSpPr/>
            <p:nvPr/>
          </p:nvSpPr>
          <p:spPr>
            <a:xfrm>
              <a:off x="449800" y="3218700"/>
              <a:ext cx="1078650" cy="1065175"/>
            </a:xfrm>
            <a:custGeom>
              <a:avLst/>
              <a:gdLst/>
              <a:ahLst/>
              <a:cxnLst/>
              <a:rect l="0" t="0" r="0" b="0"/>
              <a:pathLst>
                <a:path w="43146" h="42607" extrusionOk="0">
                  <a:moveTo>
                    <a:pt x="404" y="0"/>
                  </a:moveTo>
                  <a:lnTo>
                    <a:pt x="1"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86" name="Shape 86"/>
            <p:cNvSpPr/>
            <p:nvPr/>
          </p:nvSpPr>
          <p:spPr>
            <a:xfrm>
              <a:off x="318750" y="2990200"/>
              <a:ext cx="1307150" cy="1293675"/>
            </a:xfrm>
            <a:custGeom>
              <a:avLst/>
              <a:gdLst/>
              <a:ahLst/>
              <a:cxnLst/>
              <a:rect l="0" t="0" r="0" b="0"/>
              <a:pathLst>
                <a:path w="52286" h="51747" extrusionOk="0">
                  <a:moveTo>
                    <a:pt x="404" y="1"/>
                  </a:moveTo>
                  <a:lnTo>
                    <a:pt x="1" y="269"/>
                  </a:lnTo>
                  <a:lnTo>
                    <a:pt x="5243" y="9409"/>
                  </a:lnTo>
                  <a:lnTo>
                    <a:pt x="47581" y="51747"/>
                  </a:lnTo>
                  <a:lnTo>
                    <a:pt x="52285" y="51747"/>
                  </a:lnTo>
                  <a:lnTo>
                    <a:pt x="39517" y="38978"/>
                  </a:lnTo>
                  <a:lnTo>
                    <a:pt x="37097" y="38978"/>
                  </a:lnTo>
                  <a:lnTo>
                    <a:pt x="33737" y="33333"/>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87" name="Shape 87"/>
            <p:cNvSpPr/>
            <p:nvPr/>
          </p:nvSpPr>
          <p:spPr>
            <a:xfrm>
              <a:off x="1286500" y="3964650"/>
              <a:ext cx="436850" cy="319225"/>
            </a:xfrm>
            <a:custGeom>
              <a:avLst/>
              <a:gdLst/>
              <a:ahLst/>
              <a:cxnLst/>
              <a:rect l="0" t="0" r="0" b="0"/>
              <a:pathLst>
                <a:path w="17474" h="12769" extrusionOk="0">
                  <a:moveTo>
                    <a:pt x="0" y="0"/>
                  </a:moveTo>
                  <a:lnTo>
                    <a:pt x="12769" y="12769"/>
                  </a:lnTo>
                  <a:lnTo>
                    <a:pt x="17473" y="12769"/>
                  </a:lnTo>
                  <a:lnTo>
                    <a:pt x="4704"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88" name="Shape 88"/>
            <p:cNvSpPr/>
            <p:nvPr/>
          </p:nvSpPr>
          <p:spPr>
            <a:xfrm>
              <a:off x="238125" y="2822200"/>
              <a:ext cx="924075" cy="1008075"/>
            </a:xfrm>
            <a:custGeom>
              <a:avLst/>
              <a:gdLst/>
              <a:ahLst/>
              <a:cxnLst/>
              <a:rect l="0" t="0" r="0" b="0"/>
              <a:pathLst>
                <a:path w="36963" h="40323" extrusionOk="0">
                  <a:moveTo>
                    <a:pt x="806" y="0"/>
                  </a:moveTo>
                  <a:lnTo>
                    <a:pt x="0" y="1479"/>
                  </a:lnTo>
                  <a:lnTo>
                    <a:pt x="3226" y="6989"/>
                  </a:lnTo>
                  <a:lnTo>
                    <a:pt x="36559" y="40322"/>
                  </a:lnTo>
                  <a:lnTo>
                    <a:pt x="36962" y="40053"/>
                  </a:lnTo>
                  <a:lnTo>
                    <a:pt x="31720" y="30779"/>
                  </a:lnTo>
                  <a:lnTo>
                    <a:pt x="806"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89" name="Shape 89"/>
            <p:cNvSpPr/>
            <p:nvPr/>
          </p:nvSpPr>
          <p:spPr>
            <a:xfrm>
              <a:off x="138392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90" name="Shape 90"/>
            <p:cNvSpPr/>
            <p:nvPr/>
          </p:nvSpPr>
          <p:spPr>
            <a:xfrm>
              <a:off x="251550" y="2761700"/>
              <a:ext cx="779600" cy="840075"/>
            </a:xfrm>
            <a:custGeom>
              <a:avLst/>
              <a:gdLst/>
              <a:ahLst/>
              <a:cxnLst/>
              <a:rect l="0" t="0" r="0" b="0"/>
              <a:pathLst>
                <a:path w="31184" h="33603" extrusionOk="0">
                  <a:moveTo>
                    <a:pt x="1748" y="1"/>
                  </a:moveTo>
                  <a:lnTo>
                    <a:pt x="1" y="2823"/>
                  </a:lnTo>
                  <a:lnTo>
                    <a:pt x="30780" y="33603"/>
                  </a:lnTo>
                  <a:lnTo>
                    <a:pt x="31183" y="33199"/>
                  </a:lnTo>
                  <a:lnTo>
                    <a:pt x="25807" y="24060"/>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91" name="Shape 91"/>
            <p:cNvSpPr/>
            <p:nvPr/>
          </p:nvSpPr>
          <p:spPr>
            <a:xfrm>
              <a:off x="288525" y="2697875"/>
              <a:ext cx="608200" cy="675400"/>
            </a:xfrm>
            <a:custGeom>
              <a:avLst/>
              <a:gdLst/>
              <a:ahLst/>
              <a:cxnLst/>
              <a:rect l="0" t="0" r="0" b="0"/>
              <a:pathLst>
                <a:path w="24328" h="27016" extrusionOk="0">
                  <a:moveTo>
                    <a:pt x="1613" y="0"/>
                  </a:moveTo>
                  <a:lnTo>
                    <a:pt x="0" y="2957"/>
                  </a:lnTo>
                  <a:lnTo>
                    <a:pt x="23925" y="27016"/>
                  </a:lnTo>
                  <a:lnTo>
                    <a:pt x="24328" y="26613"/>
                  </a:lnTo>
                  <a:lnTo>
                    <a:pt x="19086" y="17473"/>
                  </a:lnTo>
                  <a:lnTo>
                    <a:pt x="1613"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92" name="Shape 92"/>
            <p:cNvSpPr/>
            <p:nvPr/>
          </p:nvSpPr>
          <p:spPr>
            <a:xfrm>
              <a:off x="1481375" y="396465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93" name="Shape 93"/>
            <p:cNvSpPr/>
            <p:nvPr/>
          </p:nvSpPr>
          <p:spPr>
            <a:xfrm>
              <a:off x="1578825" y="3964650"/>
              <a:ext cx="433500" cy="319225"/>
            </a:xfrm>
            <a:custGeom>
              <a:avLst/>
              <a:gdLst/>
              <a:ahLst/>
              <a:cxnLst/>
              <a:rect l="0" t="0" r="0" b="0"/>
              <a:pathLst>
                <a:path w="17340" h="12769" extrusionOk="0">
                  <a:moveTo>
                    <a:pt x="1" y="0"/>
                  </a:moveTo>
                  <a:lnTo>
                    <a:pt x="12769" y="12769"/>
                  </a:lnTo>
                  <a:lnTo>
                    <a:pt x="17339" y="12769"/>
                  </a:lnTo>
                  <a:lnTo>
                    <a:pt x="4570" y="0"/>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94" name="Shape 94"/>
            <p:cNvSpPr/>
            <p:nvPr/>
          </p:nvSpPr>
          <p:spPr>
            <a:xfrm>
              <a:off x="322125" y="2637375"/>
              <a:ext cx="443550" cy="504050"/>
            </a:xfrm>
            <a:custGeom>
              <a:avLst/>
              <a:gdLst/>
              <a:ahLst/>
              <a:cxnLst/>
              <a:rect l="0" t="0" r="0" b="0"/>
              <a:pathLst>
                <a:path w="17742" h="20162" extrusionOk="0">
                  <a:moveTo>
                    <a:pt x="1747" y="1"/>
                  </a:moveTo>
                  <a:lnTo>
                    <a:pt x="0" y="2958"/>
                  </a:lnTo>
                  <a:lnTo>
                    <a:pt x="17339" y="20162"/>
                  </a:lnTo>
                  <a:lnTo>
                    <a:pt x="17742" y="19893"/>
                  </a:lnTo>
                  <a:lnTo>
                    <a:pt x="12366" y="10619"/>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95" name="Shape 95"/>
            <p:cNvSpPr/>
            <p:nvPr/>
          </p:nvSpPr>
          <p:spPr>
            <a:xfrm>
              <a:off x="359075" y="2576900"/>
              <a:ext cx="275575" cy="336050"/>
            </a:xfrm>
            <a:custGeom>
              <a:avLst/>
              <a:gdLst/>
              <a:ahLst/>
              <a:cxnLst/>
              <a:rect l="0" t="0" r="0" b="0"/>
              <a:pathLst>
                <a:path w="11023" h="13442" extrusionOk="0">
                  <a:moveTo>
                    <a:pt x="1614" y="1"/>
                  </a:moveTo>
                  <a:lnTo>
                    <a:pt x="1" y="2823"/>
                  </a:lnTo>
                  <a:lnTo>
                    <a:pt x="10484" y="13441"/>
                  </a:lnTo>
                  <a:lnTo>
                    <a:pt x="10888" y="13172"/>
                  </a:lnTo>
                  <a:lnTo>
                    <a:pt x="9812" y="11291"/>
                  </a:lnTo>
                  <a:lnTo>
                    <a:pt x="11022" y="9275"/>
                  </a:lnTo>
                  <a:lnTo>
                    <a:pt x="1614"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96" name="Shape 96"/>
            <p:cNvSpPr/>
            <p:nvPr/>
          </p:nvSpPr>
          <p:spPr>
            <a:xfrm>
              <a:off x="1676275" y="396465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97" name="Shape 97"/>
            <p:cNvSpPr/>
            <p:nvPr/>
          </p:nvSpPr>
          <p:spPr>
            <a:xfrm>
              <a:off x="392675" y="2513050"/>
              <a:ext cx="275575" cy="309175"/>
            </a:xfrm>
            <a:custGeom>
              <a:avLst/>
              <a:gdLst/>
              <a:ahLst/>
              <a:cxnLst/>
              <a:rect l="0" t="0" r="0" b="0"/>
              <a:pathLst>
                <a:path w="11023" h="12367" extrusionOk="0">
                  <a:moveTo>
                    <a:pt x="1748" y="1"/>
                  </a:moveTo>
                  <a:lnTo>
                    <a:pt x="1" y="2958"/>
                  </a:lnTo>
                  <a:lnTo>
                    <a:pt x="9409" y="12366"/>
                  </a:lnTo>
                  <a:lnTo>
                    <a:pt x="11022" y="9409"/>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98" name="Shape 98"/>
            <p:cNvSpPr/>
            <p:nvPr/>
          </p:nvSpPr>
          <p:spPr>
            <a:xfrm>
              <a:off x="1773725" y="3964650"/>
              <a:ext cx="433475" cy="319225"/>
            </a:xfrm>
            <a:custGeom>
              <a:avLst/>
              <a:gdLst/>
              <a:ahLst/>
              <a:cxnLst/>
              <a:rect l="0" t="0" r="0" b="0"/>
              <a:pathLst>
                <a:path w="17339" h="12769" extrusionOk="0">
                  <a:moveTo>
                    <a:pt x="0" y="0"/>
                  </a:moveTo>
                  <a:lnTo>
                    <a:pt x="12634" y="12769"/>
                  </a:lnTo>
                  <a:lnTo>
                    <a:pt x="17339" y="12769"/>
                  </a:lnTo>
                  <a:lnTo>
                    <a:pt x="4570" y="0"/>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99" name="Shape 99"/>
            <p:cNvSpPr/>
            <p:nvPr/>
          </p:nvSpPr>
          <p:spPr>
            <a:xfrm>
              <a:off x="429650" y="24525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00" name="Shape 100"/>
            <p:cNvSpPr/>
            <p:nvPr/>
          </p:nvSpPr>
          <p:spPr>
            <a:xfrm>
              <a:off x="1871150" y="3964650"/>
              <a:ext cx="433500" cy="319225"/>
            </a:xfrm>
            <a:custGeom>
              <a:avLst/>
              <a:gdLst/>
              <a:ahLst/>
              <a:cxnLst/>
              <a:rect l="0" t="0" r="0" b="0"/>
              <a:pathLst>
                <a:path w="17340" h="12769" extrusionOk="0">
                  <a:moveTo>
                    <a:pt x="1" y="0"/>
                  </a:moveTo>
                  <a:lnTo>
                    <a:pt x="12635" y="12769"/>
                  </a:lnTo>
                  <a:lnTo>
                    <a:pt x="17340" y="12769"/>
                  </a:lnTo>
                  <a:lnTo>
                    <a:pt x="4571" y="0"/>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01" name="Shape 101"/>
            <p:cNvSpPr/>
            <p:nvPr/>
          </p:nvSpPr>
          <p:spPr>
            <a:xfrm>
              <a:off x="1965250" y="3964650"/>
              <a:ext cx="436850" cy="319225"/>
            </a:xfrm>
            <a:custGeom>
              <a:avLst/>
              <a:gdLst/>
              <a:ahLst/>
              <a:cxnLst/>
              <a:rect l="0" t="0" r="0" b="0"/>
              <a:pathLst>
                <a:path w="17474" h="12769" extrusionOk="0">
                  <a:moveTo>
                    <a:pt x="0" y="0"/>
                  </a:moveTo>
                  <a:lnTo>
                    <a:pt x="12769" y="12769"/>
                  </a:lnTo>
                  <a:lnTo>
                    <a:pt x="17473" y="12769"/>
                  </a:lnTo>
                  <a:lnTo>
                    <a:pt x="4705"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02" name="Shape 102"/>
            <p:cNvSpPr/>
            <p:nvPr/>
          </p:nvSpPr>
          <p:spPr>
            <a:xfrm>
              <a:off x="466600" y="23921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03" name="Shape 103"/>
            <p:cNvSpPr/>
            <p:nvPr/>
          </p:nvSpPr>
          <p:spPr>
            <a:xfrm>
              <a:off x="206270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04" name="Shape 104"/>
            <p:cNvSpPr/>
            <p:nvPr/>
          </p:nvSpPr>
          <p:spPr>
            <a:xfrm>
              <a:off x="500200" y="2328250"/>
              <a:ext cx="275575" cy="309150"/>
            </a:xfrm>
            <a:custGeom>
              <a:avLst/>
              <a:gdLst/>
              <a:ahLst/>
              <a:cxnLst/>
              <a:rect l="0" t="0" r="0" b="0"/>
              <a:pathLst>
                <a:path w="11023" h="12366" extrusionOk="0">
                  <a:moveTo>
                    <a:pt x="1748" y="1"/>
                  </a:moveTo>
                  <a:lnTo>
                    <a:pt x="1" y="2957"/>
                  </a:lnTo>
                  <a:lnTo>
                    <a:pt x="9275" y="12366"/>
                  </a:lnTo>
                  <a:lnTo>
                    <a:pt x="11022" y="9409"/>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05" name="Shape 105"/>
            <p:cNvSpPr/>
            <p:nvPr/>
          </p:nvSpPr>
          <p:spPr>
            <a:xfrm>
              <a:off x="537175" y="2267775"/>
              <a:ext cx="275550" cy="305800"/>
            </a:xfrm>
            <a:custGeom>
              <a:avLst/>
              <a:gdLst/>
              <a:ahLst/>
              <a:cxnLst/>
              <a:rect l="0" t="0" r="0" b="0"/>
              <a:pathLst>
                <a:path w="11022" h="12232" extrusionOk="0">
                  <a:moveTo>
                    <a:pt x="1613" y="0"/>
                  </a:moveTo>
                  <a:lnTo>
                    <a:pt x="0" y="2957"/>
                  </a:lnTo>
                  <a:lnTo>
                    <a:pt x="9274" y="12231"/>
                  </a:lnTo>
                  <a:lnTo>
                    <a:pt x="11022" y="9274"/>
                  </a:lnTo>
                  <a:lnTo>
                    <a:pt x="1613"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06" name="Shape 106"/>
            <p:cNvSpPr/>
            <p:nvPr/>
          </p:nvSpPr>
          <p:spPr>
            <a:xfrm>
              <a:off x="216015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07" name="Shape 107"/>
            <p:cNvSpPr/>
            <p:nvPr/>
          </p:nvSpPr>
          <p:spPr>
            <a:xfrm>
              <a:off x="570775" y="2207275"/>
              <a:ext cx="275550" cy="305800"/>
            </a:xfrm>
            <a:custGeom>
              <a:avLst/>
              <a:gdLst/>
              <a:ahLst/>
              <a:cxnLst/>
              <a:rect l="0" t="0" r="0" b="0"/>
              <a:pathLst>
                <a:path w="11022" h="12232" extrusionOk="0">
                  <a:moveTo>
                    <a:pt x="1748" y="1"/>
                  </a:moveTo>
                  <a:lnTo>
                    <a:pt x="0" y="2958"/>
                  </a:lnTo>
                  <a:lnTo>
                    <a:pt x="9409" y="12232"/>
                  </a:lnTo>
                  <a:lnTo>
                    <a:pt x="11022" y="9275"/>
                  </a:lnTo>
                  <a:lnTo>
                    <a:pt x="1748"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08" name="Shape 108"/>
            <p:cNvSpPr/>
            <p:nvPr/>
          </p:nvSpPr>
          <p:spPr>
            <a:xfrm>
              <a:off x="225757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09" name="Shape 109"/>
            <p:cNvSpPr/>
            <p:nvPr/>
          </p:nvSpPr>
          <p:spPr>
            <a:xfrm>
              <a:off x="2355025" y="3964650"/>
              <a:ext cx="383100" cy="319225"/>
            </a:xfrm>
            <a:custGeom>
              <a:avLst/>
              <a:gdLst/>
              <a:ahLst/>
              <a:cxnLst/>
              <a:rect l="0" t="0" r="0" b="0"/>
              <a:pathLst>
                <a:path w="15324" h="12769" extrusionOk="0">
                  <a:moveTo>
                    <a:pt x="1" y="0"/>
                  </a:moveTo>
                  <a:lnTo>
                    <a:pt x="12769" y="12769"/>
                  </a:lnTo>
                  <a:lnTo>
                    <a:pt x="14248" y="12769"/>
                  </a:lnTo>
                  <a:lnTo>
                    <a:pt x="15323" y="10753"/>
                  </a:lnTo>
                  <a:lnTo>
                    <a:pt x="4570" y="0"/>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10" name="Shape 110"/>
            <p:cNvSpPr/>
            <p:nvPr/>
          </p:nvSpPr>
          <p:spPr>
            <a:xfrm>
              <a:off x="607725" y="2146800"/>
              <a:ext cx="275575" cy="305800"/>
            </a:xfrm>
            <a:custGeom>
              <a:avLst/>
              <a:gdLst/>
              <a:ahLst/>
              <a:cxnLst/>
              <a:rect l="0" t="0" r="0" b="0"/>
              <a:pathLst>
                <a:path w="11023" h="12232" extrusionOk="0">
                  <a:moveTo>
                    <a:pt x="1614" y="1"/>
                  </a:moveTo>
                  <a:lnTo>
                    <a:pt x="1" y="2823"/>
                  </a:lnTo>
                  <a:lnTo>
                    <a:pt x="9275" y="12232"/>
                  </a:lnTo>
                  <a:lnTo>
                    <a:pt x="11022" y="9275"/>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11" name="Shape 111"/>
            <p:cNvSpPr/>
            <p:nvPr/>
          </p:nvSpPr>
          <p:spPr>
            <a:xfrm>
              <a:off x="2452475" y="3941125"/>
              <a:ext cx="322600" cy="305800"/>
            </a:xfrm>
            <a:custGeom>
              <a:avLst/>
              <a:gdLst/>
              <a:ahLst/>
              <a:cxnLst/>
              <a:rect l="0" t="0" r="0" b="0"/>
              <a:pathLst>
                <a:path w="12904" h="12232" extrusionOk="0">
                  <a:moveTo>
                    <a:pt x="3495" y="1"/>
                  </a:moveTo>
                  <a:lnTo>
                    <a:pt x="2957" y="941"/>
                  </a:lnTo>
                  <a:lnTo>
                    <a:pt x="0" y="941"/>
                  </a:lnTo>
                  <a:lnTo>
                    <a:pt x="11156" y="12232"/>
                  </a:lnTo>
                  <a:lnTo>
                    <a:pt x="12904" y="9275"/>
                  </a:lnTo>
                  <a:lnTo>
                    <a:pt x="3495"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12" name="Shape 112"/>
            <p:cNvSpPr/>
            <p:nvPr/>
          </p:nvSpPr>
          <p:spPr>
            <a:xfrm>
              <a:off x="641325" y="2082950"/>
              <a:ext cx="275575" cy="305800"/>
            </a:xfrm>
            <a:custGeom>
              <a:avLst/>
              <a:gdLst/>
              <a:ahLst/>
              <a:cxnLst/>
              <a:rect l="0" t="0" r="0" b="0"/>
              <a:pathLst>
                <a:path w="11023" h="12232" extrusionOk="0">
                  <a:moveTo>
                    <a:pt x="1748" y="1"/>
                  </a:moveTo>
                  <a:lnTo>
                    <a:pt x="1" y="2958"/>
                  </a:lnTo>
                  <a:lnTo>
                    <a:pt x="9409" y="12232"/>
                  </a:lnTo>
                  <a:lnTo>
                    <a:pt x="11022" y="9409"/>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13" name="Shape 113"/>
            <p:cNvSpPr/>
            <p:nvPr/>
          </p:nvSpPr>
          <p:spPr>
            <a:xfrm>
              <a:off x="678300" y="20224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14" name="Shape 114"/>
            <p:cNvSpPr/>
            <p:nvPr/>
          </p:nvSpPr>
          <p:spPr>
            <a:xfrm>
              <a:off x="2533125" y="3877275"/>
              <a:ext cx="275550" cy="309175"/>
            </a:xfrm>
            <a:custGeom>
              <a:avLst/>
              <a:gdLst/>
              <a:ahLst/>
              <a:cxnLst/>
              <a:rect l="0" t="0" r="0" b="0"/>
              <a:pathLst>
                <a:path w="11022" h="12367" extrusionOk="0">
                  <a:moveTo>
                    <a:pt x="1748" y="1"/>
                  </a:moveTo>
                  <a:lnTo>
                    <a:pt x="0" y="2958"/>
                  </a:lnTo>
                  <a:lnTo>
                    <a:pt x="9409" y="12366"/>
                  </a:lnTo>
                  <a:lnTo>
                    <a:pt x="11022" y="9409"/>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15" name="Shape 115"/>
            <p:cNvSpPr/>
            <p:nvPr/>
          </p:nvSpPr>
          <p:spPr>
            <a:xfrm>
              <a:off x="2570075" y="3816800"/>
              <a:ext cx="275575" cy="305800"/>
            </a:xfrm>
            <a:custGeom>
              <a:avLst/>
              <a:gdLst/>
              <a:ahLst/>
              <a:cxnLst/>
              <a:rect l="0" t="0" r="0" b="0"/>
              <a:pathLst>
                <a:path w="11023" h="12232" extrusionOk="0">
                  <a:moveTo>
                    <a:pt x="1614" y="1"/>
                  </a:moveTo>
                  <a:lnTo>
                    <a:pt x="1" y="2957"/>
                  </a:lnTo>
                  <a:lnTo>
                    <a:pt x="9275" y="12232"/>
                  </a:lnTo>
                  <a:lnTo>
                    <a:pt x="11022" y="9275"/>
                  </a:lnTo>
                  <a:lnTo>
                    <a:pt x="1614" y="1"/>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16" name="Shape 116"/>
            <p:cNvSpPr/>
            <p:nvPr/>
          </p:nvSpPr>
          <p:spPr>
            <a:xfrm>
              <a:off x="711900" y="1962000"/>
              <a:ext cx="275550" cy="305800"/>
            </a:xfrm>
            <a:custGeom>
              <a:avLst/>
              <a:gdLst/>
              <a:ahLst/>
              <a:cxnLst/>
              <a:rect l="0" t="0" r="0" b="0"/>
              <a:pathLst>
                <a:path w="11022" h="12232" extrusionOk="0">
                  <a:moveTo>
                    <a:pt x="1748" y="0"/>
                  </a:moveTo>
                  <a:lnTo>
                    <a:pt x="0" y="2957"/>
                  </a:lnTo>
                  <a:lnTo>
                    <a:pt x="9409" y="12231"/>
                  </a:lnTo>
                  <a:lnTo>
                    <a:pt x="11022" y="9274"/>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17" name="Shape 117"/>
            <p:cNvSpPr/>
            <p:nvPr/>
          </p:nvSpPr>
          <p:spPr>
            <a:xfrm>
              <a:off x="2603675" y="37563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18" name="Shape 118"/>
            <p:cNvSpPr/>
            <p:nvPr/>
          </p:nvSpPr>
          <p:spPr>
            <a:xfrm>
              <a:off x="748850" y="1898150"/>
              <a:ext cx="275575" cy="309150"/>
            </a:xfrm>
            <a:custGeom>
              <a:avLst/>
              <a:gdLst/>
              <a:ahLst/>
              <a:cxnLst/>
              <a:rect l="0" t="0" r="0" b="0"/>
              <a:pathLst>
                <a:path w="11023" h="12366" extrusionOk="0">
                  <a:moveTo>
                    <a:pt x="1748" y="0"/>
                  </a:moveTo>
                  <a:lnTo>
                    <a:pt x="1" y="2957"/>
                  </a:lnTo>
                  <a:lnTo>
                    <a:pt x="9275" y="12366"/>
                  </a:lnTo>
                  <a:lnTo>
                    <a:pt x="11022" y="9409"/>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19" name="Shape 119"/>
            <p:cNvSpPr/>
            <p:nvPr/>
          </p:nvSpPr>
          <p:spPr>
            <a:xfrm>
              <a:off x="2640650" y="36924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20" name="Shape 120"/>
            <p:cNvSpPr/>
            <p:nvPr/>
          </p:nvSpPr>
          <p:spPr>
            <a:xfrm>
              <a:off x="785825" y="1837675"/>
              <a:ext cx="275550" cy="305800"/>
            </a:xfrm>
            <a:custGeom>
              <a:avLst/>
              <a:gdLst/>
              <a:ahLst/>
              <a:cxnLst/>
              <a:rect l="0" t="0" r="0" b="0"/>
              <a:pathLst>
                <a:path w="11022" h="12232" extrusionOk="0">
                  <a:moveTo>
                    <a:pt x="1613" y="0"/>
                  </a:moveTo>
                  <a:lnTo>
                    <a:pt x="0" y="2957"/>
                  </a:lnTo>
                  <a:lnTo>
                    <a:pt x="9275" y="12231"/>
                  </a:lnTo>
                  <a:lnTo>
                    <a:pt x="11022" y="9274"/>
                  </a:lnTo>
                  <a:lnTo>
                    <a:pt x="1613"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21" name="Shape 121"/>
            <p:cNvSpPr/>
            <p:nvPr/>
          </p:nvSpPr>
          <p:spPr>
            <a:xfrm>
              <a:off x="2677600" y="3632000"/>
              <a:ext cx="275575" cy="305800"/>
            </a:xfrm>
            <a:custGeom>
              <a:avLst/>
              <a:gdLst/>
              <a:ahLst/>
              <a:cxnLst/>
              <a:rect l="0" t="0" r="0" b="0"/>
              <a:pathLst>
                <a:path w="11023" h="12232" extrusionOk="0">
                  <a:moveTo>
                    <a:pt x="1614" y="0"/>
                  </a:moveTo>
                  <a:lnTo>
                    <a:pt x="1" y="2957"/>
                  </a:lnTo>
                  <a:lnTo>
                    <a:pt x="9275" y="12231"/>
                  </a:lnTo>
                  <a:lnTo>
                    <a:pt x="11022" y="9274"/>
                  </a:lnTo>
                  <a:lnTo>
                    <a:pt x="1614" y="0"/>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22" name="Shape 122"/>
            <p:cNvSpPr/>
            <p:nvPr/>
          </p:nvSpPr>
          <p:spPr>
            <a:xfrm>
              <a:off x="819425" y="1777175"/>
              <a:ext cx="275550" cy="305800"/>
            </a:xfrm>
            <a:custGeom>
              <a:avLst/>
              <a:gdLst/>
              <a:ahLst/>
              <a:cxnLst/>
              <a:rect l="0" t="0" r="0" b="0"/>
              <a:pathLst>
                <a:path w="11022" h="12232" extrusionOk="0">
                  <a:moveTo>
                    <a:pt x="1748" y="1"/>
                  </a:moveTo>
                  <a:lnTo>
                    <a:pt x="0" y="2958"/>
                  </a:lnTo>
                  <a:lnTo>
                    <a:pt x="9275" y="12232"/>
                  </a:lnTo>
                  <a:lnTo>
                    <a:pt x="11022" y="9275"/>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23" name="Shape 123"/>
            <p:cNvSpPr/>
            <p:nvPr/>
          </p:nvSpPr>
          <p:spPr>
            <a:xfrm>
              <a:off x="2711200" y="35715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24" name="Shape 124"/>
            <p:cNvSpPr/>
            <p:nvPr/>
          </p:nvSpPr>
          <p:spPr>
            <a:xfrm>
              <a:off x="856375" y="1713350"/>
              <a:ext cx="275575" cy="309150"/>
            </a:xfrm>
            <a:custGeom>
              <a:avLst/>
              <a:gdLst/>
              <a:ahLst/>
              <a:cxnLst/>
              <a:rect l="0" t="0" r="0" b="0"/>
              <a:pathLst>
                <a:path w="11023" h="12366" extrusionOk="0">
                  <a:moveTo>
                    <a:pt x="1614" y="0"/>
                  </a:moveTo>
                  <a:lnTo>
                    <a:pt x="1" y="2957"/>
                  </a:lnTo>
                  <a:lnTo>
                    <a:pt x="9275" y="12366"/>
                  </a:lnTo>
                  <a:lnTo>
                    <a:pt x="11022" y="9409"/>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25" name="Shape 125"/>
            <p:cNvSpPr/>
            <p:nvPr/>
          </p:nvSpPr>
          <p:spPr>
            <a:xfrm>
              <a:off x="890000" y="1652850"/>
              <a:ext cx="275550" cy="305800"/>
            </a:xfrm>
            <a:custGeom>
              <a:avLst/>
              <a:gdLst/>
              <a:ahLst/>
              <a:cxnLst/>
              <a:rect l="0" t="0" r="0" b="0"/>
              <a:pathLst>
                <a:path w="11022" h="12232" extrusionOk="0">
                  <a:moveTo>
                    <a:pt x="1747" y="1"/>
                  </a:moveTo>
                  <a:lnTo>
                    <a:pt x="0" y="2958"/>
                  </a:lnTo>
                  <a:lnTo>
                    <a:pt x="9409" y="12232"/>
                  </a:lnTo>
                  <a:lnTo>
                    <a:pt x="11021" y="9275"/>
                  </a:lnTo>
                  <a:lnTo>
                    <a:pt x="1747"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26" name="Shape 126"/>
            <p:cNvSpPr/>
            <p:nvPr/>
          </p:nvSpPr>
          <p:spPr>
            <a:xfrm>
              <a:off x="2748175" y="3511025"/>
              <a:ext cx="275550" cy="305800"/>
            </a:xfrm>
            <a:custGeom>
              <a:avLst/>
              <a:gdLst/>
              <a:ahLst/>
              <a:cxnLst/>
              <a:rect l="0" t="0" r="0" b="0"/>
              <a:pathLst>
                <a:path w="11022" h="12232" extrusionOk="0">
                  <a:moveTo>
                    <a:pt x="1613" y="1"/>
                  </a:moveTo>
                  <a:lnTo>
                    <a:pt x="0" y="2823"/>
                  </a:lnTo>
                  <a:lnTo>
                    <a:pt x="9274" y="12232"/>
                  </a:lnTo>
                  <a:lnTo>
                    <a:pt x="11022" y="9275"/>
                  </a:lnTo>
                  <a:lnTo>
                    <a:pt x="1613"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27" name="Shape 127"/>
            <p:cNvSpPr/>
            <p:nvPr/>
          </p:nvSpPr>
          <p:spPr>
            <a:xfrm>
              <a:off x="2781775" y="3447175"/>
              <a:ext cx="275550" cy="305800"/>
            </a:xfrm>
            <a:custGeom>
              <a:avLst/>
              <a:gdLst/>
              <a:ahLst/>
              <a:cxnLst/>
              <a:rect l="0" t="0" r="0" b="0"/>
              <a:pathLst>
                <a:path w="11022" h="12232" extrusionOk="0">
                  <a:moveTo>
                    <a:pt x="1748" y="1"/>
                  </a:moveTo>
                  <a:lnTo>
                    <a:pt x="0" y="2958"/>
                  </a:lnTo>
                  <a:lnTo>
                    <a:pt x="9409" y="12232"/>
                  </a:lnTo>
                  <a:lnTo>
                    <a:pt x="11022" y="9409"/>
                  </a:lnTo>
                  <a:lnTo>
                    <a:pt x="1748"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28" name="Shape 128"/>
            <p:cNvSpPr/>
            <p:nvPr/>
          </p:nvSpPr>
          <p:spPr>
            <a:xfrm>
              <a:off x="926950" y="1592375"/>
              <a:ext cx="275550" cy="305800"/>
            </a:xfrm>
            <a:custGeom>
              <a:avLst/>
              <a:gdLst/>
              <a:ahLst/>
              <a:cxnLst/>
              <a:rect l="0" t="0" r="0" b="0"/>
              <a:pathLst>
                <a:path w="11022" h="12232" extrusionOk="0">
                  <a:moveTo>
                    <a:pt x="1613" y="1"/>
                  </a:moveTo>
                  <a:lnTo>
                    <a:pt x="1" y="2957"/>
                  </a:lnTo>
                  <a:lnTo>
                    <a:pt x="9275" y="12231"/>
                  </a:lnTo>
                  <a:lnTo>
                    <a:pt x="11022" y="9275"/>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29" name="Shape 129"/>
            <p:cNvSpPr/>
            <p:nvPr/>
          </p:nvSpPr>
          <p:spPr>
            <a:xfrm>
              <a:off x="960550" y="1531900"/>
              <a:ext cx="275550" cy="305800"/>
            </a:xfrm>
            <a:custGeom>
              <a:avLst/>
              <a:gdLst/>
              <a:ahLst/>
              <a:cxnLst/>
              <a:rect l="0" t="0" r="0" b="0"/>
              <a:pathLst>
                <a:path w="11022" h="12232" extrusionOk="0">
                  <a:moveTo>
                    <a:pt x="1748" y="0"/>
                  </a:moveTo>
                  <a:lnTo>
                    <a:pt x="1" y="2823"/>
                  </a:lnTo>
                  <a:lnTo>
                    <a:pt x="9409" y="12231"/>
                  </a:lnTo>
                  <a:lnTo>
                    <a:pt x="11022" y="9274"/>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30" name="Shape 130"/>
            <p:cNvSpPr/>
            <p:nvPr/>
          </p:nvSpPr>
          <p:spPr>
            <a:xfrm>
              <a:off x="2818725" y="3386700"/>
              <a:ext cx="275575" cy="305800"/>
            </a:xfrm>
            <a:custGeom>
              <a:avLst/>
              <a:gdLst/>
              <a:ahLst/>
              <a:cxnLst/>
              <a:rect l="0" t="0" r="0" b="0"/>
              <a:pathLst>
                <a:path w="11023" h="12232" extrusionOk="0">
                  <a:moveTo>
                    <a:pt x="1614" y="1"/>
                  </a:moveTo>
                  <a:lnTo>
                    <a:pt x="1" y="2957"/>
                  </a:lnTo>
                  <a:lnTo>
                    <a:pt x="9275" y="12231"/>
                  </a:lnTo>
                  <a:lnTo>
                    <a:pt x="11022" y="9275"/>
                  </a:lnTo>
                  <a:lnTo>
                    <a:pt x="1614" y="1"/>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31" name="Shape 131"/>
            <p:cNvSpPr/>
            <p:nvPr/>
          </p:nvSpPr>
          <p:spPr>
            <a:xfrm>
              <a:off x="997525" y="1468050"/>
              <a:ext cx="322600" cy="305800"/>
            </a:xfrm>
            <a:custGeom>
              <a:avLst/>
              <a:gdLst/>
              <a:ahLst/>
              <a:cxnLst/>
              <a:rect l="0" t="0" r="0" b="0"/>
              <a:pathLst>
                <a:path w="12904" h="12232" extrusionOk="0">
                  <a:moveTo>
                    <a:pt x="1747" y="0"/>
                  </a:moveTo>
                  <a:lnTo>
                    <a:pt x="0" y="2957"/>
                  </a:lnTo>
                  <a:lnTo>
                    <a:pt x="9274" y="12231"/>
                  </a:lnTo>
                  <a:lnTo>
                    <a:pt x="9946" y="11291"/>
                  </a:lnTo>
                  <a:lnTo>
                    <a:pt x="12903" y="11291"/>
                  </a:lnTo>
                  <a:lnTo>
                    <a:pt x="1747"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32" name="Shape 132"/>
            <p:cNvSpPr/>
            <p:nvPr/>
          </p:nvSpPr>
          <p:spPr>
            <a:xfrm>
              <a:off x="2852325" y="33262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33" name="Shape 133"/>
            <p:cNvSpPr/>
            <p:nvPr/>
          </p:nvSpPr>
          <p:spPr>
            <a:xfrm>
              <a:off x="1034475" y="1431100"/>
              <a:ext cx="383075" cy="319225"/>
            </a:xfrm>
            <a:custGeom>
              <a:avLst/>
              <a:gdLst/>
              <a:ahLst/>
              <a:cxnLst/>
              <a:rect l="0" t="0" r="0" b="0"/>
              <a:pathLst>
                <a:path w="15323" h="12769" extrusionOk="0">
                  <a:moveTo>
                    <a:pt x="1076" y="0"/>
                  </a:moveTo>
                  <a:lnTo>
                    <a:pt x="1" y="2016"/>
                  </a:lnTo>
                  <a:lnTo>
                    <a:pt x="10619" y="12769"/>
                  </a:lnTo>
                  <a:lnTo>
                    <a:pt x="15323" y="12769"/>
                  </a:lnTo>
                  <a:lnTo>
                    <a:pt x="2554"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34" name="Shape 134"/>
            <p:cNvSpPr/>
            <p:nvPr/>
          </p:nvSpPr>
          <p:spPr>
            <a:xfrm>
              <a:off x="2889300" y="32623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35" name="Shape 135"/>
            <p:cNvSpPr/>
            <p:nvPr/>
          </p:nvSpPr>
          <p:spPr>
            <a:xfrm>
              <a:off x="10781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36" name="Shape 136"/>
            <p:cNvSpPr/>
            <p:nvPr/>
          </p:nvSpPr>
          <p:spPr>
            <a:xfrm>
              <a:off x="2926250" y="32019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37" name="Shape 137"/>
            <p:cNvSpPr/>
            <p:nvPr/>
          </p:nvSpPr>
          <p:spPr>
            <a:xfrm>
              <a:off x="1175600" y="1431100"/>
              <a:ext cx="436850" cy="319225"/>
            </a:xfrm>
            <a:custGeom>
              <a:avLst/>
              <a:gdLst/>
              <a:ahLst/>
              <a:cxnLst/>
              <a:rect l="0" t="0" r="0" b="0"/>
              <a:pathLst>
                <a:path w="17474" h="12769" extrusionOk="0">
                  <a:moveTo>
                    <a:pt x="1" y="0"/>
                  </a:moveTo>
                  <a:lnTo>
                    <a:pt x="12769" y="12769"/>
                  </a:lnTo>
                  <a:lnTo>
                    <a:pt x="17474" y="12769"/>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38" name="Shape 138"/>
            <p:cNvSpPr/>
            <p:nvPr/>
          </p:nvSpPr>
          <p:spPr>
            <a:xfrm>
              <a:off x="2959850" y="31414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39" name="Shape 139"/>
            <p:cNvSpPr/>
            <p:nvPr/>
          </p:nvSpPr>
          <p:spPr>
            <a:xfrm>
              <a:off x="2996825" y="3077575"/>
              <a:ext cx="275550" cy="309150"/>
            </a:xfrm>
            <a:custGeom>
              <a:avLst/>
              <a:gdLst/>
              <a:ahLst/>
              <a:cxnLst/>
              <a:rect l="0" t="0" r="0" b="0"/>
              <a:pathLst>
                <a:path w="11022" h="12366" extrusionOk="0">
                  <a:moveTo>
                    <a:pt x="1613" y="0"/>
                  </a:moveTo>
                  <a:lnTo>
                    <a:pt x="0" y="2957"/>
                  </a:lnTo>
                  <a:lnTo>
                    <a:pt x="9275" y="12366"/>
                  </a:lnTo>
                  <a:lnTo>
                    <a:pt x="11022" y="9409"/>
                  </a:lnTo>
                  <a:lnTo>
                    <a:pt x="1613"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40" name="Shape 140"/>
            <p:cNvSpPr/>
            <p:nvPr/>
          </p:nvSpPr>
          <p:spPr>
            <a:xfrm>
              <a:off x="1273050" y="1431100"/>
              <a:ext cx="433500" cy="319225"/>
            </a:xfrm>
            <a:custGeom>
              <a:avLst/>
              <a:gdLst/>
              <a:ahLst/>
              <a:cxnLst/>
              <a:rect l="0" t="0" r="0" b="0"/>
              <a:pathLst>
                <a:path w="17340" h="12769" extrusionOk="0">
                  <a:moveTo>
                    <a:pt x="0" y="0"/>
                  </a:moveTo>
                  <a:lnTo>
                    <a:pt x="12769" y="12769"/>
                  </a:lnTo>
                  <a:lnTo>
                    <a:pt x="17339" y="12769"/>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41" name="Shape 141"/>
            <p:cNvSpPr/>
            <p:nvPr/>
          </p:nvSpPr>
          <p:spPr>
            <a:xfrm>
              <a:off x="1370500" y="1431100"/>
              <a:ext cx="433475" cy="319225"/>
            </a:xfrm>
            <a:custGeom>
              <a:avLst/>
              <a:gdLst/>
              <a:ahLst/>
              <a:cxnLst/>
              <a:rect l="0" t="0" r="0" b="0"/>
              <a:pathLst>
                <a:path w="17339" h="12769" extrusionOk="0">
                  <a:moveTo>
                    <a:pt x="0" y="0"/>
                  </a:moveTo>
                  <a:lnTo>
                    <a:pt x="12769" y="12769"/>
                  </a:lnTo>
                  <a:lnTo>
                    <a:pt x="17339" y="12769"/>
                  </a:lnTo>
                  <a:lnTo>
                    <a:pt x="4705"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42" name="Shape 142"/>
            <p:cNvSpPr/>
            <p:nvPr/>
          </p:nvSpPr>
          <p:spPr>
            <a:xfrm>
              <a:off x="3030425" y="3017075"/>
              <a:ext cx="275550" cy="305800"/>
            </a:xfrm>
            <a:custGeom>
              <a:avLst/>
              <a:gdLst/>
              <a:ahLst/>
              <a:cxnLst/>
              <a:rect l="0" t="0" r="0" b="0"/>
              <a:pathLst>
                <a:path w="11022" h="12232" extrusionOk="0">
                  <a:moveTo>
                    <a:pt x="1748" y="1"/>
                  </a:moveTo>
                  <a:lnTo>
                    <a:pt x="1" y="2958"/>
                  </a:lnTo>
                  <a:lnTo>
                    <a:pt x="9409" y="12232"/>
                  </a:lnTo>
                  <a:lnTo>
                    <a:pt x="11022" y="9275"/>
                  </a:lnTo>
                  <a:lnTo>
                    <a:pt x="1748" y="1"/>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43" name="Shape 143"/>
            <p:cNvSpPr/>
            <p:nvPr/>
          </p:nvSpPr>
          <p:spPr>
            <a:xfrm>
              <a:off x="1467950" y="143110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44" name="Shape 144"/>
            <p:cNvSpPr/>
            <p:nvPr/>
          </p:nvSpPr>
          <p:spPr>
            <a:xfrm>
              <a:off x="3067375" y="2956600"/>
              <a:ext cx="275575" cy="305800"/>
            </a:xfrm>
            <a:custGeom>
              <a:avLst/>
              <a:gdLst/>
              <a:ahLst/>
              <a:cxnLst/>
              <a:rect l="0" t="0" r="0" b="0"/>
              <a:pathLst>
                <a:path w="11023" h="12232" extrusionOk="0">
                  <a:moveTo>
                    <a:pt x="1614" y="0"/>
                  </a:moveTo>
                  <a:lnTo>
                    <a:pt x="1" y="2957"/>
                  </a:lnTo>
                  <a:lnTo>
                    <a:pt x="9275" y="12231"/>
                  </a:lnTo>
                  <a:lnTo>
                    <a:pt x="11022" y="9275"/>
                  </a:lnTo>
                  <a:lnTo>
                    <a:pt x="1614"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45" name="Shape 145"/>
            <p:cNvSpPr/>
            <p:nvPr/>
          </p:nvSpPr>
          <p:spPr>
            <a:xfrm>
              <a:off x="156537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46" name="Shape 146"/>
            <p:cNvSpPr/>
            <p:nvPr/>
          </p:nvSpPr>
          <p:spPr>
            <a:xfrm>
              <a:off x="3101000" y="2896125"/>
              <a:ext cx="275550" cy="305800"/>
            </a:xfrm>
            <a:custGeom>
              <a:avLst/>
              <a:gdLst/>
              <a:ahLst/>
              <a:cxnLst/>
              <a:rect l="0" t="0" r="0" b="0"/>
              <a:pathLst>
                <a:path w="11022" h="12232" extrusionOk="0">
                  <a:moveTo>
                    <a:pt x="1747" y="0"/>
                  </a:moveTo>
                  <a:lnTo>
                    <a:pt x="0" y="2823"/>
                  </a:lnTo>
                  <a:lnTo>
                    <a:pt x="9409" y="12231"/>
                  </a:lnTo>
                  <a:lnTo>
                    <a:pt x="11021" y="9274"/>
                  </a:lnTo>
                  <a:lnTo>
                    <a:pt x="1747"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47" name="Shape 147"/>
            <p:cNvSpPr/>
            <p:nvPr/>
          </p:nvSpPr>
          <p:spPr>
            <a:xfrm>
              <a:off x="3137950" y="2802025"/>
              <a:ext cx="275550" cy="336050"/>
            </a:xfrm>
            <a:custGeom>
              <a:avLst/>
              <a:gdLst/>
              <a:ahLst/>
              <a:cxnLst/>
              <a:rect l="0" t="0" r="0" b="0"/>
              <a:pathLst>
                <a:path w="11022" h="13442" extrusionOk="0">
                  <a:moveTo>
                    <a:pt x="404" y="1"/>
                  </a:moveTo>
                  <a:lnTo>
                    <a:pt x="1" y="404"/>
                  </a:lnTo>
                  <a:lnTo>
                    <a:pt x="1076" y="2286"/>
                  </a:lnTo>
                  <a:lnTo>
                    <a:pt x="1" y="4167"/>
                  </a:lnTo>
                  <a:lnTo>
                    <a:pt x="9275" y="13441"/>
                  </a:lnTo>
                  <a:lnTo>
                    <a:pt x="11022" y="10619"/>
                  </a:lnTo>
                  <a:lnTo>
                    <a:pt x="404" y="1"/>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48" name="Shape 148"/>
            <p:cNvSpPr/>
            <p:nvPr/>
          </p:nvSpPr>
          <p:spPr>
            <a:xfrm>
              <a:off x="166282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49" name="Shape 149"/>
            <p:cNvSpPr/>
            <p:nvPr/>
          </p:nvSpPr>
          <p:spPr>
            <a:xfrm>
              <a:off x="3006900" y="2573550"/>
              <a:ext cx="440200" cy="504050"/>
            </a:xfrm>
            <a:custGeom>
              <a:avLst/>
              <a:gdLst/>
              <a:ahLst/>
              <a:cxnLst/>
              <a:rect l="0" t="0" r="0" b="0"/>
              <a:pathLst>
                <a:path w="17608" h="20162" extrusionOk="0">
                  <a:moveTo>
                    <a:pt x="404" y="0"/>
                  </a:moveTo>
                  <a:lnTo>
                    <a:pt x="1" y="269"/>
                  </a:lnTo>
                  <a:lnTo>
                    <a:pt x="5243" y="9543"/>
                  </a:lnTo>
                  <a:lnTo>
                    <a:pt x="15995" y="20161"/>
                  </a:lnTo>
                  <a:lnTo>
                    <a:pt x="17608" y="17204"/>
                  </a:lnTo>
                  <a:lnTo>
                    <a:pt x="404"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50" name="Shape 150"/>
            <p:cNvSpPr/>
            <p:nvPr/>
          </p:nvSpPr>
          <p:spPr>
            <a:xfrm>
              <a:off x="1760275" y="1431100"/>
              <a:ext cx="433500" cy="319225"/>
            </a:xfrm>
            <a:custGeom>
              <a:avLst/>
              <a:gdLst/>
              <a:ahLst/>
              <a:cxnLst/>
              <a:rect l="0" t="0" r="0" b="0"/>
              <a:pathLst>
                <a:path w="17340" h="12769" extrusionOk="0">
                  <a:moveTo>
                    <a:pt x="1" y="0"/>
                  </a:moveTo>
                  <a:lnTo>
                    <a:pt x="12635" y="12769"/>
                  </a:lnTo>
                  <a:lnTo>
                    <a:pt x="17339" y="12769"/>
                  </a:lnTo>
                  <a:lnTo>
                    <a:pt x="4570"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51" name="Shape 151"/>
            <p:cNvSpPr/>
            <p:nvPr/>
          </p:nvSpPr>
          <p:spPr>
            <a:xfrm>
              <a:off x="18543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52" name="Shape 152"/>
            <p:cNvSpPr/>
            <p:nvPr/>
          </p:nvSpPr>
          <p:spPr>
            <a:xfrm>
              <a:off x="2872500" y="2345050"/>
              <a:ext cx="611575" cy="672050"/>
            </a:xfrm>
            <a:custGeom>
              <a:avLst/>
              <a:gdLst/>
              <a:ahLst/>
              <a:cxnLst/>
              <a:rect l="0" t="0" r="0" b="0"/>
              <a:pathLst>
                <a:path w="24463" h="26882" extrusionOk="0">
                  <a:moveTo>
                    <a:pt x="538" y="1"/>
                  </a:moveTo>
                  <a:lnTo>
                    <a:pt x="0" y="269"/>
                  </a:lnTo>
                  <a:lnTo>
                    <a:pt x="5377" y="9409"/>
                  </a:lnTo>
                  <a:lnTo>
                    <a:pt x="22715" y="26882"/>
                  </a:lnTo>
                  <a:lnTo>
                    <a:pt x="24462" y="23925"/>
                  </a:lnTo>
                  <a:lnTo>
                    <a:pt x="538" y="1"/>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53" name="Shape 153"/>
            <p:cNvSpPr/>
            <p:nvPr/>
          </p:nvSpPr>
          <p:spPr>
            <a:xfrm>
              <a:off x="2741450" y="2113200"/>
              <a:ext cx="779575" cy="843425"/>
            </a:xfrm>
            <a:custGeom>
              <a:avLst/>
              <a:gdLst/>
              <a:ahLst/>
              <a:cxnLst/>
              <a:rect l="0" t="0" r="0" b="0"/>
              <a:pathLst>
                <a:path w="31183" h="33737" extrusionOk="0">
                  <a:moveTo>
                    <a:pt x="404" y="0"/>
                  </a:moveTo>
                  <a:lnTo>
                    <a:pt x="0" y="404"/>
                  </a:lnTo>
                  <a:lnTo>
                    <a:pt x="5242" y="9543"/>
                  </a:lnTo>
                  <a:lnTo>
                    <a:pt x="29436" y="33736"/>
                  </a:lnTo>
                  <a:lnTo>
                    <a:pt x="31183" y="30780"/>
                  </a:lnTo>
                  <a:lnTo>
                    <a:pt x="404"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54" name="Shape 154"/>
            <p:cNvSpPr/>
            <p:nvPr/>
          </p:nvSpPr>
          <p:spPr>
            <a:xfrm>
              <a:off x="195180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55" name="Shape 155"/>
            <p:cNvSpPr/>
            <p:nvPr/>
          </p:nvSpPr>
          <p:spPr>
            <a:xfrm>
              <a:off x="204925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56" name="Shape 156"/>
            <p:cNvSpPr/>
            <p:nvPr/>
          </p:nvSpPr>
          <p:spPr>
            <a:xfrm>
              <a:off x="2610400" y="1884700"/>
              <a:ext cx="924075" cy="1008075"/>
            </a:xfrm>
            <a:custGeom>
              <a:avLst/>
              <a:gdLst/>
              <a:ahLst/>
              <a:cxnLst/>
              <a:rect l="0" t="0" r="0" b="0"/>
              <a:pathLst>
                <a:path w="36963" h="40323" extrusionOk="0">
                  <a:moveTo>
                    <a:pt x="404" y="1"/>
                  </a:moveTo>
                  <a:lnTo>
                    <a:pt x="1" y="270"/>
                  </a:lnTo>
                  <a:lnTo>
                    <a:pt x="5242" y="9544"/>
                  </a:lnTo>
                  <a:lnTo>
                    <a:pt x="36022" y="40323"/>
                  </a:lnTo>
                  <a:lnTo>
                    <a:pt x="36963" y="38979"/>
                  </a:lnTo>
                  <a:lnTo>
                    <a:pt x="33737" y="33334"/>
                  </a:lnTo>
                  <a:lnTo>
                    <a:pt x="404" y="1"/>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57" name="Shape 157"/>
            <p:cNvSpPr/>
            <p:nvPr/>
          </p:nvSpPr>
          <p:spPr>
            <a:xfrm>
              <a:off x="2146700" y="1431100"/>
              <a:ext cx="1307125" cy="1297025"/>
            </a:xfrm>
            <a:custGeom>
              <a:avLst/>
              <a:gdLst/>
              <a:ahLst/>
              <a:cxnLst/>
              <a:rect l="0" t="0" r="0" b="0"/>
              <a:pathLst>
                <a:path w="52285" h="51881" extrusionOk="0">
                  <a:moveTo>
                    <a:pt x="0" y="0"/>
                  </a:moveTo>
                  <a:lnTo>
                    <a:pt x="12769" y="12769"/>
                  </a:lnTo>
                  <a:lnTo>
                    <a:pt x="15188" y="12769"/>
                  </a:lnTo>
                  <a:lnTo>
                    <a:pt x="18549" y="18548"/>
                  </a:lnTo>
                  <a:lnTo>
                    <a:pt x="51882" y="51881"/>
                  </a:lnTo>
                  <a:lnTo>
                    <a:pt x="52285" y="51478"/>
                  </a:lnTo>
                  <a:lnTo>
                    <a:pt x="46909"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158" name="Shape 158"/>
            <p:cNvSpPr/>
            <p:nvPr/>
          </p:nvSpPr>
          <p:spPr>
            <a:xfrm>
              <a:off x="2244150" y="1431100"/>
              <a:ext cx="1075275" cy="1065175"/>
            </a:xfrm>
            <a:custGeom>
              <a:avLst/>
              <a:gdLst/>
              <a:ahLst/>
              <a:cxnLst/>
              <a:rect l="0" t="0" r="0" b="0"/>
              <a:pathLst>
                <a:path w="43011" h="42607" extrusionOk="0">
                  <a:moveTo>
                    <a:pt x="0" y="0"/>
                  </a:moveTo>
                  <a:lnTo>
                    <a:pt x="42607" y="42607"/>
                  </a:lnTo>
                  <a:lnTo>
                    <a:pt x="43011" y="42338"/>
                  </a:lnTo>
                  <a:lnTo>
                    <a:pt x="37769" y="33064"/>
                  </a:lnTo>
                  <a:lnTo>
                    <a:pt x="4570"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159" name="Shape 159"/>
            <p:cNvSpPr/>
            <p:nvPr/>
          </p:nvSpPr>
          <p:spPr>
            <a:xfrm>
              <a:off x="2341575" y="1431100"/>
              <a:ext cx="846800" cy="836700"/>
            </a:xfrm>
            <a:custGeom>
              <a:avLst/>
              <a:gdLst/>
              <a:ahLst/>
              <a:cxnLst/>
              <a:rect l="0" t="0" r="0" b="0"/>
              <a:pathLst>
                <a:path w="33872" h="33468" extrusionOk="0">
                  <a:moveTo>
                    <a:pt x="1" y="0"/>
                  </a:moveTo>
                  <a:lnTo>
                    <a:pt x="33468" y="33467"/>
                  </a:lnTo>
                  <a:lnTo>
                    <a:pt x="33872" y="33198"/>
                  </a:lnTo>
                  <a:lnTo>
                    <a:pt x="28495" y="23924"/>
                  </a:lnTo>
                  <a:lnTo>
                    <a:pt x="4571"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160" name="Shape 160"/>
            <p:cNvSpPr/>
            <p:nvPr/>
          </p:nvSpPr>
          <p:spPr>
            <a:xfrm>
              <a:off x="2439025" y="1431100"/>
              <a:ext cx="618300" cy="608200"/>
            </a:xfrm>
            <a:custGeom>
              <a:avLst/>
              <a:gdLst/>
              <a:ahLst/>
              <a:cxnLst/>
              <a:rect l="0" t="0" r="0" b="0"/>
              <a:pathLst>
                <a:path w="24732" h="24328" extrusionOk="0">
                  <a:moveTo>
                    <a:pt x="1" y="0"/>
                  </a:moveTo>
                  <a:lnTo>
                    <a:pt x="24194" y="24328"/>
                  </a:lnTo>
                  <a:lnTo>
                    <a:pt x="24732" y="23924"/>
                  </a:lnTo>
                  <a:lnTo>
                    <a:pt x="19355" y="14785"/>
                  </a:lnTo>
                  <a:lnTo>
                    <a:pt x="4571"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161" name="Shape 161"/>
            <p:cNvSpPr/>
            <p:nvPr/>
          </p:nvSpPr>
          <p:spPr>
            <a:xfrm>
              <a:off x="2533125" y="1431100"/>
              <a:ext cx="389800" cy="376350"/>
            </a:xfrm>
            <a:custGeom>
              <a:avLst/>
              <a:gdLst/>
              <a:ahLst/>
              <a:cxnLst/>
              <a:rect l="0" t="0" r="0" b="0"/>
              <a:pathLst>
                <a:path w="15592" h="15054" extrusionOk="0">
                  <a:moveTo>
                    <a:pt x="0" y="0"/>
                  </a:moveTo>
                  <a:lnTo>
                    <a:pt x="15188" y="15054"/>
                  </a:lnTo>
                  <a:lnTo>
                    <a:pt x="15591" y="14785"/>
                  </a:lnTo>
                  <a:lnTo>
                    <a:pt x="10350"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162" name="Shape 162"/>
            <p:cNvSpPr/>
            <p:nvPr/>
          </p:nvSpPr>
          <p:spPr>
            <a:xfrm>
              <a:off x="2630575" y="1431100"/>
              <a:ext cx="161300" cy="147850"/>
            </a:xfrm>
            <a:custGeom>
              <a:avLst/>
              <a:gdLst/>
              <a:ahLst/>
              <a:cxnLst/>
              <a:rect l="0" t="0" r="0" b="0"/>
              <a:pathLst>
                <a:path w="6452" h="5914" extrusionOk="0">
                  <a:moveTo>
                    <a:pt x="0" y="0"/>
                  </a:moveTo>
                  <a:lnTo>
                    <a:pt x="6048" y="5914"/>
                  </a:lnTo>
                  <a:lnTo>
                    <a:pt x="6452" y="5645"/>
                  </a:lnTo>
                  <a:lnTo>
                    <a:pt x="3226"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163" name="Shape 163"/>
          <p:cNvSpPr/>
          <p:nvPr/>
        </p:nvSpPr>
        <p:spPr>
          <a:xfrm rot="10800000" flipH="1">
            <a:off x="5010533" y="4576647"/>
            <a:ext cx="1032900" cy="894600"/>
          </a:xfrm>
          <a:prstGeom prst="hexagon">
            <a:avLst>
              <a:gd name="adj" fmla="val 28678"/>
              <a:gd name="vf" fmla="val 115470"/>
            </a:avLst>
          </a:prstGeom>
          <a:noFill/>
          <a:ln w="19050" cap="flat"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4" name="Shape 164"/>
          <p:cNvSpPr/>
          <p:nvPr/>
        </p:nvSpPr>
        <p:spPr>
          <a:xfrm rot="10800000" flipH="1">
            <a:off x="5133679" y="4056450"/>
            <a:ext cx="540000" cy="467399"/>
          </a:xfrm>
          <a:prstGeom prst="hexagon">
            <a:avLst>
              <a:gd name="adj" fmla="val 28678"/>
              <a:gd name="vf" fmla="val 115470"/>
            </a:avLst>
          </a:prstGeom>
          <a:solidFill>
            <a:srgbClr val="3292E1"/>
          </a:solidFill>
          <a:ln>
            <a:noFill/>
          </a:ln>
        </p:spPr>
        <p:txBody>
          <a:bodyPr lIns="91425" tIns="91425" rIns="91425" bIns="91425" anchor="ctr" anchorCtr="0">
            <a:noAutofit/>
          </a:bodyPr>
          <a:lstStyle/>
          <a:p>
            <a:pPr lvl="0">
              <a:spcBef>
                <a:spcPts val="0"/>
              </a:spcBef>
              <a:buNone/>
            </a:pPr>
            <a:endParaRPr/>
          </a:p>
        </p:txBody>
      </p:sp>
      <p:sp>
        <p:nvSpPr>
          <p:cNvPr id="165" name="Shape 165"/>
          <p:cNvSpPr/>
          <p:nvPr/>
        </p:nvSpPr>
        <p:spPr>
          <a:xfrm rot="10800000" flipH="1">
            <a:off x="3101709" y="3629719"/>
            <a:ext cx="1032900" cy="894000"/>
          </a:xfrm>
          <a:prstGeom prst="hexagon">
            <a:avLst>
              <a:gd name="adj" fmla="val 28678"/>
              <a:gd name="vf" fmla="val 115470"/>
            </a:avLst>
          </a:pr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66" name="Shape 166"/>
          <p:cNvSpPr/>
          <p:nvPr/>
        </p:nvSpPr>
        <p:spPr>
          <a:xfrm rot="10800000" flipH="1">
            <a:off x="3530384" y="4576661"/>
            <a:ext cx="452100" cy="391200"/>
          </a:xfrm>
          <a:prstGeom prst="hexagon">
            <a:avLst>
              <a:gd name="adj" fmla="val 28678"/>
              <a:gd name="vf" fmla="val 115470"/>
            </a:avLst>
          </a:prstGeom>
          <a:noFill/>
          <a:ln w="19050" cap="flat" cmpd="sng">
            <a:solidFill>
              <a:srgbClr val="00E1C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7" name="Shape 167"/>
          <p:cNvSpPr/>
          <p:nvPr/>
        </p:nvSpPr>
        <p:spPr>
          <a:xfrm>
            <a:off x="5370704" y="4867760"/>
            <a:ext cx="312502" cy="3124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nvGrpSpPr>
          <p:cNvPr id="168" name="Shape 168"/>
          <p:cNvGrpSpPr/>
          <p:nvPr/>
        </p:nvGrpSpPr>
        <p:grpSpPr>
          <a:xfrm>
            <a:off x="5772008" y="4056440"/>
            <a:ext cx="573942" cy="550550"/>
            <a:chOff x="5241175" y="4959100"/>
            <a:chExt cx="539775" cy="517775"/>
          </a:xfrm>
        </p:grpSpPr>
        <p:sp>
          <p:nvSpPr>
            <p:cNvPr id="169" name="Shape 169"/>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70" name="Shape 170"/>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71" name="Shape 171"/>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72" name="Shape 172"/>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73" name="Shape 173"/>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74" name="Shape 174"/>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sp>
        <p:nvSpPr>
          <p:cNvPr id="175" name="Shape 175"/>
          <p:cNvSpPr/>
          <p:nvPr/>
        </p:nvSpPr>
        <p:spPr>
          <a:xfrm>
            <a:off x="3429208" y="3904791"/>
            <a:ext cx="377838" cy="343684"/>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ubtitle">
    <p:spTree>
      <p:nvGrpSpPr>
        <p:cNvPr id="1" name="Shape 176"/>
        <p:cNvGrpSpPr/>
        <p:nvPr/>
      </p:nvGrpSpPr>
      <p:grpSpPr>
        <a:xfrm>
          <a:off x="0" y="0"/>
          <a:ext cx="0" cy="0"/>
          <a:chOff x="0" y="0"/>
          <a:chExt cx="0" cy="0"/>
        </a:xfrm>
      </p:grpSpPr>
      <p:sp>
        <p:nvSpPr>
          <p:cNvPr id="177" name="Shape 177"/>
          <p:cNvSpPr txBox="1">
            <a:spLocks noGrp="1"/>
          </p:cNvSpPr>
          <p:nvPr>
            <p:ph type="ctrTitle"/>
          </p:nvPr>
        </p:nvSpPr>
        <p:spPr>
          <a:xfrm>
            <a:off x="2743200" y="1735750"/>
            <a:ext cx="5638800" cy="1159799"/>
          </a:xfrm>
          <a:prstGeom prst="rect">
            <a:avLst/>
          </a:prstGeom>
        </p:spPr>
        <p:txBody>
          <a:bodyPr lIns="91425" tIns="91425" rIns="91425" bIns="91425" anchor="b" anchorCtr="0"/>
          <a:lstStyle>
            <a:lvl1pPr lvl="0" rtl="0">
              <a:spcBef>
                <a:spcPts val="0"/>
              </a:spcBef>
              <a:buSzPct val="100000"/>
              <a:defRPr sz="3600"/>
            </a:lvl1pPr>
            <a:lvl2pPr lvl="1" rtl="0">
              <a:spcBef>
                <a:spcPts val="0"/>
              </a:spcBef>
              <a:buSzPct val="100000"/>
              <a:defRPr sz="3600"/>
            </a:lvl2pPr>
            <a:lvl3pPr lvl="2" rtl="0">
              <a:spcBef>
                <a:spcPts val="0"/>
              </a:spcBef>
              <a:buSzPct val="100000"/>
              <a:defRPr sz="3600"/>
            </a:lvl3pPr>
            <a:lvl4pPr lvl="3" rtl="0">
              <a:spcBef>
                <a:spcPts val="0"/>
              </a:spcBef>
              <a:buSzPct val="100000"/>
              <a:defRPr sz="3600"/>
            </a:lvl4pPr>
            <a:lvl5pPr lvl="4" rtl="0">
              <a:spcBef>
                <a:spcPts val="0"/>
              </a:spcBef>
              <a:buSzPct val="100000"/>
              <a:defRPr sz="3600"/>
            </a:lvl5pPr>
            <a:lvl6pPr lvl="5" rtl="0">
              <a:spcBef>
                <a:spcPts val="0"/>
              </a:spcBef>
              <a:buSzPct val="100000"/>
              <a:defRPr sz="3600"/>
            </a:lvl6pPr>
            <a:lvl7pPr lvl="6" rtl="0">
              <a:spcBef>
                <a:spcPts val="0"/>
              </a:spcBef>
              <a:buSzPct val="100000"/>
              <a:defRPr sz="3600"/>
            </a:lvl7pPr>
            <a:lvl8pPr lvl="7" rtl="0">
              <a:spcBef>
                <a:spcPts val="0"/>
              </a:spcBef>
              <a:buSzPct val="100000"/>
              <a:defRPr sz="3600"/>
            </a:lvl8pPr>
            <a:lvl9pPr lvl="8" rtl="0">
              <a:spcBef>
                <a:spcPts val="0"/>
              </a:spcBef>
              <a:buSzPct val="100000"/>
              <a:defRPr sz="3600"/>
            </a:lvl9pPr>
          </a:lstStyle>
          <a:p>
            <a:endParaRPr/>
          </a:p>
        </p:txBody>
      </p:sp>
      <p:sp>
        <p:nvSpPr>
          <p:cNvPr id="178" name="Shape 178"/>
          <p:cNvSpPr txBox="1">
            <a:spLocks noGrp="1"/>
          </p:cNvSpPr>
          <p:nvPr>
            <p:ph type="subTitle" idx="1"/>
          </p:nvPr>
        </p:nvSpPr>
        <p:spPr>
          <a:xfrm>
            <a:off x="2743200" y="2821004"/>
            <a:ext cx="5696099" cy="784799"/>
          </a:xfrm>
          <a:prstGeom prst="rect">
            <a:avLst/>
          </a:prstGeom>
        </p:spPr>
        <p:txBody>
          <a:bodyPr lIns="91425" tIns="91425" rIns="91425" bIns="91425" anchor="t" anchorCtr="0"/>
          <a:lstStyle>
            <a:lvl1pPr lvl="0" rtl="0">
              <a:spcBef>
                <a:spcPts val="0"/>
              </a:spcBef>
              <a:buNone/>
              <a:defRPr/>
            </a:lvl1pPr>
            <a:lvl2pPr lvl="1" rtl="0">
              <a:spcBef>
                <a:spcPts val="0"/>
              </a:spcBef>
              <a:buNone/>
              <a:defRPr/>
            </a:lvl2pPr>
            <a:lvl3pPr lvl="2" rtl="0">
              <a:spcBef>
                <a:spcPts val="0"/>
              </a:spcBef>
              <a:buNone/>
              <a:defRPr/>
            </a:lvl3pPr>
            <a:lvl4pPr lvl="3" rtl="0">
              <a:spcBef>
                <a:spcPts val="0"/>
              </a:spcBef>
              <a:buNone/>
              <a:defRPr/>
            </a:lvl4pPr>
            <a:lvl5pPr lvl="4" rtl="0">
              <a:spcBef>
                <a:spcPts val="0"/>
              </a:spcBef>
              <a:buNone/>
              <a:defRPr/>
            </a:lvl5pPr>
            <a:lvl6pPr lvl="5" rtl="0">
              <a:spcBef>
                <a:spcPts val="0"/>
              </a:spcBef>
              <a:buNone/>
              <a:defRPr/>
            </a:lvl6pPr>
            <a:lvl7pPr lvl="6" rtl="0">
              <a:spcBef>
                <a:spcPts val="0"/>
              </a:spcBef>
              <a:buNone/>
              <a:defRPr/>
            </a:lvl7pPr>
            <a:lvl8pPr lvl="7" rtl="0">
              <a:spcBef>
                <a:spcPts val="0"/>
              </a:spcBef>
              <a:buNone/>
              <a:defRPr/>
            </a:lvl8pPr>
            <a:lvl9pPr lvl="8" rtl="0">
              <a:spcBef>
                <a:spcPts val="0"/>
              </a:spcBef>
              <a:buNone/>
              <a:defRPr/>
            </a:lvl9pPr>
          </a:lstStyle>
          <a:p>
            <a:endParaRPr/>
          </a:p>
        </p:txBody>
      </p:sp>
      <p:grpSp>
        <p:nvGrpSpPr>
          <p:cNvPr id="179" name="Shape 179"/>
          <p:cNvGrpSpPr/>
          <p:nvPr/>
        </p:nvGrpSpPr>
        <p:grpSpPr>
          <a:xfrm rot="10800000" flipH="1">
            <a:off x="421028" y="1677113"/>
            <a:ext cx="2064710" cy="1788689"/>
            <a:chOff x="4088875" y="1431100"/>
            <a:chExt cx="3293000" cy="2852775"/>
          </a:xfrm>
        </p:grpSpPr>
        <p:sp>
          <p:nvSpPr>
            <p:cNvPr id="180" name="Shape 180"/>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181" name="Shape 181"/>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182" name="Shape 182"/>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183" name="Shape 183"/>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184" name="Shape 184"/>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185" name="Shape 185"/>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186" name="Shape 186"/>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87" name="Shape 187"/>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88" name="Shape 188"/>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189" name="Shape 189"/>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190" name="Shape 190"/>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191" name="Shape 191"/>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192" name="Shape 192"/>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93" name="Shape 193"/>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94" name="Shape 194"/>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95" name="Shape 195"/>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96" name="Shape 196"/>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97" name="Shape 197"/>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98" name="Shape 198"/>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99" name="Shape 199"/>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200" name="Shape 200"/>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201" name="Shape 201"/>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202" name="Shape 202"/>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203" name="Shape 203"/>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204" name="Shape 204"/>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205" name="Shape 205"/>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206" name="Shape 206"/>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207" name="Shape 207"/>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208" name="Shape 208"/>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209" name="Shape 209"/>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210" name="Shape 210"/>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211" name="Shape 211"/>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212" name="Shape 212"/>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213" name="Shape 213"/>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214" name="Shape 214"/>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215" name="Shape 215"/>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216" name="Shape 216"/>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217" name="Shape 217"/>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218" name="Shape 218"/>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219" name="Shape 219"/>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220" name="Shape 220"/>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221" name="Shape 221"/>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222" name="Shape 222"/>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223" name="Shape 223"/>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224" name="Shape 224"/>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225" name="Shape 225"/>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226" name="Shape 226"/>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227" name="Shape 227"/>
          <p:cNvSpPr/>
          <p:nvPr/>
        </p:nvSpPr>
        <p:spPr>
          <a:xfrm rot="10800000" flipH="1">
            <a:off x="66674" y="3135425"/>
            <a:ext cx="819899" cy="710099"/>
          </a:xfrm>
          <a:prstGeom prst="hexagon">
            <a:avLst>
              <a:gd name="adj" fmla="val 28678"/>
              <a:gd name="vf" fmla="val 115470"/>
            </a:avLst>
          </a:prstGeom>
          <a:noFill/>
          <a:ln w="9525"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8" name="Shape 228"/>
          <p:cNvSpPr/>
          <p:nvPr/>
        </p:nvSpPr>
        <p:spPr>
          <a:xfrm rot="10800000" flipH="1">
            <a:off x="828674" y="3516549"/>
            <a:ext cx="428700" cy="371100"/>
          </a:xfrm>
          <a:prstGeom prst="hexagon">
            <a:avLst>
              <a:gd name="adj" fmla="val 28678"/>
              <a:gd name="vf" fmla="val 115470"/>
            </a:avLst>
          </a:prstGeom>
          <a:solidFill>
            <a:srgbClr val="184769"/>
          </a:solidFill>
          <a:ln>
            <a:noFill/>
          </a:ln>
        </p:spPr>
        <p:txBody>
          <a:bodyPr lIns="91425" tIns="91425" rIns="91425" bIns="91425" anchor="ctr" anchorCtr="0">
            <a:noAutofit/>
          </a:bodyPr>
          <a:lstStyle/>
          <a:p>
            <a:pPr lvl="0">
              <a:spcBef>
                <a:spcPts val="0"/>
              </a:spcBef>
              <a:buNone/>
            </a:pPr>
            <a:endParaRPr/>
          </a:p>
        </p:txBody>
      </p:sp>
      <p:sp>
        <p:nvSpPr>
          <p:cNvPr id="229" name="Shape 229"/>
          <p:cNvSpPr/>
          <p:nvPr/>
        </p:nvSpPr>
        <p:spPr>
          <a:xfrm rot="10800000" flipH="1">
            <a:off x="761999" y="877950"/>
            <a:ext cx="819899" cy="710099"/>
          </a:xfrm>
          <a:prstGeom prst="hexagon">
            <a:avLst>
              <a:gd name="adj" fmla="val 28678"/>
              <a:gd name="vf" fmla="val 115470"/>
            </a:avLst>
          </a:prstGeom>
          <a:noFill/>
          <a:ln w="76200" cap="flat" cmpd="sng">
            <a:solidFill>
              <a:srgbClr val="184769"/>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0" name="Shape 230"/>
          <p:cNvSpPr/>
          <p:nvPr/>
        </p:nvSpPr>
        <p:spPr>
          <a:xfrm rot="10800000" flipH="1">
            <a:off x="793851" y="4692801"/>
            <a:ext cx="517499" cy="447899"/>
          </a:xfrm>
          <a:prstGeom prst="hexagon">
            <a:avLst>
              <a:gd name="adj" fmla="val 28678"/>
              <a:gd name="vf" fmla="val 115470"/>
            </a:avLst>
          </a:prstGeom>
          <a:solidFill>
            <a:srgbClr val="00E1C6"/>
          </a:solidFill>
          <a:ln>
            <a:noFill/>
          </a:ln>
        </p:spPr>
        <p:txBody>
          <a:bodyPr lIns="91425" tIns="91425" rIns="91425" bIns="91425" anchor="ctr" anchorCtr="0">
            <a:noAutofit/>
          </a:bodyPr>
          <a:lstStyle/>
          <a:p>
            <a:pPr lvl="0">
              <a:spcBef>
                <a:spcPts val="0"/>
              </a:spcBef>
              <a:buNone/>
            </a:pPr>
            <a:endParaRPr/>
          </a:p>
        </p:txBody>
      </p:sp>
      <p:grpSp>
        <p:nvGrpSpPr>
          <p:cNvPr id="231" name="Shape 231"/>
          <p:cNvGrpSpPr/>
          <p:nvPr/>
        </p:nvGrpSpPr>
        <p:grpSpPr>
          <a:xfrm>
            <a:off x="996358" y="1070667"/>
            <a:ext cx="351203" cy="324660"/>
            <a:chOff x="5975075" y="2327500"/>
            <a:chExt cx="420100" cy="388350"/>
          </a:xfrm>
        </p:grpSpPr>
        <p:sp>
          <p:nvSpPr>
            <p:cNvPr id="232" name="Shape 232"/>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233" name="Shape 233"/>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sp>
        <p:nvSpPr>
          <p:cNvPr id="234" name="Shape 234"/>
          <p:cNvSpPr/>
          <p:nvPr/>
        </p:nvSpPr>
        <p:spPr>
          <a:xfrm>
            <a:off x="393600" y="3346626"/>
            <a:ext cx="166061" cy="287704"/>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grpSp>
        <p:nvGrpSpPr>
          <p:cNvPr id="235" name="Shape 235"/>
          <p:cNvGrpSpPr/>
          <p:nvPr/>
        </p:nvGrpSpPr>
        <p:grpSpPr>
          <a:xfrm>
            <a:off x="305253" y="553855"/>
            <a:ext cx="247468" cy="392302"/>
            <a:chOff x="6718575" y="2318625"/>
            <a:chExt cx="256950" cy="407375"/>
          </a:xfrm>
        </p:grpSpPr>
        <p:sp>
          <p:nvSpPr>
            <p:cNvPr id="236" name="Shape 236"/>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7" name="Shape 237"/>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8" name="Shape 238"/>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9" name="Shape 239"/>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0" name="Shape 240"/>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1" name="Shape 241"/>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2" name="Shape 242"/>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3" name="Shape 243"/>
            <p:cNvSpPr/>
            <p:nvPr/>
          </p:nvSpPr>
          <p:spPr>
            <a:xfrm>
              <a:off x="6795900" y="2628550"/>
              <a:ext cx="102300" cy="25"/>
            </a:xfrm>
            <a:custGeom>
              <a:avLst/>
              <a:gdLst/>
              <a:ahLst/>
              <a:cxnLst/>
              <a:rect l="0" t="0" r="0" b="0"/>
              <a:pathLst>
                <a:path w="4092" h="1" fill="none" extrusionOk="0">
                  <a:moveTo>
                    <a:pt x="0" y="1"/>
                  </a:moveTo>
                  <a:lnTo>
                    <a:pt x="4092" y="1"/>
                  </a:lnTo>
                </a:path>
              </a:pathLst>
            </a:custGeom>
            <a:noFill/>
            <a:ln w="12175" cap="rnd"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44" name="Shape 244"/>
          <p:cNvGrpSpPr/>
          <p:nvPr/>
        </p:nvGrpSpPr>
        <p:grpSpPr>
          <a:xfrm>
            <a:off x="1419984" y="3634331"/>
            <a:ext cx="342881" cy="350068"/>
            <a:chOff x="3951850" y="2985350"/>
            <a:chExt cx="407950" cy="416500"/>
          </a:xfrm>
        </p:grpSpPr>
        <p:sp>
          <p:nvSpPr>
            <p:cNvPr id="245" name="Shape 245"/>
            <p:cNvSpPr/>
            <p:nvPr/>
          </p:nvSpPr>
          <p:spPr>
            <a:xfrm>
              <a:off x="3951850" y="2985350"/>
              <a:ext cx="314800" cy="314825"/>
            </a:xfrm>
            <a:custGeom>
              <a:avLst/>
              <a:gdLst/>
              <a:ahLst/>
              <a:cxnLst/>
              <a:rect l="0" t="0" r="0" b="0"/>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6" name="Shape 246"/>
            <p:cNvSpPr/>
            <p:nvPr/>
          </p:nvSpPr>
          <p:spPr>
            <a:xfrm>
              <a:off x="3988375" y="3021875"/>
              <a:ext cx="241750" cy="241750"/>
            </a:xfrm>
            <a:custGeom>
              <a:avLst/>
              <a:gdLst/>
              <a:ahLst/>
              <a:cxnLst/>
              <a:rect l="0" t="0" r="0" b="0"/>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7" name="Shape 247"/>
            <p:cNvSpPr/>
            <p:nvPr/>
          </p:nvSpPr>
          <p:spPr>
            <a:xfrm>
              <a:off x="4024300" y="3058425"/>
              <a:ext cx="84650" cy="84650"/>
            </a:xfrm>
            <a:custGeom>
              <a:avLst/>
              <a:gdLst/>
              <a:ahLst/>
              <a:cxnLst/>
              <a:rect l="0" t="0" r="0" b="0"/>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8" name="Shape 248"/>
            <p:cNvSpPr/>
            <p:nvPr/>
          </p:nvSpPr>
          <p:spPr>
            <a:xfrm>
              <a:off x="4205750" y="3248375"/>
              <a:ext cx="154050" cy="153475"/>
            </a:xfrm>
            <a:custGeom>
              <a:avLst/>
              <a:gdLst/>
              <a:ahLst/>
              <a:cxnLst/>
              <a:rect l="0" t="0" r="0" b="0"/>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249" name="Shape 249"/>
          <p:cNvGrpSpPr/>
          <p:nvPr/>
        </p:nvGrpSpPr>
        <p:grpSpPr>
          <a:xfrm rot="10800000" flipH="1">
            <a:off x="-88363" y="302261"/>
            <a:ext cx="1034724" cy="895486"/>
            <a:chOff x="238125" y="1431100"/>
            <a:chExt cx="3296350" cy="2852775"/>
          </a:xfrm>
        </p:grpSpPr>
        <p:sp>
          <p:nvSpPr>
            <p:cNvPr id="250" name="Shape 250"/>
            <p:cNvSpPr/>
            <p:nvPr/>
          </p:nvSpPr>
          <p:spPr>
            <a:xfrm>
              <a:off x="980725" y="4136025"/>
              <a:ext cx="157950" cy="147850"/>
            </a:xfrm>
            <a:custGeom>
              <a:avLst/>
              <a:gdLst/>
              <a:ahLst/>
              <a:cxnLst/>
              <a:rect l="0" t="0" r="0" b="0"/>
              <a:pathLst>
                <a:path w="6318" h="5914" extrusionOk="0">
                  <a:moveTo>
                    <a:pt x="403" y="0"/>
                  </a:moveTo>
                  <a:lnTo>
                    <a:pt x="0" y="269"/>
                  </a:lnTo>
                  <a:lnTo>
                    <a:pt x="3226" y="5914"/>
                  </a:lnTo>
                  <a:lnTo>
                    <a:pt x="6317" y="5914"/>
                  </a:lnTo>
                  <a:lnTo>
                    <a:pt x="403"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251" name="Shape 251"/>
            <p:cNvSpPr/>
            <p:nvPr/>
          </p:nvSpPr>
          <p:spPr>
            <a:xfrm>
              <a:off x="849675" y="3907525"/>
              <a:ext cx="386425" cy="376350"/>
            </a:xfrm>
            <a:custGeom>
              <a:avLst/>
              <a:gdLst/>
              <a:ahLst/>
              <a:cxnLst/>
              <a:rect l="0" t="0" r="0" b="0"/>
              <a:pathLst>
                <a:path w="15457" h="15054" extrusionOk="0">
                  <a:moveTo>
                    <a:pt x="403" y="0"/>
                  </a:moveTo>
                  <a:lnTo>
                    <a:pt x="0" y="269"/>
                  </a:lnTo>
                  <a:lnTo>
                    <a:pt x="5242" y="9543"/>
                  </a:lnTo>
                  <a:lnTo>
                    <a:pt x="10887" y="15054"/>
                  </a:lnTo>
                  <a:lnTo>
                    <a:pt x="15457" y="15054"/>
                  </a:lnTo>
                  <a:lnTo>
                    <a:pt x="403"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252" name="Shape 252"/>
            <p:cNvSpPr/>
            <p:nvPr/>
          </p:nvSpPr>
          <p:spPr>
            <a:xfrm>
              <a:off x="715250" y="3675675"/>
              <a:ext cx="618300" cy="608200"/>
            </a:xfrm>
            <a:custGeom>
              <a:avLst/>
              <a:gdLst/>
              <a:ahLst/>
              <a:cxnLst/>
              <a:rect l="0" t="0" r="0" b="0"/>
              <a:pathLst>
                <a:path w="24732" h="24328" extrusionOk="0">
                  <a:moveTo>
                    <a:pt x="404" y="0"/>
                  </a:moveTo>
                  <a:lnTo>
                    <a:pt x="1" y="404"/>
                  </a:lnTo>
                  <a:lnTo>
                    <a:pt x="5377" y="9543"/>
                  </a:lnTo>
                  <a:lnTo>
                    <a:pt x="20162"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253" name="Shape 253"/>
            <p:cNvSpPr/>
            <p:nvPr/>
          </p:nvSpPr>
          <p:spPr>
            <a:xfrm>
              <a:off x="584200" y="3447175"/>
              <a:ext cx="846800" cy="836700"/>
            </a:xfrm>
            <a:custGeom>
              <a:avLst/>
              <a:gdLst/>
              <a:ahLst/>
              <a:cxnLst/>
              <a:rect l="0" t="0" r="0" b="0"/>
              <a:pathLst>
                <a:path w="33872" h="33468" extrusionOk="0">
                  <a:moveTo>
                    <a:pt x="404" y="1"/>
                  </a:moveTo>
                  <a:lnTo>
                    <a:pt x="1" y="270"/>
                  </a:lnTo>
                  <a:lnTo>
                    <a:pt x="5243" y="9544"/>
                  </a:lnTo>
                  <a:lnTo>
                    <a:pt x="29167" y="33468"/>
                  </a:lnTo>
                  <a:lnTo>
                    <a:pt x="33872"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254" name="Shape 254"/>
            <p:cNvSpPr/>
            <p:nvPr/>
          </p:nvSpPr>
          <p:spPr>
            <a:xfrm>
              <a:off x="449800" y="3218700"/>
              <a:ext cx="1078650" cy="1065175"/>
            </a:xfrm>
            <a:custGeom>
              <a:avLst/>
              <a:gdLst/>
              <a:ahLst/>
              <a:cxnLst/>
              <a:rect l="0" t="0" r="0" b="0"/>
              <a:pathLst>
                <a:path w="43146" h="42607" extrusionOk="0">
                  <a:moveTo>
                    <a:pt x="404" y="0"/>
                  </a:moveTo>
                  <a:lnTo>
                    <a:pt x="1"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255" name="Shape 255"/>
            <p:cNvSpPr/>
            <p:nvPr/>
          </p:nvSpPr>
          <p:spPr>
            <a:xfrm>
              <a:off x="318750" y="2990200"/>
              <a:ext cx="1307150" cy="1293675"/>
            </a:xfrm>
            <a:custGeom>
              <a:avLst/>
              <a:gdLst/>
              <a:ahLst/>
              <a:cxnLst/>
              <a:rect l="0" t="0" r="0" b="0"/>
              <a:pathLst>
                <a:path w="52286" h="51747" extrusionOk="0">
                  <a:moveTo>
                    <a:pt x="404" y="1"/>
                  </a:moveTo>
                  <a:lnTo>
                    <a:pt x="1" y="269"/>
                  </a:lnTo>
                  <a:lnTo>
                    <a:pt x="5243" y="9409"/>
                  </a:lnTo>
                  <a:lnTo>
                    <a:pt x="47581" y="51747"/>
                  </a:lnTo>
                  <a:lnTo>
                    <a:pt x="52285" y="51747"/>
                  </a:lnTo>
                  <a:lnTo>
                    <a:pt x="39517" y="38978"/>
                  </a:lnTo>
                  <a:lnTo>
                    <a:pt x="37097" y="38978"/>
                  </a:lnTo>
                  <a:lnTo>
                    <a:pt x="33737" y="33333"/>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256" name="Shape 256"/>
            <p:cNvSpPr/>
            <p:nvPr/>
          </p:nvSpPr>
          <p:spPr>
            <a:xfrm>
              <a:off x="1286500" y="3964650"/>
              <a:ext cx="436850" cy="319225"/>
            </a:xfrm>
            <a:custGeom>
              <a:avLst/>
              <a:gdLst/>
              <a:ahLst/>
              <a:cxnLst/>
              <a:rect l="0" t="0" r="0" b="0"/>
              <a:pathLst>
                <a:path w="17474" h="12769" extrusionOk="0">
                  <a:moveTo>
                    <a:pt x="0" y="0"/>
                  </a:moveTo>
                  <a:lnTo>
                    <a:pt x="12769" y="12769"/>
                  </a:lnTo>
                  <a:lnTo>
                    <a:pt x="17473" y="12769"/>
                  </a:lnTo>
                  <a:lnTo>
                    <a:pt x="4704"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257" name="Shape 257"/>
            <p:cNvSpPr/>
            <p:nvPr/>
          </p:nvSpPr>
          <p:spPr>
            <a:xfrm>
              <a:off x="238125" y="2822200"/>
              <a:ext cx="924075" cy="1008075"/>
            </a:xfrm>
            <a:custGeom>
              <a:avLst/>
              <a:gdLst/>
              <a:ahLst/>
              <a:cxnLst/>
              <a:rect l="0" t="0" r="0" b="0"/>
              <a:pathLst>
                <a:path w="36963" h="40323" extrusionOk="0">
                  <a:moveTo>
                    <a:pt x="806" y="0"/>
                  </a:moveTo>
                  <a:lnTo>
                    <a:pt x="0" y="1479"/>
                  </a:lnTo>
                  <a:lnTo>
                    <a:pt x="3226" y="6989"/>
                  </a:lnTo>
                  <a:lnTo>
                    <a:pt x="36559" y="40322"/>
                  </a:lnTo>
                  <a:lnTo>
                    <a:pt x="36962" y="40053"/>
                  </a:lnTo>
                  <a:lnTo>
                    <a:pt x="31720" y="30779"/>
                  </a:lnTo>
                  <a:lnTo>
                    <a:pt x="806"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258" name="Shape 258"/>
            <p:cNvSpPr/>
            <p:nvPr/>
          </p:nvSpPr>
          <p:spPr>
            <a:xfrm>
              <a:off x="138392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259" name="Shape 259"/>
            <p:cNvSpPr/>
            <p:nvPr/>
          </p:nvSpPr>
          <p:spPr>
            <a:xfrm>
              <a:off x="251550" y="2761700"/>
              <a:ext cx="779600" cy="840075"/>
            </a:xfrm>
            <a:custGeom>
              <a:avLst/>
              <a:gdLst/>
              <a:ahLst/>
              <a:cxnLst/>
              <a:rect l="0" t="0" r="0" b="0"/>
              <a:pathLst>
                <a:path w="31184" h="33603" extrusionOk="0">
                  <a:moveTo>
                    <a:pt x="1748" y="1"/>
                  </a:moveTo>
                  <a:lnTo>
                    <a:pt x="1" y="2823"/>
                  </a:lnTo>
                  <a:lnTo>
                    <a:pt x="30780" y="33603"/>
                  </a:lnTo>
                  <a:lnTo>
                    <a:pt x="31183" y="33199"/>
                  </a:lnTo>
                  <a:lnTo>
                    <a:pt x="25807" y="24060"/>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260" name="Shape 260"/>
            <p:cNvSpPr/>
            <p:nvPr/>
          </p:nvSpPr>
          <p:spPr>
            <a:xfrm>
              <a:off x="288525" y="2697875"/>
              <a:ext cx="608200" cy="675400"/>
            </a:xfrm>
            <a:custGeom>
              <a:avLst/>
              <a:gdLst/>
              <a:ahLst/>
              <a:cxnLst/>
              <a:rect l="0" t="0" r="0" b="0"/>
              <a:pathLst>
                <a:path w="24328" h="27016" extrusionOk="0">
                  <a:moveTo>
                    <a:pt x="1613" y="0"/>
                  </a:moveTo>
                  <a:lnTo>
                    <a:pt x="0" y="2957"/>
                  </a:lnTo>
                  <a:lnTo>
                    <a:pt x="23925" y="27016"/>
                  </a:lnTo>
                  <a:lnTo>
                    <a:pt x="24328" y="26613"/>
                  </a:lnTo>
                  <a:lnTo>
                    <a:pt x="19086" y="17473"/>
                  </a:lnTo>
                  <a:lnTo>
                    <a:pt x="1613"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261" name="Shape 261"/>
            <p:cNvSpPr/>
            <p:nvPr/>
          </p:nvSpPr>
          <p:spPr>
            <a:xfrm>
              <a:off x="1481375" y="396465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262" name="Shape 262"/>
            <p:cNvSpPr/>
            <p:nvPr/>
          </p:nvSpPr>
          <p:spPr>
            <a:xfrm>
              <a:off x="1578825" y="3964650"/>
              <a:ext cx="433500" cy="319225"/>
            </a:xfrm>
            <a:custGeom>
              <a:avLst/>
              <a:gdLst/>
              <a:ahLst/>
              <a:cxnLst/>
              <a:rect l="0" t="0" r="0" b="0"/>
              <a:pathLst>
                <a:path w="17340" h="12769" extrusionOk="0">
                  <a:moveTo>
                    <a:pt x="1" y="0"/>
                  </a:moveTo>
                  <a:lnTo>
                    <a:pt x="12769" y="12769"/>
                  </a:lnTo>
                  <a:lnTo>
                    <a:pt x="17339" y="12769"/>
                  </a:lnTo>
                  <a:lnTo>
                    <a:pt x="4570" y="0"/>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263" name="Shape 263"/>
            <p:cNvSpPr/>
            <p:nvPr/>
          </p:nvSpPr>
          <p:spPr>
            <a:xfrm>
              <a:off x="322125" y="2637375"/>
              <a:ext cx="443550" cy="504050"/>
            </a:xfrm>
            <a:custGeom>
              <a:avLst/>
              <a:gdLst/>
              <a:ahLst/>
              <a:cxnLst/>
              <a:rect l="0" t="0" r="0" b="0"/>
              <a:pathLst>
                <a:path w="17742" h="20162" extrusionOk="0">
                  <a:moveTo>
                    <a:pt x="1747" y="1"/>
                  </a:moveTo>
                  <a:lnTo>
                    <a:pt x="0" y="2958"/>
                  </a:lnTo>
                  <a:lnTo>
                    <a:pt x="17339" y="20162"/>
                  </a:lnTo>
                  <a:lnTo>
                    <a:pt x="17742" y="19893"/>
                  </a:lnTo>
                  <a:lnTo>
                    <a:pt x="12366" y="10619"/>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264" name="Shape 264"/>
            <p:cNvSpPr/>
            <p:nvPr/>
          </p:nvSpPr>
          <p:spPr>
            <a:xfrm>
              <a:off x="359075" y="2576900"/>
              <a:ext cx="275575" cy="336050"/>
            </a:xfrm>
            <a:custGeom>
              <a:avLst/>
              <a:gdLst/>
              <a:ahLst/>
              <a:cxnLst/>
              <a:rect l="0" t="0" r="0" b="0"/>
              <a:pathLst>
                <a:path w="11023" h="13442" extrusionOk="0">
                  <a:moveTo>
                    <a:pt x="1614" y="1"/>
                  </a:moveTo>
                  <a:lnTo>
                    <a:pt x="1" y="2823"/>
                  </a:lnTo>
                  <a:lnTo>
                    <a:pt x="10484" y="13441"/>
                  </a:lnTo>
                  <a:lnTo>
                    <a:pt x="10888" y="13172"/>
                  </a:lnTo>
                  <a:lnTo>
                    <a:pt x="9812" y="11291"/>
                  </a:lnTo>
                  <a:lnTo>
                    <a:pt x="11022" y="9275"/>
                  </a:lnTo>
                  <a:lnTo>
                    <a:pt x="1614"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265" name="Shape 265"/>
            <p:cNvSpPr/>
            <p:nvPr/>
          </p:nvSpPr>
          <p:spPr>
            <a:xfrm>
              <a:off x="1676275" y="396465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266" name="Shape 266"/>
            <p:cNvSpPr/>
            <p:nvPr/>
          </p:nvSpPr>
          <p:spPr>
            <a:xfrm>
              <a:off x="392675" y="2513050"/>
              <a:ext cx="275575" cy="309175"/>
            </a:xfrm>
            <a:custGeom>
              <a:avLst/>
              <a:gdLst/>
              <a:ahLst/>
              <a:cxnLst/>
              <a:rect l="0" t="0" r="0" b="0"/>
              <a:pathLst>
                <a:path w="11023" h="12367" extrusionOk="0">
                  <a:moveTo>
                    <a:pt x="1748" y="1"/>
                  </a:moveTo>
                  <a:lnTo>
                    <a:pt x="1" y="2958"/>
                  </a:lnTo>
                  <a:lnTo>
                    <a:pt x="9409" y="12366"/>
                  </a:lnTo>
                  <a:lnTo>
                    <a:pt x="11022" y="9409"/>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267" name="Shape 267"/>
            <p:cNvSpPr/>
            <p:nvPr/>
          </p:nvSpPr>
          <p:spPr>
            <a:xfrm>
              <a:off x="1773725" y="3964650"/>
              <a:ext cx="433475" cy="319225"/>
            </a:xfrm>
            <a:custGeom>
              <a:avLst/>
              <a:gdLst/>
              <a:ahLst/>
              <a:cxnLst/>
              <a:rect l="0" t="0" r="0" b="0"/>
              <a:pathLst>
                <a:path w="17339" h="12769" extrusionOk="0">
                  <a:moveTo>
                    <a:pt x="0" y="0"/>
                  </a:moveTo>
                  <a:lnTo>
                    <a:pt x="12634" y="12769"/>
                  </a:lnTo>
                  <a:lnTo>
                    <a:pt x="17339" y="12769"/>
                  </a:lnTo>
                  <a:lnTo>
                    <a:pt x="4570" y="0"/>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268" name="Shape 268"/>
            <p:cNvSpPr/>
            <p:nvPr/>
          </p:nvSpPr>
          <p:spPr>
            <a:xfrm>
              <a:off x="429650" y="24525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269" name="Shape 269"/>
            <p:cNvSpPr/>
            <p:nvPr/>
          </p:nvSpPr>
          <p:spPr>
            <a:xfrm>
              <a:off x="1871150" y="3964650"/>
              <a:ext cx="433500" cy="319225"/>
            </a:xfrm>
            <a:custGeom>
              <a:avLst/>
              <a:gdLst/>
              <a:ahLst/>
              <a:cxnLst/>
              <a:rect l="0" t="0" r="0" b="0"/>
              <a:pathLst>
                <a:path w="17340" h="12769" extrusionOk="0">
                  <a:moveTo>
                    <a:pt x="1" y="0"/>
                  </a:moveTo>
                  <a:lnTo>
                    <a:pt x="12635" y="12769"/>
                  </a:lnTo>
                  <a:lnTo>
                    <a:pt x="17340" y="12769"/>
                  </a:lnTo>
                  <a:lnTo>
                    <a:pt x="4571" y="0"/>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270" name="Shape 270"/>
            <p:cNvSpPr/>
            <p:nvPr/>
          </p:nvSpPr>
          <p:spPr>
            <a:xfrm>
              <a:off x="1965250" y="3964650"/>
              <a:ext cx="436850" cy="319225"/>
            </a:xfrm>
            <a:custGeom>
              <a:avLst/>
              <a:gdLst/>
              <a:ahLst/>
              <a:cxnLst/>
              <a:rect l="0" t="0" r="0" b="0"/>
              <a:pathLst>
                <a:path w="17474" h="12769" extrusionOk="0">
                  <a:moveTo>
                    <a:pt x="0" y="0"/>
                  </a:moveTo>
                  <a:lnTo>
                    <a:pt x="12769" y="12769"/>
                  </a:lnTo>
                  <a:lnTo>
                    <a:pt x="17473" y="12769"/>
                  </a:lnTo>
                  <a:lnTo>
                    <a:pt x="4705"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271" name="Shape 271"/>
            <p:cNvSpPr/>
            <p:nvPr/>
          </p:nvSpPr>
          <p:spPr>
            <a:xfrm>
              <a:off x="466600" y="23921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272" name="Shape 272"/>
            <p:cNvSpPr/>
            <p:nvPr/>
          </p:nvSpPr>
          <p:spPr>
            <a:xfrm>
              <a:off x="206270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273" name="Shape 273"/>
            <p:cNvSpPr/>
            <p:nvPr/>
          </p:nvSpPr>
          <p:spPr>
            <a:xfrm>
              <a:off x="500200" y="2328250"/>
              <a:ext cx="275575" cy="309150"/>
            </a:xfrm>
            <a:custGeom>
              <a:avLst/>
              <a:gdLst/>
              <a:ahLst/>
              <a:cxnLst/>
              <a:rect l="0" t="0" r="0" b="0"/>
              <a:pathLst>
                <a:path w="11023" h="12366" extrusionOk="0">
                  <a:moveTo>
                    <a:pt x="1748" y="1"/>
                  </a:moveTo>
                  <a:lnTo>
                    <a:pt x="1" y="2957"/>
                  </a:lnTo>
                  <a:lnTo>
                    <a:pt x="9275" y="12366"/>
                  </a:lnTo>
                  <a:lnTo>
                    <a:pt x="11022" y="9409"/>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274" name="Shape 274"/>
            <p:cNvSpPr/>
            <p:nvPr/>
          </p:nvSpPr>
          <p:spPr>
            <a:xfrm>
              <a:off x="537175" y="2267775"/>
              <a:ext cx="275550" cy="305800"/>
            </a:xfrm>
            <a:custGeom>
              <a:avLst/>
              <a:gdLst/>
              <a:ahLst/>
              <a:cxnLst/>
              <a:rect l="0" t="0" r="0" b="0"/>
              <a:pathLst>
                <a:path w="11022" h="12232" extrusionOk="0">
                  <a:moveTo>
                    <a:pt x="1613" y="0"/>
                  </a:moveTo>
                  <a:lnTo>
                    <a:pt x="0" y="2957"/>
                  </a:lnTo>
                  <a:lnTo>
                    <a:pt x="9274" y="12231"/>
                  </a:lnTo>
                  <a:lnTo>
                    <a:pt x="11022" y="9274"/>
                  </a:lnTo>
                  <a:lnTo>
                    <a:pt x="1613"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275" name="Shape 275"/>
            <p:cNvSpPr/>
            <p:nvPr/>
          </p:nvSpPr>
          <p:spPr>
            <a:xfrm>
              <a:off x="216015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276" name="Shape 276"/>
            <p:cNvSpPr/>
            <p:nvPr/>
          </p:nvSpPr>
          <p:spPr>
            <a:xfrm>
              <a:off x="570775" y="2207275"/>
              <a:ext cx="275550" cy="305800"/>
            </a:xfrm>
            <a:custGeom>
              <a:avLst/>
              <a:gdLst/>
              <a:ahLst/>
              <a:cxnLst/>
              <a:rect l="0" t="0" r="0" b="0"/>
              <a:pathLst>
                <a:path w="11022" h="12232" extrusionOk="0">
                  <a:moveTo>
                    <a:pt x="1748" y="1"/>
                  </a:moveTo>
                  <a:lnTo>
                    <a:pt x="0" y="2958"/>
                  </a:lnTo>
                  <a:lnTo>
                    <a:pt x="9409" y="12232"/>
                  </a:lnTo>
                  <a:lnTo>
                    <a:pt x="11022" y="9275"/>
                  </a:lnTo>
                  <a:lnTo>
                    <a:pt x="1748"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277" name="Shape 277"/>
            <p:cNvSpPr/>
            <p:nvPr/>
          </p:nvSpPr>
          <p:spPr>
            <a:xfrm>
              <a:off x="225757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278" name="Shape 278"/>
            <p:cNvSpPr/>
            <p:nvPr/>
          </p:nvSpPr>
          <p:spPr>
            <a:xfrm>
              <a:off x="2355025" y="3964650"/>
              <a:ext cx="383100" cy="319225"/>
            </a:xfrm>
            <a:custGeom>
              <a:avLst/>
              <a:gdLst/>
              <a:ahLst/>
              <a:cxnLst/>
              <a:rect l="0" t="0" r="0" b="0"/>
              <a:pathLst>
                <a:path w="15324" h="12769" extrusionOk="0">
                  <a:moveTo>
                    <a:pt x="1" y="0"/>
                  </a:moveTo>
                  <a:lnTo>
                    <a:pt x="12769" y="12769"/>
                  </a:lnTo>
                  <a:lnTo>
                    <a:pt x="14248" y="12769"/>
                  </a:lnTo>
                  <a:lnTo>
                    <a:pt x="15323" y="10753"/>
                  </a:lnTo>
                  <a:lnTo>
                    <a:pt x="4570" y="0"/>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279" name="Shape 279"/>
            <p:cNvSpPr/>
            <p:nvPr/>
          </p:nvSpPr>
          <p:spPr>
            <a:xfrm>
              <a:off x="607725" y="2146800"/>
              <a:ext cx="275575" cy="305800"/>
            </a:xfrm>
            <a:custGeom>
              <a:avLst/>
              <a:gdLst/>
              <a:ahLst/>
              <a:cxnLst/>
              <a:rect l="0" t="0" r="0" b="0"/>
              <a:pathLst>
                <a:path w="11023" h="12232" extrusionOk="0">
                  <a:moveTo>
                    <a:pt x="1614" y="1"/>
                  </a:moveTo>
                  <a:lnTo>
                    <a:pt x="1" y="2823"/>
                  </a:lnTo>
                  <a:lnTo>
                    <a:pt x="9275" y="12232"/>
                  </a:lnTo>
                  <a:lnTo>
                    <a:pt x="11022" y="9275"/>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280" name="Shape 280"/>
            <p:cNvSpPr/>
            <p:nvPr/>
          </p:nvSpPr>
          <p:spPr>
            <a:xfrm>
              <a:off x="2452475" y="3941125"/>
              <a:ext cx="322600" cy="305800"/>
            </a:xfrm>
            <a:custGeom>
              <a:avLst/>
              <a:gdLst/>
              <a:ahLst/>
              <a:cxnLst/>
              <a:rect l="0" t="0" r="0" b="0"/>
              <a:pathLst>
                <a:path w="12904" h="12232" extrusionOk="0">
                  <a:moveTo>
                    <a:pt x="3495" y="1"/>
                  </a:moveTo>
                  <a:lnTo>
                    <a:pt x="2957" y="941"/>
                  </a:lnTo>
                  <a:lnTo>
                    <a:pt x="0" y="941"/>
                  </a:lnTo>
                  <a:lnTo>
                    <a:pt x="11156" y="12232"/>
                  </a:lnTo>
                  <a:lnTo>
                    <a:pt x="12904" y="9275"/>
                  </a:lnTo>
                  <a:lnTo>
                    <a:pt x="3495"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281" name="Shape 281"/>
            <p:cNvSpPr/>
            <p:nvPr/>
          </p:nvSpPr>
          <p:spPr>
            <a:xfrm>
              <a:off x="641325" y="2082950"/>
              <a:ext cx="275575" cy="305800"/>
            </a:xfrm>
            <a:custGeom>
              <a:avLst/>
              <a:gdLst/>
              <a:ahLst/>
              <a:cxnLst/>
              <a:rect l="0" t="0" r="0" b="0"/>
              <a:pathLst>
                <a:path w="11023" h="12232" extrusionOk="0">
                  <a:moveTo>
                    <a:pt x="1748" y="1"/>
                  </a:moveTo>
                  <a:lnTo>
                    <a:pt x="1" y="2958"/>
                  </a:lnTo>
                  <a:lnTo>
                    <a:pt x="9409" y="12232"/>
                  </a:lnTo>
                  <a:lnTo>
                    <a:pt x="11022" y="9409"/>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282" name="Shape 282"/>
            <p:cNvSpPr/>
            <p:nvPr/>
          </p:nvSpPr>
          <p:spPr>
            <a:xfrm>
              <a:off x="678300" y="20224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283" name="Shape 283"/>
            <p:cNvSpPr/>
            <p:nvPr/>
          </p:nvSpPr>
          <p:spPr>
            <a:xfrm>
              <a:off x="2533125" y="3877275"/>
              <a:ext cx="275550" cy="309175"/>
            </a:xfrm>
            <a:custGeom>
              <a:avLst/>
              <a:gdLst/>
              <a:ahLst/>
              <a:cxnLst/>
              <a:rect l="0" t="0" r="0" b="0"/>
              <a:pathLst>
                <a:path w="11022" h="12367" extrusionOk="0">
                  <a:moveTo>
                    <a:pt x="1748" y="1"/>
                  </a:moveTo>
                  <a:lnTo>
                    <a:pt x="0" y="2958"/>
                  </a:lnTo>
                  <a:lnTo>
                    <a:pt x="9409" y="12366"/>
                  </a:lnTo>
                  <a:lnTo>
                    <a:pt x="11022" y="9409"/>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284" name="Shape 284"/>
            <p:cNvSpPr/>
            <p:nvPr/>
          </p:nvSpPr>
          <p:spPr>
            <a:xfrm>
              <a:off x="2570075" y="3816800"/>
              <a:ext cx="275575" cy="305800"/>
            </a:xfrm>
            <a:custGeom>
              <a:avLst/>
              <a:gdLst/>
              <a:ahLst/>
              <a:cxnLst/>
              <a:rect l="0" t="0" r="0" b="0"/>
              <a:pathLst>
                <a:path w="11023" h="12232" extrusionOk="0">
                  <a:moveTo>
                    <a:pt x="1614" y="1"/>
                  </a:moveTo>
                  <a:lnTo>
                    <a:pt x="1" y="2957"/>
                  </a:lnTo>
                  <a:lnTo>
                    <a:pt x="9275" y="12232"/>
                  </a:lnTo>
                  <a:lnTo>
                    <a:pt x="11022" y="9275"/>
                  </a:lnTo>
                  <a:lnTo>
                    <a:pt x="1614" y="1"/>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285" name="Shape 285"/>
            <p:cNvSpPr/>
            <p:nvPr/>
          </p:nvSpPr>
          <p:spPr>
            <a:xfrm>
              <a:off x="711900" y="1962000"/>
              <a:ext cx="275550" cy="305800"/>
            </a:xfrm>
            <a:custGeom>
              <a:avLst/>
              <a:gdLst/>
              <a:ahLst/>
              <a:cxnLst/>
              <a:rect l="0" t="0" r="0" b="0"/>
              <a:pathLst>
                <a:path w="11022" h="12232" extrusionOk="0">
                  <a:moveTo>
                    <a:pt x="1748" y="0"/>
                  </a:moveTo>
                  <a:lnTo>
                    <a:pt x="0" y="2957"/>
                  </a:lnTo>
                  <a:lnTo>
                    <a:pt x="9409" y="12231"/>
                  </a:lnTo>
                  <a:lnTo>
                    <a:pt x="11022" y="9274"/>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286" name="Shape 286"/>
            <p:cNvSpPr/>
            <p:nvPr/>
          </p:nvSpPr>
          <p:spPr>
            <a:xfrm>
              <a:off x="2603675" y="37563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287" name="Shape 287"/>
            <p:cNvSpPr/>
            <p:nvPr/>
          </p:nvSpPr>
          <p:spPr>
            <a:xfrm>
              <a:off x="748850" y="1898150"/>
              <a:ext cx="275575" cy="309150"/>
            </a:xfrm>
            <a:custGeom>
              <a:avLst/>
              <a:gdLst/>
              <a:ahLst/>
              <a:cxnLst/>
              <a:rect l="0" t="0" r="0" b="0"/>
              <a:pathLst>
                <a:path w="11023" h="12366" extrusionOk="0">
                  <a:moveTo>
                    <a:pt x="1748" y="0"/>
                  </a:moveTo>
                  <a:lnTo>
                    <a:pt x="1" y="2957"/>
                  </a:lnTo>
                  <a:lnTo>
                    <a:pt x="9275" y="12366"/>
                  </a:lnTo>
                  <a:lnTo>
                    <a:pt x="11022" y="9409"/>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288" name="Shape 288"/>
            <p:cNvSpPr/>
            <p:nvPr/>
          </p:nvSpPr>
          <p:spPr>
            <a:xfrm>
              <a:off x="2640650" y="36924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289" name="Shape 289"/>
            <p:cNvSpPr/>
            <p:nvPr/>
          </p:nvSpPr>
          <p:spPr>
            <a:xfrm>
              <a:off x="785825" y="1837675"/>
              <a:ext cx="275550" cy="305800"/>
            </a:xfrm>
            <a:custGeom>
              <a:avLst/>
              <a:gdLst/>
              <a:ahLst/>
              <a:cxnLst/>
              <a:rect l="0" t="0" r="0" b="0"/>
              <a:pathLst>
                <a:path w="11022" h="12232" extrusionOk="0">
                  <a:moveTo>
                    <a:pt x="1613" y="0"/>
                  </a:moveTo>
                  <a:lnTo>
                    <a:pt x="0" y="2957"/>
                  </a:lnTo>
                  <a:lnTo>
                    <a:pt x="9275" y="12231"/>
                  </a:lnTo>
                  <a:lnTo>
                    <a:pt x="11022" y="9274"/>
                  </a:lnTo>
                  <a:lnTo>
                    <a:pt x="1613"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290" name="Shape 290"/>
            <p:cNvSpPr/>
            <p:nvPr/>
          </p:nvSpPr>
          <p:spPr>
            <a:xfrm>
              <a:off x="2677600" y="3632000"/>
              <a:ext cx="275575" cy="305800"/>
            </a:xfrm>
            <a:custGeom>
              <a:avLst/>
              <a:gdLst/>
              <a:ahLst/>
              <a:cxnLst/>
              <a:rect l="0" t="0" r="0" b="0"/>
              <a:pathLst>
                <a:path w="11023" h="12232" extrusionOk="0">
                  <a:moveTo>
                    <a:pt x="1614" y="0"/>
                  </a:moveTo>
                  <a:lnTo>
                    <a:pt x="1" y="2957"/>
                  </a:lnTo>
                  <a:lnTo>
                    <a:pt x="9275" y="12231"/>
                  </a:lnTo>
                  <a:lnTo>
                    <a:pt x="11022" y="9274"/>
                  </a:lnTo>
                  <a:lnTo>
                    <a:pt x="1614" y="0"/>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291" name="Shape 291"/>
            <p:cNvSpPr/>
            <p:nvPr/>
          </p:nvSpPr>
          <p:spPr>
            <a:xfrm>
              <a:off x="819425" y="1777175"/>
              <a:ext cx="275550" cy="305800"/>
            </a:xfrm>
            <a:custGeom>
              <a:avLst/>
              <a:gdLst/>
              <a:ahLst/>
              <a:cxnLst/>
              <a:rect l="0" t="0" r="0" b="0"/>
              <a:pathLst>
                <a:path w="11022" h="12232" extrusionOk="0">
                  <a:moveTo>
                    <a:pt x="1748" y="1"/>
                  </a:moveTo>
                  <a:lnTo>
                    <a:pt x="0" y="2958"/>
                  </a:lnTo>
                  <a:lnTo>
                    <a:pt x="9275" y="12232"/>
                  </a:lnTo>
                  <a:lnTo>
                    <a:pt x="11022" y="9275"/>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292" name="Shape 292"/>
            <p:cNvSpPr/>
            <p:nvPr/>
          </p:nvSpPr>
          <p:spPr>
            <a:xfrm>
              <a:off x="2711200" y="35715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293" name="Shape 293"/>
            <p:cNvSpPr/>
            <p:nvPr/>
          </p:nvSpPr>
          <p:spPr>
            <a:xfrm>
              <a:off x="856375" y="1713350"/>
              <a:ext cx="275575" cy="309150"/>
            </a:xfrm>
            <a:custGeom>
              <a:avLst/>
              <a:gdLst/>
              <a:ahLst/>
              <a:cxnLst/>
              <a:rect l="0" t="0" r="0" b="0"/>
              <a:pathLst>
                <a:path w="11023" h="12366" extrusionOk="0">
                  <a:moveTo>
                    <a:pt x="1614" y="0"/>
                  </a:moveTo>
                  <a:lnTo>
                    <a:pt x="1" y="2957"/>
                  </a:lnTo>
                  <a:lnTo>
                    <a:pt x="9275" y="12366"/>
                  </a:lnTo>
                  <a:lnTo>
                    <a:pt x="11022" y="9409"/>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294" name="Shape 294"/>
            <p:cNvSpPr/>
            <p:nvPr/>
          </p:nvSpPr>
          <p:spPr>
            <a:xfrm>
              <a:off x="890000" y="1652850"/>
              <a:ext cx="275550" cy="305800"/>
            </a:xfrm>
            <a:custGeom>
              <a:avLst/>
              <a:gdLst/>
              <a:ahLst/>
              <a:cxnLst/>
              <a:rect l="0" t="0" r="0" b="0"/>
              <a:pathLst>
                <a:path w="11022" h="12232" extrusionOk="0">
                  <a:moveTo>
                    <a:pt x="1747" y="1"/>
                  </a:moveTo>
                  <a:lnTo>
                    <a:pt x="0" y="2958"/>
                  </a:lnTo>
                  <a:lnTo>
                    <a:pt x="9409" y="12232"/>
                  </a:lnTo>
                  <a:lnTo>
                    <a:pt x="11021" y="9275"/>
                  </a:lnTo>
                  <a:lnTo>
                    <a:pt x="1747"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295" name="Shape 295"/>
            <p:cNvSpPr/>
            <p:nvPr/>
          </p:nvSpPr>
          <p:spPr>
            <a:xfrm>
              <a:off x="2748175" y="3511025"/>
              <a:ext cx="275550" cy="305800"/>
            </a:xfrm>
            <a:custGeom>
              <a:avLst/>
              <a:gdLst/>
              <a:ahLst/>
              <a:cxnLst/>
              <a:rect l="0" t="0" r="0" b="0"/>
              <a:pathLst>
                <a:path w="11022" h="12232" extrusionOk="0">
                  <a:moveTo>
                    <a:pt x="1613" y="1"/>
                  </a:moveTo>
                  <a:lnTo>
                    <a:pt x="0" y="2823"/>
                  </a:lnTo>
                  <a:lnTo>
                    <a:pt x="9274" y="12232"/>
                  </a:lnTo>
                  <a:lnTo>
                    <a:pt x="11022" y="9275"/>
                  </a:lnTo>
                  <a:lnTo>
                    <a:pt x="1613"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296" name="Shape 296"/>
            <p:cNvSpPr/>
            <p:nvPr/>
          </p:nvSpPr>
          <p:spPr>
            <a:xfrm>
              <a:off x="2781775" y="3447175"/>
              <a:ext cx="275550" cy="305800"/>
            </a:xfrm>
            <a:custGeom>
              <a:avLst/>
              <a:gdLst/>
              <a:ahLst/>
              <a:cxnLst/>
              <a:rect l="0" t="0" r="0" b="0"/>
              <a:pathLst>
                <a:path w="11022" h="12232" extrusionOk="0">
                  <a:moveTo>
                    <a:pt x="1748" y="1"/>
                  </a:moveTo>
                  <a:lnTo>
                    <a:pt x="0" y="2958"/>
                  </a:lnTo>
                  <a:lnTo>
                    <a:pt x="9409" y="12232"/>
                  </a:lnTo>
                  <a:lnTo>
                    <a:pt x="11022" y="9409"/>
                  </a:lnTo>
                  <a:lnTo>
                    <a:pt x="1748"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297" name="Shape 297"/>
            <p:cNvSpPr/>
            <p:nvPr/>
          </p:nvSpPr>
          <p:spPr>
            <a:xfrm>
              <a:off x="926950" y="1592375"/>
              <a:ext cx="275550" cy="305800"/>
            </a:xfrm>
            <a:custGeom>
              <a:avLst/>
              <a:gdLst/>
              <a:ahLst/>
              <a:cxnLst/>
              <a:rect l="0" t="0" r="0" b="0"/>
              <a:pathLst>
                <a:path w="11022" h="12232" extrusionOk="0">
                  <a:moveTo>
                    <a:pt x="1613" y="1"/>
                  </a:moveTo>
                  <a:lnTo>
                    <a:pt x="1" y="2957"/>
                  </a:lnTo>
                  <a:lnTo>
                    <a:pt x="9275" y="12231"/>
                  </a:lnTo>
                  <a:lnTo>
                    <a:pt x="11022" y="9275"/>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298" name="Shape 298"/>
            <p:cNvSpPr/>
            <p:nvPr/>
          </p:nvSpPr>
          <p:spPr>
            <a:xfrm>
              <a:off x="960550" y="1531900"/>
              <a:ext cx="275550" cy="305800"/>
            </a:xfrm>
            <a:custGeom>
              <a:avLst/>
              <a:gdLst/>
              <a:ahLst/>
              <a:cxnLst/>
              <a:rect l="0" t="0" r="0" b="0"/>
              <a:pathLst>
                <a:path w="11022" h="12232" extrusionOk="0">
                  <a:moveTo>
                    <a:pt x="1748" y="0"/>
                  </a:moveTo>
                  <a:lnTo>
                    <a:pt x="1" y="2823"/>
                  </a:lnTo>
                  <a:lnTo>
                    <a:pt x="9409" y="12231"/>
                  </a:lnTo>
                  <a:lnTo>
                    <a:pt x="11022" y="9274"/>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299" name="Shape 299"/>
            <p:cNvSpPr/>
            <p:nvPr/>
          </p:nvSpPr>
          <p:spPr>
            <a:xfrm>
              <a:off x="2818725" y="3386700"/>
              <a:ext cx="275575" cy="305800"/>
            </a:xfrm>
            <a:custGeom>
              <a:avLst/>
              <a:gdLst/>
              <a:ahLst/>
              <a:cxnLst/>
              <a:rect l="0" t="0" r="0" b="0"/>
              <a:pathLst>
                <a:path w="11023" h="12232" extrusionOk="0">
                  <a:moveTo>
                    <a:pt x="1614" y="1"/>
                  </a:moveTo>
                  <a:lnTo>
                    <a:pt x="1" y="2957"/>
                  </a:lnTo>
                  <a:lnTo>
                    <a:pt x="9275" y="12231"/>
                  </a:lnTo>
                  <a:lnTo>
                    <a:pt x="11022" y="9275"/>
                  </a:lnTo>
                  <a:lnTo>
                    <a:pt x="1614" y="1"/>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300" name="Shape 300"/>
            <p:cNvSpPr/>
            <p:nvPr/>
          </p:nvSpPr>
          <p:spPr>
            <a:xfrm>
              <a:off x="997525" y="1468050"/>
              <a:ext cx="322600" cy="305800"/>
            </a:xfrm>
            <a:custGeom>
              <a:avLst/>
              <a:gdLst/>
              <a:ahLst/>
              <a:cxnLst/>
              <a:rect l="0" t="0" r="0" b="0"/>
              <a:pathLst>
                <a:path w="12904" h="12232" extrusionOk="0">
                  <a:moveTo>
                    <a:pt x="1747" y="0"/>
                  </a:moveTo>
                  <a:lnTo>
                    <a:pt x="0" y="2957"/>
                  </a:lnTo>
                  <a:lnTo>
                    <a:pt x="9274" y="12231"/>
                  </a:lnTo>
                  <a:lnTo>
                    <a:pt x="9946" y="11291"/>
                  </a:lnTo>
                  <a:lnTo>
                    <a:pt x="12903" y="11291"/>
                  </a:lnTo>
                  <a:lnTo>
                    <a:pt x="1747"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301" name="Shape 301"/>
            <p:cNvSpPr/>
            <p:nvPr/>
          </p:nvSpPr>
          <p:spPr>
            <a:xfrm>
              <a:off x="2852325" y="33262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302" name="Shape 302"/>
            <p:cNvSpPr/>
            <p:nvPr/>
          </p:nvSpPr>
          <p:spPr>
            <a:xfrm>
              <a:off x="1034475" y="1431100"/>
              <a:ext cx="383075" cy="319225"/>
            </a:xfrm>
            <a:custGeom>
              <a:avLst/>
              <a:gdLst/>
              <a:ahLst/>
              <a:cxnLst/>
              <a:rect l="0" t="0" r="0" b="0"/>
              <a:pathLst>
                <a:path w="15323" h="12769" extrusionOk="0">
                  <a:moveTo>
                    <a:pt x="1076" y="0"/>
                  </a:moveTo>
                  <a:lnTo>
                    <a:pt x="1" y="2016"/>
                  </a:lnTo>
                  <a:lnTo>
                    <a:pt x="10619" y="12769"/>
                  </a:lnTo>
                  <a:lnTo>
                    <a:pt x="15323" y="12769"/>
                  </a:lnTo>
                  <a:lnTo>
                    <a:pt x="2554"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303" name="Shape 303"/>
            <p:cNvSpPr/>
            <p:nvPr/>
          </p:nvSpPr>
          <p:spPr>
            <a:xfrm>
              <a:off x="2889300" y="32623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304" name="Shape 304"/>
            <p:cNvSpPr/>
            <p:nvPr/>
          </p:nvSpPr>
          <p:spPr>
            <a:xfrm>
              <a:off x="10781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305" name="Shape 305"/>
            <p:cNvSpPr/>
            <p:nvPr/>
          </p:nvSpPr>
          <p:spPr>
            <a:xfrm>
              <a:off x="2926250" y="32019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306" name="Shape 306"/>
            <p:cNvSpPr/>
            <p:nvPr/>
          </p:nvSpPr>
          <p:spPr>
            <a:xfrm>
              <a:off x="1175600" y="1431100"/>
              <a:ext cx="436850" cy="319225"/>
            </a:xfrm>
            <a:custGeom>
              <a:avLst/>
              <a:gdLst/>
              <a:ahLst/>
              <a:cxnLst/>
              <a:rect l="0" t="0" r="0" b="0"/>
              <a:pathLst>
                <a:path w="17474" h="12769" extrusionOk="0">
                  <a:moveTo>
                    <a:pt x="1" y="0"/>
                  </a:moveTo>
                  <a:lnTo>
                    <a:pt x="12769" y="12769"/>
                  </a:lnTo>
                  <a:lnTo>
                    <a:pt x="17474" y="12769"/>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307" name="Shape 307"/>
            <p:cNvSpPr/>
            <p:nvPr/>
          </p:nvSpPr>
          <p:spPr>
            <a:xfrm>
              <a:off x="2959850" y="31414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308" name="Shape 308"/>
            <p:cNvSpPr/>
            <p:nvPr/>
          </p:nvSpPr>
          <p:spPr>
            <a:xfrm>
              <a:off x="2996825" y="3077575"/>
              <a:ext cx="275550" cy="309150"/>
            </a:xfrm>
            <a:custGeom>
              <a:avLst/>
              <a:gdLst/>
              <a:ahLst/>
              <a:cxnLst/>
              <a:rect l="0" t="0" r="0" b="0"/>
              <a:pathLst>
                <a:path w="11022" h="12366" extrusionOk="0">
                  <a:moveTo>
                    <a:pt x="1613" y="0"/>
                  </a:moveTo>
                  <a:lnTo>
                    <a:pt x="0" y="2957"/>
                  </a:lnTo>
                  <a:lnTo>
                    <a:pt x="9275" y="12366"/>
                  </a:lnTo>
                  <a:lnTo>
                    <a:pt x="11022" y="9409"/>
                  </a:lnTo>
                  <a:lnTo>
                    <a:pt x="1613"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309" name="Shape 309"/>
            <p:cNvSpPr/>
            <p:nvPr/>
          </p:nvSpPr>
          <p:spPr>
            <a:xfrm>
              <a:off x="1273050" y="1431100"/>
              <a:ext cx="433500" cy="319225"/>
            </a:xfrm>
            <a:custGeom>
              <a:avLst/>
              <a:gdLst/>
              <a:ahLst/>
              <a:cxnLst/>
              <a:rect l="0" t="0" r="0" b="0"/>
              <a:pathLst>
                <a:path w="17340" h="12769" extrusionOk="0">
                  <a:moveTo>
                    <a:pt x="0" y="0"/>
                  </a:moveTo>
                  <a:lnTo>
                    <a:pt x="12769" y="12769"/>
                  </a:lnTo>
                  <a:lnTo>
                    <a:pt x="17339" y="12769"/>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310" name="Shape 310"/>
            <p:cNvSpPr/>
            <p:nvPr/>
          </p:nvSpPr>
          <p:spPr>
            <a:xfrm>
              <a:off x="1370500" y="1431100"/>
              <a:ext cx="433475" cy="319225"/>
            </a:xfrm>
            <a:custGeom>
              <a:avLst/>
              <a:gdLst/>
              <a:ahLst/>
              <a:cxnLst/>
              <a:rect l="0" t="0" r="0" b="0"/>
              <a:pathLst>
                <a:path w="17339" h="12769" extrusionOk="0">
                  <a:moveTo>
                    <a:pt x="0" y="0"/>
                  </a:moveTo>
                  <a:lnTo>
                    <a:pt x="12769" y="12769"/>
                  </a:lnTo>
                  <a:lnTo>
                    <a:pt x="17339" y="12769"/>
                  </a:lnTo>
                  <a:lnTo>
                    <a:pt x="4705"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311" name="Shape 311"/>
            <p:cNvSpPr/>
            <p:nvPr/>
          </p:nvSpPr>
          <p:spPr>
            <a:xfrm>
              <a:off x="3030425" y="3017075"/>
              <a:ext cx="275550" cy="305800"/>
            </a:xfrm>
            <a:custGeom>
              <a:avLst/>
              <a:gdLst/>
              <a:ahLst/>
              <a:cxnLst/>
              <a:rect l="0" t="0" r="0" b="0"/>
              <a:pathLst>
                <a:path w="11022" h="12232" extrusionOk="0">
                  <a:moveTo>
                    <a:pt x="1748" y="1"/>
                  </a:moveTo>
                  <a:lnTo>
                    <a:pt x="1" y="2958"/>
                  </a:lnTo>
                  <a:lnTo>
                    <a:pt x="9409" y="12232"/>
                  </a:lnTo>
                  <a:lnTo>
                    <a:pt x="11022" y="9275"/>
                  </a:lnTo>
                  <a:lnTo>
                    <a:pt x="1748" y="1"/>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312" name="Shape 312"/>
            <p:cNvSpPr/>
            <p:nvPr/>
          </p:nvSpPr>
          <p:spPr>
            <a:xfrm>
              <a:off x="1467950" y="143110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313" name="Shape 313"/>
            <p:cNvSpPr/>
            <p:nvPr/>
          </p:nvSpPr>
          <p:spPr>
            <a:xfrm>
              <a:off x="3067375" y="2956600"/>
              <a:ext cx="275575" cy="305800"/>
            </a:xfrm>
            <a:custGeom>
              <a:avLst/>
              <a:gdLst/>
              <a:ahLst/>
              <a:cxnLst/>
              <a:rect l="0" t="0" r="0" b="0"/>
              <a:pathLst>
                <a:path w="11023" h="12232" extrusionOk="0">
                  <a:moveTo>
                    <a:pt x="1614" y="0"/>
                  </a:moveTo>
                  <a:lnTo>
                    <a:pt x="1" y="2957"/>
                  </a:lnTo>
                  <a:lnTo>
                    <a:pt x="9275" y="12231"/>
                  </a:lnTo>
                  <a:lnTo>
                    <a:pt x="11022" y="9275"/>
                  </a:lnTo>
                  <a:lnTo>
                    <a:pt x="1614"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314" name="Shape 314"/>
            <p:cNvSpPr/>
            <p:nvPr/>
          </p:nvSpPr>
          <p:spPr>
            <a:xfrm>
              <a:off x="156537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315" name="Shape 315"/>
            <p:cNvSpPr/>
            <p:nvPr/>
          </p:nvSpPr>
          <p:spPr>
            <a:xfrm>
              <a:off x="3101000" y="2896125"/>
              <a:ext cx="275550" cy="305800"/>
            </a:xfrm>
            <a:custGeom>
              <a:avLst/>
              <a:gdLst/>
              <a:ahLst/>
              <a:cxnLst/>
              <a:rect l="0" t="0" r="0" b="0"/>
              <a:pathLst>
                <a:path w="11022" h="12232" extrusionOk="0">
                  <a:moveTo>
                    <a:pt x="1747" y="0"/>
                  </a:moveTo>
                  <a:lnTo>
                    <a:pt x="0" y="2823"/>
                  </a:lnTo>
                  <a:lnTo>
                    <a:pt x="9409" y="12231"/>
                  </a:lnTo>
                  <a:lnTo>
                    <a:pt x="11021" y="9274"/>
                  </a:lnTo>
                  <a:lnTo>
                    <a:pt x="1747"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316" name="Shape 316"/>
            <p:cNvSpPr/>
            <p:nvPr/>
          </p:nvSpPr>
          <p:spPr>
            <a:xfrm>
              <a:off x="3137950" y="2802025"/>
              <a:ext cx="275550" cy="336050"/>
            </a:xfrm>
            <a:custGeom>
              <a:avLst/>
              <a:gdLst/>
              <a:ahLst/>
              <a:cxnLst/>
              <a:rect l="0" t="0" r="0" b="0"/>
              <a:pathLst>
                <a:path w="11022" h="13442" extrusionOk="0">
                  <a:moveTo>
                    <a:pt x="404" y="1"/>
                  </a:moveTo>
                  <a:lnTo>
                    <a:pt x="1" y="404"/>
                  </a:lnTo>
                  <a:lnTo>
                    <a:pt x="1076" y="2286"/>
                  </a:lnTo>
                  <a:lnTo>
                    <a:pt x="1" y="4167"/>
                  </a:lnTo>
                  <a:lnTo>
                    <a:pt x="9275" y="13441"/>
                  </a:lnTo>
                  <a:lnTo>
                    <a:pt x="11022" y="10619"/>
                  </a:lnTo>
                  <a:lnTo>
                    <a:pt x="404" y="1"/>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317" name="Shape 317"/>
            <p:cNvSpPr/>
            <p:nvPr/>
          </p:nvSpPr>
          <p:spPr>
            <a:xfrm>
              <a:off x="166282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318" name="Shape 318"/>
            <p:cNvSpPr/>
            <p:nvPr/>
          </p:nvSpPr>
          <p:spPr>
            <a:xfrm>
              <a:off x="3006900" y="2573550"/>
              <a:ext cx="440200" cy="504050"/>
            </a:xfrm>
            <a:custGeom>
              <a:avLst/>
              <a:gdLst/>
              <a:ahLst/>
              <a:cxnLst/>
              <a:rect l="0" t="0" r="0" b="0"/>
              <a:pathLst>
                <a:path w="17608" h="20162" extrusionOk="0">
                  <a:moveTo>
                    <a:pt x="404" y="0"/>
                  </a:moveTo>
                  <a:lnTo>
                    <a:pt x="1" y="269"/>
                  </a:lnTo>
                  <a:lnTo>
                    <a:pt x="5243" y="9543"/>
                  </a:lnTo>
                  <a:lnTo>
                    <a:pt x="15995" y="20161"/>
                  </a:lnTo>
                  <a:lnTo>
                    <a:pt x="17608" y="17204"/>
                  </a:lnTo>
                  <a:lnTo>
                    <a:pt x="404"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319" name="Shape 319"/>
            <p:cNvSpPr/>
            <p:nvPr/>
          </p:nvSpPr>
          <p:spPr>
            <a:xfrm>
              <a:off x="1760275" y="1431100"/>
              <a:ext cx="433500" cy="319225"/>
            </a:xfrm>
            <a:custGeom>
              <a:avLst/>
              <a:gdLst/>
              <a:ahLst/>
              <a:cxnLst/>
              <a:rect l="0" t="0" r="0" b="0"/>
              <a:pathLst>
                <a:path w="17340" h="12769" extrusionOk="0">
                  <a:moveTo>
                    <a:pt x="1" y="0"/>
                  </a:moveTo>
                  <a:lnTo>
                    <a:pt x="12635" y="12769"/>
                  </a:lnTo>
                  <a:lnTo>
                    <a:pt x="17339" y="12769"/>
                  </a:lnTo>
                  <a:lnTo>
                    <a:pt x="4570"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320" name="Shape 320"/>
            <p:cNvSpPr/>
            <p:nvPr/>
          </p:nvSpPr>
          <p:spPr>
            <a:xfrm>
              <a:off x="18543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321" name="Shape 321"/>
            <p:cNvSpPr/>
            <p:nvPr/>
          </p:nvSpPr>
          <p:spPr>
            <a:xfrm>
              <a:off x="2872500" y="2345050"/>
              <a:ext cx="611575" cy="672050"/>
            </a:xfrm>
            <a:custGeom>
              <a:avLst/>
              <a:gdLst/>
              <a:ahLst/>
              <a:cxnLst/>
              <a:rect l="0" t="0" r="0" b="0"/>
              <a:pathLst>
                <a:path w="24463" h="26882" extrusionOk="0">
                  <a:moveTo>
                    <a:pt x="538" y="1"/>
                  </a:moveTo>
                  <a:lnTo>
                    <a:pt x="0" y="269"/>
                  </a:lnTo>
                  <a:lnTo>
                    <a:pt x="5377" y="9409"/>
                  </a:lnTo>
                  <a:lnTo>
                    <a:pt x="22715" y="26882"/>
                  </a:lnTo>
                  <a:lnTo>
                    <a:pt x="24462" y="23925"/>
                  </a:lnTo>
                  <a:lnTo>
                    <a:pt x="538" y="1"/>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322" name="Shape 322"/>
            <p:cNvSpPr/>
            <p:nvPr/>
          </p:nvSpPr>
          <p:spPr>
            <a:xfrm>
              <a:off x="2741450" y="2113200"/>
              <a:ext cx="779575" cy="843425"/>
            </a:xfrm>
            <a:custGeom>
              <a:avLst/>
              <a:gdLst/>
              <a:ahLst/>
              <a:cxnLst/>
              <a:rect l="0" t="0" r="0" b="0"/>
              <a:pathLst>
                <a:path w="31183" h="33737" extrusionOk="0">
                  <a:moveTo>
                    <a:pt x="404" y="0"/>
                  </a:moveTo>
                  <a:lnTo>
                    <a:pt x="0" y="404"/>
                  </a:lnTo>
                  <a:lnTo>
                    <a:pt x="5242" y="9543"/>
                  </a:lnTo>
                  <a:lnTo>
                    <a:pt x="29436" y="33736"/>
                  </a:lnTo>
                  <a:lnTo>
                    <a:pt x="31183" y="30780"/>
                  </a:lnTo>
                  <a:lnTo>
                    <a:pt x="404"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323" name="Shape 323"/>
            <p:cNvSpPr/>
            <p:nvPr/>
          </p:nvSpPr>
          <p:spPr>
            <a:xfrm>
              <a:off x="195180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324" name="Shape 324"/>
            <p:cNvSpPr/>
            <p:nvPr/>
          </p:nvSpPr>
          <p:spPr>
            <a:xfrm>
              <a:off x="204925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325" name="Shape 325"/>
            <p:cNvSpPr/>
            <p:nvPr/>
          </p:nvSpPr>
          <p:spPr>
            <a:xfrm>
              <a:off x="2610400" y="1884700"/>
              <a:ext cx="924075" cy="1008075"/>
            </a:xfrm>
            <a:custGeom>
              <a:avLst/>
              <a:gdLst/>
              <a:ahLst/>
              <a:cxnLst/>
              <a:rect l="0" t="0" r="0" b="0"/>
              <a:pathLst>
                <a:path w="36963" h="40323" extrusionOk="0">
                  <a:moveTo>
                    <a:pt x="404" y="1"/>
                  </a:moveTo>
                  <a:lnTo>
                    <a:pt x="1" y="270"/>
                  </a:lnTo>
                  <a:lnTo>
                    <a:pt x="5242" y="9544"/>
                  </a:lnTo>
                  <a:lnTo>
                    <a:pt x="36022" y="40323"/>
                  </a:lnTo>
                  <a:lnTo>
                    <a:pt x="36963" y="38979"/>
                  </a:lnTo>
                  <a:lnTo>
                    <a:pt x="33737" y="33334"/>
                  </a:lnTo>
                  <a:lnTo>
                    <a:pt x="404" y="1"/>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326" name="Shape 326"/>
            <p:cNvSpPr/>
            <p:nvPr/>
          </p:nvSpPr>
          <p:spPr>
            <a:xfrm>
              <a:off x="2146700" y="1431100"/>
              <a:ext cx="1307125" cy="1297025"/>
            </a:xfrm>
            <a:custGeom>
              <a:avLst/>
              <a:gdLst/>
              <a:ahLst/>
              <a:cxnLst/>
              <a:rect l="0" t="0" r="0" b="0"/>
              <a:pathLst>
                <a:path w="52285" h="51881" extrusionOk="0">
                  <a:moveTo>
                    <a:pt x="0" y="0"/>
                  </a:moveTo>
                  <a:lnTo>
                    <a:pt x="12769" y="12769"/>
                  </a:lnTo>
                  <a:lnTo>
                    <a:pt x="15188" y="12769"/>
                  </a:lnTo>
                  <a:lnTo>
                    <a:pt x="18549" y="18548"/>
                  </a:lnTo>
                  <a:lnTo>
                    <a:pt x="51882" y="51881"/>
                  </a:lnTo>
                  <a:lnTo>
                    <a:pt x="52285" y="51478"/>
                  </a:lnTo>
                  <a:lnTo>
                    <a:pt x="46909"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327" name="Shape 327"/>
            <p:cNvSpPr/>
            <p:nvPr/>
          </p:nvSpPr>
          <p:spPr>
            <a:xfrm>
              <a:off x="2244150" y="1431100"/>
              <a:ext cx="1075275" cy="1065175"/>
            </a:xfrm>
            <a:custGeom>
              <a:avLst/>
              <a:gdLst/>
              <a:ahLst/>
              <a:cxnLst/>
              <a:rect l="0" t="0" r="0" b="0"/>
              <a:pathLst>
                <a:path w="43011" h="42607" extrusionOk="0">
                  <a:moveTo>
                    <a:pt x="0" y="0"/>
                  </a:moveTo>
                  <a:lnTo>
                    <a:pt x="42607" y="42607"/>
                  </a:lnTo>
                  <a:lnTo>
                    <a:pt x="43011" y="42338"/>
                  </a:lnTo>
                  <a:lnTo>
                    <a:pt x="37769" y="33064"/>
                  </a:lnTo>
                  <a:lnTo>
                    <a:pt x="4570"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328" name="Shape 328"/>
            <p:cNvSpPr/>
            <p:nvPr/>
          </p:nvSpPr>
          <p:spPr>
            <a:xfrm>
              <a:off x="2341575" y="1431100"/>
              <a:ext cx="846800" cy="836700"/>
            </a:xfrm>
            <a:custGeom>
              <a:avLst/>
              <a:gdLst/>
              <a:ahLst/>
              <a:cxnLst/>
              <a:rect l="0" t="0" r="0" b="0"/>
              <a:pathLst>
                <a:path w="33872" h="33468" extrusionOk="0">
                  <a:moveTo>
                    <a:pt x="1" y="0"/>
                  </a:moveTo>
                  <a:lnTo>
                    <a:pt x="33468" y="33467"/>
                  </a:lnTo>
                  <a:lnTo>
                    <a:pt x="33872" y="33198"/>
                  </a:lnTo>
                  <a:lnTo>
                    <a:pt x="28495" y="23924"/>
                  </a:lnTo>
                  <a:lnTo>
                    <a:pt x="4571"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329" name="Shape 329"/>
            <p:cNvSpPr/>
            <p:nvPr/>
          </p:nvSpPr>
          <p:spPr>
            <a:xfrm>
              <a:off x="2439025" y="1431100"/>
              <a:ext cx="618300" cy="608200"/>
            </a:xfrm>
            <a:custGeom>
              <a:avLst/>
              <a:gdLst/>
              <a:ahLst/>
              <a:cxnLst/>
              <a:rect l="0" t="0" r="0" b="0"/>
              <a:pathLst>
                <a:path w="24732" h="24328" extrusionOk="0">
                  <a:moveTo>
                    <a:pt x="1" y="0"/>
                  </a:moveTo>
                  <a:lnTo>
                    <a:pt x="24194" y="24328"/>
                  </a:lnTo>
                  <a:lnTo>
                    <a:pt x="24732" y="23924"/>
                  </a:lnTo>
                  <a:lnTo>
                    <a:pt x="19355" y="14785"/>
                  </a:lnTo>
                  <a:lnTo>
                    <a:pt x="4571"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330" name="Shape 330"/>
            <p:cNvSpPr/>
            <p:nvPr/>
          </p:nvSpPr>
          <p:spPr>
            <a:xfrm>
              <a:off x="2533125" y="1431100"/>
              <a:ext cx="389800" cy="376350"/>
            </a:xfrm>
            <a:custGeom>
              <a:avLst/>
              <a:gdLst/>
              <a:ahLst/>
              <a:cxnLst/>
              <a:rect l="0" t="0" r="0" b="0"/>
              <a:pathLst>
                <a:path w="15592" h="15054" extrusionOk="0">
                  <a:moveTo>
                    <a:pt x="0" y="0"/>
                  </a:moveTo>
                  <a:lnTo>
                    <a:pt x="15188" y="15054"/>
                  </a:lnTo>
                  <a:lnTo>
                    <a:pt x="15591" y="14785"/>
                  </a:lnTo>
                  <a:lnTo>
                    <a:pt x="10350"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331" name="Shape 331"/>
            <p:cNvSpPr/>
            <p:nvPr/>
          </p:nvSpPr>
          <p:spPr>
            <a:xfrm>
              <a:off x="2630575" y="1431100"/>
              <a:ext cx="161300" cy="147850"/>
            </a:xfrm>
            <a:custGeom>
              <a:avLst/>
              <a:gdLst/>
              <a:ahLst/>
              <a:cxnLst/>
              <a:rect l="0" t="0" r="0" b="0"/>
              <a:pathLst>
                <a:path w="6452" h="5914" extrusionOk="0">
                  <a:moveTo>
                    <a:pt x="0" y="0"/>
                  </a:moveTo>
                  <a:lnTo>
                    <a:pt x="6048" y="5914"/>
                  </a:lnTo>
                  <a:lnTo>
                    <a:pt x="6452" y="5645"/>
                  </a:lnTo>
                  <a:lnTo>
                    <a:pt x="3226"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332" name="Shape 332"/>
          <p:cNvSpPr/>
          <p:nvPr/>
        </p:nvSpPr>
        <p:spPr>
          <a:xfrm rot="10800000" flipH="1">
            <a:off x="733424" y="3936025"/>
            <a:ext cx="819899" cy="710099"/>
          </a:xfrm>
          <a:prstGeom prst="hexagon">
            <a:avLst>
              <a:gd name="adj" fmla="val 28678"/>
              <a:gd name="vf" fmla="val 115470"/>
            </a:avLst>
          </a:prstGeom>
          <a:noFill/>
          <a:ln w="9525" cap="flat"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3" name="Shape 333"/>
          <p:cNvSpPr/>
          <p:nvPr/>
        </p:nvSpPr>
        <p:spPr>
          <a:xfrm rot="10800000" flipH="1">
            <a:off x="738524" y="100849"/>
            <a:ext cx="428700" cy="371100"/>
          </a:xfrm>
          <a:prstGeom prst="hexagon">
            <a:avLst>
              <a:gd name="adj" fmla="val 28678"/>
              <a:gd name="vf" fmla="val 115470"/>
            </a:avLst>
          </a:prstGeom>
          <a:solidFill>
            <a:srgbClr val="3292E1"/>
          </a:solidFill>
          <a:ln>
            <a:noFill/>
          </a:ln>
        </p:spPr>
        <p:txBody>
          <a:bodyPr lIns="91425" tIns="91425" rIns="91425" bIns="91425" anchor="ctr" anchorCtr="0">
            <a:noAutofit/>
          </a:bodyPr>
          <a:lstStyle/>
          <a:p>
            <a:pPr lvl="0">
              <a:spcBef>
                <a:spcPts val="0"/>
              </a:spcBef>
              <a:buNone/>
            </a:pPr>
            <a:endParaRPr/>
          </a:p>
        </p:txBody>
      </p:sp>
      <p:sp>
        <p:nvSpPr>
          <p:cNvPr id="334" name="Shape 334"/>
          <p:cNvSpPr/>
          <p:nvPr/>
        </p:nvSpPr>
        <p:spPr>
          <a:xfrm rot="10800000" flipH="1">
            <a:off x="-291324" y="4148475"/>
            <a:ext cx="1182300" cy="1023599"/>
          </a:xfrm>
          <a:prstGeom prst="hexagon">
            <a:avLst>
              <a:gd name="adj" fmla="val 28678"/>
              <a:gd name="vf" fmla="val 115470"/>
            </a:avLst>
          </a:prstGeom>
          <a:solidFill>
            <a:srgbClr val="184769"/>
          </a:solidFill>
          <a:ln>
            <a:noFill/>
          </a:ln>
        </p:spPr>
        <p:txBody>
          <a:bodyPr lIns="91425" tIns="91425" rIns="91425" bIns="91425" anchor="ctr" anchorCtr="0">
            <a:noAutofit/>
          </a:bodyPr>
          <a:lstStyle/>
          <a:p>
            <a:pPr lvl="0">
              <a:spcBef>
                <a:spcPts val="0"/>
              </a:spcBef>
              <a:buNone/>
            </a:pPr>
            <a:endParaRPr/>
          </a:p>
        </p:txBody>
      </p:sp>
      <p:sp>
        <p:nvSpPr>
          <p:cNvPr id="335" name="Shape 335"/>
          <p:cNvSpPr/>
          <p:nvPr/>
        </p:nvSpPr>
        <p:spPr>
          <a:xfrm rot="10800000" flipH="1">
            <a:off x="420724" y="-65225"/>
            <a:ext cx="358799" cy="310500"/>
          </a:xfrm>
          <a:prstGeom prst="hexagon">
            <a:avLst>
              <a:gd name="adj" fmla="val 28678"/>
              <a:gd name="vf" fmla="val 115470"/>
            </a:avLst>
          </a:prstGeom>
          <a:noFill/>
          <a:ln w="19050" cap="flat" cmpd="sng">
            <a:solidFill>
              <a:srgbClr val="00E1C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6" name="Shape 336"/>
          <p:cNvSpPr/>
          <p:nvPr/>
        </p:nvSpPr>
        <p:spPr>
          <a:xfrm>
            <a:off x="1019338" y="4167057"/>
            <a:ext cx="248072" cy="248057"/>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nvGrpSpPr>
          <p:cNvPr id="337" name="Shape 337"/>
          <p:cNvGrpSpPr/>
          <p:nvPr/>
        </p:nvGrpSpPr>
        <p:grpSpPr>
          <a:xfrm>
            <a:off x="-50284" y="1452794"/>
            <a:ext cx="624843" cy="599376"/>
            <a:chOff x="5241175" y="4959100"/>
            <a:chExt cx="539775" cy="517775"/>
          </a:xfrm>
        </p:grpSpPr>
        <p:sp>
          <p:nvSpPr>
            <p:cNvPr id="338" name="Shape 33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339" name="Shape 33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340" name="Shape 34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341" name="Shape 34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342" name="Shape 34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343" name="Shape 34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sp>
        <p:nvSpPr>
          <p:cNvPr id="344" name="Shape 344"/>
          <p:cNvSpPr/>
          <p:nvPr/>
        </p:nvSpPr>
        <p:spPr>
          <a:xfrm>
            <a:off x="47198" y="4430470"/>
            <a:ext cx="505231" cy="459561"/>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683"/>
        <p:cNvGrpSpPr/>
        <p:nvPr/>
      </p:nvGrpSpPr>
      <p:grpSpPr>
        <a:xfrm>
          <a:off x="0" y="0"/>
          <a:ext cx="0" cy="0"/>
          <a:chOff x="0" y="0"/>
          <a:chExt cx="0" cy="0"/>
        </a:xfrm>
      </p:grpSpPr>
      <p:sp>
        <p:nvSpPr>
          <p:cNvPr id="684" name="Shape 684"/>
          <p:cNvSpPr txBox="1">
            <a:spLocks noGrp="1"/>
          </p:cNvSpPr>
          <p:nvPr>
            <p:ph type="title"/>
          </p:nvPr>
        </p:nvSpPr>
        <p:spPr>
          <a:xfrm>
            <a:off x="1732700" y="1735600"/>
            <a:ext cx="4944300" cy="6453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85" name="Shape 685"/>
          <p:cNvSpPr txBox="1">
            <a:spLocks noGrp="1"/>
          </p:cNvSpPr>
          <p:nvPr>
            <p:ph type="body" idx="1"/>
          </p:nvPr>
        </p:nvSpPr>
        <p:spPr>
          <a:xfrm>
            <a:off x="1734000" y="2414450"/>
            <a:ext cx="2667300" cy="26636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86" name="Shape 686"/>
          <p:cNvSpPr txBox="1">
            <a:spLocks noGrp="1"/>
          </p:cNvSpPr>
          <p:nvPr>
            <p:ph type="body" idx="2"/>
          </p:nvPr>
        </p:nvSpPr>
        <p:spPr>
          <a:xfrm>
            <a:off x="4562087" y="2414450"/>
            <a:ext cx="2667300" cy="26636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687" name="Shape 687"/>
          <p:cNvGrpSpPr/>
          <p:nvPr/>
        </p:nvGrpSpPr>
        <p:grpSpPr>
          <a:xfrm rot="10800000" flipH="1">
            <a:off x="411206" y="245768"/>
            <a:ext cx="1322798" cy="1145959"/>
            <a:chOff x="4088875" y="1431100"/>
            <a:chExt cx="3293000" cy="2852775"/>
          </a:xfrm>
        </p:grpSpPr>
        <p:sp>
          <p:nvSpPr>
            <p:cNvPr id="688" name="Shape 688"/>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689" name="Shape 689"/>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690" name="Shape 690"/>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691" name="Shape 691"/>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692" name="Shape 692"/>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693" name="Shape 693"/>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694" name="Shape 694"/>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695" name="Shape 695"/>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696" name="Shape 696"/>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697" name="Shape 697"/>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698" name="Shape 698"/>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699" name="Shape 699"/>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700" name="Shape 700"/>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701" name="Shape 701"/>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702" name="Shape 702"/>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703" name="Shape 703"/>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704" name="Shape 704"/>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705" name="Shape 705"/>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706" name="Shape 706"/>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707" name="Shape 707"/>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708" name="Shape 708"/>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709" name="Shape 709"/>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710" name="Shape 710"/>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711" name="Shape 711"/>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712" name="Shape 712"/>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713" name="Shape 713"/>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714" name="Shape 714"/>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715" name="Shape 715"/>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716" name="Shape 716"/>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717" name="Shape 717"/>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718" name="Shape 718"/>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719" name="Shape 719"/>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720" name="Shape 720"/>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721" name="Shape 721"/>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722" name="Shape 722"/>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723" name="Shape 723"/>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724" name="Shape 724"/>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725" name="Shape 725"/>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726" name="Shape 726"/>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727" name="Shape 727"/>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728" name="Shape 728"/>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729" name="Shape 729"/>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730" name="Shape 730"/>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731" name="Shape 731"/>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732" name="Shape 732"/>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733" name="Shape 733"/>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734" name="Shape 734"/>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735" name="Shape 735"/>
          <p:cNvSpPr/>
          <p:nvPr/>
        </p:nvSpPr>
        <p:spPr>
          <a:xfrm rot="10800000" flipH="1">
            <a:off x="-123825" y="1058975"/>
            <a:ext cx="819899" cy="710099"/>
          </a:xfrm>
          <a:prstGeom prst="hexagon">
            <a:avLst>
              <a:gd name="adj" fmla="val 28678"/>
              <a:gd name="vf" fmla="val 115470"/>
            </a:avLst>
          </a:prstGeom>
          <a:noFill/>
          <a:ln w="9525"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6" name="Shape 736"/>
          <p:cNvSpPr/>
          <p:nvPr/>
        </p:nvSpPr>
        <p:spPr>
          <a:xfrm rot="10800000" flipH="1">
            <a:off x="638174" y="1440099"/>
            <a:ext cx="428700" cy="371100"/>
          </a:xfrm>
          <a:prstGeom prst="hexagon">
            <a:avLst>
              <a:gd name="adj" fmla="val 28678"/>
              <a:gd name="vf" fmla="val 115470"/>
            </a:avLst>
          </a:prstGeom>
          <a:solidFill>
            <a:srgbClr val="184769"/>
          </a:solidFill>
          <a:ln>
            <a:noFill/>
          </a:ln>
        </p:spPr>
        <p:txBody>
          <a:bodyPr lIns="91425" tIns="91425" rIns="91425" bIns="91425" anchor="ctr" anchorCtr="0">
            <a:noAutofit/>
          </a:bodyPr>
          <a:lstStyle/>
          <a:p>
            <a:pPr lvl="0">
              <a:spcBef>
                <a:spcPts val="0"/>
              </a:spcBef>
              <a:buNone/>
            </a:pPr>
            <a:endParaRPr/>
          </a:p>
        </p:txBody>
      </p:sp>
      <p:sp>
        <p:nvSpPr>
          <p:cNvPr id="737" name="Shape 737"/>
          <p:cNvSpPr/>
          <p:nvPr/>
        </p:nvSpPr>
        <p:spPr>
          <a:xfrm rot="10800000" flipH="1">
            <a:off x="1495424" y="-131649"/>
            <a:ext cx="819899" cy="710099"/>
          </a:xfrm>
          <a:prstGeom prst="hexagon">
            <a:avLst>
              <a:gd name="adj" fmla="val 28678"/>
              <a:gd name="vf" fmla="val 115470"/>
            </a:avLst>
          </a:prstGeom>
          <a:noFill/>
          <a:ln w="76200" cap="flat" cmpd="sng">
            <a:solidFill>
              <a:srgbClr val="184769"/>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8" name="Shape 738"/>
          <p:cNvSpPr/>
          <p:nvPr/>
        </p:nvSpPr>
        <p:spPr>
          <a:xfrm rot="10800000" flipH="1">
            <a:off x="327799" y="88924"/>
            <a:ext cx="358799" cy="310500"/>
          </a:xfrm>
          <a:prstGeom prst="hexagon">
            <a:avLst>
              <a:gd name="adj" fmla="val 28678"/>
              <a:gd name="vf" fmla="val 115470"/>
            </a:avLst>
          </a:prstGeom>
          <a:solidFill>
            <a:srgbClr val="00E1C6"/>
          </a:solidFill>
          <a:ln>
            <a:noFill/>
          </a:ln>
        </p:spPr>
        <p:txBody>
          <a:bodyPr lIns="91425" tIns="91425" rIns="91425" bIns="91425" anchor="ctr" anchorCtr="0">
            <a:noAutofit/>
          </a:bodyPr>
          <a:lstStyle/>
          <a:p>
            <a:pPr lvl="0">
              <a:spcBef>
                <a:spcPts val="0"/>
              </a:spcBef>
              <a:buNone/>
            </a:pPr>
            <a:endParaRPr/>
          </a:p>
        </p:txBody>
      </p:sp>
      <p:grpSp>
        <p:nvGrpSpPr>
          <p:cNvPr id="739" name="Shape 739"/>
          <p:cNvGrpSpPr/>
          <p:nvPr/>
        </p:nvGrpSpPr>
        <p:grpSpPr>
          <a:xfrm>
            <a:off x="1729783" y="61067"/>
            <a:ext cx="351203" cy="324660"/>
            <a:chOff x="5975075" y="2327500"/>
            <a:chExt cx="420100" cy="388350"/>
          </a:xfrm>
        </p:grpSpPr>
        <p:sp>
          <p:nvSpPr>
            <p:cNvPr id="740" name="Shape 740"/>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741" name="Shape 741"/>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sp>
        <p:nvSpPr>
          <p:cNvPr id="742" name="Shape 742"/>
          <p:cNvSpPr/>
          <p:nvPr/>
        </p:nvSpPr>
        <p:spPr>
          <a:xfrm>
            <a:off x="203100" y="1270176"/>
            <a:ext cx="166061" cy="287704"/>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grpSp>
        <p:nvGrpSpPr>
          <p:cNvPr id="743" name="Shape 743"/>
          <p:cNvGrpSpPr/>
          <p:nvPr/>
        </p:nvGrpSpPr>
        <p:grpSpPr>
          <a:xfrm>
            <a:off x="904276" y="515192"/>
            <a:ext cx="382958" cy="607110"/>
            <a:chOff x="6718575" y="2318625"/>
            <a:chExt cx="256950" cy="407375"/>
          </a:xfrm>
        </p:grpSpPr>
        <p:sp>
          <p:nvSpPr>
            <p:cNvPr id="744" name="Shape 744"/>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5" name="Shape 745"/>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6" name="Shape 746"/>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7" name="Shape 747"/>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8" name="Shape 748"/>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9" name="Shape 749"/>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0" name="Shape 750"/>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1" name="Shape 751"/>
            <p:cNvSpPr/>
            <p:nvPr/>
          </p:nvSpPr>
          <p:spPr>
            <a:xfrm>
              <a:off x="6795900" y="2628550"/>
              <a:ext cx="102300" cy="25"/>
            </a:xfrm>
            <a:custGeom>
              <a:avLst/>
              <a:gdLst/>
              <a:ahLst/>
              <a:cxnLst/>
              <a:rect l="0" t="0" r="0" b="0"/>
              <a:pathLst>
                <a:path w="4092" h="1" fill="none" extrusionOk="0">
                  <a:moveTo>
                    <a:pt x="0" y="1"/>
                  </a:moveTo>
                  <a:lnTo>
                    <a:pt x="4092" y="1"/>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52" name="Shape 752"/>
          <p:cNvGrpSpPr/>
          <p:nvPr/>
        </p:nvGrpSpPr>
        <p:grpSpPr>
          <a:xfrm>
            <a:off x="335759" y="1840530"/>
            <a:ext cx="342881" cy="350068"/>
            <a:chOff x="3951850" y="2985350"/>
            <a:chExt cx="407950" cy="416500"/>
          </a:xfrm>
        </p:grpSpPr>
        <p:sp>
          <p:nvSpPr>
            <p:cNvPr id="753" name="Shape 753"/>
            <p:cNvSpPr/>
            <p:nvPr/>
          </p:nvSpPr>
          <p:spPr>
            <a:xfrm>
              <a:off x="3951850" y="2985350"/>
              <a:ext cx="314800" cy="314825"/>
            </a:xfrm>
            <a:custGeom>
              <a:avLst/>
              <a:gdLst/>
              <a:ahLst/>
              <a:cxnLst/>
              <a:rect l="0" t="0" r="0" b="0"/>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4" name="Shape 754"/>
            <p:cNvSpPr/>
            <p:nvPr/>
          </p:nvSpPr>
          <p:spPr>
            <a:xfrm>
              <a:off x="3988375" y="3021875"/>
              <a:ext cx="241750" cy="241750"/>
            </a:xfrm>
            <a:custGeom>
              <a:avLst/>
              <a:gdLst/>
              <a:ahLst/>
              <a:cxnLst/>
              <a:rect l="0" t="0" r="0" b="0"/>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5" name="Shape 755"/>
            <p:cNvSpPr/>
            <p:nvPr/>
          </p:nvSpPr>
          <p:spPr>
            <a:xfrm>
              <a:off x="4024300" y="3058425"/>
              <a:ext cx="84650" cy="84650"/>
            </a:xfrm>
            <a:custGeom>
              <a:avLst/>
              <a:gdLst/>
              <a:ahLst/>
              <a:cxnLst/>
              <a:rect l="0" t="0" r="0" b="0"/>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6" name="Shape 756"/>
            <p:cNvSpPr/>
            <p:nvPr/>
          </p:nvSpPr>
          <p:spPr>
            <a:xfrm>
              <a:off x="4205750" y="3248375"/>
              <a:ext cx="154050" cy="153475"/>
            </a:xfrm>
            <a:custGeom>
              <a:avLst/>
              <a:gdLst/>
              <a:ahLst/>
              <a:cxnLst/>
              <a:rect l="0" t="0" r="0" b="0"/>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757" name="Shape 757"/>
          <p:cNvGrpSpPr/>
          <p:nvPr/>
        </p:nvGrpSpPr>
        <p:grpSpPr>
          <a:xfrm rot="10800000" flipH="1">
            <a:off x="7663686" y="3682711"/>
            <a:ext cx="1034724" cy="895486"/>
            <a:chOff x="238125" y="1431100"/>
            <a:chExt cx="3296350" cy="2852775"/>
          </a:xfrm>
        </p:grpSpPr>
        <p:sp>
          <p:nvSpPr>
            <p:cNvPr id="758" name="Shape 758"/>
            <p:cNvSpPr/>
            <p:nvPr/>
          </p:nvSpPr>
          <p:spPr>
            <a:xfrm>
              <a:off x="980725" y="4136025"/>
              <a:ext cx="157950" cy="147850"/>
            </a:xfrm>
            <a:custGeom>
              <a:avLst/>
              <a:gdLst/>
              <a:ahLst/>
              <a:cxnLst/>
              <a:rect l="0" t="0" r="0" b="0"/>
              <a:pathLst>
                <a:path w="6318" h="5914" extrusionOk="0">
                  <a:moveTo>
                    <a:pt x="403" y="0"/>
                  </a:moveTo>
                  <a:lnTo>
                    <a:pt x="0" y="269"/>
                  </a:lnTo>
                  <a:lnTo>
                    <a:pt x="3226" y="5914"/>
                  </a:lnTo>
                  <a:lnTo>
                    <a:pt x="6317" y="5914"/>
                  </a:lnTo>
                  <a:lnTo>
                    <a:pt x="403"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759" name="Shape 759"/>
            <p:cNvSpPr/>
            <p:nvPr/>
          </p:nvSpPr>
          <p:spPr>
            <a:xfrm>
              <a:off x="849675" y="3907525"/>
              <a:ext cx="386425" cy="376350"/>
            </a:xfrm>
            <a:custGeom>
              <a:avLst/>
              <a:gdLst/>
              <a:ahLst/>
              <a:cxnLst/>
              <a:rect l="0" t="0" r="0" b="0"/>
              <a:pathLst>
                <a:path w="15457" h="15054" extrusionOk="0">
                  <a:moveTo>
                    <a:pt x="403" y="0"/>
                  </a:moveTo>
                  <a:lnTo>
                    <a:pt x="0" y="269"/>
                  </a:lnTo>
                  <a:lnTo>
                    <a:pt x="5242" y="9543"/>
                  </a:lnTo>
                  <a:lnTo>
                    <a:pt x="10887" y="15054"/>
                  </a:lnTo>
                  <a:lnTo>
                    <a:pt x="15457" y="15054"/>
                  </a:lnTo>
                  <a:lnTo>
                    <a:pt x="403"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760" name="Shape 760"/>
            <p:cNvSpPr/>
            <p:nvPr/>
          </p:nvSpPr>
          <p:spPr>
            <a:xfrm>
              <a:off x="715250" y="3675675"/>
              <a:ext cx="618300" cy="608200"/>
            </a:xfrm>
            <a:custGeom>
              <a:avLst/>
              <a:gdLst/>
              <a:ahLst/>
              <a:cxnLst/>
              <a:rect l="0" t="0" r="0" b="0"/>
              <a:pathLst>
                <a:path w="24732" h="24328" extrusionOk="0">
                  <a:moveTo>
                    <a:pt x="404" y="0"/>
                  </a:moveTo>
                  <a:lnTo>
                    <a:pt x="1" y="404"/>
                  </a:lnTo>
                  <a:lnTo>
                    <a:pt x="5377" y="9543"/>
                  </a:lnTo>
                  <a:lnTo>
                    <a:pt x="20162"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761" name="Shape 761"/>
            <p:cNvSpPr/>
            <p:nvPr/>
          </p:nvSpPr>
          <p:spPr>
            <a:xfrm>
              <a:off x="584200" y="3447175"/>
              <a:ext cx="846800" cy="836700"/>
            </a:xfrm>
            <a:custGeom>
              <a:avLst/>
              <a:gdLst/>
              <a:ahLst/>
              <a:cxnLst/>
              <a:rect l="0" t="0" r="0" b="0"/>
              <a:pathLst>
                <a:path w="33872" h="33468" extrusionOk="0">
                  <a:moveTo>
                    <a:pt x="404" y="1"/>
                  </a:moveTo>
                  <a:lnTo>
                    <a:pt x="1" y="270"/>
                  </a:lnTo>
                  <a:lnTo>
                    <a:pt x="5243" y="9544"/>
                  </a:lnTo>
                  <a:lnTo>
                    <a:pt x="29167" y="33468"/>
                  </a:lnTo>
                  <a:lnTo>
                    <a:pt x="33872"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762" name="Shape 762"/>
            <p:cNvSpPr/>
            <p:nvPr/>
          </p:nvSpPr>
          <p:spPr>
            <a:xfrm>
              <a:off x="449800" y="3218700"/>
              <a:ext cx="1078650" cy="1065175"/>
            </a:xfrm>
            <a:custGeom>
              <a:avLst/>
              <a:gdLst/>
              <a:ahLst/>
              <a:cxnLst/>
              <a:rect l="0" t="0" r="0" b="0"/>
              <a:pathLst>
                <a:path w="43146" h="42607" extrusionOk="0">
                  <a:moveTo>
                    <a:pt x="404" y="0"/>
                  </a:moveTo>
                  <a:lnTo>
                    <a:pt x="1"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763" name="Shape 763"/>
            <p:cNvSpPr/>
            <p:nvPr/>
          </p:nvSpPr>
          <p:spPr>
            <a:xfrm>
              <a:off x="318750" y="2990200"/>
              <a:ext cx="1307150" cy="1293675"/>
            </a:xfrm>
            <a:custGeom>
              <a:avLst/>
              <a:gdLst/>
              <a:ahLst/>
              <a:cxnLst/>
              <a:rect l="0" t="0" r="0" b="0"/>
              <a:pathLst>
                <a:path w="52286" h="51747" extrusionOk="0">
                  <a:moveTo>
                    <a:pt x="404" y="1"/>
                  </a:moveTo>
                  <a:lnTo>
                    <a:pt x="1" y="269"/>
                  </a:lnTo>
                  <a:lnTo>
                    <a:pt x="5243" y="9409"/>
                  </a:lnTo>
                  <a:lnTo>
                    <a:pt x="47581" y="51747"/>
                  </a:lnTo>
                  <a:lnTo>
                    <a:pt x="52285" y="51747"/>
                  </a:lnTo>
                  <a:lnTo>
                    <a:pt x="39517" y="38978"/>
                  </a:lnTo>
                  <a:lnTo>
                    <a:pt x="37097" y="38978"/>
                  </a:lnTo>
                  <a:lnTo>
                    <a:pt x="33737" y="33333"/>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764" name="Shape 764"/>
            <p:cNvSpPr/>
            <p:nvPr/>
          </p:nvSpPr>
          <p:spPr>
            <a:xfrm>
              <a:off x="1286500" y="3964650"/>
              <a:ext cx="436850" cy="319225"/>
            </a:xfrm>
            <a:custGeom>
              <a:avLst/>
              <a:gdLst/>
              <a:ahLst/>
              <a:cxnLst/>
              <a:rect l="0" t="0" r="0" b="0"/>
              <a:pathLst>
                <a:path w="17474" h="12769" extrusionOk="0">
                  <a:moveTo>
                    <a:pt x="0" y="0"/>
                  </a:moveTo>
                  <a:lnTo>
                    <a:pt x="12769" y="12769"/>
                  </a:lnTo>
                  <a:lnTo>
                    <a:pt x="17473" y="12769"/>
                  </a:lnTo>
                  <a:lnTo>
                    <a:pt x="4704"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765" name="Shape 765"/>
            <p:cNvSpPr/>
            <p:nvPr/>
          </p:nvSpPr>
          <p:spPr>
            <a:xfrm>
              <a:off x="238125" y="2822200"/>
              <a:ext cx="924075" cy="1008075"/>
            </a:xfrm>
            <a:custGeom>
              <a:avLst/>
              <a:gdLst/>
              <a:ahLst/>
              <a:cxnLst/>
              <a:rect l="0" t="0" r="0" b="0"/>
              <a:pathLst>
                <a:path w="36963" h="40323" extrusionOk="0">
                  <a:moveTo>
                    <a:pt x="806" y="0"/>
                  </a:moveTo>
                  <a:lnTo>
                    <a:pt x="0" y="1479"/>
                  </a:lnTo>
                  <a:lnTo>
                    <a:pt x="3226" y="6989"/>
                  </a:lnTo>
                  <a:lnTo>
                    <a:pt x="36559" y="40322"/>
                  </a:lnTo>
                  <a:lnTo>
                    <a:pt x="36962" y="40053"/>
                  </a:lnTo>
                  <a:lnTo>
                    <a:pt x="31720" y="30779"/>
                  </a:lnTo>
                  <a:lnTo>
                    <a:pt x="806"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766" name="Shape 766"/>
            <p:cNvSpPr/>
            <p:nvPr/>
          </p:nvSpPr>
          <p:spPr>
            <a:xfrm>
              <a:off x="138392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767" name="Shape 767"/>
            <p:cNvSpPr/>
            <p:nvPr/>
          </p:nvSpPr>
          <p:spPr>
            <a:xfrm>
              <a:off x="251550" y="2761700"/>
              <a:ext cx="779600" cy="840075"/>
            </a:xfrm>
            <a:custGeom>
              <a:avLst/>
              <a:gdLst/>
              <a:ahLst/>
              <a:cxnLst/>
              <a:rect l="0" t="0" r="0" b="0"/>
              <a:pathLst>
                <a:path w="31184" h="33603" extrusionOk="0">
                  <a:moveTo>
                    <a:pt x="1748" y="1"/>
                  </a:moveTo>
                  <a:lnTo>
                    <a:pt x="1" y="2823"/>
                  </a:lnTo>
                  <a:lnTo>
                    <a:pt x="30780" y="33603"/>
                  </a:lnTo>
                  <a:lnTo>
                    <a:pt x="31183" y="33199"/>
                  </a:lnTo>
                  <a:lnTo>
                    <a:pt x="25807" y="24060"/>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768" name="Shape 768"/>
            <p:cNvSpPr/>
            <p:nvPr/>
          </p:nvSpPr>
          <p:spPr>
            <a:xfrm>
              <a:off x="288525" y="2697875"/>
              <a:ext cx="608200" cy="675400"/>
            </a:xfrm>
            <a:custGeom>
              <a:avLst/>
              <a:gdLst/>
              <a:ahLst/>
              <a:cxnLst/>
              <a:rect l="0" t="0" r="0" b="0"/>
              <a:pathLst>
                <a:path w="24328" h="27016" extrusionOk="0">
                  <a:moveTo>
                    <a:pt x="1613" y="0"/>
                  </a:moveTo>
                  <a:lnTo>
                    <a:pt x="0" y="2957"/>
                  </a:lnTo>
                  <a:lnTo>
                    <a:pt x="23925" y="27016"/>
                  </a:lnTo>
                  <a:lnTo>
                    <a:pt x="24328" y="26613"/>
                  </a:lnTo>
                  <a:lnTo>
                    <a:pt x="19086" y="17473"/>
                  </a:lnTo>
                  <a:lnTo>
                    <a:pt x="1613"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769" name="Shape 769"/>
            <p:cNvSpPr/>
            <p:nvPr/>
          </p:nvSpPr>
          <p:spPr>
            <a:xfrm>
              <a:off x="1481375" y="396465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770" name="Shape 770"/>
            <p:cNvSpPr/>
            <p:nvPr/>
          </p:nvSpPr>
          <p:spPr>
            <a:xfrm>
              <a:off x="1578825" y="3964650"/>
              <a:ext cx="433500" cy="319225"/>
            </a:xfrm>
            <a:custGeom>
              <a:avLst/>
              <a:gdLst/>
              <a:ahLst/>
              <a:cxnLst/>
              <a:rect l="0" t="0" r="0" b="0"/>
              <a:pathLst>
                <a:path w="17340" h="12769" extrusionOk="0">
                  <a:moveTo>
                    <a:pt x="1" y="0"/>
                  </a:moveTo>
                  <a:lnTo>
                    <a:pt x="12769" y="12769"/>
                  </a:lnTo>
                  <a:lnTo>
                    <a:pt x="17339" y="12769"/>
                  </a:lnTo>
                  <a:lnTo>
                    <a:pt x="4570" y="0"/>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771" name="Shape 771"/>
            <p:cNvSpPr/>
            <p:nvPr/>
          </p:nvSpPr>
          <p:spPr>
            <a:xfrm>
              <a:off x="322125" y="2637375"/>
              <a:ext cx="443550" cy="504050"/>
            </a:xfrm>
            <a:custGeom>
              <a:avLst/>
              <a:gdLst/>
              <a:ahLst/>
              <a:cxnLst/>
              <a:rect l="0" t="0" r="0" b="0"/>
              <a:pathLst>
                <a:path w="17742" h="20162" extrusionOk="0">
                  <a:moveTo>
                    <a:pt x="1747" y="1"/>
                  </a:moveTo>
                  <a:lnTo>
                    <a:pt x="0" y="2958"/>
                  </a:lnTo>
                  <a:lnTo>
                    <a:pt x="17339" y="20162"/>
                  </a:lnTo>
                  <a:lnTo>
                    <a:pt x="17742" y="19893"/>
                  </a:lnTo>
                  <a:lnTo>
                    <a:pt x="12366" y="10619"/>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772" name="Shape 772"/>
            <p:cNvSpPr/>
            <p:nvPr/>
          </p:nvSpPr>
          <p:spPr>
            <a:xfrm>
              <a:off x="359075" y="2576900"/>
              <a:ext cx="275575" cy="336050"/>
            </a:xfrm>
            <a:custGeom>
              <a:avLst/>
              <a:gdLst/>
              <a:ahLst/>
              <a:cxnLst/>
              <a:rect l="0" t="0" r="0" b="0"/>
              <a:pathLst>
                <a:path w="11023" h="13442" extrusionOk="0">
                  <a:moveTo>
                    <a:pt x="1614" y="1"/>
                  </a:moveTo>
                  <a:lnTo>
                    <a:pt x="1" y="2823"/>
                  </a:lnTo>
                  <a:lnTo>
                    <a:pt x="10484" y="13441"/>
                  </a:lnTo>
                  <a:lnTo>
                    <a:pt x="10888" y="13172"/>
                  </a:lnTo>
                  <a:lnTo>
                    <a:pt x="9812" y="11291"/>
                  </a:lnTo>
                  <a:lnTo>
                    <a:pt x="11022" y="9275"/>
                  </a:lnTo>
                  <a:lnTo>
                    <a:pt x="1614"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773" name="Shape 773"/>
            <p:cNvSpPr/>
            <p:nvPr/>
          </p:nvSpPr>
          <p:spPr>
            <a:xfrm>
              <a:off x="1676275" y="396465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774" name="Shape 774"/>
            <p:cNvSpPr/>
            <p:nvPr/>
          </p:nvSpPr>
          <p:spPr>
            <a:xfrm>
              <a:off x="392675" y="2513050"/>
              <a:ext cx="275575" cy="309175"/>
            </a:xfrm>
            <a:custGeom>
              <a:avLst/>
              <a:gdLst/>
              <a:ahLst/>
              <a:cxnLst/>
              <a:rect l="0" t="0" r="0" b="0"/>
              <a:pathLst>
                <a:path w="11023" h="12367" extrusionOk="0">
                  <a:moveTo>
                    <a:pt x="1748" y="1"/>
                  </a:moveTo>
                  <a:lnTo>
                    <a:pt x="1" y="2958"/>
                  </a:lnTo>
                  <a:lnTo>
                    <a:pt x="9409" y="12366"/>
                  </a:lnTo>
                  <a:lnTo>
                    <a:pt x="11022" y="9409"/>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775" name="Shape 775"/>
            <p:cNvSpPr/>
            <p:nvPr/>
          </p:nvSpPr>
          <p:spPr>
            <a:xfrm>
              <a:off x="1773725" y="3964650"/>
              <a:ext cx="433475" cy="319225"/>
            </a:xfrm>
            <a:custGeom>
              <a:avLst/>
              <a:gdLst/>
              <a:ahLst/>
              <a:cxnLst/>
              <a:rect l="0" t="0" r="0" b="0"/>
              <a:pathLst>
                <a:path w="17339" h="12769" extrusionOk="0">
                  <a:moveTo>
                    <a:pt x="0" y="0"/>
                  </a:moveTo>
                  <a:lnTo>
                    <a:pt x="12634" y="12769"/>
                  </a:lnTo>
                  <a:lnTo>
                    <a:pt x="17339" y="12769"/>
                  </a:lnTo>
                  <a:lnTo>
                    <a:pt x="4570" y="0"/>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776" name="Shape 776"/>
            <p:cNvSpPr/>
            <p:nvPr/>
          </p:nvSpPr>
          <p:spPr>
            <a:xfrm>
              <a:off x="429650" y="24525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777" name="Shape 777"/>
            <p:cNvSpPr/>
            <p:nvPr/>
          </p:nvSpPr>
          <p:spPr>
            <a:xfrm>
              <a:off x="1871150" y="3964650"/>
              <a:ext cx="433500" cy="319225"/>
            </a:xfrm>
            <a:custGeom>
              <a:avLst/>
              <a:gdLst/>
              <a:ahLst/>
              <a:cxnLst/>
              <a:rect l="0" t="0" r="0" b="0"/>
              <a:pathLst>
                <a:path w="17340" h="12769" extrusionOk="0">
                  <a:moveTo>
                    <a:pt x="1" y="0"/>
                  </a:moveTo>
                  <a:lnTo>
                    <a:pt x="12635" y="12769"/>
                  </a:lnTo>
                  <a:lnTo>
                    <a:pt x="17340" y="12769"/>
                  </a:lnTo>
                  <a:lnTo>
                    <a:pt x="4571" y="0"/>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778" name="Shape 778"/>
            <p:cNvSpPr/>
            <p:nvPr/>
          </p:nvSpPr>
          <p:spPr>
            <a:xfrm>
              <a:off x="1965250" y="3964650"/>
              <a:ext cx="436850" cy="319225"/>
            </a:xfrm>
            <a:custGeom>
              <a:avLst/>
              <a:gdLst/>
              <a:ahLst/>
              <a:cxnLst/>
              <a:rect l="0" t="0" r="0" b="0"/>
              <a:pathLst>
                <a:path w="17474" h="12769" extrusionOk="0">
                  <a:moveTo>
                    <a:pt x="0" y="0"/>
                  </a:moveTo>
                  <a:lnTo>
                    <a:pt x="12769" y="12769"/>
                  </a:lnTo>
                  <a:lnTo>
                    <a:pt x="17473" y="12769"/>
                  </a:lnTo>
                  <a:lnTo>
                    <a:pt x="4705"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779" name="Shape 779"/>
            <p:cNvSpPr/>
            <p:nvPr/>
          </p:nvSpPr>
          <p:spPr>
            <a:xfrm>
              <a:off x="466600" y="23921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780" name="Shape 780"/>
            <p:cNvSpPr/>
            <p:nvPr/>
          </p:nvSpPr>
          <p:spPr>
            <a:xfrm>
              <a:off x="206270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781" name="Shape 781"/>
            <p:cNvSpPr/>
            <p:nvPr/>
          </p:nvSpPr>
          <p:spPr>
            <a:xfrm>
              <a:off x="500200" y="2328250"/>
              <a:ext cx="275575" cy="309150"/>
            </a:xfrm>
            <a:custGeom>
              <a:avLst/>
              <a:gdLst/>
              <a:ahLst/>
              <a:cxnLst/>
              <a:rect l="0" t="0" r="0" b="0"/>
              <a:pathLst>
                <a:path w="11023" h="12366" extrusionOk="0">
                  <a:moveTo>
                    <a:pt x="1748" y="1"/>
                  </a:moveTo>
                  <a:lnTo>
                    <a:pt x="1" y="2957"/>
                  </a:lnTo>
                  <a:lnTo>
                    <a:pt x="9275" y="12366"/>
                  </a:lnTo>
                  <a:lnTo>
                    <a:pt x="11022" y="9409"/>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782" name="Shape 782"/>
            <p:cNvSpPr/>
            <p:nvPr/>
          </p:nvSpPr>
          <p:spPr>
            <a:xfrm>
              <a:off x="537175" y="2267775"/>
              <a:ext cx="275550" cy="305800"/>
            </a:xfrm>
            <a:custGeom>
              <a:avLst/>
              <a:gdLst/>
              <a:ahLst/>
              <a:cxnLst/>
              <a:rect l="0" t="0" r="0" b="0"/>
              <a:pathLst>
                <a:path w="11022" h="12232" extrusionOk="0">
                  <a:moveTo>
                    <a:pt x="1613" y="0"/>
                  </a:moveTo>
                  <a:lnTo>
                    <a:pt x="0" y="2957"/>
                  </a:lnTo>
                  <a:lnTo>
                    <a:pt x="9274" y="12231"/>
                  </a:lnTo>
                  <a:lnTo>
                    <a:pt x="11022" y="9274"/>
                  </a:lnTo>
                  <a:lnTo>
                    <a:pt x="1613"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783" name="Shape 783"/>
            <p:cNvSpPr/>
            <p:nvPr/>
          </p:nvSpPr>
          <p:spPr>
            <a:xfrm>
              <a:off x="216015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784" name="Shape 784"/>
            <p:cNvSpPr/>
            <p:nvPr/>
          </p:nvSpPr>
          <p:spPr>
            <a:xfrm>
              <a:off x="570775" y="2207275"/>
              <a:ext cx="275550" cy="305800"/>
            </a:xfrm>
            <a:custGeom>
              <a:avLst/>
              <a:gdLst/>
              <a:ahLst/>
              <a:cxnLst/>
              <a:rect l="0" t="0" r="0" b="0"/>
              <a:pathLst>
                <a:path w="11022" h="12232" extrusionOk="0">
                  <a:moveTo>
                    <a:pt x="1748" y="1"/>
                  </a:moveTo>
                  <a:lnTo>
                    <a:pt x="0" y="2958"/>
                  </a:lnTo>
                  <a:lnTo>
                    <a:pt x="9409" y="12232"/>
                  </a:lnTo>
                  <a:lnTo>
                    <a:pt x="11022" y="9275"/>
                  </a:lnTo>
                  <a:lnTo>
                    <a:pt x="1748"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785" name="Shape 785"/>
            <p:cNvSpPr/>
            <p:nvPr/>
          </p:nvSpPr>
          <p:spPr>
            <a:xfrm>
              <a:off x="225757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786" name="Shape 786"/>
            <p:cNvSpPr/>
            <p:nvPr/>
          </p:nvSpPr>
          <p:spPr>
            <a:xfrm>
              <a:off x="2355025" y="3964650"/>
              <a:ext cx="383100" cy="319225"/>
            </a:xfrm>
            <a:custGeom>
              <a:avLst/>
              <a:gdLst/>
              <a:ahLst/>
              <a:cxnLst/>
              <a:rect l="0" t="0" r="0" b="0"/>
              <a:pathLst>
                <a:path w="15324" h="12769" extrusionOk="0">
                  <a:moveTo>
                    <a:pt x="1" y="0"/>
                  </a:moveTo>
                  <a:lnTo>
                    <a:pt x="12769" y="12769"/>
                  </a:lnTo>
                  <a:lnTo>
                    <a:pt x="14248" y="12769"/>
                  </a:lnTo>
                  <a:lnTo>
                    <a:pt x="15323" y="10753"/>
                  </a:lnTo>
                  <a:lnTo>
                    <a:pt x="4570" y="0"/>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787" name="Shape 787"/>
            <p:cNvSpPr/>
            <p:nvPr/>
          </p:nvSpPr>
          <p:spPr>
            <a:xfrm>
              <a:off x="607725" y="2146800"/>
              <a:ext cx="275575" cy="305800"/>
            </a:xfrm>
            <a:custGeom>
              <a:avLst/>
              <a:gdLst/>
              <a:ahLst/>
              <a:cxnLst/>
              <a:rect l="0" t="0" r="0" b="0"/>
              <a:pathLst>
                <a:path w="11023" h="12232" extrusionOk="0">
                  <a:moveTo>
                    <a:pt x="1614" y="1"/>
                  </a:moveTo>
                  <a:lnTo>
                    <a:pt x="1" y="2823"/>
                  </a:lnTo>
                  <a:lnTo>
                    <a:pt x="9275" y="12232"/>
                  </a:lnTo>
                  <a:lnTo>
                    <a:pt x="11022" y="9275"/>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788" name="Shape 788"/>
            <p:cNvSpPr/>
            <p:nvPr/>
          </p:nvSpPr>
          <p:spPr>
            <a:xfrm>
              <a:off x="2452475" y="3941125"/>
              <a:ext cx="322600" cy="305800"/>
            </a:xfrm>
            <a:custGeom>
              <a:avLst/>
              <a:gdLst/>
              <a:ahLst/>
              <a:cxnLst/>
              <a:rect l="0" t="0" r="0" b="0"/>
              <a:pathLst>
                <a:path w="12904" h="12232" extrusionOk="0">
                  <a:moveTo>
                    <a:pt x="3495" y="1"/>
                  </a:moveTo>
                  <a:lnTo>
                    <a:pt x="2957" y="941"/>
                  </a:lnTo>
                  <a:lnTo>
                    <a:pt x="0" y="941"/>
                  </a:lnTo>
                  <a:lnTo>
                    <a:pt x="11156" y="12232"/>
                  </a:lnTo>
                  <a:lnTo>
                    <a:pt x="12904" y="9275"/>
                  </a:lnTo>
                  <a:lnTo>
                    <a:pt x="3495"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789" name="Shape 789"/>
            <p:cNvSpPr/>
            <p:nvPr/>
          </p:nvSpPr>
          <p:spPr>
            <a:xfrm>
              <a:off x="641325" y="2082950"/>
              <a:ext cx="275575" cy="305800"/>
            </a:xfrm>
            <a:custGeom>
              <a:avLst/>
              <a:gdLst/>
              <a:ahLst/>
              <a:cxnLst/>
              <a:rect l="0" t="0" r="0" b="0"/>
              <a:pathLst>
                <a:path w="11023" h="12232" extrusionOk="0">
                  <a:moveTo>
                    <a:pt x="1748" y="1"/>
                  </a:moveTo>
                  <a:lnTo>
                    <a:pt x="1" y="2958"/>
                  </a:lnTo>
                  <a:lnTo>
                    <a:pt x="9409" y="12232"/>
                  </a:lnTo>
                  <a:lnTo>
                    <a:pt x="11022" y="9409"/>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790" name="Shape 790"/>
            <p:cNvSpPr/>
            <p:nvPr/>
          </p:nvSpPr>
          <p:spPr>
            <a:xfrm>
              <a:off x="678300" y="20224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791" name="Shape 791"/>
            <p:cNvSpPr/>
            <p:nvPr/>
          </p:nvSpPr>
          <p:spPr>
            <a:xfrm>
              <a:off x="2533125" y="3877275"/>
              <a:ext cx="275550" cy="309175"/>
            </a:xfrm>
            <a:custGeom>
              <a:avLst/>
              <a:gdLst/>
              <a:ahLst/>
              <a:cxnLst/>
              <a:rect l="0" t="0" r="0" b="0"/>
              <a:pathLst>
                <a:path w="11022" h="12367" extrusionOk="0">
                  <a:moveTo>
                    <a:pt x="1748" y="1"/>
                  </a:moveTo>
                  <a:lnTo>
                    <a:pt x="0" y="2958"/>
                  </a:lnTo>
                  <a:lnTo>
                    <a:pt x="9409" y="12366"/>
                  </a:lnTo>
                  <a:lnTo>
                    <a:pt x="11022" y="9409"/>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792" name="Shape 792"/>
            <p:cNvSpPr/>
            <p:nvPr/>
          </p:nvSpPr>
          <p:spPr>
            <a:xfrm>
              <a:off x="2570075" y="3816800"/>
              <a:ext cx="275575" cy="305800"/>
            </a:xfrm>
            <a:custGeom>
              <a:avLst/>
              <a:gdLst/>
              <a:ahLst/>
              <a:cxnLst/>
              <a:rect l="0" t="0" r="0" b="0"/>
              <a:pathLst>
                <a:path w="11023" h="12232" extrusionOk="0">
                  <a:moveTo>
                    <a:pt x="1614" y="1"/>
                  </a:moveTo>
                  <a:lnTo>
                    <a:pt x="1" y="2957"/>
                  </a:lnTo>
                  <a:lnTo>
                    <a:pt x="9275" y="12232"/>
                  </a:lnTo>
                  <a:lnTo>
                    <a:pt x="11022" y="9275"/>
                  </a:lnTo>
                  <a:lnTo>
                    <a:pt x="1614" y="1"/>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793" name="Shape 793"/>
            <p:cNvSpPr/>
            <p:nvPr/>
          </p:nvSpPr>
          <p:spPr>
            <a:xfrm>
              <a:off x="711900" y="1962000"/>
              <a:ext cx="275550" cy="305800"/>
            </a:xfrm>
            <a:custGeom>
              <a:avLst/>
              <a:gdLst/>
              <a:ahLst/>
              <a:cxnLst/>
              <a:rect l="0" t="0" r="0" b="0"/>
              <a:pathLst>
                <a:path w="11022" h="12232" extrusionOk="0">
                  <a:moveTo>
                    <a:pt x="1748" y="0"/>
                  </a:moveTo>
                  <a:lnTo>
                    <a:pt x="0" y="2957"/>
                  </a:lnTo>
                  <a:lnTo>
                    <a:pt x="9409" y="12231"/>
                  </a:lnTo>
                  <a:lnTo>
                    <a:pt x="11022" y="9274"/>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794" name="Shape 794"/>
            <p:cNvSpPr/>
            <p:nvPr/>
          </p:nvSpPr>
          <p:spPr>
            <a:xfrm>
              <a:off x="2603675" y="37563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795" name="Shape 795"/>
            <p:cNvSpPr/>
            <p:nvPr/>
          </p:nvSpPr>
          <p:spPr>
            <a:xfrm>
              <a:off x="748850" y="1898150"/>
              <a:ext cx="275575" cy="309150"/>
            </a:xfrm>
            <a:custGeom>
              <a:avLst/>
              <a:gdLst/>
              <a:ahLst/>
              <a:cxnLst/>
              <a:rect l="0" t="0" r="0" b="0"/>
              <a:pathLst>
                <a:path w="11023" h="12366" extrusionOk="0">
                  <a:moveTo>
                    <a:pt x="1748" y="0"/>
                  </a:moveTo>
                  <a:lnTo>
                    <a:pt x="1" y="2957"/>
                  </a:lnTo>
                  <a:lnTo>
                    <a:pt x="9275" y="12366"/>
                  </a:lnTo>
                  <a:lnTo>
                    <a:pt x="11022" y="9409"/>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796" name="Shape 796"/>
            <p:cNvSpPr/>
            <p:nvPr/>
          </p:nvSpPr>
          <p:spPr>
            <a:xfrm>
              <a:off x="2640650" y="36924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797" name="Shape 797"/>
            <p:cNvSpPr/>
            <p:nvPr/>
          </p:nvSpPr>
          <p:spPr>
            <a:xfrm>
              <a:off x="785825" y="1837675"/>
              <a:ext cx="275550" cy="305800"/>
            </a:xfrm>
            <a:custGeom>
              <a:avLst/>
              <a:gdLst/>
              <a:ahLst/>
              <a:cxnLst/>
              <a:rect l="0" t="0" r="0" b="0"/>
              <a:pathLst>
                <a:path w="11022" h="12232" extrusionOk="0">
                  <a:moveTo>
                    <a:pt x="1613" y="0"/>
                  </a:moveTo>
                  <a:lnTo>
                    <a:pt x="0" y="2957"/>
                  </a:lnTo>
                  <a:lnTo>
                    <a:pt x="9275" y="12231"/>
                  </a:lnTo>
                  <a:lnTo>
                    <a:pt x="11022" y="9274"/>
                  </a:lnTo>
                  <a:lnTo>
                    <a:pt x="1613"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798" name="Shape 798"/>
            <p:cNvSpPr/>
            <p:nvPr/>
          </p:nvSpPr>
          <p:spPr>
            <a:xfrm>
              <a:off x="2677600" y="3632000"/>
              <a:ext cx="275575" cy="305800"/>
            </a:xfrm>
            <a:custGeom>
              <a:avLst/>
              <a:gdLst/>
              <a:ahLst/>
              <a:cxnLst/>
              <a:rect l="0" t="0" r="0" b="0"/>
              <a:pathLst>
                <a:path w="11023" h="12232" extrusionOk="0">
                  <a:moveTo>
                    <a:pt x="1614" y="0"/>
                  </a:moveTo>
                  <a:lnTo>
                    <a:pt x="1" y="2957"/>
                  </a:lnTo>
                  <a:lnTo>
                    <a:pt x="9275" y="12231"/>
                  </a:lnTo>
                  <a:lnTo>
                    <a:pt x="11022" y="9274"/>
                  </a:lnTo>
                  <a:lnTo>
                    <a:pt x="1614" y="0"/>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799" name="Shape 799"/>
            <p:cNvSpPr/>
            <p:nvPr/>
          </p:nvSpPr>
          <p:spPr>
            <a:xfrm>
              <a:off x="819425" y="1777175"/>
              <a:ext cx="275550" cy="305800"/>
            </a:xfrm>
            <a:custGeom>
              <a:avLst/>
              <a:gdLst/>
              <a:ahLst/>
              <a:cxnLst/>
              <a:rect l="0" t="0" r="0" b="0"/>
              <a:pathLst>
                <a:path w="11022" h="12232" extrusionOk="0">
                  <a:moveTo>
                    <a:pt x="1748" y="1"/>
                  </a:moveTo>
                  <a:lnTo>
                    <a:pt x="0" y="2958"/>
                  </a:lnTo>
                  <a:lnTo>
                    <a:pt x="9275" y="12232"/>
                  </a:lnTo>
                  <a:lnTo>
                    <a:pt x="11022" y="9275"/>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800" name="Shape 800"/>
            <p:cNvSpPr/>
            <p:nvPr/>
          </p:nvSpPr>
          <p:spPr>
            <a:xfrm>
              <a:off x="2711200" y="35715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801" name="Shape 801"/>
            <p:cNvSpPr/>
            <p:nvPr/>
          </p:nvSpPr>
          <p:spPr>
            <a:xfrm>
              <a:off x="856375" y="1713350"/>
              <a:ext cx="275575" cy="309150"/>
            </a:xfrm>
            <a:custGeom>
              <a:avLst/>
              <a:gdLst/>
              <a:ahLst/>
              <a:cxnLst/>
              <a:rect l="0" t="0" r="0" b="0"/>
              <a:pathLst>
                <a:path w="11023" h="12366" extrusionOk="0">
                  <a:moveTo>
                    <a:pt x="1614" y="0"/>
                  </a:moveTo>
                  <a:lnTo>
                    <a:pt x="1" y="2957"/>
                  </a:lnTo>
                  <a:lnTo>
                    <a:pt x="9275" y="12366"/>
                  </a:lnTo>
                  <a:lnTo>
                    <a:pt x="11022" y="9409"/>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802" name="Shape 802"/>
            <p:cNvSpPr/>
            <p:nvPr/>
          </p:nvSpPr>
          <p:spPr>
            <a:xfrm>
              <a:off x="890000" y="1652850"/>
              <a:ext cx="275550" cy="305800"/>
            </a:xfrm>
            <a:custGeom>
              <a:avLst/>
              <a:gdLst/>
              <a:ahLst/>
              <a:cxnLst/>
              <a:rect l="0" t="0" r="0" b="0"/>
              <a:pathLst>
                <a:path w="11022" h="12232" extrusionOk="0">
                  <a:moveTo>
                    <a:pt x="1747" y="1"/>
                  </a:moveTo>
                  <a:lnTo>
                    <a:pt x="0" y="2958"/>
                  </a:lnTo>
                  <a:lnTo>
                    <a:pt x="9409" y="12232"/>
                  </a:lnTo>
                  <a:lnTo>
                    <a:pt x="11021" y="9275"/>
                  </a:lnTo>
                  <a:lnTo>
                    <a:pt x="1747"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803" name="Shape 803"/>
            <p:cNvSpPr/>
            <p:nvPr/>
          </p:nvSpPr>
          <p:spPr>
            <a:xfrm>
              <a:off x="2748175" y="3511025"/>
              <a:ext cx="275550" cy="305800"/>
            </a:xfrm>
            <a:custGeom>
              <a:avLst/>
              <a:gdLst/>
              <a:ahLst/>
              <a:cxnLst/>
              <a:rect l="0" t="0" r="0" b="0"/>
              <a:pathLst>
                <a:path w="11022" h="12232" extrusionOk="0">
                  <a:moveTo>
                    <a:pt x="1613" y="1"/>
                  </a:moveTo>
                  <a:lnTo>
                    <a:pt x="0" y="2823"/>
                  </a:lnTo>
                  <a:lnTo>
                    <a:pt x="9274" y="12232"/>
                  </a:lnTo>
                  <a:lnTo>
                    <a:pt x="11022" y="9275"/>
                  </a:lnTo>
                  <a:lnTo>
                    <a:pt x="1613"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804" name="Shape 804"/>
            <p:cNvSpPr/>
            <p:nvPr/>
          </p:nvSpPr>
          <p:spPr>
            <a:xfrm>
              <a:off x="2781775" y="3447175"/>
              <a:ext cx="275550" cy="305800"/>
            </a:xfrm>
            <a:custGeom>
              <a:avLst/>
              <a:gdLst/>
              <a:ahLst/>
              <a:cxnLst/>
              <a:rect l="0" t="0" r="0" b="0"/>
              <a:pathLst>
                <a:path w="11022" h="12232" extrusionOk="0">
                  <a:moveTo>
                    <a:pt x="1748" y="1"/>
                  </a:moveTo>
                  <a:lnTo>
                    <a:pt x="0" y="2958"/>
                  </a:lnTo>
                  <a:lnTo>
                    <a:pt x="9409" y="12232"/>
                  </a:lnTo>
                  <a:lnTo>
                    <a:pt x="11022" y="9409"/>
                  </a:lnTo>
                  <a:lnTo>
                    <a:pt x="1748"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805" name="Shape 805"/>
            <p:cNvSpPr/>
            <p:nvPr/>
          </p:nvSpPr>
          <p:spPr>
            <a:xfrm>
              <a:off x="926950" y="1592375"/>
              <a:ext cx="275550" cy="305800"/>
            </a:xfrm>
            <a:custGeom>
              <a:avLst/>
              <a:gdLst/>
              <a:ahLst/>
              <a:cxnLst/>
              <a:rect l="0" t="0" r="0" b="0"/>
              <a:pathLst>
                <a:path w="11022" h="12232" extrusionOk="0">
                  <a:moveTo>
                    <a:pt x="1613" y="1"/>
                  </a:moveTo>
                  <a:lnTo>
                    <a:pt x="1" y="2957"/>
                  </a:lnTo>
                  <a:lnTo>
                    <a:pt x="9275" y="12231"/>
                  </a:lnTo>
                  <a:lnTo>
                    <a:pt x="11022" y="9275"/>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806" name="Shape 806"/>
            <p:cNvSpPr/>
            <p:nvPr/>
          </p:nvSpPr>
          <p:spPr>
            <a:xfrm>
              <a:off x="960550" y="1531900"/>
              <a:ext cx="275550" cy="305800"/>
            </a:xfrm>
            <a:custGeom>
              <a:avLst/>
              <a:gdLst/>
              <a:ahLst/>
              <a:cxnLst/>
              <a:rect l="0" t="0" r="0" b="0"/>
              <a:pathLst>
                <a:path w="11022" h="12232" extrusionOk="0">
                  <a:moveTo>
                    <a:pt x="1748" y="0"/>
                  </a:moveTo>
                  <a:lnTo>
                    <a:pt x="1" y="2823"/>
                  </a:lnTo>
                  <a:lnTo>
                    <a:pt x="9409" y="12231"/>
                  </a:lnTo>
                  <a:lnTo>
                    <a:pt x="11022" y="9274"/>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807" name="Shape 807"/>
            <p:cNvSpPr/>
            <p:nvPr/>
          </p:nvSpPr>
          <p:spPr>
            <a:xfrm>
              <a:off x="2818725" y="3386700"/>
              <a:ext cx="275575" cy="305800"/>
            </a:xfrm>
            <a:custGeom>
              <a:avLst/>
              <a:gdLst/>
              <a:ahLst/>
              <a:cxnLst/>
              <a:rect l="0" t="0" r="0" b="0"/>
              <a:pathLst>
                <a:path w="11023" h="12232" extrusionOk="0">
                  <a:moveTo>
                    <a:pt x="1614" y="1"/>
                  </a:moveTo>
                  <a:lnTo>
                    <a:pt x="1" y="2957"/>
                  </a:lnTo>
                  <a:lnTo>
                    <a:pt x="9275" y="12231"/>
                  </a:lnTo>
                  <a:lnTo>
                    <a:pt x="11022" y="9275"/>
                  </a:lnTo>
                  <a:lnTo>
                    <a:pt x="1614" y="1"/>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808" name="Shape 808"/>
            <p:cNvSpPr/>
            <p:nvPr/>
          </p:nvSpPr>
          <p:spPr>
            <a:xfrm>
              <a:off x="997525" y="1468050"/>
              <a:ext cx="322600" cy="305800"/>
            </a:xfrm>
            <a:custGeom>
              <a:avLst/>
              <a:gdLst/>
              <a:ahLst/>
              <a:cxnLst/>
              <a:rect l="0" t="0" r="0" b="0"/>
              <a:pathLst>
                <a:path w="12904" h="12232" extrusionOk="0">
                  <a:moveTo>
                    <a:pt x="1747" y="0"/>
                  </a:moveTo>
                  <a:lnTo>
                    <a:pt x="0" y="2957"/>
                  </a:lnTo>
                  <a:lnTo>
                    <a:pt x="9274" y="12231"/>
                  </a:lnTo>
                  <a:lnTo>
                    <a:pt x="9946" y="11291"/>
                  </a:lnTo>
                  <a:lnTo>
                    <a:pt x="12903" y="11291"/>
                  </a:lnTo>
                  <a:lnTo>
                    <a:pt x="1747"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809" name="Shape 809"/>
            <p:cNvSpPr/>
            <p:nvPr/>
          </p:nvSpPr>
          <p:spPr>
            <a:xfrm>
              <a:off x="2852325" y="33262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810" name="Shape 810"/>
            <p:cNvSpPr/>
            <p:nvPr/>
          </p:nvSpPr>
          <p:spPr>
            <a:xfrm>
              <a:off x="1034475" y="1431100"/>
              <a:ext cx="383075" cy="319225"/>
            </a:xfrm>
            <a:custGeom>
              <a:avLst/>
              <a:gdLst/>
              <a:ahLst/>
              <a:cxnLst/>
              <a:rect l="0" t="0" r="0" b="0"/>
              <a:pathLst>
                <a:path w="15323" h="12769" extrusionOk="0">
                  <a:moveTo>
                    <a:pt x="1076" y="0"/>
                  </a:moveTo>
                  <a:lnTo>
                    <a:pt x="1" y="2016"/>
                  </a:lnTo>
                  <a:lnTo>
                    <a:pt x="10619" y="12769"/>
                  </a:lnTo>
                  <a:lnTo>
                    <a:pt x="15323" y="12769"/>
                  </a:lnTo>
                  <a:lnTo>
                    <a:pt x="2554"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811" name="Shape 811"/>
            <p:cNvSpPr/>
            <p:nvPr/>
          </p:nvSpPr>
          <p:spPr>
            <a:xfrm>
              <a:off x="2889300" y="32623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812" name="Shape 812"/>
            <p:cNvSpPr/>
            <p:nvPr/>
          </p:nvSpPr>
          <p:spPr>
            <a:xfrm>
              <a:off x="10781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813" name="Shape 813"/>
            <p:cNvSpPr/>
            <p:nvPr/>
          </p:nvSpPr>
          <p:spPr>
            <a:xfrm>
              <a:off x="2926250" y="32019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814" name="Shape 814"/>
            <p:cNvSpPr/>
            <p:nvPr/>
          </p:nvSpPr>
          <p:spPr>
            <a:xfrm>
              <a:off x="1175600" y="1431100"/>
              <a:ext cx="436850" cy="319225"/>
            </a:xfrm>
            <a:custGeom>
              <a:avLst/>
              <a:gdLst/>
              <a:ahLst/>
              <a:cxnLst/>
              <a:rect l="0" t="0" r="0" b="0"/>
              <a:pathLst>
                <a:path w="17474" h="12769" extrusionOk="0">
                  <a:moveTo>
                    <a:pt x="1" y="0"/>
                  </a:moveTo>
                  <a:lnTo>
                    <a:pt x="12769" y="12769"/>
                  </a:lnTo>
                  <a:lnTo>
                    <a:pt x="17474" y="12769"/>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815" name="Shape 815"/>
            <p:cNvSpPr/>
            <p:nvPr/>
          </p:nvSpPr>
          <p:spPr>
            <a:xfrm>
              <a:off x="2959850" y="31414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816" name="Shape 816"/>
            <p:cNvSpPr/>
            <p:nvPr/>
          </p:nvSpPr>
          <p:spPr>
            <a:xfrm>
              <a:off x="2996825" y="3077575"/>
              <a:ext cx="275550" cy="309150"/>
            </a:xfrm>
            <a:custGeom>
              <a:avLst/>
              <a:gdLst/>
              <a:ahLst/>
              <a:cxnLst/>
              <a:rect l="0" t="0" r="0" b="0"/>
              <a:pathLst>
                <a:path w="11022" h="12366" extrusionOk="0">
                  <a:moveTo>
                    <a:pt x="1613" y="0"/>
                  </a:moveTo>
                  <a:lnTo>
                    <a:pt x="0" y="2957"/>
                  </a:lnTo>
                  <a:lnTo>
                    <a:pt x="9275" y="12366"/>
                  </a:lnTo>
                  <a:lnTo>
                    <a:pt x="11022" y="9409"/>
                  </a:lnTo>
                  <a:lnTo>
                    <a:pt x="1613"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817" name="Shape 817"/>
            <p:cNvSpPr/>
            <p:nvPr/>
          </p:nvSpPr>
          <p:spPr>
            <a:xfrm>
              <a:off x="1273050" y="1431100"/>
              <a:ext cx="433500" cy="319225"/>
            </a:xfrm>
            <a:custGeom>
              <a:avLst/>
              <a:gdLst/>
              <a:ahLst/>
              <a:cxnLst/>
              <a:rect l="0" t="0" r="0" b="0"/>
              <a:pathLst>
                <a:path w="17340" h="12769" extrusionOk="0">
                  <a:moveTo>
                    <a:pt x="0" y="0"/>
                  </a:moveTo>
                  <a:lnTo>
                    <a:pt x="12769" y="12769"/>
                  </a:lnTo>
                  <a:lnTo>
                    <a:pt x="17339" y="12769"/>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818" name="Shape 818"/>
            <p:cNvSpPr/>
            <p:nvPr/>
          </p:nvSpPr>
          <p:spPr>
            <a:xfrm>
              <a:off x="1370500" y="1431100"/>
              <a:ext cx="433475" cy="319225"/>
            </a:xfrm>
            <a:custGeom>
              <a:avLst/>
              <a:gdLst/>
              <a:ahLst/>
              <a:cxnLst/>
              <a:rect l="0" t="0" r="0" b="0"/>
              <a:pathLst>
                <a:path w="17339" h="12769" extrusionOk="0">
                  <a:moveTo>
                    <a:pt x="0" y="0"/>
                  </a:moveTo>
                  <a:lnTo>
                    <a:pt x="12769" y="12769"/>
                  </a:lnTo>
                  <a:lnTo>
                    <a:pt x="17339" y="12769"/>
                  </a:lnTo>
                  <a:lnTo>
                    <a:pt x="4705"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819" name="Shape 819"/>
            <p:cNvSpPr/>
            <p:nvPr/>
          </p:nvSpPr>
          <p:spPr>
            <a:xfrm>
              <a:off x="3030425" y="3017075"/>
              <a:ext cx="275550" cy="305800"/>
            </a:xfrm>
            <a:custGeom>
              <a:avLst/>
              <a:gdLst/>
              <a:ahLst/>
              <a:cxnLst/>
              <a:rect l="0" t="0" r="0" b="0"/>
              <a:pathLst>
                <a:path w="11022" h="12232" extrusionOk="0">
                  <a:moveTo>
                    <a:pt x="1748" y="1"/>
                  </a:moveTo>
                  <a:lnTo>
                    <a:pt x="1" y="2958"/>
                  </a:lnTo>
                  <a:lnTo>
                    <a:pt x="9409" y="12232"/>
                  </a:lnTo>
                  <a:lnTo>
                    <a:pt x="11022" y="9275"/>
                  </a:lnTo>
                  <a:lnTo>
                    <a:pt x="1748" y="1"/>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820" name="Shape 820"/>
            <p:cNvSpPr/>
            <p:nvPr/>
          </p:nvSpPr>
          <p:spPr>
            <a:xfrm>
              <a:off x="1467950" y="143110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821" name="Shape 821"/>
            <p:cNvSpPr/>
            <p:nvPr/>
          </p:nvSpPr>
          <p:spPr>
            <a:xfrm>
              <a:off x="3067375" y="2956600"/>
              <a:ext cx="275575" cy="305800"/>
            </a:xfrm>
            <a:custGeom>
              <a:avLst/>
              <a:gdLst/>
              <a:ahLst/>
              <a:cxnLst/>
              <a:rect l="0" t="0" r="0" b="0"/>
              <a:pathLst>
                <a:path w="11023" h="12232" extrusionOk="0">
                  <a:moveTo>
                    <a:pt x="1614" y="0"/>
                  </a:moveTo>
                  <a:lnTo>
                    <a:pt x="1" y="2957"/>
                  </a:lnTo>
                  <a:lnTo>
                    <a:pt x="9275" y="12231"/>
                  </a:lnTo>
                  <a:lnTo>
                    <a:pt x="11022" y="9275"/>
                  </a:lnTo>
                  <a:lnTo>
                    <a:pt x="1614"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822" name="Shape 822"/>
            <p:cNvSpPr/>
            <p:nvPr/>
          </p:nvSpPr>
          <p:spPr>
            <a:xfrm>
              <a:off x="156537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823" name="Shape 823"/>
            <p:cNvSpPr/>
            <p:nvPr/>
          </p:nvSpPr>
          <p:spPr>
            <a:xfrm>
              <a:off x="3101000" y="2896125"/>
              <a:ext cx="275550" cy="305800"/>
            </a:xfrm>
            <a:custGeom>
              <a:avLst/>
              <a:gdLst/>
              <a:ahLst/>
              <a:cxnLst/>
              <a:rect l="0" t="0" r="0" b="0"/>
              <a:pathLst>
                <a:path w="11022" h="12232" extrusionOk="0">
                  <a:moveTo>
                    <a:pt x="1747" y="0"/>
                  </a:moveTo>
                  <a:lnTo>
                    <a:pt x="0" y="2823"/>
                  </a:lnTo>
                  <a:lnTo>
                    <a:pt x="9409" y="12231"/>
                  </a:lnTo>
                  <a:lnTo>
                    <a:pt x="11021" y="9274"/>
                  </a:lnTo>
                  <a:lnTo>
                    <a:pt x="1747"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824" name="Shape 824"/>
            <p:cNvSpPr/>
            <p:nvPr/>
          </p:nvSpPr>
          <p:spPr>
            <a:xfrm>
              <a:off x="3137950" y="2802025"/>
              <a:ext cx="275550" cy="336050"/>
            </a:xfrm>
            <a:custGeom>
              <a:avLst/>
              <a:gdLst/>
              <a:ahLst/>
              <a:cxnLst/>
              <a:rect l="0" t="0" r="0" b="0"/>
              <a:pathLst>
                <a:path w="11022" h="13442" extrusionOk="0">
                  <a:moveTo>
                    <a:pt x="404" y="1"/>
                  </a:moveTo>
                  <a:lnTo>
                    <a:pt x="1" y="404"/>
                  </a:lnTo>
                  <a:lnTo>
                    <a:pt x="1076" y="2286"/>
                  </a:lnTo>
                  <a:lnTo>
                    <a:pt x="1" y="4167"/>
                  </a:lnTo>
                  <a:lnTo>
                    <a:pt x="9275" y="13441"/>
                  </a:lnTo>
                  <a:lnTo>
                    <a:pt x="11022" y="10619"/>
                  </a:lnTo>
                  <a:lnTo>
                    <a:pt x="404" y="1"/>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825" name="Shape 825"/>
            <p:cNvSpPr/>
            <p:nvPr/>
          </p:nvSpPr>
          <p:spPr>
            <a:xfrm>
              <a:off x="166282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826" name="Shape 826"/>
            <p:cNvSpPr/>
            <p:nvPr/>
          </p:nvSpPr>
          <p:spPr>
            <a:xfrm>
              <a:off x="3006900" y="2573550"/>
              <a:ext cx="440200" cy="504050"/>
            </a:xfrm>
            <a:custGeom>
              <a:avLst/>
              <a:gdLst/>
              <a:ahLst/>
              <a:cxnLst/>
              <a:rect l="0" t="0" r="0" b="0"/>
              <a:pathLst>
                <a:path w="17608" h="20162" extrusionOk="0">
                  <a:moveTo>
                    <a:pt x="404" y="0"/>
                  </a:moveTo>
                  <a:lnTo>
                    <a:pt x="1" y="269"/>
                  </a:lnTo>
                  <a:lnTo>
                    <a:pt x="5243" y="9543"/>
                  </a:lnTo>
                  <a:lnTo>
                    <a:pt x="15995" y="20161"/>
                  </a:lnTo>
                  <a:lnTo>
                    <a:pt x="17608" y="17204"/>
                  </a:lnTo>
                  <a:lnTo>
                    <a:pt x="404"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827" name="Shape 827"/>
            <p:cNvSpPr/>
            <p:nvPr/>
          </p:nvSpPr>
          <p:spPr>
            <a:xfrm>
              <a:off x="1760275" y="1431100"/>
              <a:ext cx="433500" cy="319225"/>
            </a:xfrm>
            <a:custGeom>
              <a:avLst/>
              <a:gdLst/>
              <a:ahLst/>
              <a:cxnLst/>
              <a:rect l="0" t="0" r="0" b="0"/>
              <a:pathLst>
                <a:path w="17340" h="12769" extrusionOk="0">
                  <a:moveTo>
                    <a:pt x="1" y="0"/>
                  </a:moveTo>
                  <a:lnTo>
                    <a:pt x="12635" y="12769"/>
                  </a:lnTo>
                  <a:lnTo>
                    <a:pt x="17339" y="12769"/>
                  </a:lnTo>
                  <a:lnTo>
                    <a:pt x="4570"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828" name="Shape 828"/>
            <p:cNvSpPr/>
            <p:nvPr/>
          </p:nvSpPr>
          <p:spPr>
            <a:xfrm>
              <a:off x="18543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829" name="Shape 829"/>
            <p:cNvSpPr/>
            <p:nvPr/>
          </p:nvSpPr>
          <p:spPr>
            <a:xfrm>
              <a:off x="2872500" y="2345050"/>
              <a:ext cx="611575" cy="672050"/>
            </a:xfrm>
            <a:custGeom>
              <a:avLst/>
              <a:gdLst/>
              <a:ahLst/>
              <a:cxnLst/>
              <a:rect l="0" t="0" r="0" b="0"/>
              <a:pathLst>
                <a:path w="24463" h="26882" extrusionOk="0">
                  <a:moveTo>
                    <a:pt x="538" y="1"/>
                  </a:moveTo>
                  <a:lnTo>
                    <a:pt x="0" y="269"/>
                  </a:lnTo>
                  <a:lnTo>
                    <a:pt x="5377" y="9409"/>
                  </a:lnTo>
                  <a:lnTo>
                    <a:pt x="22715" y="26882"/>
                  </a:lnTo>
                  <a:lnTo>
                    <a:pt x="24462" y="23925"/>
                  </a:lnTo>
                  <a:lnTo>
                    <a:pt x="538" y="1"/>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830" name="Shape 830"/>
            <p:cNvSpPr/>
            <p:nvPr/>
          </p:nvSpPr>
          <p:spPr>
            <a:xfrm>
              <a:off x="2741450" y="2113200"/>
              <a:ext cx="779575" cy="843425"/>
            </a:xfrm>
            <a:custGeom>
              <a:avLst/>
              <a:gdLst/>
              <a:ahLst/>
              <a:cxnLst/>
              <a:rect l="0" t="0" r="0" b="0"/>
              <a:pathLst>
                <a:path w="31183" h="33737" extrusionOk="0">
                  <a:moveTo>
                    <a:pt x="404" y="0"/>
                  </a:moveTo>
                  <a:lnTo>
                    <a:pt x="0" y="404"/>
                  </a:lnTo>
                  <a:lnTo>
                    <a:pt x="5242" y="9543"/>
                  </a:lnTo>
                  <a:lnTo>
                    <a:pt x="29436" y="33736"/>
                  </a:lnTo>
                  <a:lnTo>
                    <a:pt x="31183" y="30780"/>
                  </a:lnTo>
                  <a:lnTo>
                    <a:pt x="404"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831" name="Shape 831"/>
            <p:cNvSpPr/>
            <p:nvPr/>
          </p:nvSpPr>
          <p:spPr>
            <a:xfrm>
              <a:off x="195180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832" name="Shape 832"/>
            <p:cNvSpPr/>
            <p:nvPr/>
          </p:nvSpPr>
          <p:spPr>
            <a:xfrm>
              <a:off x="204925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833" name="Shape 833"/>
            <p:cNvSpPr/>
            <p:nvPr/>
          </p:nvSpPr>
          <p:spPr>
            <a:xfrm>
              <a:off x="2610400" y="1884700"/>
              <a:ext cx="924075" cy="1008075"/>
            </a:xfrm>
            <a:custGeom>
              <a:avLst/>
              <a:gdLst/>
              <a:ahLst/>
              <a:cxnLst/>
              <a:rect l="0" t="0" r="0" b="0"/>
              <a:pathLst>
                <a:path w="36963" h="40323" extrusionOk="0">
                  <a:moveTo>
                    <a:pt x="404" y="1"/>
                  </a:moveTo>
                  <a:lnTo>
                    <a:pt x="1" y="270"/>
                  </a:lnTo>
                  <a:lnTo>
                    <a:pt x="5242" y="9544"/>
                  </a:lnTo>
                  <a:lnTo>
                    <a:pt x="36022" y="40323"/>
                  </a:lnTo>
                  <a:lnTo>
                    <a:pt x="36963" y="38979"/>
                  </a:lnTo>
                  <a:lnTo>
                    <a:pt x="33737" y="33334"/>
                  </a:lnTo>
                  <a:lnTo>
                    <a:pt x="404" y="1"/>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834" name="Shape 834"/>
            <p:cNvSpPr/>
            <p:nvPr/>
          </p:nvSpPr>
          <p:spPr>
            <a:xfrm>
              <a:off x="2146700" y="1431100"/>
              <a:ext cx="1307125" cy="1297025"/>
            </a:xfrm>
            <a:custGeom>
              <a:avLst/>
              <a:gdLst/>
              <a:ahLst/>
              <a:cxnLst/>
              <a:rect l="0" t="0" r="0" b="0"/>
              <a:pathLst>
                <a:path w="52285" h="51881" extrusionOk="0">
                  <a:moveTo>
                    <a:pt x="0" y="0"/>
                  </a:moveTo>
                  <a:lnTo>
                    <a:pt x="12769" y="12769"/>
                  </a:lnTo>
                  <a:lnTo>
                    <a:pt x="15188" y="12769"/>
                  </a:lnTo>
                  <a:lnTo>
                    <a:pt x="18549" y="18548"/>
                  </a:lnTo>
                  <a:lnTo>
                    <a:pt x="51882" y="51881"/>
                  </a:lnTo>
                  <a:lnTo>
                    <a:pt x="52285" y="51478"/>
                  </a:lnTo>
                  <a:lnTo>
                    <a:pt x="46909"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835" name="Shape 835"/>
            <p:cNvSpPr/>
            <p:nvPr/>
          </p:nvSpPr>
          <p:spPr>
            <a:xfrm>
              <a:off x="2244150" y="1431100"/>
              <a:ext cx="1075275" cy="1065175"/>
            </a:xfrm>
            <a:custGeom>
              <a:avLst/>
              <a:gdLst/>
              <a:ahLst/>
              <a:cxnLst/>
              <a:rect l="0" t="0" r="0" b="0"/>
              <a:pathLst>
                <a:path w="43011" h="42607" extrusionOk="0">
                  <a:moveTo>
                    <a:pt x="0" y="0"/>
                  </a:moveTo>
                  <a:lnTo>
                    <a:pt x="42607" y="42607"/>
                  </a:lnTo>
                  <a:lnTo>
                    <a:pt x="43011" y="42338"/>
                  </a:lnTo>
                  <a:lnTo>
                    <a:pt x="37769" y="33064"/>
                  </a:lnTo>
                  <a:lnTo>
                    <a:pt x="4570"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836" name="Shape 836"/>
            <p:cNvSpPr/>
            <p:nvPr/>
          </p:nvSpPr>
          <p:spPr>
            <a:xfrm>
              <a:off x="2341575" y="1431100"/>
              <a:ext cx="846800" cy="836700"/>
            </a:xfrm>
            <a:custGeom>
              <a:avLst/>
              <a:gdLst/>
              <a:ahLst/>
              <a:cxnLst/>
              <a:rect l="0" t="0" r="0" b="0"/>
              <a:pathLst>
                <a:path w="33872" h="33468" extrusionOk="0">
                  <a:moveTo>
                    <a:pt x="1" y="0"/>
                  </a:moveTo>
                  <a:lnTo>
                    <a:pt x="33468" y="33467"/>
                  </a:lnTo>
                  <a:lnTo>
                    <a:pt x="33872" y="33198"/>
                  </a:lnTo>
                  <a:lnTo>
                    <a:pt x="28495" y="23924"/>
                  </a:lnTo>
                  <a:lnTo>
                    <a:pt x="4571"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837" name="Shape 837"/>
            <p:cNvSpPr/>
            <p:nvPr/>
          </p:nvSpPr>
          <p:spPr>
            <a:xfrm>
              <a:off x="2439025" y="1431100"/>
              <a:ext cx="618300" cy="608200"/>
            </a:xfrm>
            <a:custGeom>
              <a:avLst/>
              <a:gdLst/>
              <a:ahLst/>
              <a:cxnLst/>
              <a:rect l="0" t="0" r="0" b="0"/>
              <a:pathLst>
                <a:path w="24732" h="24328" extrusionOk="0">
                  <a:moveTo>
                    <a:pt x="1" y="0"/>
                  </a:moveTo>
                  <a:lnTo>
                    <a:pt x="24194" y="24328"/>
                  </a:lnTo>
                  <a:lnTo>
                    <a:pt x="24732" y="23924"/>
                  </a:lnTo>
                  <a:lnTo>
                    <a:pt x="19355" y="14785"/>
                  </a:lnTo>
                  <a:lnTo>
                    <a:pt x="4571"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838" name="Shape 838"/>
            <p:cNvSpPr/>
            <p:nvPr/>
          </p:nvSpPr>
          <p:spPr>
            <a:xfrm>
              <a:off x="2533125" y="1431100"/>
              <a:ext cx="389800" cy="376350"/>
            </a:xfrm>
            <a:custGeom>
              <a:avLst/>
              <a:gdLst/>
              <a:ahLst/>
              <a:cxnLst/>
              <a:rect l="0" t="0" r="0" b="0"/>
              <a:pathLst>
                <a:path w="15592" h="15054" extrusionOk="0">
                  <a:moveTo>
                    <a:pt x="0" y="0"/>
                  </a:moveTo>
                  <a:lnTo>
                    <a:pt x="15188" y="15054"/>
                  </a:lnTo>
                  <a:lnTo>
                    <a:pt x="15591" y="14785"/>
                  </a:lnTo>
                  <a:lnTo>
                    <a:pt x="10350"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839" name="Shape 839"/>
            <p:cNvSpPr/>
            <p:nvPr/>
          </p:nvSpPr>
          <p:spPr>
            <a:xfrm>
              <a:off x="2630575" y="1431100"/>
              <a:ext cx="161300" cy="147850"/>
            </a:xfrm>
            <a:custGeom>
              <a:avLst/>
              <a:gdLst/>
              <a:ahLst/>
              <a:cxnLst/>
              <a:rect l="0" t="0" r="0" b="0"/>
              <a:pathLst>
                <a:path w="6452" h="5914" extrusionOk="0">
                  <a:moveTo>
                    <a:pt x="0" y="0"/>
                  </a:moveTo>
                  <a:lnTo>
                    <a:pt x="6048" y="5914"/>
                  </a:lnTo>
                  <a:lnTo>
                    <a:pt x="6452" y="5645"/>
                  </a:lnTo>
                  <a:lnTo>
                    <a:pt x="3226"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840" name="Shape 840"/>
          <p:cNvSpPr/>
          <p:nvPr/>
        </p:nvSpPr>
        <p:spPr>
          <a:xfrm rot="10800000" flipH="1">
            <a:off x="8486774" y="4230775"/>
            <a:ext cx="819899" cy="710099"/>
          </a:xfrm>
          <a:prstGeom prst="hexagon">
            <a:avLst>
              <a:gd name="adj" fmla="val 28678"/>
              <a:gd name="vf" fmla="val 115470"/>
            </a:avLst>
          </a:prstGeom>
          <a:noFill/>
          <a:ln w="9525" cap="flat"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1" name="Shape 841"/>
          <p:cNvSpPr/>
          <p:nvPr/>
        </p:nvSpPr>
        <p:spPr>
          <a:xfrm rot="10800000" flipH="1">
            <a:off x="8124824" y="4615699"/>
            <a:ext cx="428700" cy="371100"/>
          </a:xfrm>
          <a:prstGeom prst="hexagon">
            <a:avLst>
              <a:gd name="adj" fmla="val 28678"/>
              <a:gd name="vf" fmla="val 115470"/>
            </a:avLst>
          </a:prstGeom>
          <a:solidFill>
            <a:srgbClr val="3292E1"/>
          </a:solidFill>
          <a:ln>
            <a:noFill/>
          </a:ln>
        </p:spPr>
        <p:txBody>
          <a:bodyPr lIns="91425" tIns="91425" rIns="91425" bIns="91425" anchor="ctr" anchorCtr="0">
            <a:noAutofit/>
          </a:bodyPr>
          <a:lstStyle/>
          <a:p>
            <a:pPr lvl="0">
              <a:spcBef>
                <a:spcPts val="0"/>
              </a:spcBef>
              <a:buNone/>
            </a:pPr>
            <a:endParaRPr/>
          </a:p>
        </p:txBody>
      </p:sp>
      <p:sp>
        <p:nvSpPr>
          <p:cNvPr id="842" name="Shape 842"/>
          <p:cNvSpPr/>
          <p:nvPr/>
        </p:nvSpPr>
        <p:spPr>
          <a:xfrm rot="10800000" flipH="1">
            <a:off x="7821347" y="2935400"/>
            <a:ext cx="819899" cy="709799"/>
          </a:xfrm>
          <a:prstGeom prst="hexagon">
            <a:avLst>
              <a:gd name="adj" fmla="val 28678"/>
              <a:gd name="vf" fmla="val 115470"/>
            </a:avLst>
          </a:prstGeom>
          <a:solidFill>
            <a:srgbClr val="184769"/>
          </a:solidFill>
          <a:ln>
            <a:noFill/>
          </a:ln>
        </p:spPr>
        <p:txBody>
          <a:bodyPr lIns="91425" tIns="91425" rIns="91425" bIns="91425" anchor="ctr" anchorCtr="0">
            <a:noAutofit/>
          </a:bodyPr>
          <a:lstStyle/>
          <a:p>
            <a:pPr lvl="0">
              <a:spcBef>
                <a:spcPts val="0"/>
              </a:spcBef>
              <a:buNone/>
            </a:pPr>
            <a:endParaRPr/>
          </a:p>
        </p:txBody>
      </p:sp>
      <p:sp>
        <p:nvSpPr>
          <p:cNvPr id="843" name="Shape 843"/>
          <p:cNvSpPr/>
          <p:nvPr/>
        </p:nvSpPr>
        <p:spPr>
          <a:xfrm rot="10800000" flipH="1">
            <a:off x="8486775" y="3512174"/>
            <a:ext cx="358799" cy="310500"/>
          </a:xfrm>
          <a:prstGeom prst="hexagon">
            <a:avLst>
              <a:gd name="adj" fmla="val 28678"/>
              <a:gd name="vf" fmla="val 115470"/>
            </a:avLst>
          </a:prstGeom>
          <a:noFill/>
          <a:ln w="19050" cap="flat" cmpd="sng">
            <a:solidFill>
              <a:srgbClr val="00E1C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4" name="Shape 844"/>
          <p:cNvSpPr/>
          <p:nvPr/>
        </p:nvSpPr>
        <p:spPr>
          <a:xfrm>
            <a:off x="8772688" y="4461807"/>
            <a:ext cx="248072" cy="248057"/>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nvGrpSpPr>
          <p:cNvPr id="845" name="Shape 845"/>
          <p:cNvGrpSpPr/>
          <p:nvPr/>
        </p:nvGrpSpPr>
        <p:grpSpPr>
          <a:xfrm>
            <a:off x="7354067" y="3426714"/>
            <a:ext cx="455624" cy="437053"/>
            <a:chOff x="5241175" y="4959100"/>
            <a:chExt cx="539775" cy="517775"/>
          </a:xfrm>
        </p:grpSpPr>
        <p:sp>
          <p:nvSpPr>
            <p:cNvPr id="846" name="Shape 846"/>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847" name="Shape 847"/>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848" name="Shape 848"/>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849" name="Shape 849"/>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850" name="Shape 850"/>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851" name="Shape 851"/>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sp>
        <p:nvSpPr>
          <p:cNvPr id="852" name="Shape 852"/>
          <p:cNvSpPr/>
          <p:nvPr/>
        </p:nvSpPr>
        <p:spPr>
          <a:xfrm>
            <a:off x="8081325" y="3153875"/>
            <a:ext cx="299951" cy="272838"/>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928"/>
        <p:cNvGrpSpPr/>
        <p:nvPr/>
      </p:nvGrpSpPr>
      <p:grpSpPr>
        <a:xfrm>
          <a:off x="0" y="0"/>
          <a:ext cx="0" cy="0"/>
          <a:chOff x="0" y="0"/>
          <a:chExt cx="0" cy="0"/>
        </a:xfrm>
      </p:grpSpPr>
      <p:sp>
        <p:nvSpPr>
          <p:cNvPr id="929" name="Shape 929"/>
          <p:cNvSpPr txBox="1">
            <a:spLocks noGrp="1"/>
          </p:cNvSpPr>
          <p:nvPr>
            <p:ph type="title"/>
          </p:nvPr>
        </p:nvSpPr>
        <p:spPr>
          <a:xfrm>
            <a:off x="1732700" y="821200"/>
            <a:ext cx="4944300" cy="6453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930" name="Shape 930"/>
          <p:cNvGrpSpPr/>
          <p:nvPr/>
        </p:nvGrpSpPr>
        <p:grpSpPr>
          <a:xfrm rot="10800000" flipH="1">
            <a:off x="411206" y="245768"/>
            <a:ext cx="1322798" cy="1145959"/>
            <a:chOff x="4088875" y="1431100"/>
            <a:chExt cx="3293000" cy="2852775"/>
          </a:xfrm>
        </p:grpSpPr>
        <p:sp>
          <p:nvSpPr>
            <p:cNvPr id="931" name="Shape 931"/>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932" name="Shape 932"/>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933" name="Shape 933"/>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934" name="Shape 934"/>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935" name="Shape 935"/>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936" name="Shape 936"/>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937" name="Shape 937"/>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938" name="Shape 938"/>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939" name="Shape 939"/>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940" name="Shape 940"/>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941" name="Shape 941"/>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942" name="Shape 942"/>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943" name="Shape 943"/>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944" name="Shape 944"/>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945" name="Shape 945"/>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946" name="Shape 946"/>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947" name="Shape 947"/>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948" name="Shape 948"/>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949" name="Shape 949"/>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950" name="Shape 950"/>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951" name="Shape 951"/>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952" name="Shape 952"/>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953" name="Shape 953"/>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954" name="Shape 954"/>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955" name="Shape 955"/>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956" name="Shape 956"/>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957" name="Shape 957"/>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958" name="Shape 958"/>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959" name="Shape 959"/>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960" name="Shape 960"/>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961" name="Shape 961"/>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962" name="Shape 962"/>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963" name="Shape 963"/>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964" name="Shape 964"/>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965" name="Shape 965"/>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966" name="Shape 966"/>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967" name="Shape 967"/>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968" name="Shape 968"/>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969" name="Shape 969"/>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970" name="Shape 970"/>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971" name="Shape 971"/>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972" name="Shape 972"/>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973" name="Shape 973"/>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974" name="Shape 974"/>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975" name="Shape 975"/>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976" name="Shape 976"/>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977" name="Shape 977"/>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978" name="Shape 978"/>
          <p:cNvSpPr/>
          <p:nvPr/>
        </p:nvSpPr>
        <p:spPr>
          <a:xfrm rot="10800000" flipH="1">
            <a:off x="-123825" y="1058975"/>
            <a:ext cx="819899" cy="710099"/>
          </a:xfrm>
          <a:prstGeom prst="hexagon">
            <a:avLst>
              <a:gd name="adj" fmla="val 28678"/>
              <a:gd name="vf" fmla="val 115470"/>
            </a:avLst>
          </a:prstGeom>
          <a:noFill/>
          <a:ln w="9525"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79" name="Shape 979"/>
          <p:cNvSpPr/>
          <p:nvPr/>
        </p:nvSpPr>
        <p:spPr>
          <a:xfrm rot="10800000" flipH="1">
            <a:off x="638174" y="1440099"/>
            <a:ext cx="428700" cy="371100"/>
          </a:xfrm>
          <a:prstGeom prst="hexagon">
            <a:avLst>
              <a:gd name="adj" fmla="val 28678"/>
              <a:gd name="vf" fmla="val 115470"/>
            </a:avLst>
          </a:prstGeom>
          <a:solidFill>
            <a:srgbClr val="184769"/>
          </a:solidFill>
          <a:ln>
            <a:noFill/>
          </a:ln>
        </p:spPr>
        <p:txBody>
          <a:bodyPr lIns="91425" tIns="91425" rIns="91425" bIns="91425" anchor="ctr" anchorCtr="0">
            <a:noAutofit/>
          </a:bodyPr>
          <a:lstStyle/>
          <a:p>
            <a:pPr lvl="0">
              <a:spcBef>
                <a:spcPts val="0"/>
              </a:spcBef>
              <a:buNone/>
            </a:pPr>
            <a:endParaRPr/>
          </a:p>
        </p:txBody>
      </p:sp>
      <p:sp>
        <p:nvSpPr>
          <p:cNvPr id="980" name="Shape 980"/>
          <p:cNvSpPr/>
          <p:nvPr/>
        </p:nvSpPr>
        <p:spPr>
          <a:xfrm rot="10800000" flipH="1">
            <a:off x="1495424" y="-131649"/>
            <a:ext cx="819899" cy="710099"/>
          </a:xfrm>
          <a:prstGeom prst="hexagon">
            <a:avLst>
              <a:gd name="adj" fmla="val 28678"/>
              <a:gd name="vf" fmla="val 115470"/>
            </a:avLst>
          </a:prstGeom>
          <a:noFill/>
          <a:ln w="76200" cap="flat" cmpd="sng">
            <a:solidFill>
              <a:srgbClr val="184769"/>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81" name="Shape 981"/>
          <p:cNvSpPr/>
          <p:nvPr/>
        </p:nvSpPr>
        <p:spPr>
          <a:xfrm rot="10800000" flipH="1">
            <a:off x="327799" y="88924"/>
            <a:ext cx="358799" cy="310500"/>
          </a:xfrm>
          <a:prstGeom prst="hexagon">
            <a:avLst>
              <a:gd name="adj" fmla="val 28678"/>
              <a:gd name="vf" fmla="val 115470"/>
            </a:avLst>
          </a:prstGeom>
          <a:solidFill>
            <a:srgbClr val="00E1C6"/>
          </a:solidFill>
          <a:ln>
            <a:noFill/>
          </a:ln>
        </p:spPr>
        <p:txBody>
          <a:bodyPr lIns="91425" tIns="91425" rIns="91425" bIns="91425" anchor="ctr" anchorCtr="0">
            <a:noAutofit/>
          </a:bodyPr>
          <a:lstStyle/>
          <a:p>
            <a:pPr lvl="0">
              <a:spcBef>
                <a:spcPts val="0"/>
              </a:spcBef>
              <a:buNone/>
            </a:pPr>
            <a:endParaRPr/>
          </a:p>
        </p:txBody>
      </p:sp>
      <p:grpSp>
        <p:nvGrpSpPr>
          <p:cNvPr id="982" name="Shape 982"/>
          <p:cNvGrpSpPr/>
          <p:nvPr/>
        </p:nvGrpSpPr>
        <p:grpSpPr>
          <a:xfrm>
            <a:off x="1729783" y="61067"/>
            <a:ext cx="351203" cy="324660"/>
            <a:chOff x="5975075" y="2327500"/>
            <a:chExt cx="420100" cy="388350"/>
          </a:xfrm>
        </p:grpSpPr>
        <p:sp>
          <p:nvSpPr>
            <p:cNvPr id="983" name="Shape 983"/>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984" name="Shape 984"/>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sp>
        <p:nvSpPr>
          <p:cNvPr id="985" name="Shape 985"/>
          <p:cNvSpPr/>
          <p:nvPr/>
        </p:nvSpPr>
        <p:spPr>
          <a:xfrm>
            <a:off x="203100" y="1270176"/>
            <a:ext cx="166061" cy="287704"/>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grpSp>
        <p:nvGrpSpPr>
          <p:cNvPr id="986" name="Shape 986"/>
          <p:cNvGrpSpPr/>
          <p:nvPr/>
        </p:nvGrpSpPr>
        <p:grpSpPr>
          <a:xfrm>
            <a:off x="904276" y="515192"/>
            <a:ext cx="382958" cy="607110"/>
            <a:chOff x="6718575" y="2318625"/>
            <a:chExt cx="256950" cy="407375"/>
          </a:xfrm>
        </p:grpSpPr>
        <p:sp>
          <p:nvSpPr>
            <p:cNvPr id="987" name="Shape 987"/>
            <p:cNvSpPr/>
            <p:nvPr/>
          </p:nvSpPr>
          <p:spPr>
            <a:xfrm>
              <a:off x="6795900" y="2673600"/>
              <a:ext cx="102300" cy="22550"/>
            </a:xfrm>
            <a:custGeom>
              <a:avLst/>
              <a:gdLst/>
              <a:ahLst/>
              <a:cxnLst/>
              <a:rect l="0" t="0" r="0" b="0"/>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88" name="Shape 988"/>
            <p:cNvSpPr/>
            <p:nvPr/>
          </p:nvSpPr>
          <p:spPr>
            <a:xfrm>
              <a:off x="6795900" y="2650475"/>
              <a:ext cx="102300" cy="22550"/>
            </a:xfrm>
            <a:custGeom>
              <a:avLst/>
              <a:gdLst/>
              <a:ahLst/>
              <a:cxnLst/>
              <a:rect l="0" t="0" r="0" b="0"/>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89" name="Shape 989"/>
            <p:cNvSpPr/>
            <p:nvPr/>
          </p:nvSpPr>
          <p:spPr>
            <a:xfrm>
              <a:off x="6795900" y="2696125"/>
              <a:ext cx="102300" cy="29875"/>
            </a:xfrm>
            <a:custGeom>
              <a:avLst/>
              <a:gdLst/>
              <a:ahLst/>
              <a:cxnLst/>
              <a:rect l="0" t="0" r="0" b="0"/>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0" name="Shape 990"/>
            <p:cNvSpPr/>
            <p:nvPr/>
          </p:nvSpPr>
          <p:spPr>
            <a:xfrm>
              <a:off x="6784925" y="2459275"/>
              <a:ext cx="35350" cy="166875"/>
            </a:xfrm>
            <a:custGeom>
              <a:avLst/>
              <a:gdLst/>
              <a:ahLst/>
              <a:cxnLst/>
              <a:rect l="0" t="0" r="0" b="0"/>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1" name="Shape 991"/>
            <p:cNvSpPr/>
            <p:nvPr/>
          </p:nvSpPr>
          <p:spPr>
            <a:xfrm>
              <a:off x="6718575" y="2318625"/>
              <a:ext cx="256950" cy="307525"/>
            </a:xfrm>
            <a:custGeom>
              <a:avLst/>
              <a:gdLst/>
              <a:ahLst/>
              <a:cxnLst/>
              <a:rect l="0" t="0" r="0" b="0"/>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2" name="Shape 992"/>
            <p:cNvSpPr/>
            <p:nvPr/>
          </p:nvSpPr>
          <p:spPr>
            <a:xfrm>
              <a:off x="6873825" y="2459275"/>
              <a:ext cx="35350" cy="166875"/>
            </a:xfrm>
            <a:custGeom>
              <a:avLst/>
              <a:gdLst/>
              <a:ahLst/>
              <a:cxnLst/>
              <a:rect l="0" t="0" r="0" b="0"/>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3" name="Shape 993"/>
            <p:cNvSpPr/>
            <p:nvPr/>
          </p:nvSpPr>
          <p:spPr>
            <a:xfrm>
              <a:off x="6801975" y="2453200"/>
              <a:ext cx="90150" cy="19500"/>
            </a:xfrm>
            <a:custGeom>
              <a:avLst/>
              <a:gdLst/>
              <a:ahLst/>
              <a:cxnLst/>
              <a:rect l="0" t="0" r="0" b="0"/>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4" name="Shape 994"/>
            <p:cNvSpPr/>
            <p:nvPr/>
          </p:nvSpPr>
          <p:spPr>
            <a:xfrm>
              <a:off x="6795900" y="2628550"/>
              <a:ext cx="102300" cy="25"/>
            </a:xfrm>
            <a:custGeom>
              <a:avLst/>
              <a:gdLst/>
              <a:ahLst/>
              <a:cxnLst/>
              <a:rect l="0" t="0" r="0" b="0"/>
              <a:pathLst>
                <a:path w="4092" h="1" fill="none" extrusionOk="0">
                  <a:moveTo>
                    <a:pt x="0" y="1"/>
                  </a:moveTo>
                  <a:lnTo>
                    <a:pt x="4092" y="1"/>
                  </a:lnTo>
                </a:path>
              </a:pathLst>
            </a:custGeom>
            <a:noFill/>
            <a:ln w="12175" cap="rnd"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995" name="Shape 995"/>
          <p:cNvGrpSpPr/>
          <p:nvPr/>
        </p:nvGrpSpPr>
        <p:grpSpPr>
          <a:xfrm>
            <a:off x="335759" y="1840530"/>
            <a:ext cx="342881" cy="350068"/>
            <a:chOff x="3951850" y="2985350"/>
            <a:chExt cx="407950" cy="416500"/>
          </a:xfrm>
        </p:grpSpPr>
        <p:sp>
          <p:nvSpPr>
            <p:cNvPr id="996" name="Shape 996"/>
            <p:cNvSpPr/>
            <p:nvPr/>
          </p:nvSpPr>
          <p:spPr>
            <a:xfrm>
              <a:off x="3951850" y="2985350"/>
              <a:ext cx="314800" cy="314825"/>
            </a:xfrm>
            <a:custGeom>
              <a:avLst/>
              <a:gdLst/>
              <a:ahLst/>
              <a:cxnLst/>
              <a:rect l="0" t="0" r="0" b="0"/>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7" name="Shape 997"/>
            <p:cNvSpPr/>
            <p:nvPr/>
          </p:nvSpPr>
          <p:spPr>
            <a:xfrm>
              <a:off x="3988375" y="3021875"/>
              <a:ext cx="241750" cy="241750"/>
            </a:xfrm>
            <a:custGeom>
              <a:avLst/>
              <a:gdLst/>
              <a:ahLst/>
              <a:cxnLst/>
              <a:rect l="0" t="0" r="0" b="0"/>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8" name="Shape 998"/>
            <p:cNvSpPr/>
            <p:nvPr/>
          </p:nvSpPr>
          <p:spPr>
            <a:xfrm>
              <a:off x="4024300" y="3058425"/>
              <a:ext cx="84650" cy="84650"/>
            </a:xfrm>
            <a:custGeom>
              <a:avLst/>
              <a:gdLst/>
              <a:ahLst/>
              <a:cxnLst/>
              <a:rect l="0" t="0" r="0" b="0"/>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9" name="Shape 999"/>
            <p:cNvSpPr/>
            <p:nvPr/>
          </p:nvSpPr>
          <p:spPr>
            <a:xfrm>
              <a:off x="4205750" y="3248375"/>
              <a:ext cx="154050" cy="153475"/>
            </a:xfrm>
            <a:custGeom>
              <a:avLst/>
              <a:gdLst/>
              <a:ahLst/>
              <a:cxnLst/>
              <a:rect l="0" t="0" r="0" b="0"/>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nvGrpSpPr>
          <p:cNvPr id="1000" name="Shape 1000"/>
          <p:cNvGrpSpPr/>
          <p:nvPr/>
        </p:nvGrpSpPr>
        <p:grpSpPr>
          <a:xfrm rot="10800000" flipH="1">
            <a:off x="7663686" y="3682711"/>
            <a:ext cx="1034724" cy="895486"/>
            <a:chOff x="238125" y="1431100"/>
            <a:chExt cx="3296350" cy="2852775"/>
          </a:xfrm>
        </p:grpSpPr>
        <p:sp>
          <p:nvSpPr>
            <p:cNvPr id="1001" name="Shape 1001"/>
            <p:cNvSpPr/>
            <p:nvPr/>
          </p:nvSpPr>
          <p:spPr>
            <a:xfrm>
              <a:off x="980725" y="4136025"/>
              <a:ext cx="157950" cy="147850"/>
            </a:xfrm>
            <a:custGeom>
              <a:avLst/>
              <a:gdLst/>
              <a:ahLst/>
              <a:cxnLst/>
              <a:rect l="0" t="0" r="0" b="0"/>
              <a:pathLst>
                <a:path w="6318" h="5914" extrusionOk="0">
                  <a:moveTo>
                    <a:pt x="403" y="0"/>
                  </a:moveTo>
                  <a:lnTo>
                    <a:pt x="0" y="269"/>
                  </a:lnTo>
                  <a:lnTo>
                    <a:pt x="3226" y="5914"/>
                  </a:lnTo>
                  <a:lnTo>
                    <a:pt x="6317" y="5914"/>
                  </a:lnTo>
                  <a:lnTo>
                    <a:pt x="403"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1002" name="Shape 1002"/>
            <p:cNvSpPr/>
            <p:nvPr/>
          </p:nvSpPr>
          <p:spPr>
            <a:xfrm>
              <a:off x="849675" y="3907525"/>
              <a:ext cx="386425" cy="376350"/>
            </a:xfrm>
            <a:custGeom>
              <a:avLst/>
              <a:gdLst/>
              <a:ahLst/>
              <a:cxnLst/>
              <a:rect l="0" t="0" r="0" b="0"/>
              <a:pathLst>
                <a:path w="15457" h="15054" extrusionOk="0">
                  <a:moveTo>
                    <a:pt x="403" y="0"/>
                  </a:moveTo>
                  <a:lnTo>
                    <a:pt x="0" y="269"/>
                  </a:lnTo>
                  <a:lnTo>
                    <a:pt x="5242" y="9543"/>
                  </a:lnTo>
                  <a:lnTo>
                    <a:pt x="10887" y="15054"/>
                  </a:lnTo>
                  <a:lnTo>
                    <a:pt x="15457" y="15054"/>
                  </a:lnTo>
                  <a:lnTo>
                    <a:pt x="403"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1003" name="Shape 1003"/>
            <p:cNvSpPr/>
            <p:nvPr/>
          </p:nvSpPr>
          <p:spPr>
            <a:xfrm>
              <a:off x="715250" y="3675675"/>
              <a:ext cx="618300" cy="608200"/>
            </a:xfrm>
            <a:custGeom>
              <a:avLst/>
              <a:gdLst/>
              <a:ahLst/>
              <a:cxnLst/>
              <a:rect l="0" t="0" r="0" b="0"/>
              <a:pathLst>
                <a:path w="24732" h="24328" extrusionOk="0">
                  <a:moveTo>
                    <a:pt x="404" y="0"/>
                  </a:moveTo>
                  <a:lnTo>
                    <a:pt x="1" y="404"/>
                  </a:lnTo>
                  <a:lnTo>
                    <a:pt x="5377" y="9543"/>
                  </a:lnTo>
                  <a:lnTo>
                    <a:pt x="20162"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1004" name="Shape 1004"/>
            <p:cNvSpPr/>
            <p:nvPr/>
          </p:nvSpPr>
          <p:spPr>
            <a:xfrm>
              <a:off x="584200" y="3447175"/>
              <a:ext cx="846800" cy="836700"/>
            </a:xfrm>
            <a:custGeom>
              <a:avLst/>
              <a:gdLst/>
              <a:ahLst/>
              <a:cxnLst/>
              <a:rect l="0" t="0" r="0" b="0"/>
              <a:pathLst>
                <a:path w="33872" h="33468" extrusionOk="0">
                  <a:moveTo>
                    <a:pt x="404" y="1"/>
                  </a:moveTo>
                  <a:lnTo>
                    <a:pt x="1" y="270"/>
                  </a:lnTo>
                  <a:lnTo>
                    <a:pt x="5243" y="9544"/>
                  </a:lnTo>
                  <a:lnTo>
                    <a:pt x="29167" y="33468"/>
                  </a:lnTo>
                  <a:lnTo>
                    <a:pt x="33872"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1005" name="Shape 1005"/>
            <p:cNvSpPr/>
            <p:nvPr/>
          </p:nvSpPr>
          <p:spPr>
            <a:xfrm>
              <a:off x="449800" y="3218700"/>
              <a:ext cx="1078650" cy="1065175"/>
            </a:xfrm>
            <a:custGeom>
              <a:avLst/>
              <a:gdLst/>
              <a:ahLst/>
              <a:cxnLst/>
              <a:rect l="0" t="0" r="0" b="0"/>
              <a:pathLst>
                <a:path w="43146" h="42607" extrusionOk="0">
                  <a:moveTo>
                    <a:pt x="404" y="0"/>
                  </a:moveTo>
                  <a:lnTo>
                    <a:pt x="1"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1006" name="Shape 1006"/>
            <p:cNvSpPr/>
            <p:nvPr/>
          </p:nvSpPr>
          <p:spPr>
            <a:xfrm>
              <a:off x="318750" y="2990200"/>
              <a:ext cx="1307150" cy="1293675"/>
            </a:xfrm>
            <a:custGeom>
              <a:avLst/>
              <a:gdLst/>
              <a:ahLst/>
              <a:cxnLst/>
              <a:rect l="0" t="0" r="0" b="0"/>
              <a:pathLst>
                <a:path w="52286" h="51747" extrusionOk="0">
                  <a:moveTo>
                    <a:pt x="404" y="1"/>
                  </a:moveTo>
                  <a:lnTo>
                    <a:pt x="1" y="269"/>
                  </a:lnTo>
                  <a:lnTo>
                    <a:pt x="5243" y="9409"/>
                  </a:lnTo>
                  <a:lnTo>
                    <a:pt x="47581" y="51747"/>
                  </a:lnTo>
                  <a:lnTo>
                    <a:pt x="52285" y="51747"/>
                  </a:lnTo>
                  <a:lnTo>
                    <a:pt x="39517" y="38978"/>
                  </a:lnTo>
                  <a:lnTo>
                    <a:pt x="37097" y="38978"/>
                  </a:lnTo>
                  <a:lnTo>
                    <a:pt x="33737" y="33333"/>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1007" name="Shape 1007"/>
            <p:cNvSpPr/>
            <p:nvPr/>
          </p:nvSpPr>
          <p:spPr>
            <a:xfrm>
              <a:off x="1286500" y="3964650"/>
              <a:ext cx="436850" cy="319225"/>
            </a:xfrm>
            <a:custGeom>
              <a:avLst/>
              <a:gdLst/>
              <a:ahLst/>
              <a:cxnLst/>
              <a:rect l="0" t="0" r="0" b="0"/>
              <a:pathLst>
                <a:path w="17474" h="12769" extrusionOk="0">
                  <a:moveTo>
                    <a:pt x="0" y="0"/>
                  </a:moveTo>
                  <a:lnTo>
                    <a:pt x="12769" y="12769"/>
                  </a:lnTo>
                  <a:lnTo>
                    <a:pt x="17473" y="12769"/>
                  </a:lnTo>
                  <a:lnTo>
                    <a:pt x="4704"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008" name="Shape 1008"/>
            <p:cNvSpPr/>
            <p:nvPr/>
          </p:nvSpPr>
          <p:spPr>
            <a:xfrm>
              <a:off x="238125" y="2822200"/>
              <a:ext cx="924075" cy="1008075"/>
            </a:xfrm>
            <a:custGeom>
              <a:avLst/>
              <a:gdLst/>
              <a:ahLst/>
              <a:cxnLst/>
              <a:rect l="0" t="0" r="0" b="0"/>
              <a:pathLst>
                <a:path w="36963" h="40323" extrusionOk="0">
                  <a:moveTo>
                    <a:pt x="806" y="0"/>
                  </a:moveTo>
                  <a:lnTo>
                    <a:pt x="0" y="1479"/>
                  </a:lnTo>
                  <a:lnTo>
                    <a:pt x="3226" y="6989"/>
                  </a:lnTo>
                  <a:lnTo>
                    <a:pt x="36559" y="40322"/>
                  </a:lnTo>
                  <a:lnTo>
                    <a:pt x="36962" y="40053"/>
                  </a:lnTo>
                  <a:lnTo>
                    <a:pt x="31720" y="30779"/>
                  </a:lnTo>
                  <a:lnTo>
                    <a:pt x="806"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009" name="Shape 1009"/>
            <p:cNvSpPr/>
            <p:nvPr/>
          </p:nvSpPr>
          <p:spPr>
            <a:xfrm>
              <a:off x="138392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010" name="Shape 1010"/>
            <p:cNvSpPr/>
            <p:nvPr/>
          </p:nvSpPr>
          <p:spPr>
            <a:xfrm>
              <a:off x="251550" y="2761700"/>
              <a:ext cx="779600" cy="840075"/>
            </a:xfrm>
            <a:custGeom>
              <a:avLst/>
              <a:gdLst/>
              <a:ahLst/>
              <a:cxnLst/>
              <a:rect l="0" t="0" r="0" b="0"/>
              <a:pathLst>
                <a:path w="31184" h="33603" extrusionOk="0">
                  <a:moveTo>
                    <a:pt x="1748" y="1"/>
                  </a:moveTo>
                  <a:lnTo>
                    <a:pt x="1" y="2823"/>
                  </a:lnTo>
                  <a:lnTo>
                    <a:pt x="30780" y="33603"/>
                  </a:lnTo>
                  <a:lnTo>
                    <a:pt x="31183" y="33199"/>
                  </a:lnTo>
                  <a:lnTo>
                    <a:pt x="25807" y="24060"/>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011" name="Shape 1011"/>
            <p:cNvSpPr/>
            <p:nvPr/>
          </p:nvSpPr>
          <p:spPr>
            <a:xfrm>
              <a:off x="288525" y="2697875"/>
              <a:ext cx="608200" cy="675400"/>
            </a:xfrm>
            <a:custGeom>
              <a:avLst/>
              <a:gdLst/>
              <a:ahLst/>
              <a:cxnLst/>
              <a:rect l="0" t="0" r="0" b="0"/>
              <a:pathLst>
                <a:path w="24328" h="27016" extrusionOk="0">
                  <a:moveTo>
                    <a:pt x="1613" y="0"/>
                  </a:moveTo>
                  <a:lnTo>
                    <a:pt x="0" y="2957"/>
                  </a:lnTo>
                  <a:lnTo>
                    <a:pt x="23925" y="27016"/>
                  </a:lnTo>
                  <a:lnTo>
                    <a:pt x="24328" y="26613"/>
                  </a:lnTo>
                  <a:lnTo>
                    <a:pt x="19086" y="17473"/>
                  </a:lnTo>
                  <a:lnTo>
                    <a:pt x="1613"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1012" name="Shape 1012"/>
            <p:cNvSpPr/>
            <p:nvPr/>
          </p:nvSpPr>
          <p:spPr>
            <a:xfrm>
              <a:off x="1481375" y="396465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1013" name="Shape 1013"/>
            <p:cNvSpPr/>
            <p:nvPr/>
          </p:nvSpPr>
          <p:spPr>
            <a:xfrm>
              <a:off x="1578825" y="3964650"/>
              <a:ext cx="433500" cy="319225"/>
            </a:xfrm>
            <a:custGeom>
              <a:avLst/>
              <a:gdLst/>
              <a:ahLst/>
              <a:cxnLst/>
              <a:rect l="0" t="0" r="0" b="0"/>
              <a:pathLst>
                <a:path w="17340" h="12769" extrusionOk="0">
                  <a:moveTo>
                    <a:pt x="1" y="0"/>
                  </a:moveTo>
                  <a:lnTo>
                    <a:pt x="12769" y="12769"/>
                  </a:lnTo>
                  <a:lnTo>
                    <a:pt x="17339" y="12769"/>
                  </a:lnTo>
                  <a:lnTo>
                    <a:pt x="4570" y="0"/>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1014" name="Shape 1014"/>
            <p:cNvSpPr/>
            <p:nvPr/>
          </p:nvSpPr>
          <p:spPr>
            <a:xfrm>
              <a:off x="322125" y="2637375"/>
              <a:ext cx="443550" cy="504050"/>
            </a:xfrm>
            <a:custGeom>
              <a:avLst/>
              <a:gdLst/>
              <a:ahLst/>
              <a:cxnLst/>
              <a:rect l="0" t="0" r="0" b="0"/>
              <a:pathLst>
                <a:path w="17742" h="20162" extrusionOk="0">
                  <a:moveTo>
                    <a:pt x="1747" y="1"/>
                  </a:moveTo>
                  <a:lnTo>
                    <a:pt x="0" y="2958"/>
                  </a:lnTo>
                  <a:lnTo>
                    <a:pt x="17339" y="20162"/>
                  </a:lnTo>
                  <a:lnTo>
                    <a:pt x="17742" y="19893"/>
                  </a:lnTo>
                  <a:lnTo>
                    <a:pt x="12366" y="10619"/>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1015" name="Shape 1015"/>
            <p:cNvSpPr/>
            <p:nvPr/>
          </p:nvSpPr>
          <p:spPr>
            <a:xfrm>
              <a:off x="359075" y="2576900"/>
              <a:ext cx="275575" cy="336050"/>
            </a:xfrm>
            <a:custGeom>
              <a:avLst/>
              <a:gdLst/>
              <a:ahLst/>
              <a:cxnLst/>
              <a:rect l="0" t="0" r="0" b="0"/>
              <a:pathLst>
                <a:path w="11023" h="13442" extrusionOk="0">
                  <a:moveTo>
                    <a:pt x="1614" y="1"/>
                  </a:moveTo>
                  <a:lnTo>
                    <a:pt x="1" y="2823"/>
                  </a:lnTo>
                  <a:lnTo>
                    <a:pt x="10484" y="13441"/>
                  </a:lnTo>
                  <a:lnTo>
                    <a:pt x="10888" y="13172"/>
                  </a:lnTo>
                  <a:lnTo>
                    <a:pt x="9812" y="11291"/>
                  </a:lnTo>
                  <a:lnTo>
                    <a:pt x="11022" y="9275"/>
                  </a:lnTo>
                  <a:lnTo>
                    <a:pt x="1614"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1016" name="Shape 1016"/>
            <p:cNvSpPr/>
            <p:nvPr/>
          </p:nvSpPr>
          <p:spPr>
            <a:xfrm>
              <a:off x="1676275" y="396465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1017" name="Shape 1017"/>
            <p:cNvSpPr/>
            <p:nvPr/>
          </p:nvSpPr>
          <p:spPr>
            <a:xfrm>
              <a:off x="392675" y="2513050"/>
              <a:ext cx="275575" cy="309175"/>
            </a:xfrm>
            <a:custGeom>
              <a:avLst/>
              <a:gdLst/>
              <a:ahLst/>
              <a:cxnLst/>
              <a:rect l="0" t="0" r="0" b="0"/>
              <a:pathLst>
                <a:path w="11023" h="12367" extrusionOk="0">
                  <a:moveTo>
                    <a:pt x="1748" y="1"/>
                  </a:moveTo>
                  <a:lnTo>
                    <a:pt x="1" y="2958"/>
                  </a:lnTo>
                  <a:lnTo>
                    <a:pt x="9409" y="12366"/>
                  </a:lnTo>
                  <a:lnTo>
                    <a:pt x="11022" y="9409"/>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1018" name="Shape 1018"/>
            <p:cNvSpPr/>
            <p:nvPr/>
          </p:nvSpPr>
          <p:spPr>
            <a:xfrm>
              <a:off x="1773725" y="3964650"/>
              <a:ext cx="433475" cy="319225"/>
            </a:xfrm>
            <a:custGeom>
              <a:avLst/>
              <a:gdLst/>
              <a:ahLst/>
              <a:cxnLst/>
              <a:rect l="0" t="0" r="0" b="0"/>
              <a:pathLst>
                <a:path w="17339" h="12769" extrusionOk="0">
                  <a:moveTo>
                    <a:pt x="0" y="0"/>
                  </a:moveTo>
                  <a:lnTo>
                    <a:pt x="12634" y="12769"/>
                  </a:lnTo>
                  <a:lnTo>
                    <a:pt x="17339" y="12769"/>
                  </a:lnTo>
                  <a:lnTo>
                    <a:pt x="4570" y="0"/>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1019" name="Shape 1019"/>
            <p:cNvSpPr/>
            <p:nvPr/>
          </p:nvSpPr>
          <p:spPr>
            <a:xfrm>
              <a:off x="429650" y="24525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020" name="Shape 1020"/>
            <p:cNvSpPr/>
            <p:nvPr/>
          </p:nvSpPr>
          <p:spPr>
            <a:xfrm>
              <a:off x="1871150" y="3964650"/>
              <a:ext cx="433500" cy="319225"/>
            </a:xfrm>
            <a:custGeom>
              <a:avLst/>
              <a:gdLst/>
              <a:ahLst/>
              <a:cxnLst/>
              <a:rect l="0" t="0" r="0" b="0"/>
              <a:pathLst>
                <a:path w="17340" h="12769" extrusionOk="0">
                  <a:moveTo>
                    <a:pt x="1" y="0"/>
                  </a:moveTo>
                  <a:lnTo>
                    <a:pt x="12635" y="12769"/>
                  </a:lnTo>
                  <a:lnTo>
                    <a:pt x="17340" y="12769"/>
                  </a:lnTo>
                  <a:lnTo>
                    <a:pt x="4571" y="0"/>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021" name="Shape 1021"/>
            <p:cNvSpPr/>
            <p:nvPr/>
          </p:nvSpPr>
          <p:spPr>
            <a:xfrm>
              <a:off x="1965250" y="3964650"/>
              <a:ext cx="436850" cy="319225"/>
            </a:xfrm>
            <a:custGeom>
              <a:avLst/>
              <a:gdLst/>
              <a:ahLst/>
              <a:cxnLst/>
              <a:rect l="0" t="0" r="0" b="0"/>
              <a:pathLst>
                <a:path w="17474" h="12769" extrusionOk="0">
                  <a:moveTo>
                    <a:pt x="0" y="0"/>
                  </a:moveTo>
                  <a:lnTo>
                    <a:pt x="12769" y="12769"/>
                  </a:lnTo>
                  <a:lnTo>
                    <a:pt x="17473" y="12769"/>
                  </a:lnTo>
                  <a:lnTo>
                    <a:pt x="4705"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022" name="Shape 1022"/>
            <p:cNvSpPr/>
            <p:nvPr/>
          </p:nvSpPr>
          <p:spPr>
            <a:xfrm>
              <a:off x="466600" y="23921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023" name="Shape 1023"/>
            <p:cNvSpPr/>
            <p:nvPr/>
          </p:nvSpPr>
          <p:spPr>
            <a:xfrm>
              <a:off x="206270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024" name="Shape 1024"/>
            <p:cNvSpPr/>
            <p:nvPr/>
          </p:nvSpPr>
          <p:spPr>
            <a:xfrm>
              <a:off x="500200" y="2328250"/>
              <a:ext cx="275575" cy="309150"/>
            </a:xfrm>
            <a:custGeom>
              <a:avLst/>
              <a:gdLst/>
              <a:ahLst/>
              <a:cxnLst/>
              <a:rect l="0" t="0" r="0" b="0"/>
              <a:pathLst>
                <a:path w="11023" h="12366" extrusionOk="0">
                  <a:moveTo>
                    <a:pt x="1748" y="1"/>
                  </a:moveTo>
                  <a:lnTo>
                    <a:pt x="1" y="2957"/>
                  </a:lnTo>
                  <a:lnTo>
                    <a:pt x="9275" y="12366"/>
                  </a:lnTo>
                  <a:lnTo>
                    <a:pt x="11022" y="9409"/>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025" name="Shape 1025"/>
            <p:cNvSpPr/>
            <p:nvPr/>
          </p:nvSpPr>
          <p:spPr>
            <a:xfrm>
              <a:off x="537175" y="2267775"/>
              <a:ext cx="275550" cy="305800"/>
            </a:xfrm>
            <a:custGeom>
              <a:avLst/>
              <a:gdLst/>
              <a:ahLst/>
              <a:cxnLst/>
              <a:rect l="0" t="0" r="0" b="0"/>
              <a:pathLst>
                <a:path w="11022" h="12232" extrusionOk="0">
                  <a:moveTo>
                    <a:pt x="1613" y="0"/>
                  </a:moveTo>
                  <a:lnTo>
                    <a:pt x="0" y="2957"/>
                  </a:lnTo>
                  <a:lnTo>
                    <a:pt x="9274" y="12231"/>
                  </a:lnTo>
                  <a:lnTo>
                    <a:pt x="11022" y="9274"/>
                  </a:lnTo>
                  <a:lnTo>
                    <a:pt x="1613"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026" name="Shape 1026"/>
            <p:cNvSpPr/>
            <p:nvPr/>
          </p:nvSpPr>
          <p:spPr>
            <a:xfrm>
              <a:off x="216015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027" name="Shape 1027"/>
            <p:cNvSpPr/>
            <p:nvPr/>
          </p:nvSpPr>
          <p:spPr>
            <a:xfrm>
              <a:off x="570775" y="2207275"/>
              <a:ext cx="275550" cy="305800"/>
            </a:xfrm>
            <a:custGeom>
              <a:avLst/>
              <a:gdLst/>
              <a:ahLst/>
              <a:cxnLst/>
              <a:rect l="0" t="0" r="0" b="0"/>
              <a:pathLst>
                <a:path w="11022" h="12232" extrusionOk="0">
                  <a:moveTo>
                    <a:pt x="1748" y="1"/>
                  </a:moveTo>
                  <a:lnTo>
                    <a:pt x="0" y="2958"/>
                  </a:lnTo>
                  <a:lnTo>
                    <a:pt x="9409" y="12232"/>
                  </a:lnTo>
                  <a:lnTo>
                    <a:pt x="11022" y="9275"/>
                  </a:lnTo>
                  <a:lnTo>
                    <a:pt x="1748"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028" name="Shape 1028"/>
            <p:cNvSpPr/>
            <p:nvPr/>
          </p:nvSpPr>
          <p:spPr>
            <a:xfrm>
              <a:off x="225757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029" name="Shape 1029"/>
            <p:cNvSpPr/>
            <p:nvPr/>
          </p:nvSpPr>
          <p:spPr>
            <a:xfrm>
              <a:off x="2355025" y="3964650"/>
              <a:ext cx="383100" cy="319225"/>
            </a:xfrm>
            <a:custGeom>
              <a:avLst/>
              <a:gdLst/>
              <a:ahLst/>
              <a:cxnLst/>
              <a:rect l="0" t="0" r="0" b="0"/>
              <a:pathLst>
                <a:path w="15324" h="12769" extrusionOk="0">
                  <a:moveTo>
                    <a:pt x="1" y="0"/>
                  </a:moveTo>
                  <a:lnTo>
                    <a:pt x="12769" y="12769"/>
                  </a:lnTo>
                  <a:lnTo>
                    <a:pt x="14248" y="12769"/>
                  </a:lnTo>
                  <a:lnTo>
                    <a:pt x="15323" y="10753"/>
                  </a:lnTo>
                  <a:lnTo>
                    <a:pt x="4570" y="0"/>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030" name="Shape 1030"/>
            <p:cNvSpPr/>
            <p:nvPr/>
          </p:nvSpPr>
          <p:spPr>
            <a:xfrm>
              <a:off x="607725" y="2146800"/>
              <a:ext cx="275575" cy="305800"/>
            </a:xfrm>
            <a:custGeom>
              <a:avLst/>
              <a:gdLst/>
              <a:ahLst/>
              <a:cxnLst/>
              <a:rect l="0" t="0" r="0" b="0"/>
              <a:pathLst>
                <a:path w="11023" h="12232" extrusionOk="0">
                  <a:moveTo>
                    <a:pt x="1614" y="1"/>
                  </a:moveTo>
                  <a:lnTo>
                    <a:pt x="1" y="2823"/>
                  </a:lnTo>
                  <a:lnTo>
                    <a:pt x="9275" y="12232"/>
                  </a:lnTo>
                  <a:lnTo>
                    <a:pt x="11022" y="9275"/>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031" name="Shape 1031"/>
            <p:cNvSpPr/>
            <p:nvPr/>
          </p:nvSpPr>
          <p:spPr>
            <a:xfrm>
              <a:off x="2452475" y="3941125"/>
              <a:ext cx="322600" cy="305800"/>
            </a:xfrm>
            <a:custGeom>
              <a:avLst/>
              <a:gdLst/>
              <a:ahLst/>
              <a:cxnLst/>
              <a:rect l="0" t="0" r="0" b="0"/>
              <a:pathLst>
                <a:path w="12904" h="12232" extrusionOk="0">
                  <a:moveTo>
                    <a:pt x="3495" y="1"/>
                  </a:moveTo>
                  <a:lnTo>
                    <a:pt x="2957" y="941"/>
                  </a:lnTo>
                  <a:lnTo>
                    <a:pt x="0" y="941"/>
                  </a:lnTo>
                  <a:lnTo>
                    <a:pt x="11156" y="12232"/>
                  </a:lnTo>
                  <a:lnTo>
                    <a:pt x="12904" y="9275"/>
                  </a:lnTo>
                  <a:lnTo>
                    <a:pt x="3495"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032" name="Shape 1032"/>
            <p:cNvSpPr/>
            <p:nvPr/>
          </p:nvSpPr>
          <p:spPr>
            <a:xfrm>
              <a:off x="641325" y="2082950"/>
              <a:ext cx="275575" cy="305800"/>
            </a:xfrm>
            <a:custGeom>
              <a:avLst/>
              <a:gdLst/>
              <a:ahLst/>
              <a:cxnLst/>
              <a:rect l="0" t="0" r="0" b="0"/>
              <a:pathLst>
                <a:path w="11023" h="12232" extrusionOk="0">
                  <a:moveTo>
                    <a:pt x="1748" y="1"/>
                  </a:moveTo>
                  <a:lnTo>
                    <a:pt x="1" y="2958"/>
                  </a:lnTo>
                  <a:lnTo>
                    <a:pt x="9409" y="12232"/>
                  </a:lnTo>
                  <a:lnTo>
                    <a:pt x="11022" y="9409"/>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033" name="Shape 1033"/>
            <p:cNvSpPr/>
            <p:nvPr/>
          </p:nvSpPr>
          <p:spPr>
            <a:xfrm>
              <a:off x="678300" y="20224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034" name="Shape 1034"/>
            <p:cNvSpPr/>
            <p:nvPr/>
          </p:nvSpPr>
          <p:spPr>
            <a:xfrm>
              <a:off x="2533125" y="3877275"/>
              <a:ext cx="275550" cy="309175"/>
            </a:xfrm>
            <a:custGeom>
              <a:avLst/>
              <a:gdLst/>
              <a:ahLst/>
              <a:cxnLst/>
              <a:rect l="0" t="0" r="0" b="0"/>
              <a:pathLst>
                <a:path w="11022" h="12367" extrusionOk="0">
                  <a:moveTo>
                    <a:pt x="1748" y="1"/>
                  </a:moveTo>
                  <a:lnTo>
                    <a:pt x="0" y="2958"/>
                  </a:lnTo>
                  <a:lnTo>
                    <a:pt x="9409" y="12366"/>
                  </a:lnTo>
                  <a:lnTo>
                    <a:pt x="11022" y="9409"/>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035" name="Shape 1035"/>
            <p:cNvSpPr/>
            <p:nvPr/>
          </p:nvSpPr>
          <p:spPr>
            <a:xfrm>
              <a:off x="2570075" y="3816800"/>
              <a:ext cx="275575" cy="305800"/>
            </a:xfrm>
            <a:custGeom>
              <a:avLst/>
              <a:gdLst/>
              <a:ahLst/>
              <a:cxnLst/>
              <a:rect l="0" t="0" r="0" b="0"/>
              <a:pathLst>
                <a:path w="11023" h="12232" extrusionOk="0">
                  <a:moveTo>
                    <a:pt x="1614" y="1"/>
                  </a:moveTo>
                  <a:lnTo>
                    <a:pt x="1" y="2957"/>
                  </a:lnTo>
                  <a:lnTo>
                    <a:pt x="9275" y="12232"/>
                  </a:lnTo>
                  <a:lnTo>
                    <a:pt x="11022" y="9275"/>
                  </a:lnTo>
                  <a:lnTo>
                    <a:pt x="1614" y="1"/>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036" name="Shape 1036"/>
            <p:cNvSpPr/>
            <p:nvPr/>
          </p:nvSpPr>
          <p:spPr>
            <a:xfrm>
              <a:off x="711900" y="1962000"/>
              <a:ext cx="275550" cy="305800"/>
            </a:xfrm>
            <a:custGeom>
              <a:avLst/>
              <a:gdLst/>
              <a:ahLst/>
              <a:cxnLst/>
              <a:rect l="0" t="0" r="0" b="0"/>
              <a:pathLst>
                <a:path w="11022" h="12232" extrusionOk="0">
                  <a:moveTo>
                    <a:pt x="1748" y="0"/>
                  </a:moveTo>
                  <a:lnTo>
                    <a:pt x="0" y="2957"/>
                  </a:lnTo>
                  <a:lnTo>
                    <a:pt x="9409" y="12231"/>
                  </a:lnTo>
                  <a:lnTo>
                    <a:pt x="11022" y="9274"/>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037" name="Shape 1037"/>
            <p:cNvSpPr/>
            <p:nvPr/>
          </p:nvSpPr>
          <p:spPr>
            <a:xfrm>
              <a:off x="2603675" y="37563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038" name="Shape 1038"/>
            <p:cNvSpPr/>
            <p:nvPr/>
          </p:nvSpPr>
          <p:spPr>
            <a:xfrm>
              <a:off x="748850" y="1898150"/>
              <a:ext cx="275575" cy="309150"/>
            </a:xfrm>
            <a:custGeom>
              <a:avLst/>
              <a:gdLst/>
              <a:ahLst/>
              <a:cxnLst/>
              <a:rect l="0" t="0" r="0" b="0"/>
              <a:pathLst>
                <a:path w="11023" h="12366" extrusionOk="0">
                  <a:moveTo>
                    <a:pt x="1748" y="0"/>
                  </a:moveTo>
                  <a:lnTo>
                    <a:pt x="1" y="2957"/>
                  </a:lnTo>
                  <a:lnTo>
                    <a:pt x="9275" y="12366"/>
                  </a:lnTo>
                  <a:lnTo>
                    <a:pt x="11022" y="9409"/>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039" name="Shape 1039"/>
            <p:cNvSpPr/>
            <p:nvPr/>
          </p:nvSpPr>
          <p:spPr>
            <a:xfrm>
              <a:off x="2640650" y="36924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040" name="Shape 1040"/>
            <p:cNvSpPr/>
            <p:nvPr/>
          </p:nvSpPr>
          <p:spPr>
            <a:xfrm>
              <a:off x="785825" y="1837675"/>
              <a:ext cx="275550" cy="305800"/>
            </a:xfrm>
            <a:custGeom>
              <a:avLst/>
              <a:gdLst/>
              <a:ahLst/>
              <a:cxnLst/>
              <a:rect l="0" t="0" r="0" b="0"/>
              <a:pathLst>
                <a:path w="11022" h="12232" extrusionOk="0">
                  <a:moveTo>
                    <a:pt x="1613" y="0"/>
                  </a:moveTo>
                  <a:lnTo>
                    <a:pt x="0" y="2957"/>
                  </a:lnTo>
                  <a:lnTo>
                    <a:pt x="9275" y="12231"/>
                  </a:lnTo>
                  <a:lnTo>
                    <a:pt x="11022" y="9274"/>
                  </a:lnTo>
                  <a:lnTo>
                    <a:pt x="1613"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041" name="Shape 1041"/>
            <p:cNvSpPr/>
            <p:nvPr/>
          </p:nvSpPr>
          <p:spPr>
            <a:xfrm>
              <a:off x="2677600" y="3632000"/>
              <a:ext cx="275575" cy="305800"/>
            </a:xfrm>
            <a:custGeom>
              <a:avLst/>
              <a:gdLst/>
              <a:ahLst/>
              <a:cxnLst/>
              <a:rect l="0" t="0" r="0" b="0"/>
              <a:pathLst>
                <a:path w="11023" h="12232" extrusionOk="0">
                  <a:moveTo>
                    <a:pt x="1614" y="0"/>
                  </a:moveTo>
                  <a:lnTo>
                    <a:pt x="1" y="2957"/>
                  </a:lnTo>
                  <a:lnTo>
                    <a:pt x="9275" y="12231"/>
                  </a:lnTo>
                  <a:lnTo>
                    <a:pt x="11022" y="9274"/>
                  </a:lnTo>
                  <a:lnTo>
                    <a:pt x="1614" y="0"/>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042" name="Shape 1042"/>
            <p:cNvSpPr/>
            <p:nvPr/>
          </p:nvSpPr>
          <p:spPr>
            <a:xfrm>
              <a:off x="819425" y="1777175"/>
              <a:ext cx="275550" cy="305800"/>
            </a:xfrm>
            <a:custGeom>
              <a:avLst/>
              <a:gdLst/>
              <a:ahLst/>
              <a:cxnLst/>
              <a:rect l="0" t="0" r="0" b="0"/>
              <a:pathLst>
                <a:path w="11022" h="12232" extrusionOk="0">
                  <a:moveTo>
                    <a:pt x="1748" y="1"/>
                  </a:moveTo>
                  <a:lnTo>
                    <a:pt x="0" y="2958"/>
                  </a:lnTo>
                  <a:lnTo>
                    <a:pt x="9275" y="12232"/>
                  </a:lnTo>
                  <a:lnTo>
                    <a:pt x="11022" y="9275"/>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043" name="Shape 1043"/>
            <p:cNvSpPr/>
            <p:nvPr/>
          </p:nvSpPr>
          <p:spPr>
            <a:xfrm>
              <a:off x="2711200" y="35715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044" name="Shape 1044"/>
            <p:cNvSpPr/>
            <p:nvPr/>
          </p:nvSpPr>
          <p:spPr>
            <a:xfrm>
              <a:off x="856375" y="1713350"/>
              <a:ext cx="275575" cy="309150"/>
            </a:xfrm>
            <a:custGeom>
              <a:avLst/>
              <a:gdLst/>
              <a:ahLst/>
              <a:cxnLst/>
              <a:rect l="0" t="0" r="0" b="0"/>
              <a:pathLst>
                <a:path w="11023" h="12366" extrusionOk="0">
                  <a:moveTo>
                    <a:pt x="1614" y="0"/>
                  </a:moveTo>
                  <a:lnTo>
                    <a:pt x="1" y="2957"/>
                  </a:lnTo>
                  <a:lnTo>
                    <a:pt x="9275" y="12366"/>
                  </a:lnTo>
                  <a:lnTo>
                    <a:pt x="11022" y="9409"/>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045" name="Shape 1045"/>
            <p:cNvSpPr/>
            <p:nvPr/>
          </p:nvSpPr>
          <p:spPr>
            <a:xfrm>
              <a:off x="890000" y="1652850"/>
              <a:ext cx="275550" cy="305800"/>
            </a:xfrm>
            <a:custGeom>
              <a:avLst/>
              <a:gdLst/>
              <a:ahLst/>
              <a:cxnLst/>
              <a:rect l="0" t="0" r="0" b="0"/>
              <a:pathLst>
                <a:path w="11022" h="12232" extrusionOk="0">
                  <a:moveTo>
                    <a:pt x="1747" y="1"/>
                  </a:moveTo>
                  <a:lnTo>
                    <a:pt x="0" y="2958"/>
                  </a:lnTo>
                  <a:lnTo>
                    <a:pt x="9409" y="12232"/>
                  </a:lnTo>
                  <a:lnTo>
                    <a:pt x="11021" y="9275"/>
                  </a:lnTo>
                  <a:lnTo>
                    <a:pt x="1747"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046" name="Shape 1046"/>
            <p:cNvSpPr/>
            <p:nvPr/>
          </p:nvSpPr>
          <p:spPr>
            <a:xfrm>
              <a:off x="2748175" y="3511025"/>
              <a:ext cx="275550" cy="305800"/>
            </a:xfrm>
            <a:custGeom>
              <a:avLst/>
              <a:gdLst/>
              <a:ahLst/>
              <a:cxnLst/>
              <a:rect l="0" t="0" r="0" b="0"/>
              <a:pathLst>
                <a:path w="11022" h="12232" extrusionOk="0">
                  <a:moveTo>
                    <a:pt x="1613" y="1"/>
                  </a:moveTo>
                  <a:lnTo>
                    <a:pt x="0" y="2823"/>
                  </a:lnTo>
                  <a:lnTo>
                    <a:pt x="9274" y="12232"/>
                  </a:lnTo>
                  <a:lnTo>
                    <a:pt x="11022" y="9275"/>
                  </a:lnTo>
                  <a:lnTo>
                    <a:pt x="1613"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047" name="Shape 1047"/>
            <p:cNvSpPr/>
            <p:nvPr/>
          </p:nvSpPr>
          <p:spPr>
            <a:xfrm>
              <a:off x="2781775" y="3447175"/>
              <a:ext cx="275550" cy="305800"/>
            </a:xfrm>
            <a:custGeom>
              <a:avLst/>
              <a:gdLst/>
              <a:ahLst/>
              <a:cxnLst/>
              <a:rect l="0" t="0" r="0" b="0"/>
              <a:pathLst>
                <a:path w="11022" h="12232" extrusionOk="0">
                  <a:moveTo>
                    <a:pt x="1748" y="1"/>
                  </a:moveTo>
                  <a:lnTo>
                    <a:pt x="0" y="2958"/>
                  </a:lnTo>
                  <a:lnTo>
                    <a:pt x="9409" y="12232"/>
                  </a:lnTo>
                  <a:lnTo>
                    <a:pt x="11022" y="9409"/>
                  </a:lnTo>
                  <a:lnTo>
                    <a:pt x="1748"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048" name="Shape 1048"/>
            <p:cNvSpPr/>
            <p:nvPr/>
          </p:nvSpPr>
          <p:spPr>
            <a:xfrm>
              <a:off x="926950" y="1592375"/>
              <a:ext cx="275550" cy="305800"/>
            </a:xfrm>
            <a:custGeom>
              <a:avLst/>
              <a:gdLst/>
              <a:ahLst/>
              <a:cxnLst/>
              <a:rect l="0" t="0" r="0" b="0"/>
              <a:pathLst>
                <a:path w="11022" h="12232" extrusionOk="0">
                  <a:moveTo>
                    <a:pt x="1613" y="1"/>
                  </a:moveTo>
                  <a:lnTo>
                    <a:pt x="1" y="2957"/>
                  </a:lnTo>
                  <a:lnTo>
                    <a:pt x="9275" y="12231"/>
                  </a:lnTo>
                  <a:lnTo>
                    <a:pt x="11022" y="9275"/>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049" name="Shape 1049"/>
            <p:cNvSpPr/>
            <p:nvPr/>
          </p:nvSpPr>
          <p:spPr>
            <a:xfrm>
              <a:off x="960550" y="1531900"/>
              <a:ext cx="275550" cy="305800"/>
            </a:xfrm>
            <a:custGeom>
              <a:avLst/>
              <a:gdLst/>
              <a:ahLst/>
              <a:cxnLst/>
              <a:rect l="0" t="0" r="0" b="0"/>
              <a:pathLst>
                <a:path w="11022" h="12232" extrusionOk="0">
                  <a:moveTo>
                    <a:pt x="1748" y="0"/>
                  </a:moveTo>
                  <a:lnTo>
                    <a:pt x="1" y="2823"/>
                  </a:lnTo>
                  <a:lnTo>
                    <a:pt x="9409" y="12231"/>
                  </a:lnTo>
                  <a:lnTo>
                    <a:pt x="11022" y="9274"/>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050" name="Shape 1050"/>
            <p:cNvSpPr/>
            <p:nvPr/>
          </p:nvSpPr>
          <p:spPr>
            <a:xfrm>
              <a:off x="2818725" y="3386700"/>
              <a:ext cx="275575" cy="305800"/>
            </a:xfrm>
            <a:custGeom>
              <a:avLst/>
              <a:gdLst/>
              <a:ahLst/>
              <a:cxnLst/>
              <a:rect l="0" t="0" r="0" b="0"/>
              <a:pathLst>
                <a:path w="11023" h="12232" extrusionOk="0">
                  <a:moveTo>
                    <a:pt x="1614" y="1"/>
                  </a:moveTo>
                  <a:lnTo>
                    <a:pt x="1" y="2957"/>
                  </a:lnTo>
                  <a:lnTo>
                    <a:pt x="9275" y="12231"/>
                  </a:lnTo>
                  <a:lnTo>
                    <a:pt x="11022" y="9275"/>
                  </a:lnTo>
                  <a:lnTo>
                    <a:pt x="1614" y="1"/>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051" name="Shape 1051"/>
            <p:cNvSpPr/>
            <p:nvPr/>
          </p:nvSpPr>
          <p:spPr>
            <a:xfrm>
              <a:off x="997525" y="1468050"/>
              <a:ext cx="322600" cy="305800"/>
            </a:xfrm>
            <a:custGeom>
              <a:avLst/>
              <a:gdLst/>
              <a:ahLst/>
              <a:cxnLst/>
              <a:rect l="0" t="0" r="0" b="0"/>
              <a:pathLst>
                <a:path w="12904" h="12232" extrusionOk="0">
                  <a:moveTo>
                    <a:pt x="1747" y="0"/>
                  </a:moveTo>
                  <a:lnTo>
                    <a:pt x="0" y="2957"/>
                  </a:lnTo>
                  <a:lnTo>
                    <a:pt x="9274" y="12231"/>
                  </a:lnTo>
                  <a:lnTo>
                    <a:pt x="9946" y="11291"/>
                  </a:lnTo>
                  <a:lnTo>
                    <a:pt x="12903" y="11291"/>
                  </a:lnTo>
                  <a:lnTo>
                    <a:pt x="1747"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052" name="Shape 1052"/>
            <p:cNvSpPr/>
            <p:nvPr/>
          </p:nvSpPr>
          <p:spPr>
            <a:xfrm>
              <a:off x="2852325" y="33262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053" name="Shape 1053"/>
            <p:cNvSpPr/>
            <p:nvPr/>
          </p:nvSpPr>
          <p:spPr>
            <a:xfrm>
              <a:off x="1034475" y="1431100"/>
              <a:ext cx="383075" cy="319225"/>
            </a:xfrm>
            <a:custGeom>
              <a:avLst/>
              <a:gdLst/>
              <a:ahLst/>
              <a:cxnLst/>
              <a:rect l="0" t="0" r="0" b="0"/>
              <a:pathLst>
                <a:path w="15323" h="12769" extrusionOk="0">
                  <a:moveTo>
                    <a:pt x="1076" y="0"/>
                  </a:moveTo>
                  <a:lnTo>
                    <a:pt x="1" y="2016"/>
                  </a:lnTo>
                  <a:lnTo>
                    <a:pt x="10619" y="12769"/>
                  </a:lnTo>
                  <a:lnTo>
                    <a:pt x="15323" y="12769"/>
                  </a:lnTo>
                  <a:lnTo>
                    <a:pt x="2554"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054" name="Shape 1054"/>
            <p:cNvSpPr/>
            <p:nvPr/>
          </p:nvSpPr>
          <p:spPr>
            <a:xfrm>
              <a:off x="2889300" y="32623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055" name="Shape 1055"/>
            <p:cNvSpPr/>
            <p:nvPr/>
          </p:nvSpPr>
          <p:spPr>
            <a:xfrm>
              <a:off x="10781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056" name="Shape 1056"/>
            <p:cNvSpPr/>
            <p:nvPr/>
          </p:nvSpPr>
          <p:spPr>
            <a:xfrm>
              <a:off x="2926250" y="32019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057" name="Shape 1057"/>
            <p:cNvSpPr/>
            <p:nvPr/>
          </p:nvSpPr>
          <p:spPr>
            <a:xfrm>
              <a:off x="1175600" y="1431100"/>
              <a:ext cx="436850" cy="319225"/>
            </a:xfrm>
            <a:custGeom>
              <a:avLst/>
              <a:gdLst/>
              <a:ahLst/>
              <a:cxnLst/>
              <a:rect l="0" t="0" r="0" b="0"/>
              <a:pathLst>
                <a:path w="17474" h="12769" extrusionOk="0">
                  <a:moveTo>
                    <a:pt x="1" y="0"/>
                  </a:moveTo>
                  <a:lnTo>
                    <a:pt x="12769" y="12769"/>
                  </a:lnTo>
                  <a:lnTo>
                    <a:pt x="17474" y="12769"/>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058" name="Shape 1058"/>
            <p:cNvSpPr/>
            <p:nvPr/>
          </p:nvSpPr>
          <p:spPr>
            <a:xfrm>
              <a:off x="2959850" y="31414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059" name="Shape 1059"/>
            <p:cNvSpPr/>
            <p:nvPr/>
          </p:nvSpPr>
          <p:spPr>
            <a:xfrm>
              <a:off x="2996825" y="3077575"/>
              <a:ext cx="275550" cy="309150"/>
            </a:xfrm>
            <a:custGeom>
              <a:avLst/>
              <a:gdLst/>
              <a:ahLst/>
              <a:cxnLst/>
              <a:rect l="0" t="0" r="0" b="0"/>
              <a:pathLst>
                <a:path w="11022" h="12366" extrusionOk="0">
                  <a:moveTo>
                    <a:pt x="1613" y="0"/>
                  </a:moveTo>
                  <a:lnTo>
                    <a:pt x="0" y="2957"/>
                  </a:lnTo>
                  <a:lnTo>
                    <a:pt x="9275" y="12366"/>
                  </a:lnTo>
                  <a:lnTo>
                    <a:pt x="11022" y="9409"/>
                  </a:lnTo>
                  <a:lnTo>
                    <a:pt x="1613"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060" name="Shape 1060"/>
            <p:cNvSpPr/>
            <p:nvPr/>
          </p:nvSpPr>
          <p:spPr>
            <a:xfrm>
              <a:off x="1273050" y="1431100"/>
              <a:ext cx="433500" cy="319225"/>
            </a:xfrm>
            <a:custGeom>
              <a:avLst/>
              <a:gdLst/>
              <a:ahLst/>
              <a:cxnLst/>
              <a:rect l="0" t="0" r="0" b="0"/>
              <a:pathLst>
                <a:path w="17340" h="12769" extrusionOk="0">
                  <a:moveTo>
                    <a:pt x="0" y="0"/>
                  </a:moveTo>
                  <a:lnTo>
                    <a:pt x="12769" y="12769"/>
                  </a:lnTo>
                  <a:lnTo>
                    <a:pt x="17339" y="12769"/>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061" name="Shape 1061"/>
            <p:cNvSpPr/>
            <p:nvPr/>
          </p:nvSpPr>
          <p:spPr>
            <a:xfrm>
              <a:off x="1370500" y="1431100"/>
              <a:ext cx="433475" cy="319225"/>
            </a:xfrm>
            <a:custGeom>
              <a:avLst/>
              <a:gdLst/>
              <a:ahLst/>
              <a:cxnLst/>
              <a:rect l="0" t="0" r="0" b="0"/>
              <a:pathLst>
                <a:path w="17339" h="12769" extrusionOk="0">
                  <a:moveTo>
                    <a:pt x="0" y="0"/>
                  </a:moveTo>
                  <a:lnTo>
                    <a:pt x="12769" y="12769"/>
                  </a:lnTo>
                  <a:lnTo>
                    <a:pt x="17339" y="12769"/>
                  </a:lnTo>
                  <a:lnTo>
                    <a:pt x="4705"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062" name="Shape 1062"/>
            <p:cNvSpPr/>
            <p:nvPr/>
          </p:nvSpPr>
          <p:spPr>
            <a:xfrm>
              <a:off x="3030425" y="3017075"/>
              <a:ext cx="275550" cy="305800"/>
            </a:xfrm>
            <a:custGeom>
              <a:avLst/>
              <a:gdLst/>
              <a:ahLst/>
              <a:cxnLst/>
              <a:rect l="0" t="0" r="0" b="0"/>
              <a:pathLst>
                <a:path w="11022" h="12232" extrusionOk="0">
                  <a:moveTo>
                    <a:pt x="1748" y="1"/>
                  </a:moveTo>
                  <a:lnTo>
                    <a:pt x="1" y="2958"/>
                  </a:lnTo>
                  <a:lnTo>
                    <a:pt x="9409" y="12232"/>
                  </a:lnTo>
                  <a:lnTo>
                    <a:pt x="11022" y="9275"/>
                  </a:lnTo>
                  <a:lnTo>
                    <a:pt x="1748" y="1"/>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063" name="Shape 1063"/>
            <p:cNvSpPr/>
            <p:nvPr/>
          </p:nvSpPr>
          <p:spPr>
            <a:xfrm>
              <a:off x="1467950" y="143110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064" name="Shape 1064"/>
            <p:cNvSpPr/>
            <p:nvPr/>
          </p:nvSpPr>
          <p:spPr>
            <a:xfrm>
              <a:off x="3067375" y="2956600"/>
              <a:ext cx="275575" cy="305800"/>
            </a:xfrm>
            <a:custGeom>
              <a:avLst/>
              <a:gdLst/>
              <a:ahLst/>
              <a:cxnLst/>
              <a:rect l="0" t="0" r="0" b="0"/>
              <a:pathLst>
                <a:path w="11023" h="12232" extrusionOk="0">
                  <a:moveTo>
                    <a:pt x="1614" y="0"/>
                  </a:moveTo>
                  <a:lnTo>
                    <a:pt x="1" y="2957"/>
                  </a:lnTo>
                  <a:lnTo>
                    <a:pt x="9275" y="12231"/>
                  </a:lnTo>
                  <a:lnTo>
                    <a:pt x="11022" y="9275"/>
                  </a:lnTo>
                  <a:lnTo>
                    <a:pt x="1614"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065" name="Shape 1065"/>
            <p:cNvSpPr/>
            <p:nvPr/>
          </p:nvSpPr>
          <p:spPr>
            <a:xfrm>
              <a:off x="156537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066" name="Shape 1066"/>
            <p:cNvSpPr/>
            <p:nvPr/>
          </p:nvSpPr>
          <p:spPr>
            <a:xfrm>
              <a:off x="3101000" y="2896125"/>
              <a:ext cx="275550" cy="305800"/>
            </a:xfrm>
            <a:custGeom>
              <a:avLst/>
              <a:gdLst/>
              <a:ahLst/>
              <a:cxnLst/>
              <a:rect l="0" t="0" r="0" b="0"/>
              <a:pathLst>
                <a:path w="11022" h="12232" extrusionOk="0">
                  <a:moveTo>
                    <a:pt x="1747" y="0"/>
                  </a:moveTo>
                  <a:lnTo>
                    <a:pt x="0" y="2823"/>
                  </a:lnTo>
                  <a:lnTo>
                    <a:pt x="9409" y="12231"/>
                  </a:lnTo>
                  <a:lnTo>
                    <a:pt x="11021" y="9274"/>
                  </a:lnTo>
                  <a:lnTo>
                    <a:pt x="1747"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067" name="Shape 1067"/>
            <p:cNvSpPr/>
            <p:nvPr/>
          </p:nvSpPr>
          <p:spPr>
            <a:xfrm>
              <a:off x="3137950" y="2802025"/>
              <a:ext cx="275550" cy="336050"/>
            </a:xfrm>
            <a:custGeom>
              <a:avLst/>
              <a:gdLst/>
              <a:ahLst/>
              <a:cxnLst/>
              <a:rect l="0" t="0" r="0" b="0"/>
              <a:pathLst>
                <a:path w="11022" h="13442" extrusionOk="0">
                  <a:moveTo>
                    <a:pt x="404" y="1"/>
                  </a:moveTo>
                  <a:lnTo>
                    <a:pt x="1" y="404"/>
                  </a:lnTo>
                  <a:lnTo>
                    <a:pt x="1076" y="2286"/>
                  </a:lnTo>
                  <a:lnTo>
                    <a:pt x="1" y="4167"/>
                  </a:lnTo>
                  <a:lnTo>
                    <a:pt x="9275" y="13441"/>
                  </a:lnTo>
                  <a:lnTo>
                    <a:pt x="11022" y="10619"/>
                  </a:lnTo>
                  <a:lnTo>
                    <a:pt x="404" y="1"/>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068" name="Shape 1068"/>
            <p:cNvSpPr/>
            <p:nvPr/>
          </p:nvSpPr>
          <p:spPr>
            <a:xfrm>
              <a:off x="166282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069" name="Shape 1069"/>
            <p:cNvSpPr/>
            <p:nvPr/>
          </p:nvSpPr>
          <p:spPr>
            <a:xfrm>
              <a:off x="3006900" y="2573550"/>
              <a:ext cx="440200" cy="504050"/>
            </a:xfrm>
            <a:custGeom>
              <a:avLst/>
              <a:gdLst/>
              <a:ahLst/>
              <a:cxnLst/>
              <a:rect l="0" t="0" r="0" b="0"/>
              <a:pathLst>
                <a:path w="17608" h="20162" extrusionOk="0">
                  <a:moveTo>
                    <a:pt x="404" y="0"/>
                  </a:moveTo>
                  <a:lnTo>
                    <a:pt x="1" y="269"/>
                  </a:lnTo>
                  <a:lnTo>
                    <a:pt x="5243" y="9543"/>
                  </a:lnTo>
                  <a:lnTo>
                    <a:pt x="15995" y="20161"/>
                  </a:lnTo>
                  <a:lnTo>
                    <a:pt x="17608" y="17204"/>
                  </a:lnTo>
                  <a:lnTo>
                    <a:pt x="404"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070" name="Shape 1070"/>
            <p:cNvSpPr/>
            <p:nvPr/>
          </p:nvSpPr>
          <p:spPr>
            <a:xfrm>
              <a:off x="1760275" y="1431100"/>
              <a:ext cx="433500" cy="319225"/>
            </a:xfrm>
            <a:custGeom>
              <a:avLst/>
              <a:gdLst/>
              <a:ahLst/>
              <a:cxnLst/>
              <a:rect l="0" t="0" r="0" b="0"/>
              <a:pathLst>
                <a:path w="17340" h="12769" extrusionOk="0">
                  <a:moveTo>
                    <a:pt x="1" y="0"/>
                  </a:moveTo>
                  <a:lnTo>
                    <a:pt x="12635" y="12769"/>
                  </a:lnTo>
                  <a:lnTo>
                    <a:pt x="17339" y="12769"/>
                  </a:lnTo>
                  <a:lnTo>
                    <a:pt x="4570"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071" name="Shape 1071"/>
            <p:cNvSpPr/>
            <p:nvPr/>
          </p:nvSpPr>
          <p:spPr>
            <a:xfrm>
              <a:off x="18543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072" name="Shape 1072"/>
            <p:cNvSpPr/>
            <p:nvPr/>
          </p:nvSpPr>
          <p:spPr>
            <a:xfrm>
              <a:off x="2872500" y="2345050"/>
              <a:ext cx="611575" cy="672050"/>
            </a:xfrm>
            <a:custGeom>
              <a:avLst/>
              <a:gdLst/>
              <a:ahLst/>
              <a:cxnLst/>
              <a:rect l="0" t="0" r="0" b="0"/>
              <a:pathLst>
                <a:path w="24463" h="26882" extrusionOk="0">
                  <a:moveTo>
                    <a:pt x="538" y="1"/>
                  </a:moveTo>
                  <a:lnTo>
                    <a:pt x="0" y="269"/>
                  </a:lnTo>
                  <a:lnTo>
                    <a:pt x="5377" y="9409"/>
                  </a:lnTo>
                  <a:lnTo>
                    <a:pt x="22715" y="26882"/>
                  </a:lnTo>
                  <a:lnTo>
                    <a:pt x="24462" y="23925"/>
                  </a:lnTo>
                  <a:lnTo>
                    <a:pt x="538" y="1"/>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073" name="Shape 1073"/>
            <p:cNvSpPr/>
            <p:nvPr/>
          </p:nvSpPr>
          <p:spPr>
            <a:xfrm>
              <a:off x="2741450" y="2113200"/>
              <a:ext cx="779575" cy="843425"/>
            </a:xfrm>
            <a:custGeom>
              <a:avLst/>
              <a:gdLst/>
              <a:ahLst/>
              <a:cxnLst/>
              <a:rect l="0" t="0" r="0" b="0"/>
              <a:pathLst>
                <a:path w="31183" h="33737" extrusionOk="0">
                  <a:moveTo>
                    <a:pt x="404" y="0"/>
                  </a:moveTo>
                  <a:lnTo>
                    <a:pt x="0" y="404"/>
                  </a:lnTo>
                  <a:lnTo>
                    <a:pt x="5242" y="9543"/>
                  </a:lnTo>
                  <a:lnTo>
                    <a:pt x="29436" y="33736"/>
                  </a:lnTo>
                  <a:lnTo>
                    <a:pt x="31183" y="30780"/>
                  </a:lnTo>
                  <a:lnTo>
                    <a:pt x="404"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074" name="Shape 1074"/>
            <p:cNvSpPr/>
            <p:nvPr/>
          </p:nvSpPr>
          <p:spPr>
            <a:xfrm>
              <a:off x="195180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075" name="Shape 1075"/>
            <p:cNvSpPr/>
            <p:nvPr/>
          </p:nvSpPr>
          <p:spPr>
            <a:xfrm>
              <a:off x="204925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076" name="Shape 1076"/>
            <p:cNvSpPr/>
            <p:nvPr/>
          </p:nvSpPr>
          <p:spPr>
            <a:xfrm>
              <a:off x="2610400" y="1884700"/>
              <a:ext cx="924075" cy="1008075"/>
            </a:xfrm>
            <a:custGeom>
              <a:avLst/>
              <a:gdLst/>
              <a:ahLst/>
              <a:cxnLst/>
              <a:rect l="0" t="0" r="0" b="0"/>
              <a:pathLst>
                <a:path w="36963" h="40323" extrusionOk="0">
                  <a:moveTo>
                    <a:pt x="404" y="1"/>
                  </a:moveTo>
                  <a:lnTo>
                    <a:pt x="1" y="270"/>
                  </a:lnTo>
                  <a:lnTo>
                    <a:pt x="5242" y="9544"/>
                  </a:lnTo>
                  <a:lnTo>
                    <a:pt x="36022" y="40323"/>
                  </a:lnTo>
                  <a:lnTo>
                    <a:pt x="36963" y="38979"/>
                  </a:lnTo>
                  <a:lnTo>
                    <a:pt x="33737" y="33334"/>
                  </a:lnTo>
                  <a:lnTo>
                    <a:pt x="404" y="1"/>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077" name="Shape 1077"/>
            <p:cNvSpPr/>
            <p:nvPr/>
          </p:nvSpPr>
          <p:spPr>
            <a:xfrm>
              <a:off x="2146700" y="1431100"/>
              <a:ext cx="1307125" cy="1297025"/>
            </a:xfrm>
            <a:custGeom>
              <a:avLst/>
              <a:gdLst/>
              <a:ahLst/>
              <a:cxnLst/>
              <a:rect l="0" t="0" r="0" b="0"/>
              <a:pathLst>
                <a:path w="52285" h="51881" extrusionOk="0">
                  <a:moveTo>
                    <a:pt x="0" y="0"/>
                  </a:moveTo>
                  <a:lnTo>
                    <a:pt x="12769" y="12769"/>
                  </a:lnTo>
                  <a:lnTo>
                    <a:pt x="15188" y="12769"/>
                  </a:lnTo>
                  <a:lnTo>
                    <a:pt x="18549" y="18548"/>
                  </a:lnTo>
                  <a:lnTo>
                    <a:pt x="51882" y="51881"/>
                  </a:lnTo>
                  <a:lnTo>
                    <a:pt x="52285" y="51478"/>
                  </a:lnTo>
                  <a:lnTo>
                    <a:pt x="46909"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1078" name="Shape 1078"/>
            <p:cNvSpPr/>
            <p:nvPr/>
          </p:nvSpPr>
          <p:spPr>
            <a:xfrm>
              <a:off x="2244150" y="1431100"/>
              <a:ext cx="1075275" cy="1065175"/>
            </a:xfrm>
            <a:custGeom>
              <a:avLst/>
              <a:gdLst/>
              <a:ahLst/>
              <a:cxnLst/>
              <a:rect l="0" t="0" r="0" b="0"/>
              <a:pathLst>
                <a:path w="43011" h="42607" extrusionOk="0">
                  <a:moveTo>
                    <a:pt x="0" y="0"/>
                  </a:moveTo>
                  <a:lnTo>
                    <a:pt x="42607" y="42607"/>
                  </a:lnTo>
                  <a:lnTo>
                    <a:pt x="43011" y="42338"/>
                  </a:lnTo>
                  <a:lnTo>
                    <a:pt x="37769" y="33064"/>
                  </a:lnTo>
                  <a:lnTo>
                    <a:pt x="4570"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1079" name="Shape 1079"/>
            <p:cNvSpPr/>
            <p:nvPr/>
          </p:nvSpPr>
          <p:spPr>
            <a:xfrm>
              <a:off x="2341575" y="1431100"/>
              <a:ext cx="846800" cy="836700"/>
            </a:xfrm>
            <a:custGeom>
              <a:avLst/>
              <a:gdLst/>
              <a:ahLst/>
              <a:cxnLst/>
              <a:rect l="0" t="0" r="0" b="0"/>
              <a:pathLst>
                <a:path w="33872" h="33468" extrusionOk="0">
                  <a:moveTo>
                    <a:pt x="1" y="0"/>
                  </a:moveTo>
                  <a:lnTo>
                    <a:pt x="33468" y="33467"/>
                  </a:lnTo>
                  <a:lnTo>
                    <a:pt x="33872" y="33198"/>
                  </a:lnTo>
                  <a:lnTo>
                    <a:pt x="28495" y="23924"/>
                  </a:lnTo>
                  <a:lnTo>
                    <a:pt x="4571"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1080" name="Shape 1080"/>
            <p:cNvSpPr/>
            <p:nvPr/>
          </p:nvSpPr>
          <p:spPr>
            <a:xfrm>
              <a:off x="2439025" y="1431100"/>
              <a:ext cx="618300" cy="608200"/>
            </a:xfrm>
            <a:custGeom>
              <a:avLst/>
              <a:gdLst/>
              <a:ahLst/>
              <a:cxnLst/>
              <a:rect l="0" t="0" r="0" b="0"/>
              <a:pathLst>
                <a:path w="24732" h="24328" extrusionOk="0">
                  <a:moveTo>
                    <a:pt x="1" y="0"/>
                  </a:moveTo>
                  <a:lnTo>
                    <a:pt x="24194" y="24328"/>
                  </a:lnTo>
                  <a:lnTo>
                    <a:pt x="24732" y="23924"/>
                  </a:lnTo>
                  <a:lnTo>
                    <a:pt x="19355" y="14785"/>
                  </a:lnTo>
                  <a:lnTo>
                    <a:pt x="4571"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1081" name="Shape 1081"/>
            <p:cNvSpPr/>
            <p:nvPr/>
          </p:nvSpPr>
          <p:spPr>
            <a:xfrm>
              <a:off x="2533125" y="1431100"/>
              <a:ext cx="389800" cy="376350"/>
            </a:xfrm>
            <a:custGeom>
              <a:avLst/>
              <a:gdLst/>
              <a:ahLst/>
              <a:cxnLst/>
              <a:rect l="0" t="0" r="0" b="0"/>
              <a:pathLst>
                <a:path w="15592" h="15054" extrusionOk="0">
                  <a:moveTo>
                    <a:pt x="0" y="0"/>
                  </a:moveTo>
                  <a:lnTo>
                    <a:pt x="15188" y="15054"/>
                  </a:lnTo>
                  <a:lnTo>
                    <a:pt x="15591" y="14785"/>
                  </a:lnTo>
                  <a:lnTo>
                    <a:pt x="10350"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1082" name="Shape 1082"/>
            <p:cNvSpPr/>
            <p:nvPr/>
          </p:nvSpPr>
          <p:spPr>
            <a:xfrm>
              <a:off x="2630575" y="1431100"/>
              <a:ext cx="161300" cy="147850"/>
            </a:xfrm>
            <a:custGeom>
              <a:avLst/>
              <a:gdLst/>
              <a:ahLst/>
              <a:cxnLst/>
              <a:rect l="0" t="0" r="0" b="0"/>
              <a:pathLst>
                <a:path w="6452" h="5914" extrusionOk="0">
                  <a:moveTo>
                    <a:pt x="0" y="0"/>
                  </a:moveTo>
                  <a:lnTo>
                    <a:pt x="6048" y="5914"/>
                  </a:lnTo>
                  <a:lnTo>
                    <a:pt x="6452" y="5645"/>
                  </a:lnTo>
                  <a:lnTo>
                    <a:pt x="3226"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1083" name="Shape 1083"/>
          <p:cNvSpPr/>
          <p:nvPr/>
        </p:nvSpPr>
        <p:spPr>
          <a:xfrm rot="10800000" flipH="1">
            <a:off x="8486774" y="4230775"/>
            <a:ext cx="819899" cy="710099"/>
          </a:xfrm>
          <a:prstGeom prst="hexagon">
            <a:avLst>
              <a:gd name="adj" fmla="val 28678"/>
              <a:gd name="vf" fmla="val 115470"/>
            </a:avLst>
          </a:prstGeom>
          <a:noFill/>
          <a:ln w="9525" cap="flat"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84" name="Shape 1084"/>
          <p:cNvSpPr/>
          <p:nvPr/>
        </p:nvSpPr>
        <p:spPr>
          <a:xfrm rot="10800000" flipH="1">
            <a:off x="8124824" y="4615699"/>
            <a:ext cx="428700" cy="371100"/>
          </a:xfrm>
          <a:prstGeom prst="hexagon">
            <a:avLst>
              <a:gd name="adj" fmla="val 28678"/>
              <a:gd name="vf" fmla="val 115470"/>
            </a:avLst>
          </a:prstGeom>
          <a:solidFill>
            <a:srgbClr val="3292E1"/>
          </a:solidFill>
          <a:ln>
            <a:noFill/>
          </a:ln>
        </p:spPr>
        <p:txBody>
          <a:bodyPr lIns="91425" tIns="91425" rIns="91425" bIns="91425" anchor="ctr" anchorCtr="0">
            <a:noAutofit/>
          </a:bodyPr>
          <a:lstStyle/>
          <a:p>
            <a:pPr lvl="0">
              <a:spcBef>
                <a:spcPts val="0"/>
              </a:spcBef>
              <a:buNone/>
            </a:pPr>
            <a:endParaRPr/>
          </a:p>
        </p:txBody>
      </p:sp>
      <p:sp>
        <p:nvSpPr>
          <p:cNvPr id="1085" name="Shape 1085"/>
          <p:cNvSpPr/>
          <p:nvPr/>
        </p:nvSpPr>
        <p:spPr>
          <a:xfrm rot="10800000" flipH="1">
            <a:off x="7821347" y="2935400"/>
            <a:ext cx="819899" cy="709799"/>
          </a:xfrm>
          <a:prstGeom prst="hexagon">
            <a:avLst>
              <a:gd name="adj" fmla="val 28678"/>
              <a:gd name="vf" fmla="val 115470"/>
            </a:avLst>
          </a:pr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086" name="Shape 1086"/>
          <p:cNvSpPr/>
          <p:nvPr/>
        </p:nvSpPr>
        <p:spPr>
          <a:xfrm rot="10800000" flipH="1">
            <a:off x="8486775" y="3512174"/>
            <a:ext cx="358799" cy="310500"/>
          </a:xfrm>
          <a:prstGeom prst="hexagon">
            <a:avLst>
              <a:gd name="adj" fmla="val 28678"/>
              <a:gd name="vf" fmla="val 115470"/>
            </a:avLst>
          </a:prstGeom>
          <a:noFill/>
          <a:ln w="19050" cap="flat" cmpd="sng">
            <a:solidFill>
              <a:srgbClr val="00E1C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87" name="Shape 1087"/>
          <p:cNvSpPr/>
          <p:nvPr/>
        </p:nvSpPr>
        <p:spPr>
          <a:xfrm>
            <a:off x="8772688" y="4461807"/>
            <a:ext cx="248072" cy="248057"/>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nvGrpSpPr>
          <p:cNvPr id="1088" name="Shape 1088"/>
          <p:cNvGrpSpPr/>
          <p:nvPr/>
        </p:nvGrpSpPr>
        <p:grpSpPr>
          <a:xfrm>
            <a:off x="7354067" y="3426714"/>
            <a:ext cx="455624" cy="437053"/>
            <a:chOff x="5241175" y="4959100"/>
            <a:chExt cx="539775" cy="517775"/>
          </a:xfrm>
        </p:grpSpPr>
        <p:sp>
          <p:nvSpPr>
            <p:cNvPr id="1089" name="Shape 1089"/>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090" name="Shape 1090"/>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091" name="Shape 1091"/>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092" name="Shape 1092"/>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093" name="Shape 1093"/>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094" name="Shape 1094"/>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lIns="91425" tIns="91425" rIns="91425" bIns="91425" anchor="ctr" anchorCtr="0">
              <a:noAutofit/>
            </a:bodyPr>
            <a:lstStyle/>
            <a:p>
              <a:pPr lvl="0">
                <a:spcBef>
                  <a:spcPts val="0"/>
                </a:spcBef>
                <a:buNone/>
              </a:pPr>
              <a:endParaRPr/>
            </a:p>
          </p:txBody>
        </p:sp>
      </p:grpSp>
      <p:sp>
        <p:nvSpPr>
          <p:cNvPr id="1095" name="Shape 1095"/>
          <p:cNvSpPr/>
          <p:nvPr/>
        </p:nvSpPr>
        <p:spPr>
          <a:xfrm>
            <a:off x="8081325" y="3153875"/>
            <a:ext cx="299951" cy="272838"/>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264"/>
        <p:cNvGrpSpPr/>
        <p:nvPr/>
      </p:nvGrpSpPr>
      <p:grpSpPr>
        <a:xfrm>
          <a:off x="0" y="0"/>
          <a:ext cx="0" cy="0"/>
          <a:chOff x="0" y="0"/>
          <a:chExt cx="0" cy="0"/>
        </a:xfrm>
      </p:grpSpPr>
      <p:grpSp>
        <p:nvGrpSpPr>
          <p:cNvPr id="1265" name="Shape 1265"/>
          <p:cNvGrpSpPr/>
          <p:nvPr/>
        </p:nvGrpSpPr>
        <p:grpSpPr>
          <a:xfrm rot="10800000" flipH="1">
            <a:off x="316371" y="178887"/>
            <a:ext cx="1088336" cy="942842"/>
            <a:chOff x="4088875" y="1431100"/>
            <a:chExt cx="3293000" cy="2852775"/>
          </a:xfrm>
        </p:grpSpPr>
        <p:sp>
          <p:nvSpPr>
            <p:cNvPr id="1266" name="Shape 1266"/>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1267" name="Shape 1267"/>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1268" name="Shape 1268"/>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1269" name="Shape 1269"/>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1270" name="Shape 1270"/>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1271" name="Shape 1271"/>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1272" name="Shape 1272"/>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273" name="Shape 1273"/>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274" name="Shape 1274"/>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1275" name="Shape 1275"/>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1276" name="Shape 1276"/>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1277" name="Shape 1277"/>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1278" name="Shape 1278"/>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279" name="Shape 1279"/>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280" name="Shape 1280"/>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281" name="Shape 1281"/>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282" name="Shape 1282"/>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283" name="Shape 1283"/>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284" name="Shape 1284"/>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285" name="Shape 1285"/>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286" name="Shape 1286"/>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287" name="Shape 1287"/>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288" name="Shape 1288"/>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289" name="Shape 1289"/>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290" name="Shape 1290"/>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291" name="Shape 1291"/>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292" name="Shape 1292"/>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293" name="Shape 1293"/>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294" name="Shape 1294"/>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295" name="Shape 1295"/>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296" name="Shape 1296"/>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297" name="Shape 1297"/>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298" name="Shape 1298"/>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299" name="Shape 1299"/>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300" name="Shape 1300"/>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301" name="Shape 1301"/>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302" name="Shape 1302"/>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303" name="Shape 1303"/>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304" name="Shape 1304"/>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305" name="Shape 1305"/>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306" name="Shape 1306"/>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307" name="Shape 1307"/>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1308" name="Shape 1308"/>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1309" name="Shape 1309"/>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1310" name="Shape 1310"/>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1311" name="Shape 1311"/>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1312" name="Shape 1312"/>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1313" name="Shape 1313"/>
          <p:cNvSpPr/>
          <p:nvPr/>
        </p:nvSpPr>
        <p:spPr>
          <a:xfrm rot="10800000" flipH="1">
            <a:off x="-123825" y="847791"/>
            <a:ext cx="674400" cy="584400"/>
          </a:xfrm>
          <a:prstGeom prst="hexagon">
            <a:avLst>
              <a:gd name="adj" fmla="val 28678"/>
              <a:gd name="vf" fmla="val 115470"/>
            </a:avLst>
          </a:prstGeom>
          <a:noFill/>
          <a:ln w="9525"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14" name="Shape 1314"/>
          <p:cNvSpPr/>
          <p:nvPr/>
        </p:nvSpPr>
        <p:spPr>
          <a:xfrm rot="10800000" flipH="1">
            <a:off x="503115" y="1161450"/>
            <a:ext cx="352800" cy="305400"/>
          </a:xfrm>
          <a:prstGeom prst="hexagon">
            <a:avLst>
              <a:gd name="adj" fmla="val 28678"/>
              <a:gd name="vf" fmla="val 115470"/>
            </a:avLst>
          </a:pr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315" name="Shape 1315"/>
          <p:cNvSpPr/>
          <p:nvPr/>
        </p:nvSpPr>
        <p:spPr>
          <a:xfrm rot="10800000" flipH="1">
            <a:off x="1208423" y="-131812"/>
            <a:ext cx="674400" cy="584400"/>
          </a:xfrm>
          <a:prstGeom prst="hexagon">
            <a:avLst>
              <a:gd name="adj" fmla="val 28678"/>
              <a:gd name="vf" fmla="val 115470"/>
            </a:avLst>
          </a:prstGeom>
          <a:noFill/>
          <a:ln w="76200" cap="flat" cmpd="sng">
            <a:solidFill>
              <a:srgbClr val="184769"/>
            </a:solidFill>
            <a:prstDash val="solid"/>
            <a:miter/>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16" name="Shape 1316"/>
          <p:cNvSpPr/>
          <p:nvPr/>
        </p:nvSpPr>
        <p:spPr>
          <a:xfrm rot="10800000" flipH="1">
            <a:off x="247753" y="49692"/>
            <a:ext cx="295199" cy="255599"/>
          </a:xfrm>
          <a:prstGeom prst="hexagon">
            <a:avLst>
              <a:gd name="adj" fmla="val 28678"/>
              <a:gd name="vf" fmla="val 115470"/>
            </a:avLst>
          </a:prstGeom>
          <a:solidFill>
            <a:srgbClr val="00E1C6"/>
          </a:solidFill>
          <a:ln>
            <a:noFill/>
          </a:ln>
        </p:spPr>
        <p:txBody>
          <a:bodyPr lIns="91425" tIns="91425" rIns="91425" bIns="91425" anchor="ctr" anchorCtr="0">
            <a:noAutofit/>
          </a:bodyPr>
          <a:lstStyle/>
          <a:p>
            <a:pPr lvl="0">
              <a:spcBef>
                <a:spcPts val="0"/>
              </a:spcBef>
              <a:buNone/>
            </a:pPr>
            <a:endParaRPr/>
          </a:p>
        </p:txBody>
      </p:sp>
      <p:grpSp>
        <p:nvGrpSpPr>
          <p:cNvPr id="1317" name="Shape 1317"/>
          <p:cNvGrpSpPr/>
          <p:nvPr/>
        </p:nvGrpSpPr>
        <p:grpSpPr>
          <a:xfrm rot="10800000" flipH="1">
            <a:off x="8218342" y="4123089"/>
            <a:ext cx="685311" cy="593091"/>
            <a:chOff x="238125" y="1431100"/>
            <a:chExt cx="3296350" cy="2852775"/>
          </a:xfrm>
        </p:grpSpPr>
        <p:sp>
          <p:nvSpPr>
            <p:cNvPr id="1318" name="Shape 1318"/>
            <p:cNvSpPr/>
            <p:nvPr/>
          </p:nvSpPr>
          <p:spPr>
            <a:xfrm>
              <a:off x="980725" y="4136025"/>
              <a:ext cx="157950" cy="147850"/>
            </a:xfrm>
            <a:custGeom>
              <a:avLst/>
              <a:gdLst/>
              <a:ahLst/>
              <a:cxnLst/>
              <a:rect l="0" t="0" r="0" b="0"/>
              <a:pathLst>
                <a:path w="6318" h="5914" extrusionOk="0">
                  <a:moveTo>
                    <a:pt x="403" y="0"/>
                  </a:moveTo>
                  <a:lnTo>
                    <a:pt x="0" y="269"/>
                  </a:lnTo>
                  <a:lnTo>
                    <a:pt x="3226" y="5914"/>
                  </a:lnTo>
                  <a:lnTo>
                    <a:pt x="6317" y="5914"/>
                  </a:lnTo>
                  <a:lnTo>
                    <a:pt x="403"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1319" name="Shape 1319"/>
            <p:cNvSpPr/>
            <p:nvPr/>
          </p:nvSpPr>
          <p:spPr>
            <a:xfrm>
              <a:off x="849675" y="3907525"/>
              <a:ext cx="386425" cy="376350"/>
            </a:xfrm>
            <a:custGeom>
              <a:avLst/>
              <a:gdLst/>
              <a:ahLst/>
              <a:cxnLst/>
              <a:rect l="0" t="0" r="0" b="0"/>
              <a:pathLst>
                <a:path w="15457" h="15054" extrusionOk="0">
                  <a:moveTo>
                    <a:pt x="403" y="0"/>
                  </a:moveTo>
                  <a:lnTo>
                    <a:pt x="0" y="269"/>
                  </a:lnTo>
                  <a:lnTo>
                    <a:pt x="5242" y="9543"/>
                  </a:lnTo>
                  <a:lnTo>
                    <a:pt x="10887" y="15054"/>
                  </a:lnTo>
                  <a:lnTo>
                    <a:pt x="15457" y="15054"/>
                  </a:lnTo>
                  <a:lnTo>
                    <a:pt x="403"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1320" name="Shape 1320"/>
            <p:cNvSpPr/>
            <p:nvPr/>
          </p:nvSpPr>
          <p:spPr>
            <a:xfrm>
              <a:off x="715250" y="3675675"/>
              <a:ext cx="618300" cy="608200"/>
            </a:xfrm>
            <a:custGeom>
              <a:avLst/>
              <a:gdLst/>
              <a:ahLst/>
              <a:cxnLst/>
              <a:rect l="0" t="0" r="0" b="0"/>
              <a:pathLst>
                <a:path w="24732" h="24328" extrusionOk="0">
                  <a:moveTo>
                    <a:pt x="404" y="0"/>
                  </a:moveTo>
                  <a:lnTo>
                    <a:pt x="1" y="404"/>
                  </a:lnTo>
                  <a:lnTo>
                    <a:pt x="5377" y="9543"/>
                  </a:lnTo>
                  <a:lnTo>
                    <a:pt x="20162"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1321" name="Shape 1321"/>
            <p:cNvSpPr/>
            <p:nvPr/>
          </p:nvSpPr>
          <p:spPr>
            <a:xfrm>
              <a:off x="584200" y="3447175"/>
              <a:ext cx="846800" cy="836700"/>
            </a:xfrm>
            <a:custGeom>
              <a:avLst/>
              <a:gdLst/>
              <a:ahLst/>
              <a:cxnLst/>
              <a:rect l="0" t="0" r="0" b="0"/>
              <a:pathLst>
                <a:path w="33872" h="33468" extrusionOk="0">
                  <a:moveTo>
                    <a:pt x="404" y="1"/>
                  </a:moveTo>
                  <a:lnTo>
                    <a:pt x="1" y="270"/>
                  </a:lnTo>
                  <a:lnTo>
                    <a:pt x="5243" y="9544"/>
                  </a:lnTo>
                  <a:lnTo>
                    <a:pt x="29167" y="33468"/>
                  </a:lnTo>
                  <a:lnTo>
                    <a:pt x="33872"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1322" name="Shape 1322"/>
            <p:cNvSpPr/>
            <p:nvPr/>
          </p:nvSpPr>
          <p:spPr>
            <a:xfrm>
              <a:off x="449800" y="3218700"/>
              <a:ext cx="1078650" cy="1065175"/>
            </a:xfrm>
            <a:custGeom>
              <a:avLst/>
              <a:gdLst/>
              <a:ahLst/>
              <a:cxnLst/>
              <a:rect l="0" t="0" r="0" b="0"/>
              <a:pathLst>
                <a:path w="43146" h="42607" extrusionOk="0">
                  <a:moveTo>
                    <a:pt x="404" y="0"/>
                  </a:moveTo>
                  <a:lnTo>
                    <a:pt x="1"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1323" name="Shape 1323"/>
            <p:cNvSpPr/>
            <p:nvPr/>
          </p:nvSpPr>
          <p:spPr>
            <a:xfrm>
              <a:off x="318750" y="2990200"/>
              <a:ext cx="1307150" cy="1293675"/>
            </a:xfrm>
            <a:custGeom>
              <a:avLst/>
              <a:gdLst/>
              <a:ahLst/>
              <a:cxnLst/>
              <a:rect l="0" t="0" r="0" b="0"/>
              <a:pathLst>
                <a:path w="52286" h="51747" extrusionOk="0">
                  <a:moveTo>
                    <a:pt x="404" y="1"/>
                  </a:moveTo>
                  <a:lnTo>
                    <a:pt x="1" y="269"/>
                  </a:lnTo>
                  <a:lnTo>
                    <a:pt x="5243" y="9409"/>
                  </a:lnTo>
                  <a:lnTo>
                    <a:pt x="47581" y="51747"/>
                  </a:lnTo>
                  <a:lnTo>
                    <a:pt x="52285" y="51747"/>
                  </a:lnTo>
                  <a:lnTo>
                    <a:pt x="39517" y="38978"/>
                  </a:lnTo>
                  <a:lnTo>
                    <a:pt x="37097" y="38978"/>
                  </a:lnTo>
                  <a:lnTo>
                    <a:pt x="33737" y="33333"/>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1324" name="Shape 1324"/>
            <p:cNvSpPr/>
            <p:nvPr/>
          </p:nvSpPr>
          <p:spPr>
            <a:xfrm>
              <a:off x="1286500" y="3964650"/>
              <a:ext cx="436850" cy="319225"/>
            </a:xfrm>
            <a:custGeom>
              <a:avLst/>
              <a:gdLst/>
              <a:ahLst/>
              <a:cxnLst/>
              <a:rect l="0" t="0" r="0" b="0"/>
              <a:pathLst>
                <a:path w="17474" h="12769" extrusionOk="0">
                  <a:moveTo>
                    <a:pt x="0" y="0"/>
                  </a:moveTo>
                  <a:lnTo>
                    <a:pt x="12769" y="12769"/>
                  </a:lnTo>
                  <a:lnTo>
                    <a:pt x="17473" y="12769"/>
                  </a:lnTo>
                  <a:lnTo>
                    <a:pt x="4704"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325" name="Shape 1325"/>
            <p:cNvSpPr/>
            <p:nvPr/>
          </p:nvSpPr>
          <p:spPr>
            <a:xfrm>
              <a:off x="238125" y="2822200"/>
              <a:ext cx="924075" cy="1008075"/>
            </a:xfrm>
            <a:custGeom>
              <a:avLst/>
              <a:gdLst/>
              <a:ahLst/>
              <a:cxnLst/>
              <a:rect l="0" t="0" r="0" b="0"/>
              <a:pathLst>
                <a:path w="36963" h="40323" extrusionOk="0">
                  <a:moveTo>
                    <a:pt x="806" y="0"/>
                  </a:moveTo>
                  <a:lnTo>
                    <a:pt x="0" y="1479"/>
                  </a:lnTo>
                  <a:lnTo>
                    <a:pt x="3226" y="6989"/>
                  </a:lnTo>
                  <a:lnTo>
                    <a:pt x="36559" y="40322"/>
                  </a:lnTo>
                  <a:lnTo>
                    <a:pt x="36962" y="40053"/>
                  </a:lnTo>
                  <a:lnTo>
                    <a:pt x="31720" y="30779"/>
                  </a:lnTo>
                  <a:lnTo>
                    <a:pt x="806"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326" name="Shape 1326"/>
            <p:cNvSpPr/>
            <p:nvPr/>
          </p:nvSpPr>
          <p:spPr>
            <a:xfrm>
              <a:off x="138392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327" name="Shape 1327"/>
            <p:cNvSpPr/>
            <p:nvPr/>
          </p:nvSpPr>
          <p:spPr>
            <a:xfrm>
              <a:off x="251550" y="2761700"/>
              <a:ext cx="779600" cy="840075"/>
            </a:xfrm>
            <a:custGeom>
              <a:avLst/>
              <a:gdLst/>
              <a:ahLst/>
              <a:cxnLst/>
              <a:rect l="0" t="0" r="0" b="0"/>
              <a:pathLst>
                <a:path w="31184" h="33603" extrusionOk="0">
                  <a:moveTo>
                    <a:pt x="1748" y="1"/>
                  </a:moveTo>
                  <a:lnTo>
                    <a:pt x="1" y="2823"/>
                  </a:lnTo>
                  <a:lnTo>
                    <a:pt x="30780" y="33603"/>
                  </a:lnTo>
                  <a:lnTo>
                    <a:pt x="31183" y="33199"/>
                  </a:lnTo>
                  <a:lnTo>
                    <a:pt x="25807" y="24060"/>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328" name="Shape 1328"/>
            <p:cNvSpPr/>
            <p:nvPr/>
          </p:nvSpPr>
          <p:spPr>
            <a:xfrm>
              <a:off x="288525" y="2697875"/>
              <a:ext cx="608200" cy="675400"/>
            </a:xfrm>
            <a:custGeom>
              <a:avLst/>
              <a:gdLst/>
              <a:ahLst/>
              <a:cxnLst/>
              <a:rect l="0" t="0" r="0" b="0"/>
              <a:pathLst>
                <a:path w="24328" h="27016" extrusionOk="0">
                  <a:moveTo>
                    <a:pt x="1613" y="0"/>
                  </a:moveTo>
                  <a:lnTo>
                    <a:pt x="0" y="2957"/>
                  </a:lnTo>
                  <a:lnTo>
                    <a:pt x="23925" y="27016"/>
                  </a:lnTo>
                  <a:lnTo>
                    <a:pt x="24328" y="26613"/>
                  </a:lnTo>
                  <a:lnTo>
                    <a:pt x="19086" y="17473"/>
                  </a:lnTo>
                  <a:lnTo>
                    <a:pt x="1613"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1329" name="Shape 1329"/>
            <p:cNvSpPr/>
            <p:nvPr/>
          </p:nvSpPr>
          <p:spPr>
            <a:xfrm>
              <a:off x="1481375" y="396465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1330" name="Shape 1330"/>
            <p:cNvSpPr/>
            <p:nvPr/>
          </p:nvSpPr>
          <p:spPr>
            <a:xfrm>
              <a:off x="1578825" y="3964650"/>
              <a:ext cx="433500" cy="319225"/>
            </a:xfrm>
            <a:custGeom>
              <a:avLst/>
              <a:gdLst/>
              <a:ahLst/>
              <a:cxnLst/>
              <a:rect l="0" t="0" r="0" b="0"/>
              <a:pathLst>
                <a:path w="17340" h="12769" extrusionOk="0">
                  <a:moveTo>
                    <a:pt x="1" y="0"/>
                  </a:moveTo>
                  <a:lnTo>
                    <a:pt x="12769" y="12769"/>
                  </a:lnTo>
                  <a:lnTo>
                    <a:pt x="17339" y="12769"/>
                  </a:lnTo>
                  <a:lnTo>
                    <a:pt x="4570" y="0"/>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1331" name="Shape 1331"/>
            <p:cNvSpPr/>
            <p:nvPr/>
          </p:nvSpPr>
          <p:spPr>
            <a:xfrm>
              <a:off x="322125" y="2637375"/>
              <a:ext cx="443550" cy="504050"/>
            </a:xfrm>
            <a:custGeom>
              <a:avLst/>
              <a:gdLst/>
              <a:ahLst/>
              <a:cxnLst/>
              <a:rect l="0" t="0" r="0" b="0"/>
              <a:pathLst>
                <a:path w="17742" h="20162" extrusionOk="0">
                  <a:moveTo>
                    <a:pt x="1747" y="1"/>
                  </a:moveTo>
                  <a:lnTo>
                    <a:pt x="0" y="2958"/>
                  </a:lnTo>
                  <a:lnTo>
                    <a:pt x="17339" y="20162"/>
                  </a:lnTo>
                  <a:lnTo>
                    <a:pt x="17742" y="19893"/>
                  </a:lnTo>
                  <a:lnTo>
                    <a:pt x="12366" y="10619"/>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1332" name="Shape 1332"/>
            <p:cNvSpPr/>
            <p:nvPr/>
          </p:nvSpPr>
          <p:spPr>
            <a:xfrm>
              <a:off x="359075" y="2576900"/>
              <a:ext cx="275575" cy="336050"/>
            </a:xfrm>
            <a:custGeom>
              <a:avLst/>
              <a:gdLst/>
              <a:ahLst/>
              <a:cxnLst/>
              <a:rect l="0" t="0" r="0" b="0"/>
              <a:pathLst>
                <a:path w="11023" h="13442" extrusionOk="0">
                  <a:moveTo>
                    <a:pt x="1614" y="1"/>
                  </a:moveTo>
                  <a:lnTo>
                    <a:pt x="1" y="2823"/>
                  </a:lnTo>
                  <a:lnTo>
                    <a:pt x="10484" y="13441"/>
                  </a:lnTo>
                  <a:lnTo>
                    <a:pt x="10888" y="13172"/>
                  </a:lnTo>
                  <a:lnTo>
                    <a:pt x="9812" y="11291"/>
                  </a:lnTo>
                  <a:lnTo>
                    <a:pt x="11022" y="9275"/>
                  </a:lnTo>
                  <a:lnTo>
                    <a:pt x="1614"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1333" name="Shape 1333"/>
            <p:cNvSpPr/>
            <p:nvPr/>
          </p:nvSpPr>
          <p:spPr>
            <a:xfrm>
              <a:off x="1676275" y="396465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1334" name="Shape 1334"/>
            <p:cNvSpPr/>
            <p:nvPr/>
          </p:nvSpPr>
          <p:spPr>
            <a:xfrm>
              <a:off x="392675" y="2513050"/>
              <a:ext cx="275575" cy="309175"/>
            </a:xfrm>
            <a:custGeom>
              <a:avLst/>
              <a:gdLst/>
              <a:ahLst/>
              <a:cxnLst/>
              <a:rect l="0" t="0" r="0" b="0"/>
              <a:pathLst>
                <a:path w="11023" h="12367" extrusionOk="0">
                  <a:moveTo>
                    <a:pt x="1748" y="1"/>
                  </a:moveTo>
                  <a:lnTo>
                    <a:pt x="1" y="2958"/>
                  </a:lnTo>
                  <a:lnTo>
                    <a:pt x="9409" y="12366"/>
                  </a:lnTo>
                  <a:lnTo>
                    <a:pt x="11022" y="9409"/>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1335" name="Shape 1335"/>
            <p:cNvSpPr/>
            <p:nvPr/>
          </p:nvSpPr>
          <p:spPr>
            <a:xfrm>
              <a:off x="1773725" y="3964650"/>
              <a:ext cx="433475" cy="319225"/>
            </a:xfrm>
            <a:custGeom>
              <a:avLst/>
              <a:gdLst/>
              <a:ahLst/>
              <a:cxnLst/>
              <a:rect l="0" t="0" r="0" b="0"/>
              <a:pathLst>
                <a:path w="17339" h="12769" extrusionOk="0">
                  <a:moveTo>
                    <a:pt x="0" y="0"/>
                  </a:moveTo>
                  <a:lnTo>
                    <a:pt x="12634" y="12769"/>
                  </a:lnTo>
                  <a:lnTo>
                    <a:pt x="17339" y="12769"/>
                  </a:lnTo>
                  <a:lnTo>
                    <a:pt x="4570" y="0"/>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1336" name="Shape 1336"/>
            <p:cNvSpPr/>
            <p:nvPr/>
          </p:nvSpPr>
          <p:spPr>
            <a:xfrm>
              <a:off x="429650" y="24525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337" name="Shape 1337"/>
            <p:cNvSpPr/>
            <p:nvPr/>
          </p:nvSpPr>
          <p:spPr>
            <a:xfrm>
              <a:off x="1871150" y="3964650"/>
              <a:ext cx="433500" cy="319225"/>
            </a:xfrm>
            <a:custGeom>
              <a:avLst/>
              <a:gdLst/>
              <a:ahLst/>
              <a:cxnLst/>
              <a:rect l="0" t="0" r="0" b="0"/>
              <a:pathLst>
                <a:path w="17340" h="12769" extrusionOk="0">
                  <a:moveTo>
                    <a:pt x="1" y="0"/>
                  </a:moveTo>
                  <a:lnTo>
                    <a:pt x="12635" y="12769"/>
                  </a:lnTo>
                  <a:lnTo>
                    <a:pt x="17340" y="12769"/>
                  </a:lnTo>
                  <a:lnTo>
                    <a:pt x="4571" y="0"/>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338" name="Shape 1338"/>
            <p:cNvSpPr/>
            <p:nvPr/>
          </p:nvSpPr>
          <p:spPr>
            <a:xfrm>
              <a:off x="1965250" y="3964650"/>
              <a:ext cx="436850" cy="319225"/>
            </a:xfrm>
            <a:custGeom>
              <a:avLst/>
              <a:gdLst/>
              <a:ahLst/>
              <a:cxnLst/>
              <a:rect l="0" t="0" r="0" b="0"/>
              <a:pathLst>
                <a:path w="17474" h="12769" extrusionOk="0">
                  <a:moveTo>
                    <a:pt x="0" y="0"/>
                  </a:moveTo>
                  <a:lnTo>
                    <a:pt x="12769" y="12769"/>
                  </a:lnTo>
                  <a:lnTo>
                    <a:pt x="17473" y="12769"/>
                  </a:lnTo>
                  <a:lnTo>
                    <a:pt x="4705"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339" name="Shape 1339"/>
            <p:cNvSpPr/>
            <p:nvPr/>
          </p:nvSpPr>
          <p:spPr>
            <a:xfrm>
              <a:off x="466600" y="23921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340" name="Shape 1340"/>
            <p:cNvSpPr/>
            <p:nvPr/>
          </p:nvSpPr>
          <p:spPr>
            <a:xfrm>
              <a:off x="206270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341" name="Shape 1341"/>
            <p:cNvSpPr/>
            <p:nvPr/>
          </p:nvSpPr>
          <p:spPr>
            <a:xfrm>
              <a:off x="500200" y="2328250"/>
              <a:ext cx="275575" cy="309150"/>
            </a:xfrm>
            <a:custGeom>
              <a:avLst/>
              <a:gdLst/>
              <a:ahLst/>
              <a:cxnLst/>
              <a:rect l="0" t="0" r="0" b="0"/>
              <a:pathLst>
                <a:path w="11023" h="12366" extrusionOk="0">
                  <a:moveTo>
                    <a:pt x="1748" y="1"/>
                  </a:moveTo>
                  <a:lnTo>
                    <a:pt x="1" y="2957"/>
                  </a:lnTo>
                  <a:lnTo>
                    <a:pt x="9275" y="12366"/>
                  </a:lnTo>
                  <a:lnTo>
                    <a:pt x="11022" y="9409"/>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342" name="Shape 1342"/>
            <p:cNvSpPr/>
            <p:nvPr/>
          </p:nvSpPr>
          <p:spPr>
            <a:xfrm>
              <a:off x="537175" y="2267775"/>
              <a:ext cx="275550" cy="305800"/>
            </a:xfrm>
            <a:custGeom>
              <a:avLst/>
              <a:gdLst/>
              <a:ahLst/>
              <a:cxnLst/>
              <a:rect l="0" t="0" r="0" b="0"/>
              <a:pathLst>
                <a:path w="11022" h="12232" extrusionOk="0">
                  <a:moveTo>
                    <a:pt x="1613" y="0"/>
                  </a:moveTo>
                  <a:lnTo>
                    <a:pt x="0" y="2957"/>
                  </a:lnTo>
                  <a:lnTo>
                    <a:pt x="9274" y="12231"/>
                  </a:lnTo>
                  <a:lnTo>
                    <a:pt x="11022" y="9274"/>
                  </a:lnTo>
                  <a:lnTo>
                    <a:pt x="1613"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343" name="Shape 1343"/>
            <p:cNvSpPr/>
            <p:nvPr/>
          </p:nvSpPr>
          <p:spPr>
            <a:xfrm>
              <a:off x="2160150" y="3964650"/>
              <a:ext cx="433475" cy="319225"/>
            </a:xfrm>
            <a:custGeom>
              <a:avLst/>
              <a:gdLst/>
              <a:ahLst/>
              <a:cxnLst/>
              <a:rect l="0" t="0" r="0" b="0"/>
              <a:pathLst>
                <a:path w="17339" h="12769" extrusionOk="0">
                  <a:moveTo>
                    <a:pt x="0" y="0"/>
                  </a:moveTo>
                  <a:lnTo>
                    <a:pt x="12769" y="12769"/>
                  </a:lnTo>
                  <a:lnTo>
                    <a:pt x="17339" y="12769"/>
                  </a:lnTo>
                  <a:lnTo>
                    <a:pt x="4704"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344" name="Shape 1344"/>
            <p:cNvSpPr/>
            <p:nvPr/>
          </p:nvSpPr>
          <p:spPr>
            <a:xfrm>
              <a:off x="570775" y="2207275"/>
              <a:ext cx="275550" cy="305800"/>
            </a:xfrm>
            <a:custGeom>
              <a:avLst/>
              <a:gdLst/>
              <a:ahLst/>
              <a:cxnLst/>
              <a:rect l="0" t="0" r="0" b="0"/>
              <a:pathLst>
                <a:path w="11022" h="12232" extrusionOk="0">
                  <a:moveTo>
                    <a:pt x="1748" y="1"/>
                  </a:moveTo>
                  <a:lnTo>
                    <a:pt x="0" y="2958"/>
                  </a:lnTo>
                  <a:lnTo>
                    <a:pt x="9409" y="12232"/>
                  </a:lnTo>
                  <a:lnTo>
                    <a:pt x="11022" y="9275"/>
                  </a:lnTo>
                  <a:lnTo>
                    <a:pt x="1748"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345" name="Shape 1345"/>
            <p:cNvSpPr/>
            <p:nvPr/>
          </p:nvSpPr>
          <p:spPr>
            <a:xfrm>
              <a:off x="2257575" y="3964650"/>
              <a:ext cx="433500" cy="319225"/>
            </a:xfrm>
            <a:custGeom>
              <a:avLst/>
              <a:gdLst/>
              <a:ahLst/>
              <a:cxnLst/>
              <a:rect l="0" t="0" r="0" b="0"/>
              <a:pathLst>
                <a:path w="17340" h="12769" extrusionOk="0">
                  <a:moveTo>
                    <a:pt x="1" y="0"/>
                  </a:moveTo>
                  <a:lnTo>
                    <a:pt x="12770" y="12769"/>
                  </a:lnTo>
                  <a:lnTo>
                    <a:pt x="17339" y="12769"/>
                  </a:lnTo>
                  <a:lnTo>
                    <a:pt x="4705" y="0"/>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346" name="Shape 1346"/>
            <p:cNvSpPr/>
            <p:nvPr/>
          </p:nvSpPr>
          <p:spPr>
            <a:xfrm>
              <a:off x="2355025" y="3964650"/>
              <a:ext cx="383100" cy="319225"/>
            </a:xfrm>
            <a:custGeom>
              <a:avLst/>
              <a:gdLst/>
              <a:ahLst/>
              <a:cxnLst/>
              <a:rect l="0" t="0" r="0" b="0"/>
              <a:pathLst>
                <a:path w="15324" h="12769" extrusionOk="0">
                  <a:moveTo>
                    <a:pt x="1" y="0"/>
                  </a:moveTo>
                  <a:lnTo>
                    <a:pt x="12769" y="12769"/>
                  </a:lnTo>
                  <a:lnTo>
                    <a:pt x="14248" y="12769"/>
                  </a:lnTo>
                  <a:lnTo>
                    <a:pt x="15323" y="10753"/>
                  </a:lnTo>
                  <a:lnTo>
                    <a:pt x="4570" y="0"/>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347" name="Shape 1347"/>
            <p:cNvSpPr/>
            <p:nvPr/>
          </p:nvSpPr>
          <p:spPr>
            <a:xfrm>
              <a:off x="607725" y="2146800"/>
              <a:ext cx="275575" cy="305800"/>
            </a:xfrm>
            <a:custGeom>
              <a:avLst/>
              <a:gdLst/>
              <a:ahLst/>
              <a:cxnLst/>
              <a:rect l="0" t="0" r="0" b="0"/>
              <a:pathLst>
                <a:path w="11023" h="12232" extrusionOk="0">
                  <a:moveTo>
                    <a:pt x="1614" y="1"/>
                  </a:moveTo>
                  <a:lnTo>
                    <a:pt x="1" y="2823"/>
                  </a:lnTo>
                  <a:lnTo>
                    <a:pt x="9275" y="12232"/>
                  </a:lnTo>
                  <a:lnTo>
                    <a:pt x="11022" y="9275"/>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348" name="Shape 1348"/>
            <p:cNvSpPr/>
            <p:nvPr/>
          </p:nvSpPr>
          <p:spPr>
            <a:xfrm>
              <a:off x="2452475" y="3941125"/>
              <a:ext cx="322600" cy="305800"/>
            </a:xfrm>
            <a:custGeom>
              <a:avLst/>
              <a:gdLst/>
              <a:ahLst/>
              <a:cxnLst/>
              <a:rect l="0" t="0" r="0" b="0"/>
              <a:pathLst>
                <a:path w="12904" h="12232" extrusionOk="0">
                  <a:moveTo>
                    <a:pt x="3495" y="1"/>
                  </a:moveTo>
                  <a:lnTo>
                    <a:pt x="2957" y="941"/>
                  </a:lnTo>
                  <a:lnTo>
                    <a:pt x="0" y="941"/>
                  </a:lnTo>
                  <a:lnTo>
                    <a:pt x="11156" y="12232"/>
                  </a:lnTo>
                  <a:lnTo>
                    <a:pt x="12904" y="9275"/>
                  </a:lnTo>
                  <a:lnTo>
                    <a:pt x="3495"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349" name="Shape 1349"/>
            <p:cNvSpPr/>
            <p:nvPr/>
          </p:nvSpPr>
          <p:spPr>
            <a:xfrm>
              <a:off x="641325" y="2082950"/>
              <a:ext cx="275575" cy="305800"/>
            </a:xfrm>
            <a:custGeom>
              <a:avLst/>
              <a:gdLst/>
              <a:ahLst/>
              <a:cxnLst/>
              <a:rect l="0" t="0" r="0" b="0"/>
              <a:pathLst>
                <a:path w="11023" h="12232" extrusionOk="0">
                  <a:moveTo>
                    <a:pt x="1748" y="1"/>
                  </a:moveTo>
                  <a:lnTo>
                    <a:pt x="1" y="2958"/>
                  </a:lnTo>
                  <a:lnTo>
                    <a:pt x="9409" y="12232"/>
                  </a:lnTo>
                  <a:lnTo>
                    <a:pt x="11022" y="9409"/>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350" name="Shape 1350"/>
            <p:cNvSpPr/>
            <p:nvPr/>
          </p:nvSpPr>
          <p:spPr>
            <a:xfrm>
              <a:off x="678300" y="2022475"/>
              <a:ext cx="275550" cy="305800"/>
            </a:xfrm>
            <a:custGeom>
              <a:avLst/>
              <a:gdLst/>
              <a:ahLst/>
              <a:cxnLst/>
              <a:rect l="0" t="0" r="0" b="0"/>
              <a:pathLst>
                <a:path w="11022" h="12232" extrusionOk="0">
                  <a:moveTo>
                    <a:pt x="1748" y="1"/>
                  </a:moveTo>
                  <a:lnTo>
                    <a:pt x="0" y="2957"/>
                  </a:lnTo>
                  <a:lnTo>
                    <a:pt x="9274" y="12232"/>
                  </a:lnTo>
                  <a:lnTo>
                    <a:pt x="11022" y="9275"/>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351" name="Shape 1351"/>
            <p:cNvSpPr/>
            <p:nvPr/>
          </p:nvSpPr>
          <p:spPr>
            <a:xfrm>
              <a:off x="2533125" y="3877275"/>
              <a:ext cx="275550" cy="309175"/>
            </a:xfrm>
            <a:custGeom>
              <a:avLst/>
              <a:gdLst/>
              <a:ahLst/>
              <a:cxnLst/>
              <a:rect l="0" t="0" r="0" b="0"/>
              <a:pathLst>
                <a:path w="11022" h="12367" extrusionOk="0">
                  <a:moveTo>
                    <a:pt x="1748" y="1"/>
                  </a:moveTo>
                  <a:lnTo>
                    <a:pt x="0" y="2958"/>
                  </a:lnTo>
                  <a:lnTo>
                    <a:pt x="9409" y="12366"/>
                  </a:lnTo>
                  <a:lnTo>
                    <a:pt x="11022" y="9409"/>
                  </a:lnTo>
                  <a:lnTo>
                    <a:pt x="1748"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352" name="Shape 1352"/>
            <p:cNvSpPr/>
            <p:nvPr/>
          </p:nvSpPr>
          <p:spPr>
            <a:xfrm>
              <a:off x="2570075" y="3816800"/>
              <a:ext cx="275575" cy="305800"/>
            </a:xfrm>
            <a:custGeom>
              <a:avLst/>
              <a:gdLst/>
              <a:ahLst/>
              <a:cxnLst/>
              <a:rect l="0" t="0" r="0" b="0"/>
              <a:pathLst>
                <a:path w="11023" h="12232" extrusionOk="0">
                  <a:moveTo>
                    <a:pt x="1614" y="1"/>
                  </a:moveTo>
                  <a:lnTo>
                    <a:pt x="1" y="2957"/>
                  </a:lnTo>
                  <a:lnTo>
                    <a:pt x="9275" y="12232"/>
                  </a:lnTo>
                  <a:lnTo>
                    <a:pt x="11022" y="9275"/>
                  </a:lnTo>
                  <a:lnTo>
                    <a:pt x="1614" y="1"/>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353" name="Shape 1353"/>
            <p:cNvSpPr/>
            <p:nvPr/>
          </p:nvSpPr>
          <p:spPr>
            <a:xfrm>
              <a:off x="711900" y="1962000"/>
              <a:ext cx="275550" cy="305800"/>
            </a:xfrm>
            <a:custGeom>
              <a:avLst/>
              <a:gdLst/>
              <a:ahLst/>
              <a:cxnLst/>
              <a:rect l="0" t="0" r="0" b="0"/>
              <a:pathLst>
                <a:path w="11022" h="12232" extrusionOk="0">
                  <a:moveTo>
                    <a:pt x="1748" y="0"/>
                  </a:moveTo>
                  <a:lnTo>
                    <a:pt x="0" y="2957"/>
                  </a:lnTo>
                  <a:lnTo>
                    <a:pt x="9409" y="12231"/>
                  </a:lnTo>
                  <a:lnTo>
                    <a:pt x="11022" y="9274"/>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354" name="Shape 1354"/>
            <p:cNvSpPr/>
            <p:nvPr/>
          </p:nvSpPr>
          <p:spPr>
            <a:xfrm>
              <a:off x="2603675" y="37563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355" name="Shape 1355"/>
            <p:cNvSpPr/>
            <p:nvPr/>
          </p:nvSpPr>
          <p:spPr>
            <a:xfrm>
              <a:off x="748850" y="1898150"/>
              <a:ext cx="275575" cy="309150"/>
            </a:xfrm>
            <a:custGeom>
              <a:avLst/>
              <a:gdLst/>
              <a:ahLst/>
              <a:cxnLst/>
              <a:rect l="0" t="0" r="0" b="0"/>
              <a:pathLst>
                <a:path w="11023" h="12366" extrusionOk="0">
                  <a:moveTo>
                    <a:pt x="1748" y="0"/>
                  </a:moveTo>
                  <a:lnTo>
                    <a:pt x="1" y="2957"/>
                  </a:lnTo>
                  <a:lnTo>
                    <a:pt x="9275" y="12366"/>
                  </a:lnTo>
                  <a:lnTo>
                    <a:pt x="11022" y="9409"/>
                  </a:lnTo>
                  <a:lnTo>
                    <a:pt x="1748"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356" name="Shape 1356"/>
            <p:cNvSpPr/>
            <p:nvPr/>
          </p:nvSpPr>
          <p:spPr>
            <a:xfrm>
              <a:off x="2640650" y="36924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357" name="Shape 1357"/>
            <p:cNvSpPr/>
            <p:nvPr/>
          </p:nvSpPr>
          <p:spPr>
            <a:xfrm>
              <a:off x="785825" y="1837675"/>
              <a:ext cx="275550" cy="305800"/>
            </a:xfrm>
            <a:custGeom>
              <a:avLst/>
              <a:gdLst/>
              <a:ahLst/>
              <a:cxnLst/>
              <a:rect l="0" t="0" r="0" b="0"/>
              <a:pathLst>
                <a:path w="11022" h="12232" extrusionOk="0">
                  <a:moveTo>
                    <a:pt x="1613" y="0"/>
                  </a:moveTo>
                  <a:lnTo>
                    <a:pt x="0" y="2957"/>
                  </a:lnTo>
                  <a:lnTo>
                    <a:pt x="9275" y="12231"/>
                  </a:lnTo>
                  <a:lnTo>
                    <a:pt x="11022" y="9274"/>
                  </a:lnTo>
                  <a:lnTo>
                    <a:pt x="1613"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358" name="Shape 1358"/>
            <p:cNvSpPr/>
            <p:nvPr/>
          </p:nvSpPr>
          <p:spPr>
            <a:xfrm>
              <a:off x="2677600" y="3632000"/>
              <a:ext cx="275575" cy="305800"/>
            </a:xfrm>
            <a:custGeom>
              <a:avLst/>
              <a:gdLst/>
              <a:ahLst/>
              <a:cxnLst/>
              <a:rect l="0" t="0" r="0" b="0"/>
              <a:pathLst>
                <a:path w="11023" h="12232" extrusionOk="0">
                  <a:moveTo>
                    <a:pt x="1614" y="0"/>
                  </a:moveTo>
                  <a:lnTo>
                    <a:pt x="1" y="2957"/>
                  </a:lnTo>
                  <a:lnTo>
                    <a:pt x="9275" y="12231"/>
                  </a:lnTo>
                  <a:lnTo>
                    <a:pt x="11022" y="9274"/>
                  </a:lnTo>
                  <a:lnTo>
                    <a:pt x="1614" y="0"/>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359" name="Shape 1359"/>
            <p:cNvSpPr/>
            <p:nvPr/>
          </p:nvSpPr>
          <p:spPr>
            <a:xfrm>
              <a:off x="819425" y="1777175"/>
              <a:ext cx="275550" cy="305800"/>
            </a:xfrm>
            <a:custGeom>
              <a:avLst/>
              <a:gdLst/>
              <a:ahLst/>
              <a:cxnLst/>
              <a:rect l="0" t="0" r="0" b="0"/>
              <a:pathLst>
                <a:path w="11022" h="12232" extrusionOk="0">
                  <a:moveTo>
                    <a:pt x="1748" y="1"/>
                  </a:moveTo>
                  <a:lnTo>
                    <a:pt x="0" y="2958"/>
                  </a:lnTo>
                  <a:lnTo>
                    <a:pt x="9275" y="12232"/>
                  </a:lnTo>
                  <a:lnTo>
                    <a:pt x="11022" y="9275"/>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360" name="Shape 1360"/>
            <p:cNvSpPr/>
            <p:nvPr/>
          </p:nvSpPr>
          <p:spPr>
            <a:xfrm>
              <a:off x="2711200" y="35715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361" name="Shape 1361"/>
            <p:cNvSpPr/>
            <p:nvPr/>
          </p:nvSpPr>
          <p:spPr>
            <a:xfrm>
              <a:off x="856375" y="1713350"/>
              <a:ext cx="275575" cy="309150"/>
            </a:xfrm>
            <a:custGeom>
              <a:avLst/>
              <a:gdLst/>
              <a:ahLst/>
              <a:cxnLst/>
              <a:rect l="0" t="0" r="0" b="0"/>
              <a:pathLst>
                <a:path w="11023" h="12366" extrusionOk="0">
                  <a:moveTo>
                    <a:pt x="1614" y="0"/>
                  </a:moveTo>
                  <a:lnTo>
                    <a:pt x="1" y="2957"/>
                  </a:lnTo>
                  <a:lnTo>
                    <a:pt x="9275" y="12366"/>
                  </a:lnTo>
                  <a:lnTo>
                    <a:pt x="11022" y="9409"/>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362" name="Shape 1362"/>
            <p:cNvSpPr/>
            <p:nvPr/>
          </p:nvSpPr>
          <p:spPr>
            <a:xfrm>
              <a:off x="890000" y="1652850"/>
              <a:ext cx="275550" cy="305800"/>
            </a:xfrm>
            <a:custGeom>
              <a:avLst/>
              <a:gdLst/>
              <a:ahLst/>
              <a:cxnLst/>
              <a:rect l="0" t="0" r="0" b="0"/>
              <a:pathLst>
                <a:path w="11022" h="12232" extrusionOk="0">
                  <a:moveTo>
                    <a:pt x="1747" y="1"/>
                  </a:moveTo>
                  <a:lnTo>
                    <a:pt x="0" y="2958"/>
                  </a:lnTo>
                  <a:lnTo>
                    <a:pt x="9409" y="12232"/>
                  </a:lnTo>
                  <a:lnTo>
                    <a:pt x="11021" y="9275"/>
                  </a:lnTo>
                  <a:lnTo>
                    <a:pt x="1747"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363" name="Shape 1363"/>
            <p:cNvSpPr/>
            <p:nvPr/>
          </p:nvSpPr>
          <p:spPr>
            <a:xfrm>
              <a:off x="2748175" y="3511025"/>
              <a:ext cx="275550" cy="305800"/>
            </a:xfrm>
            <a:custGeom>
              <a:avLst/>
              <a:gdLst/>
              <a:ahLst/>
              <a:cxnLst/>
              <a:rect l="0" t="0" r="0" b="0"/>
              <a:pathLst>
                <a:path w="11022" h="12232" extrusionOk="0">
                  <a:moveTo>
                    <a:pt x="1613" y="1"/>
                  </a:moveTo>
                  <a:lnTo>
                    <a:pt x="0" y="2823"/>
                  </a:lnTo>
                  <a:lnTo>
                    <a:pt x="9274" y="12232"/>
                  </a:lnTo>
                  <a:lnTo>
                    <a:pt x="11022" y="9275"/>
                  </a:lnTo>
                  <a:lnTo>
                    <a:pt x="1613"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364" name="Shape 1364"/>
            <p:cNvSpPr/>
            <p:nvPr/>
          </p:nvSpPr>
          <p:spPr>
            <a:xfrm>
              <a:off x="2781775" y="3447175"/>
              <a:ext cx="275550" cy="305800"/>
            </a:xfrm>
            <a:custGeom>
              <a:avLst/>
              <a:gdLst/>
              <a:ahLst/>
              <a:cxnLst/>
              <a:rect l="0" t="0" r="0" b="0"/>
              <a:pathLst>
                <a:path w="11022" h="12232" extrusionOk="0">
                  <a:moveTo>
                    <a:pt x="1748" y="1"/>
                  </a:moveTo>
                  <a:lnTo>
                    <a:pt x="0" y="2958"/>
                  </a:lnTo>
                  <a:lnTo>
                    <a:pt x="9409" y="12232"/>
                  </a:lnTo>
                  <a:lnTo>
                    <a:pt x="11022" y="9409"/>
                  </a:lnTo>
                  <a:lnTo>
                    <a:pt x="1748"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365" name="Shape 1365"/>
            <p:cNvSpPr/>
            <p:nvPr/>
          </p:nvSpPr>
          <p:spPr>
            <a:xfrm>
              <a:off x="926950" y="1592375"/>
              <a:ext cx="275550" cy="305800"/>
            </a:xfrm>
            <a:custGeom>
              <a:avLst/>
              <a:gdLst/>
              <a:ahLst/>
              <a:cxnLst/>
              <a:rect l="0" t="0" r="0" b="0"/>
              <a:pathLst>
                <a:path w="11022" h="12232" extrusionOk="0">
                  <a:moveTo>
                    <a:pt x="1613" y="1"/>
                  </a:moveTo>
                  <a:lnTo>
                    <a:pt x="1" y="2957"/>
                  </a:lnTo>
                  <a:lnTo>
                    <a:pt x="9275" y="12231"/>
                  </a:lnTo>
                  <a:lnTo>
                    <a:pt x="11022" y="9275"/>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366" name="Shape 1366"/>
            <p:cNvSpPr/>
            <p:nvPr/>
          </p:nvSpPr>
          <p:spPr>
            <a:xfrm>
              <a:off x="960550" y="1531900"/>
              <a:ext cx="275550" cy="305800"/>
            </a:xfrm>
            <a:custGeom>
              <a:avLst/>
              <a:gdLst/>
              <a:ahLst/>
              <a:cxnLst/>
              <a:rect l="0" t="0" r="0" b="0"/>
              <a:pathLst>
                <a:path w="11022" h="12232" extrusionOk="0">
                  <a:moveTo>
                    <a:pt x="1748" y="0"/>
                  </a:moveTo>
                  <a:lnTo>
                    <a:pt x="1" y="2823"/>
                  </a:lnTo>
                  <a:lnTo>
                    <a:pt x="9409" y="12231"/>
                  </a:lnTo>
                  <a:lnTo>
                    <a:pt x="11022" y="9274"/>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367" name="Shape 1367"/>
            <p:cNvSpPr/>
            <p:nvPr/>
          </p:nvSpPr>
          <p:spPr>
            <a:xfrm>
              <a:off x="2818725" y="3386700"/>
              <a:ext cx="275575" cy="305800"/>
            </a:xfrm>
            <a:custGeom>
              <a:avLst/>
              <a:gdLst/>
              <a:ahLst/>
              <a:cxnLst/>
              <a:rect l="0" t="0" r="0" b="0"/>
              <a:pathLst>
                <a:path w="11023" h="12232" extrusionOk="0">
                  <a:moveTo>
                    <a:pt x="1614" y="1"/>
                  </a:moveTo>
                  <a:lnTo>
                    <a:pt x="1" y="2957"/>
                  </a:lnTo>
                  <a:lnTo>
                    <a:pt x="9275" y="12231"/>
                  </a:lnTo>
                  <a:lnTo>
                    <a:pt x="11022" y="9275"/>
                  </a:lnTo>
                  <a:lnTo>
                    <a:pt x="1614" y="1"/>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368" name="Shape 1368"/>
            <p:cNvSpPr/>
            <p:nvPr/>
          </p:nvSpPr>
          <p:spPr>
            <a:xfrm>
              <a:off x="997525" y="1468050"/>
              <a:ext cx="322600" cy="305800"/>
            </a:xfrm>
            <a:custGeom>
              <a:avLst/>
              <a:gdLst/>
              <a:ahLst/>
              <a:cxnLst/>
              <a:rect l="0" t="0" r="0" b="0"/>
              <a:pathLst>
                <a:path w="12904" h="12232" extrusionOk="0">
                  <a:moveTo>
                    <a:pt x="1747" y="0"/>
                  </a:moveTo>
                  <a:lnTo>
                    <a:pt x="0" y="2957"/>
                  </a:lnTo>
                  <a:lnTo>
                    <a:pt x="9274" y="12231"/>
                  </a:lnTo>
                  <a:lnTo>
                    <a:pt x="9946" y="11291"/>
                  </a:lnTo>
                  <a:lnTo>
                    <a:pt x="12903" y="11291"/>
                  </a:lnTo>
                  <a:lnTo>
                    <a:pt x="1747"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369" name="Shape 1369"/>
            <p:cNvSpPr/>
            <p:nvPr/>
          </p:nvSpPr>
          <p:spPr>
            <a:xfrm>
              <a:off x="2852325" y="3326225"/>
              <a:ext cx="275575" cy="305800"/>
            </a:xfrm>
            <a:custGeom>
              <a:avLst/>
              <a:gdLst/>
              <a:ahLst/>
              <a:cxnLst/>
              <a:rect l="0" t="0" r="0" b="0"/>
              <a:pathLst>
                <a:path w="11023" h="12232" extrusionOk="0">
                  <a:moveTo>
                    <a:pt x="1748" y="0"/>
                  </a:moveTo>
                  <a:lnTo>
                    <a:pt x="1" y="2957"/>
                  </a:lnTo>
                  <a:lnTo>
                    <a:pt x="9409" y="12231"/>
                  </a:lnTo>
                  <a:lnTo>
                    <a:pt x="11022" y="9274"/>
                  </a:lnTo>
                  <a:lnTo>
                    <a:pt x="1748"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370" name="Shape 1370"/>
            <p:cNvSpPr/>
            <p:nvPr/>
          </p:nvSpPr>
          <p:spPr>
            <a:xfrm>
              <a:off x="1034475" y="1431100"/>
              <a:ext cx="383075" cy="319225"/>
            </a:xfrm>
            <a:custGeom>
              <a:avLst/>
              <a:gdLst/>
              <a:ahLst/>
              <a:cxnLst/>
              <a:rect l="0" t="0" r="0" b="0"/>
              <a:pathLst>
                <a:path w="15323" h="12769" extrusionOk="0">
                  <a:moveTo>
                    <a:pt x="1076" y="0"/>
                  </a:moveTo>
                  <a:lnTo>
                    <a:pt x="1" y="2016"/>
                  </a:lnTo>
                  <a:lnTo>
                    <a:pt x="10619" y="12769"/>
                  </a:lnTo>
                  <a:lnTo>
                    <a:pt x="15323" y="12769"/>
                  </a:lnTo>
                  <a:lnTo>
                    <a:pt x="2554"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371" name="Shape 1371"/>
            <p:cNvSpPr/>
            <p:nvPr/>
          </p:nvSpPr>
          <p:spPr>
            <a:xfrm>
              <a:off x="2889300" y="3262375"/>
              <a:ext cx="275550" cy="309150"/>
            </a:xfrm>
            <a:custGeom>
              <a:avLst/>
              <a:gdLst/>
              <a:ahLst/>
              <a:cxnLst/>
              <a:rect l="0" t="0" r="0" b="0"/>
              <a:pathLst>
                <a:path w="11022" h="12366" extrusionOk="0">
                  <a:moveTo>
                    <a:pt x="1748" y="0"/>
                  </a:moveTo>
                  <a:lnTo>
                    <a:pt x="0" y="2957"/>
                  </a:lnTo>
                  <a:lnTo>
                    <a:pt x="9274" y="12366"/>
                  </a:lnTo>
                  <a:lnTo>
                    <a:pt x="11022" y="9409"/>
                  </a:lnTo>
                  <a:lnTo>
                    <a:pt x="1748"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372" name="Shape 1372"/>
            <p:cNvSpPr/>
            <p:nvPr/>
          </p:nvSpPr>
          <p:spPr>
            <a:xfrm>
              <a:off x="10781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373" name="Shape 1373"/>
            <p:cNvSpPr/>
            <p:nvPr/>
          </p:nvSpPr>
          <p:spPr>
            <a:xfrm>
              <a:off x="2926250" y="3201900"/>
              <a:ext cx="272200" cy="305800"/>
            </a:xfrm>
            <a:custGeom>
              <a:avLst/>
              <a:gdLst/>
              <a:ahLst/>
              <a:cxnLst/>
              <a:rect l="0" t="0" r="0" b="0"/>
              <a:pathLst>
                <a:path w="10888" h="12232" extrusionOk="0">
                  <a:moveTo>
                    <a:pt x="1614" y="0"/>
                  </a:moveTo>
                  <a:lnTo>
                    <a:pt x="1" y="2957"/>
                  </a:lnTo>
                  <a:lnTo>
                    <a:pt x="9275" y="12231"/>
                  </a:lnTo>
                  <a:lnTo>
                    <a:pt x="10888" y="9274"/>
                  </a:lnTo>
                  <a:lnTo>
                    <a:pt x="1614"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374" name="Shape 1374"/>
            <p:cNvSpPr/>
            <p:nvPr/>
          </p:nvSpPr>
          <p:spPr>
            <a:xfrm>
              <a:off x="1175600" y="1431100"/>
              <a:ext cx="436850" cy="319225"/>
            </a:xfrm>
            <a:custGeom>
              <a:avLst/>
              <a:gdLst/>
              <a:ahLst/>
              <a:cxnLst/>
              <a:rect l="0" t="0" r="0" b="0"/>
              <a:pathLst>
                <a:path w="17474" h="12769" extrusionOk="0">
                  <a:moveTo>
                    <a:pt x="1" y="0"/>
                  </a:moveTo>
                  <a:lnTo>
                    <a:pt x="12769" y="12769"/>
                  </a:lnTo>
                  <a:lnTo>
                    <a:pt x="17474" y="12769"/>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375" name="Shape 1375"/>
            <p:cNvSpPr/>
            <p:nvPr/>
          </p:nvSpPr>
          <p:spPr>
            <a:xfrm>
              <a:off x="2959850" y="3141400"/>
              <a:ext cx="275575" cy="305800"/>
            </a:xfrm>
            <a:custGeom>
              <a:avLst/>
              <a:gdLst/>
              <a:ahLst/>
              <a:cxnLst/>
              <a:rect l="0" t="0" r="0" b="0"/>
              <a:pathLst>
                <a:path w="11023" h="12232" extrusionOk="0">
                  <a:moveTo>
                    <a:pt x="1748" y="1"/>
                  </a:moveTo>
                  <a:lnTo>
                    <a:pt x="1" y="2958"/>
                  </a:lnTo>
                  <a:lnTo>
                    <a:pt x="9275" y="12232"/>
                  </a:lnTo>
                  <a:lnTo>
                    <a:pt x="11022" y="9275"/>
                  </a:lnTo>
                  <a:lnTo>
                    <a:pt x="1748" y="1"/>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376" name="Shape 1376"/>
            <p:cNvSpPr/>
            <p:nvPr/>
          </p:nvSpPr>
          <p:spPr>
            <a:xfrm>
              <a:off x="2996825" y="3077575"/>
              <a:ext cx="275550" cy="309150"/>
            </a:xfrm>
            <a:custGeom>
              <a:avLst/>
              <a:gdLst/>
              <a:ahLst/>
              <a:cxnLst/>
              <a:rect l="0" t="0" r="0" b="0"/>
              <a:pathLst>
                <a:path w="11022" h="12366" extrusionOk="0">
                  <a:moveTo>
                    <a:pt x="1613" y="0"/>
                  </a:moveTo>
                  <a:lnTo>
                    <a:pt x="0" y="2957"/>
                  </a:lnTo>
                  <a:lnTo>
                    <a:pt x="9275" y="12366"/>
                  </a:lnTo>
                  <a:lnTo>
                    <a:pt x="11022" y="9409"/>
                  </a:lnTo>
                  <a:lnTo>
                    <a:pt x="1613"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377" name="Shape 1377"/>
            <p:cNvSpPr/>
            <p:nvPr/>
          </p:nvSpPr>
          <p:spPr>
            <a:xfrm>
              <a:off x="1273050" y="1431100"/>
              <a:ext cx="433500" cy="319225"/>
            </a:xfrm>
            <a:custGeom>
              <a:avLst/>
              <a:gdLst/>
              <a:ahLst/>
              <a:cxnLst/>
              <a:rect l="0" t="0" r="0" b="0"/>
              <a:pathLst>
                <a:path w="17340" h="12769" extrusionOk="0">
                  <a:moveTo>
                    <a:pt x="0" y="0"/>
                  </a:moveTo>
                  <a:lnTo>
                    <a:pt x="12769" y="12769"/>
                  </a:lnTo>
                  <a:lnTo>
                    <a:pt x="17339" y="12769"/>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378" name="Shape 1378"/>
            <p:cNvSpPr/>
            <p:nvPr/>
          </p:nvSpPr>
          <p:spPr>
            <a:xfrm>
              <a:off x="1370500" y="1431100"/>
              <a:ext cx="433475" cy="319225"/>
            </a:xfrm>
            <a:custGeom>
              <a:avLst/>
              <a:gdLst/>
              <a:ahLst/>
              <a:cxnLst/>
              <a:rect l="0" t="0" r="0" b="0"/>
              <a:pathLst>
                <a:path w="17339" h="12769" extrusionOk="0">
                  <a:moveTo>
                    <a:pt x="0" y="0"/>
                  </a:moveTo>
                  <a:lnTo>
                    <a:pt x="12769" y="12769"/>
                  </a:lnTo>
                  <a:lnTo>
                    <a:pt x="17339" y="12769"/>
                  </a:lnTo>
                  <a:lnTo>
                    <a:pt x="4705"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379" name="Shape 1379"/>
            <p:cNvSpPr/>
            <p:nvPr/>
          </p:nvSpPr>
          <p:spPr>
            <a:xfrm>
              <a:off x="3030425" y="3017075"/>
              <a:ext cx="275550" cy="305800"/>
            </a:xfrm>
            <a:custGeom>
              <a:avLst/>
              <a:gdLst/>
              <a:ahLst/>
              <a:cxnLst/>
              <a:rect l="0" t="0" r="0" b="0"/>
              <a:pathLst>
                <a:path w="11022" h="12232" extrusionOk="0">
                  <a:moveTo>
                    <a:pt x="1748" y="1"/>
                  </a:moveTo>
                  <a:lnTo>
                    <a:pt x="1" y="2958"/>
                  </a:lnTo>
                  <a:lnTo>
                    <a:pt x="9409" y="12232"/>
                  </a:lnTo>
                  <a:lnTo>
                    <a:pt x="11022" y="9275"/>
                  </a:lnTo>
                  <a:lnTo>
                    <a:pt x="1748" y="1"/>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380" name="Shape 1380"/>
            <p:cNvSpPr/>
            <p:nvPr/>
          </p:nvSpPr>
          <p:spPr>
            <a:xfrm>
              <a:off x="1467950" y="1431100"/>
              <a:ext cx="433475" cy="319225"/>
            </a:xfrm>
            <a:custGeom>
              <a:avLst/>
              <a:gdLst/>
              <a:ahLst/>
              <a:cxnLst/>
              <a:rect l="0" t="0" r="0" b="0"/>
              <a:pathLst>
                <a:path w="17339" h="12769" extrusionOk="0">
                  <a:moveTo>
                    <a:pt x="0" y="0"/>
                  </a:moveTo>
                  <a:lnTo>
                    <a:pt x="12769" y="12769"/>
                  </a:lnTo>
                  <a:lnTo>
                    <a:pt x="17339" y="12769"/>
                  </a:lnTo>
                  <a:lnTo>
                    <a:pt x="4570"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381" name="Shape 1381"/>
            <p:cNvSpPr/>
            <p:nvPr/>
          </p:nvSpPr>
          <p:spPr>
            <a:xfrm>
              <a:off x="3067375" y="2956600"/>
              <a:ext cx="275575" cy="305800"/>
            </a:xfrm>
            <a:custGeom>
              <a:avLst/>
              <a:gdLst/>
              <a:ahLst/>
              <a:cxnLst/>
              <a:rect l="0" t="0" r="0" b="0"/>
              <a:pathLst>
                <a:path w="11023" h="12232" extrusionOk="0">
                  <a:moveTo>
                    <a:pt x="1614" y="0"/>
                  </a:moveTo>
                  <a:lnTo>
                    <a:pt x="1" y="2957"/>
                  </a:lnTo>
                  <a:lnTo>
                    <a:pt x="9275" y="12231"/>
                  </a:lnTo>
                  <a:lnTo>
                    <a:pt x="11022" y="9275"/>
                  </a:lnTo>
                  <a:lnTo>
                    <a:pt x="1614"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382" name="Shape 1382"/>
            <p:cNvSpPr/>
            <p:nvPr/>
          </p:nvSpPr>
          <p:spPr>
            <a:xfrm>
              <a:off x="156537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383" name="Shape 1383"/>
            <p:cNvSpPr/>
            <p:nvPr/>
          </p:nvSpPr>
          <p:spPr>
            <a:xfrm>
              <a:off x="3101000" y="2896125"/>
              <a:ext cx="275550" cy="305800"/>
            </a:xfrm>
            <a:custGeom>
              <a:avLst/>
              <a:gdLst/>
              <a:ahLst/>
              <a:cxnLst/>
              <a:rect l="0" t="0" r="0" b="0"/>
              <a:pathLst>
                <a:path w="11022" h="12232" extrusionOk="0">
                  <a:moveTo>
                    <a:pt x="1747" y="0"/>
                  </a:moveTo>
                  <a:lnTo>
                    <a:pt x="0" y="2823"/>
                  </a:lnTo>
                  <a:lnTo>
                    <a:pt x="9409" y="12231"/>
                  </a:lnTo>
                  <a:lnTo>
                    <a:pt x="11021" y="9274"/>
                  </a:lnTo>
                  <a:lnTo>
                    <a:pt x="1747"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384" name="Shape 1384"/>
            <p:cNvSpPr/>
            <p:nvPr/>
          </p:nvSpPr>
          <p:spPr>
            <a:xfrm>
              <a:off x="3137950" y="2802025"/>
              <a:ext cx="275550" cy="336050"/>
            </a:xfrm>
            <a:custGeom>
              <a:avLst/>
              <a:gdLst/>
              <a:ahLst/>
              <a:cxnLst/>
              <a:rect l="0" t="0" r="0" b="0"/>
              <a:pathLst>
                <a:path w="11022" h="13442" extrusionOk="0">
                  <a:moveTo>
                    <a:pt x="404" y="1"/>
                  </a:moveTo>
                  <a:lnTo>
                    <a:pt x="1" y="404"/>
                  </a:lnTo>
                  <a:lnTo>
                    <a:pt x="1076" y="2286"/>
                  </a:lnTo>
                  <a:lnTo>
                    <a:pt x="1" y="4167"/>
                  </a:lnTo>
                  <a:lnTo>
                    <a:pt x="9275" y="13441"/>
                  </a:lnTo>
                  <a:lnTo>
                    <a:pt x="11022" y="10619"/>
                  </a:lnTo>
                  <a:lnTo>
                    <a:pt x="404" y="1"/>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385" name="Shape 1385"/>
            <p:cNvSpPr/>
            <p:nvPr/>
          </p:nvSpPr>
          <p:spPr>
            <a:xfrm>
              <a:off x="1662825" y="1431100"/>
              <a:ext cx="433500" cy="319225"/>
            </a:xfrm>
            <a:custGeom>
              <a:avLst/>
              <a:gdLst/>
              <a:ahLst/>
              <a:cxnLst/>
              <a:rect l="0" t="0" r="0" b="0"/>
              <a:pathLst>
                <a:path w="17340" h="12769" extrusionOk="0">
                  <a:moveTo>
                    <a:pt x="1" y="0"/>
                  </a:moveTo>
                  <a:lnTo>
                    <a:pt x="12635" y="12769"/>
                  </a:lnTo>
                  <a:lnTo>
                    <a:pt x="17339" y="12769"/>
                  </a:lnTo>
                  <a:lnTo>
                    <a:pt x="4571"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386" name="Shape 1386"/>
            <p:cNvSpPr/>
            <p:nvPr/>
          </p:nvSpPr>
          <p:spPr>
            <a:xfrm>
              <a:off x="3006900" y="2573550"/>
              <a:ext cx="440200" cy="504050"/>
            </a:xfrm>
            <a:custGeom>
              <a:avLst/>
              <a:gdLst/>
              <a:ahLst/>
              <a:cxnLst/>
              <a:rect l="0" t="0" r="0" b="0"/>
              <a:pathLst>
                <a:path w="17608" h="20162" extrusionOk="0">
                  <a:moveTo>
                    <a:pt x="404" y="0"/>
                  </a:moveTo>
                  <a:lnTo>
                    <a:pt x="1" y="269"/>
                  </a:lnTo>
                  <a:lnTo>
                    <a:pt x="5243" y="9543"/>
                  </a:lnTo>
                  <a:lnTo>
                    <a:pt x="15995" y="20161"/>
                  </a:lnTo>
                  <a:lnTo>
                    <a:pt x="17608" y="17204"/>
                  </a:lnTo>
                  <a:lnTo>
                    <a:pt x="404"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387" name="Shape 1387"/>
            <p:cNvSpPr/>
            <p:nvPr/>
          </p:nvSpPr>
          <p:spPr>
            <a:xfrm>
              <a:off x="1760275" y="1431100"/>
              <a:ext cx="433500" cy="319225"/>
            </a:xfrm>
            <a:custGeom>
              <a:avLst/>
              <a:gdLst/>
              <a:ahLst/>
              <a:cxnLst/>
              <a:rect l="0" t="0" r="0" b="0"/>
              <a:pathLst>
                <a:path w="17340" h="12769" extrusionOk="0">
                  <a:moveTo>
                    <a:pt x="1" y="0"/>
                  </a:moveTo>
                  <a:lnTo>
                    <a:pt x="12635" y="12769"/>
                  </a:lnTo>
                  <a:lnTo>
                    <a:pt x="17339" y="12769"/>
                  </a:lnTo>
                  <a:lnTo>
                    <a:pt x="4570"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388" name="Shape 1388"/>
            <p:cNvSpPr/>
            <p:nvPr/>
          </p:nvSpPr>
          <p:spPr>
            <a:xfrm>
              <a:off x="1854350" y="1431100"/>
              <a:ext cx="436850" cy="319225"/>
            </a:xfrm>
            <a:custGeom>
              <a:avLst/>
              <a:gdLst/>
              <a:ahLst/>
              <a:cxnLst/>
              <a:rect l="0" t="0" r="0" b="0"/>
              <a:pathLst>
                <a:path w="17474" h="12769" extrusionOk="0">
                  <a:moveTo>
                    <a:pt x="1" y="0"/>
                  </a:moveTo>
                  <a:lnTo>
                    <a:pt x="12770" y="12769"/>
                  </a:lnTo>
                  <a:lnTo>
                    <a:pt x="17474" y="12769"/>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389" name="Shape 1389"/>
            <p:cNvSpPr/>
            <p:nvPr/>
          </p:nvSpPr>
          <p:spPr>
            <a:xfrm>
              <a:off x="2872500" y="2345050"/>
              <a:ext cx="611575" cy="672050"/>
            </a:xfrm>
            <a:custGeom>
              <a:avLst/>
              <a:gdLst/>
              <a:ahLst/>
              <a:cxnLst/>
              <a:rect l="0" t="0" r="0" b="0"/>
              <a:pathLst>
                <a:path w="24463" h="26882" extrusionOk="0">
                  <a:moveTo>
                    <a:pt x="538" y="1"/>
                  </a:moveTo>
                  <a:lnTo>
                    <a:pt x="0" y="269"/>
                  </a:lnTo>
                  <a:lnTo>
                    <a:pt x="5377" y="9409"/>
                  </a:lnTo>
                  <a:lnTo>
                    <a:pt x="22715" y="26882"/>
                  </a:lnTo>
                  <a:lnTo>
                    <a:pt x="24462" y="23925"/>
                  </a:lnTo>
                  <a:lnTo>
                    <a:pt x="538" y="1"/>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390" name="Shape 1390"/>
            <p:cNvSpPr/>
            <p:nvPr/>
          </p:nvSpPr>
          <p:spPr>
            <a:xfrm>
              <a:off x="2741450" y="2113200"/>
              <a:ext cx="779575" cy="843425"/>
            </a:xfrm>
            <a:custGeom>
              <a:avLst/>
              <a:gdLst/>
              <a:ahLst/>
              <a:cxnLst/>
              <a:rect l="0" t="0" r="0" b="0"/>
              <a:pathLst>
                <a:path w="31183" h="33737" extrusionOk="0">
                  <a:moveTo>
                    <a:pt x="404" y="0"/>
                  </a:moveTo>
                  <a:lnTo>
                    <a:pt x="0" y="404"/>
                  </a:lnTo>
                  <a:lnTo>
                    <a:pt x="5242" y="9543"/>
                  </a:lnTo>
                  <a:lnTo>
                    <a:pt x="29436" y="33736"/>
                  </a:lnTo>
                  <a:lnTo>
                    <a:pt x="31183" y="30780"/>
                  </a:lnTo>
                  <a:lnTo>
                    <a:pt x="404"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391" name="Shape 1391"/>
            <p:cNvSpPr/>
            <p:nvPr/>
          </p:nvSpPr>
          <p:spPr>
            <a:xfrm>
              <a:off x="195180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392" name="Shape 1392"/>
            <p:cNvSpPr/>
            <p:nvPr/>
          </p:nvSpPr>
          <p:spPr>
            <a:xfrm>
              <a:off x="2049250" y="1431100"/>
              <a:ext cx="433500" cy="319225"/>
            </a:xfrm>
            <a:custGeom>
              <a:avLst/>
              <a:gdLst/>
              <a:ahLst/>
              <a:cxnLst/>
              <a:rect l="0" t="0" r="0" b="0"/>
              <a:pathLst>
                <a:path w="17340" h="12769" extrusionOk="0">
                  <a:moveTo>
                    <a:pt x="1" y="0"/>
                  </a:moveTo>
                  <a:lnTo>
                    <a:pt x="12769" y="12769"/>
                  </a:lnTo>
                  <a:lnTo>
                    <a:pt x="17339" y="12769"/>
                  </a:lnTo>
                  <a:lnTo>
                    <a:pt x="4705"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393" name="Shape 1393"/>
            <p:cNvSpPr/>
            <p:nvPr/>
          </p:nvSpPr>
          <p:spPr>
            <a:xfrm>
              <a:off x="2610400" y="1884700"/>
              <a:ext cx="924075" cy="1008075"/>
            </a:xfrm>
            <a:custGeom>
              <a:avLst/>
              <a:gdLst/>
              <a:ahLst/>
              <a:cxnLst/>
              <a:rect l="0" t="0" r="0" b="0"/>
              <a:pathLst>
                <a:path w="36963" h="40323" extrusionOk="0">
                  <a:moveTo>
                    <a:pt x="404" y="1"/>
                  </a:moveTo>
                  <a:lnTo>
                    <a:pt x="1" y="270"/>
                  </a:lnTo>
                  <a:lnTo>
                    <a:pt x="5242" y="9544"/>
                  </a:lnTo>
                  <a:lnTo>
                    <a:pt x="36022" y="40323"/>
                  </a:lnTo>
                  <a:lnTo>
                    <a:pt x="36963" y="38979"/>
                  </a:lnTo>
                  <a:lnTo>
                    <a:pt x="33737" y="33334"/>
                  </a:lnTo>
                  <a:lnTo>
                    <a:pt x="404" y="1"/>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394" name="Shape 1394"/>
            <p:cNvSpPr/>
            <p:nvPr/>
          </p:nvSpPr>
          <p:spPr>
            <a:xfrm>
              <a:off x="2146700" y="1431100"/>
              <a:ext cx="1307125" cy="1297025"/>
            </a:xfrm>
            <a:custGeom>
              <a:avLst/>
              <a:gdLst/>
              <a:ahLst/>
              <a:cxnLst/>
              <a:rect l="0" t="0" r="0" b="0"/>
              <a:pathLst>
                <a:path w="52285" h="51881" extrusionOk="0">
                  <a:moveTo>
                    <a:pt x="0" y="0"/>
                  </a:moveTo>
                  <a:lnTo>
                    <a:pt x="12769" y="12769"/>
                  </a:lnTo>
                  <a:lnTo>
                    <a:pt x="15188" y="12769"/>
                  </a:lnTo>
                  <a:lnTo>
                    <a:pt x="18549" y="18548"/>
                  </a:lnTo>
                  <a:lnTo>
                    <a:pt x="51882" y="51881"/>
                  </a:lnTo>
                  <a:lnTo>
                    <a:pt x="52285" y="51478"/>
                  </a:lnTo>
                  <a:lnTo>
                    <a:pt x="46909"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1395" name="Shape 1395"/>
            <p:cNvSpPr/>
            <p:nvPr/>
          </p:nvSpPr>
          <p:spPr>
            <a:xfrm>
              <a:off x="2244150" y="1431100"/>
              <a:ext cx="1075275" cy="1065175"/>
            </a:xfrm>
            <a:custGeom>
              <a:avLst/>
              <a:gdLst/>
              <a:ahLst/>
              <a:cxnLst/>
              <a:rect l="0" t="0" r="0" b="0"/>
              <a:pathLst>
                <a:path w="43011" h="42607" extrusionOk="0">
                  <a:moveTo>
                    <a:pt x="0" y="0"/>
                  </a:moveTo>
                  <a:lnTo>
                    <a:pt x="42607" y="42607"/>
                  </a:lnTo>
                  <a:lnTo>
                    <a:pt x="43011" y="42338"/>
                  </a:lnTo>
                  <a:lnTo>
                    <a:pt x="37769" y="33064"/>
                  </a:lnTo>
                  <a:lnTo>
                    <a:pt x="4570"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1396" name="Shape 1396"/>
            <p:cNvSpPr/>
            <p:nvPr/>
          </p:nvSpPr>
          <p:spPr>
            <a:xfrm>
              <a:off x="2341575" y="1431100"/>
              <a:ext cx="846800" cy="836700"/>
            </a:xfrm>
            <a:custGeom>
              <a:avLst/>
              <a:gdLst/>
              <a:ahLst/>
              <a:cxnLst/>
              <a:rect l="0" t="0" r="0" b="0"/>
              <a:pathLst>
                <a:path w="33872" h="33468" extrusionOk="0">
                  <a:moveTo>
                    <a:pt x="1" y="0"/>
                  </a:moveTo>
                  <a:lnTo>
                    <a:pt x="33468" y="33467"/>
                  </a:lnTo>
                  <a:lnTo>
                    <a:pt x="33872" y="33198"/>
                  </a:lnTo>
                  <a:lnTo>
                    <a:pt x="28495" y="23924"/>
                  </a:lnTo>
                  <a:lnTo>
                    <a:pt x="4571"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1397" name="Shape 1397"/>
            <p:cNvSpPr/>
            <p:nvPr/>
          </p:nvSpPr>
          <p:spPr>
            <a:xfrm>
              <a:off x="2439025" y="1431100"/>
              <a:ext cx="618300" cy="608200"/>
            </a:xfrm>
            <a:custGeom>
              <a:avLst/>
              <a:gdLst/>
              <a:ahLst/>
              <a:cxnLst/>
              <a:rect l="0" t="0" r="0" b="0"/>
              <a:pathLst>
                <a:path w="24732" h="24328" extrusionOk="0">
                  <a:moveTo>
                    <a:pt x="1" y="0"/>
                  </a:moveTo>
                  <a:lnTo>
                    <a:pt x="24194" y="24328"/>
                  </a:lnTo>
                  <a:lnTo>
                    <a:pt x="24732" y="23924"/>
                  </a:lnTo>
                  <a:lnTo>
                    <a:pt x="19355" y="14785"/>
                  </a:lnTo>
                  <a:lnTo>
                    <a:pt x="4571"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1398" name="Shape 1398"/>
            <p:cNvSpPr/>
            <p:nvPr/>
          </p:nvSpPr>
          <p:spPr>
            <a:xfrm>
              <a:off x="2533125" y="1431100"/>
              <a:ext cx="389800" cy="376350"/>
            </a:xfrm>
            <a:custGeom>
              <a:avLst/>
              <a:gdLst/>
              <a:ahLst/>
              <a:cxnLst/>
              <a:rect l="0" t="0" r="0" b="0"/>
              <a:pathLst>
                <a:path w="15592" h="15054" extrusionOk="0">
                  <a:moveTo>
                    <a:pt x="0" y="0"/>
                  </a:moveTo>
                  <a:lnTo>
                    <a:pt x="15188" y="15054"/>
                  </a:lnTo>
                  <a:lnTo>
                    <a:pt x="15591" y="14785"/>
                  </a:lnTo>
                  <a:lnTo>
                    <a:pt x="10350"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1399" name="Shape 1399"/>
            <p:cNvSpPr/>
            <p:nvPr/>
          </p:nvSpPr>
          <p:spPr>
            <a:xfrm>
              <a:off x="2630575" y="1431100"/>
              <a:ext cx="161300" cy="147850"/>
            </a:xfrm>
            <a:custGeom>
              <a:avLst/>
              <a:gdLst/>
              <a:ahLst/>
              <a:cxnLst/>
              <a:rect l="0" t="0" r="0" b="0"/>
              <a:pathLst>
                <a:path w="6452" h="5914" extrusionOk="0">
                  <a:moveTo>
                    <a:pt x="0" y="0"/>
                  </a:moveTo>
                  <a:lnTo>
                    <a:pt x="6048" y="5914"/>
                  </a:lnTo>
                  <a:lnTo>
                    <a:pt x="6452" y="5645"/>
                  </a:lnTo>
                  <a:lnTo>
                    <a:pt x="3226"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1400" name="Shape 1400"/>
          <p:cNvSpPr/>
          <p:nvPr/>
        </p:nvSpPr>
        <p:spPr>
          <a:xfrm rot="10800000" flipH="1">
            <a:off x="8763567" y="4485979"/>
            <a:ext cx="542999" cy="470400"/>
          </a:xfrm>
          <a:prstGeom prst="hexagon">
            <a:avLst>
              <a:gd name="adj" fmla="val 28678"/>
              <a:gd name="vf" fmla="val 115470"/>
            </a:avLst>
          </a:prstGeom>
          <a:noFill/>
          <a:ln w="9525" cap="flat" cmpd="sng">
            <a:solidFill>
              <a:srgbClr val="184769"/>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01" name="Shape 1401"/>
          <p:cNvSpPr/>
          <p:nvPr/>
        </p:nvSpPr>
        <p:spPr>
          <a:xfrm rot="10800000" flipH="1">
            <a:off x="8523810" y="4741099"/>
            <a:ext cx="284100" cy="245700"/>
          </a:xfrm>
          <a:prstGeom prst="hexagon">
            <a:avLst>
              <a:gd name="adj" fmla="val 28678"/>
              <a:gd name="vf" fmla="val 115470"/>
            </a:avLst>
          </a:prstGeom>
          <a:solidFill>
            <a:srgbClr val="3292E1"/>
          </a:solidFill>
          <a:ln>
            <a:noFill/>
          </a:ln>
        </p:spPr>
        <p:txBody>
          <a:bodyPr lIns="91425" tIns="91425" rIns="91425" bIns="91425" anchor="ctr" anchorCtr="0">
            <a:noAutofit/>
          </a:bodyPr>
          <a:lstStyle/>
          <a:p>
            <a:pPr lvl="0">
              <a:spcBef>
                <a:spcPts val="0"/>
              </a:spcBef>
              <a:buNone/>
            </a:pPr>
            <a:endParaRPr/>
          </a:p>
        </p:txBody>
      </p:sp>
      <p:sp>
        <p:nvSpPr>
          <p:cNvPr id="1402" name="Shape 1402"/>
          <p:cNvSpPr/>
          <p:nvPr/>
        </p:nvSpPr>
        <p:spPr>
          <a:xfrm rot="10800000" flipH="1">
            <a:off x="8322785" y="3628022"/>
            <a:ext cx="542999" cy="470100"/>
          </a:xfrm>
          <a:prstGeom prst="hexagon">
            <a:avLst>
              <a:gd name="adj" fmla="val 28678"/>
              <a:gd name="vf" fmla="val 115470"/>
            </a:avLst>
          </a:prstGeom>
          <a:solidFill>
            <a:srgbClr val="184769"/>
          </a:solidFill>
          <a:ln>
            <a:noFill/>
          </a:ln>
        </p:spPr>
        <p:txBody>
          <a:bodyPr lIns="91425" tIns="91425" rIns="91425" bIns="91425" anchor="ctr" anchorCtr="0">
            <a:noAutofit/>
          </a:bodyPr>
          <a:lstStyle/>
          <a:p>
            <a:pPr lvl="0">
              <a:spcBef>
                <a:spcPts val="0"/>
              </a:spcBef>
              <a:buNone/>
            </a:pPr>
            <a:endParaRPr/>
          </a:p>
        </p:txBody>
      </p:sp>
      <p:sp>
        <p:nvSpPr>
          <p:cNvPr id="1403" name="Shape 1403"/>
          <p:cNvSpPr/>
          <p:nvPr/>
        </p:nvSpPr>
        <p:spPr>
          <a:xfrm rot="10800000" flipH="1">
            <a:off x="8763568" y="4009882"/>
            <a:ext cx="237599" cy="205799"/>
          </a:xfrm>
          <a:prstGeom prst="hexagon">
            <a:avLst>
              <a:gd name="adj" fmla="val 28678"/>
              <a:gd name="vf" fmla="val 115470"/>
            </a:avLst>
          </a:prstGeom>
          <a:noFill/>
          <a:ln w="19050" cap="flat" cmpd="sng">
            <a:solidFill>
              <a:srgbClr val="00E1C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E293C"/>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732700" y="1735600"/>
            <a:ext cx="4944300" cy="645300"/>
          </a:xfrm>
          <a:prstGeom prst="rect">
            <a:avLst/>
          </a:prstGeom>
          <a:noFill/>
          <a:ln>
            <a:noFill/>
          </a:ln>
        </p:spPr>
        <p:txBody>
          <a:bodyPr lIns="91425" tIns="91425" rIns="91425" bIns="91425" anchor="b" anchorCtr="0"/>
          <a:lstStyle>
            <a:lvl1pPr lvl="0">
              <a:spcBef>
                <a:spcPts val="0"/>
              </a:spcBef>
              <a:buClr>
                <a:srgbClr val="19BBD5"/>
              </a:buClr>
              <a:buSzPct val="100000"/>
              <a:buFont typeface="Nixie One"/>
              <a:buNone/>
              <a:defRPr sz="4000">
                <a:solidFill>
                  <a:srgbClr val="19BBD5"/>
                </a:solidFill>
                <a:latin typeface="Nixie One"/>
                <a:ea typeface="Nixie One"/>
                <a:cs typeface="Nixie One"/>
                <a:sym typeface="Nixie One"/>
              </a:defRPr>
            </a:lvl1pPr>
            <a:lvl2pPr lvl="1">
              <a:spcBef>
                <a:spcPts val="0"/>
              </a:spcBef>
              <a:buClr>
                <a:srgbClr val="19BBD5"/>
              </a:buClr>
              <a:buSzPct val="100000"/>
              <a:buFont typeface="Nixie One"/>
              <a:buNone/>
              <a:defRPr sz="4000">
                <a:solidFill>
                  <a:srgbClr val="19BBD5"/>
                </a:solidFill>
                <a:latin typeface="Nixie One"/>
                <a:ea typeface="Nixie One"/>
                <a:cs typeface="Nixie One"/>
                <a:sym typeface="Nixie One"/>
              </a:defRPr>
            </a:lvl2pPr>
            <a:lvl3pPr lvl="2">
              <a:spcBef>
                <a:spcPts val="0"/>
              </a:spcBef>
              <a:buClr>
                <a:srgbClr val="19BBD5"/>
              </a:buClr>
              <a:buSzPct val="100000"/>
              <a:buFont typeface="Nixie One"/>
              <a:buNone/>
              <a:defRPr sz="4000">
                <a:solidFill>
                  <a:srgbClr val="19BBD5"/>
                </a:solidFill>
                <a:latin typeface="Nixie One"/>
                <a:ea typeface="Nixie One"/>
                <a:cs typeface="Nixie One"/>
                <a:sym typeface="Nixie One"/>
              </a:defRPr>
            </a:lvl3pPr>
            <a:lvl4pPr lvl="3">
              <a:spcBef>
                <a:spcPts val="0"/>
              </a:spcBef>
              <a:buClr>
                <a:srgbClr val="19BBD5"/>
              </a:buClr>
              <a:buSzPct val="100000"/>
              <a:buFont typeface="Nixie One"/>
              <a:buNone/>
              <a:defRPr sz="4000">
                <a:solidFill>
                  <a:srgbClr val="19BBD5"/>
                </a:solidFill>
                <a:latin typeface="Nixie One"/>
                <a:ea typeface="Nixie One"/>
                <a:cs typeface="Nixie One"/>
                <a:sym typeface="Nixie One"/>
              </a:defRPr>
            </a:lvl4pPr>
            <a:lvl5pPr lvl="4">
              <a:spcBef>
                <a:spcPts val="0"/>
              </a:spcBef>
              <a:buClr>
                <a:srgbClr val="19BBD5"/>
              </a:buClr>
              <a:buSzPct val="100000"/>
              <a:buFont typeface="Nixie One"/>
              <a:buNone/>
              <a:defRPr sz="4000">
                <a:solidFill>
                  <a:srgbClr val="19BBD5"/>
                </a:solidFill>
                <a:latin typeface="Nixie One"/>
                <a:ea typeface="Nixie One"/>
                <a:cs typeface="Nixie One"/>
                <a:sym typeface="Nixie One"/>
              </a:defRPr>
            </a:lvl5pPr>
            <a:lvl6pPr lvl="5">
              <a:spcBef>
                <a:spcPts val="0"/>
              </a:spcBef>
              <a:buClr>
                <a:srgbClr val="19BBD5"/>
              </a:buClr>
              <a:buSzPct val="100000"/>
              <a:buFont typeface="Nixie One"/>
              <a:buNone/>
              <a:defRPr sz="4000">
                <a:solidFill>
                  <a:srgbClr val="19BBD5"/>
                </a:solidFill>
                <a:latin typeface="Nixie One"/>
                <a:ea typeface="Nixie One"/>
                <a:cs typeface="Nixie One"/>
                <a:sym typeface="Nixie One"/>
              </a:defRPr>
            </a:lvl6pPr>
            <a:lvl7pPr lvl="6">
              <a:spcBef>
                <a:spcPts val="0"/>
              </a:spcBef>
              <a:buClr>
                <a:srgbClr val="19BBD5"/>
              </a:buClr>
              <a:buSzPct val="100000"/>
              <a:buFont typeface="Nixie One"/>
              <a:buNone/>
              <a:defRPr sz="4000">
                <a:solidFill>
                  <a:srgbClr val="19BBD5"/>
                </a:solidFill>
                <a:latin typeface="Nixie One"/>
                <a:ea typeface="Nixie One"/>
                <a:cs typeface="Nixie One"/>
                <a:sym typeface="Nixie One"/>
              </a:defRPr>
            </a:lvl7pPr>
            <a:lvl8pPr lvl="7">
              <a:spcBef>
                <a:spcPts val="0"/>
              </a:spcBef>
              <a:buClr>
                <a:srgbClr val="19BBD5"/>
              </a:buClr>
              <a:buSzPct val="100000"/>
              <a:buFont typeface="Nixie One"/>
              <a:buNone/>
              <a:defRPr sz="4000">
                <a:solidFill>
                  <a:srgbClr val="19BBD5"/>
                </a:solidFill>
                <a:latin typeface="Nixie One"/>
                <a:ea typeface="Nixie One"/>
                <a:cs typeface="Nixie One"/>
                <a:sym typeface="Nixie One"/>
              </a:defRPr>
            </a:lvl8pPr>
            <a:lvl9pPr lvl="8">
              <a:spcBef>
                <a:spcPts val="0"/>
              </a:spcBef>
              <a:buClr>
                <a:srgbClr val="19BBD5"/>
              </a:buClr>
              <a:buSzPct val="100000"/>
              <a:buFont typeface="Nixie One"/>
              <a:buNone/>
              <a:defRPr sz="4000">
                <a:solidFill>
                  <a:srgbClr val="19BBD5"/>
                </a:solidFill>
                <a:latin typeface="Nixie One"/>
                <a:ea typeface="Nixie One"/>
                <a:cs typeface="Nixie One"/>
                <a:sym typeface="Nixie One"/>
              </a:defRPr>
            </a:lvl9pPr>
          </a:lstStyle>
          <a:p>
            <a:endParaRPr/>
          </a:p>
        </p:txBody>
      </p:sp>
      <p:sp>
        <p:nvSpPr>
          <p:cNvPr id="7" name="Shape 7"/>
          <p:cNvSpPr txBox="1">
            <a:spLocks noGrp="1"/>
          </p:cNvSpPr>
          <p:nvPr>
            <p:ph type="body" idx="1"/>
          </p:nvPr>
        </p:nvSpPr>
        <p:spPr>
          <a:xfrm>
            <a:off x="1732700" y="2255124"/>
            <a:ext cx="4944300" cy="1659900"/>
          </a:xfrm>
          <a:prstGeom prst="rect">
            <a:avLst/>
          </a:prstGeom>
          <a:noFill/>
          <a:ln>
            <a:noFill/>
          </a:ln>
        </p:spPr>
        <p:txBody>
          <a:bodyPr lIns="91425" tIns="91425" rIns="91425" bIns="91425" anchor="t" anchorCtr="0"/>
          <a:lstStyle>
            <a:lvl1pPr lvl="0">
              <a:spcBef>
                <a:spcPts val="600"/>
              </a:spcBef>
              <a:buClr>
                <a:srgbClr val="19BBD5"/>
              </a:buClr>
              <a:buFont typeface="Muli"/>
              <a:buChar char="◇"/>
              <a:defRPr>
                <a:solidFill>
                  <a:srgbClr val="C6DAEC"/>
                </a:solidFill>
                <a:latin typeface="Muli"/>
                <a:ea typeface="Muli"/>
                <a:cs typeface="Muli"/>
                <a:sym typeface="Muli"/>
              </a:defRPr>
            </a:lvl1pPr>
            <a:lvl2pPr lvl="1">
              <a:spcBef>
                <a:spcPts val="480"/>
              </a:spcBef>
              <a:buClr>
                <a:srgbClr val="19BBD5"/>
              </a:buClr>
              <a:buFont typeface="Muli"/>
              <a:buChar char="￭"/>
              <a:defRPr>
                <a:solidFill>
                  <a:srgbClr val="C6DAEC"/>
                </a:solidFill>
                <a:latin typeface="Muli"/>
                <a:ea typeface="Muli"/>
                <a:cs typeface="Muli"/>
                <a:sym typeface="Muli"/>
              </a:defRPr>
            </a:lvl2pPr>
            <a:lvl3pPr lvl="2">
              <a:spcBef>
                <a:spcPts val="480"/>
              </a:spcBef>
              <a:buClr>
                <a:srgbClr val="19BBD5"/>
              </a:buClr>
              <a:buFont typeface="Muli"/>
              <a:buChar char="￮"/>
              <a:defRPr>
                <a:solidFill>
                  <a:srgbClr val="C6DAEC"/>
                </a:solidFill>
                <a:latin typeface="Muli"/>
                <a:ea typeface="Muli"/>
                <a:cs typeface="Muli"/>
                <a:sym typeface="Muli"/>
              </a:defRPr>
            </a:lvl3pPr>
            <a:lvl4pPr lvl="3">
              <a:spcBef>
                <a:spcPts val="360"/>
              </a:spcBef>
              <a:buClr>
                <a:srgbClr val="19BBD5"/>
              </a:buClr>
              <a:buFont typeface="Muli"/>
              <a:defRPr>
                <a:solidFill>
                  <a:srgbClr val="C6DAEC"/>
                </a:solidFill>
                <a:latin typeface="Muli"/>
                <a:ea typeface="Muli"/>
                <a:cs typeface="Muli"/>
                <a:sym typeface="Muli"/>
              </a:defRPr>
            </a:lvl4pPr>
            <a:lvl5pPr lvl="4">
              <a:spcBef>
                <a:spcPts val="360"/>
              </a:spcBef>
              <a:buClr>
                <a:srgbClr val="19BBD5"/>
              </a:buClr>
              <a:buFont typeface="Muli"/>
              <a:defRPr>
                <a:solidFill>
                  <a:srgbClr val="C6DAEC"/>
                </a:solidFill>
                <a:latin typeface="Muli"/>
                <a:ea typeface="Muli"/>
                <a:cs typeface="Muli"/>
                <a:sym typeface="Muli"/>
              </a:defRPr>
            </a:lvl5pPr>
            <a:lvl6pPr lvl="5">
              <a:spcBef>
                <a:spcPts val="360"/>
              </a:spcBef>
              <a:buClr>
                <a:srgbClr val="C6DAEC"/>
              </a:buClr>
              <a:buFont typeface="Muli"/>
              <a:defRPr>
                <a:solidFill>
                  <a:srgbClr val="C6DAEC"/>
                </a:solidFill>
                <a:latin typeface="Muli"/>
                <a:ea typeface="Muli"/>
                <a:cs typeface="Muli"/>
                <a:sym typeface="Muli"/>
              </a:defRPr>
            </a:lvl6pPr>
            <a:lvl7pPr lvl="6">
              <a:spcBef>
                <a:spcPts val="360"/>
              </a:spcBef>
              <a:buClr>
                <a:srgbClr val="C6DAEC"/>
              </a:buClr>
              <a:buFont typeface="Muli"/>
              <a:defRPr>
                <a:solidFill>
                  <a:srgbClr val="C6DAEC"/>
                </a:solidFill>
                <a:latin typeface="Muli"/>
                <a:ea typeface="Muli"/>
                <a:cs typeface="Muli"/>
                <a:sym typeface="Muli"/>
              </a:defRPr>
            </a:lvl7pPr>
            <a:lvl8pPr lvl="7">
              <a:spcBef>
                <a:spcPts val="360"/>
              </a:spcBef>
              <a:buClr>
                <a:srgbClr val="C6DAEC"/>
              </a:buClr>
              <a:buFont typeface="Muli"/>
              <a:defRPr>
                <a:solidFill>
                  <a:srgbClr val="C6DAEC"/>
                </a:solidFill>
                <a:latin typeface="Muli"/>
                <a:ea typeface="Muli"/>
                <a:cs typeface="Muli"/>
                <a:sym typeface="Muli"/>
              </a:defRPr>
            </a:lvl8pPr>
            <a:lvl9pPr lvl="8">
              <a:spcBef>
                <a:spcPts val="360"/>
              </a:spcBef>
              <a:buClr>
                <a:srgbClr val="C6DAEC"/>
              </a:buClr>
              <a:buFont typeface="Muli"/>
              <a:defRPr>
                <a:solidFill>
                  <a:srgbClr val="C6DAEC"/>
                </a:solidFill>
                <a:latin typeface="Muli"/>
                <a:ea typeface="Muli"/>
                <a:cs typeface="Muli"/>
                <a:sym typeface="Mul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4"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7"/>
        <p:cNvGrpSpPr/>
        <p:nvPr/>
      </p:nvGrpSpPr>
      <p:grpSpPr>
        <a:xfrm>
          <a:off x="0" y="0"/>
          <a:ext cx="0" cy="0"/>
          <a:chOff x="0" y="0"/>
          <a:chExt cx="0" cy="0"/>
        </a:xfrm>
      </p:grpSpPr>
      <p:sp>
        <p:nvSpPr>
          <p:cNvPr id="1408" name="Shape 1408"/>
          <p:cNvSpPr txBox="1">
            <a:spLocks noGrp="1"/>
          </p:cNvSpPr>
          <p:nvPr>
            <p:ph type="ctrTitle"/>
          </p:nvPr>
        </p:nvSpPr>
        <p:spPr>
          <a:xfrm>
            <a:off x="1400175" y="1991825"/>
            <a:ext cx="6343500" cy="1159799"/>
          </a:xfrm>
          <a:prstGeom prst="rect">
            <a:avLst/>
          </a:prstGeom>
        </p:spPr>
        <p:txBody>
          <a:bodyPr lIns="91425" tIns="91425" rIns="91425" bIns="91425" anchor="ctr" anchorCtr="0">
            <a:noAutofit/>
          </a:bodyPr>
          <a:lstStyle/>
          <a:p>
            <a:pPr lvl="0"/>
            <a:r>
              <a:rPr lang="en-US" sz="3600" b="1" dirty="0" smtClean="0">
                <a:cs typeface="+mj-cs"/>
              </a:rPr>
              <a:t>Staffing Management Project</a:t>
            </a:r>
            <a:endParaRPr lang="en" sz="3600" b="1" dirty="0">
              <a:cs typeface="+mj-cs"/>
            </a:endParaRPr>
          </a:p>
        </p:txBody>
      </p:sp>
      <p:sp>
        <p:nvSpPr>
          <p:cNvPr id="2" name="مربع نص 1"/>
          <p:cNvSpPr txBox="1"/>
          <p:nvPr/>
        </p:nvSpPr>
        <p:spPr>
          <a:xfrm>
            <a:off x="179512" y="3723878"/>
            <a:ext cx="2664296" cy="1015663"/>
          </a:xfrm>
          <a:prstGeom prst="rect">
            <a:avLst/>
          </a:prstGeom>
          <a:noFill/>
        </p:spPr>
        <p:txBody>
          <a:bodyPr wrap="square" rtlCol="1">
            <a:spAutoFit/>
          </a:bodyPr>
          <a:lstStyle/>
          <a:p>
            <a:pPr algn="ctr"/>
            <a:r>
              <a:rPr lang="en-US" sz="2000" b="1" dirty="0">
                <a:solidFill>
                  <a:srgbClr val="19BBD5"/>
                </a:solidFill>
                <a:latin typeface="+mj-lt"/>
                <a:ea typeface="Nixie One"/>
                <a:cs typeface="+mj-cs"/>
                <a:sym typeface="Nixie One"/>
              </a:rPr>
              <a:t>Presented By :</a:t>
            </a:r>
            <a:br>
              <a:rPr lang="en-US" sz="2000" b="1" dirty="0">
                <a:solidFill>
                  <a:srgbClr val="19BBD5"/>
                </a:solidFill>
                <a:latin typeface="+mj-lt"/>
                <a:ea typeface="Nixie One"/>
                <a:cs typeface="+mj-cs"/>
                <a:sym typeface="Nixie One"/>
              </a:rPr>
            </a:br>
            <a:r>
              <a:rPr lang="en-US" sz="2000" b="1" dirty="0" smtClean="0">
                <a:solidFill>
                  <a:srgbClr val="19BBD5"/>
                </a:solidFill>
                <a:latin typeface="+mj-lt"/>
                <a:ea typeface="Nixie One"/>
                <a:cs typeface="+mj-cs"/>
                <a:sym typeface="Nixie One"/>
              </a:rPr>
              <a:t>Rami Hussien</a:t>
            </a:r>
            <a:endParaRPr lang="en-US" sz="2000" b="1" dirty="0">
              <a:solidFill>
                <a:srgbClr val="19BBD5"/>
              </a:solidFill>
              <a:latin typeface="+mj-lt"/>
              <a:ea typeface="Nixie One"/>
              <a:cs typeface="+mj-cs"/>
              <a:sym typeface="Nixie One"/>
            </a:endParaRPr>
          </a:p>
          <a:p>
            <a:pPr algn="ctr"/>
            <a:r>
              <a:rPr lang="en-US" sz="2000" b="1" dirty="0" smtClean="0">
                <a:solidFill>
                  <a:srgbClr val="19BBD5"/>
                </a:solidFill>
                <a:latin typeface="+mj-lt"/>
                <a:ea typeface="Nixie One"/>
                <a:cs typeface="+mj-cs"/>
                <a:sym typeface="Nixie One"/>
              </a:rPr>
              <a:t>Wisam Jaddo</a:t>
            </a:r>
            <a:endParaRPr lang="ar-SA" sz="2000" b="1" dirty="0">
              <a:solidFill>
                <a:srgbClr val="19BBD5"/>
              </a:solidFill>
              <a:latin typeface="+mj-lt"/>
              <a:ea typeface="Nixie One"/>
              <a:cs typeface="+mj-cs"/>
              <a:sym typeface="Nixie One"/>
            </a:endParaRPr>
          </a:p>
        </p:txBody>
      </p:sp>
      <p:sp>
        <p:nvSpPr>
          <p:cNvPr id="3" name="مربع نص 2"/>
          <p:cNvSpPr txBox="1"/>
          <p:nvPr/>
        </p:nvSpPr>
        <p:spPr>
          <a:xfrm>
            <a:off x="6228184" y="3723878"/>
            <a:ext cx="2736304" cy="1015663"/>
          </a:xfrm>
          <a:prstGeom prst="rect">
            <a:avLst/>
          </a:prstGeom>
          <a:noFill/>
        </p:spPr>
        <p:txBody>
          <a:bodyPr wrap="square" rtlCol="1">
            <a:spAutoFit/>
          </a:bodyPr>
          <a:lstStyle/>
          <a:p>
            <a:r>
              <a:rPr lang="en-US" sz="2000" b="1" dirty="0">
                <a:solidFill>
                  <a:srgbClr val="19BBD5"/>
                </a:solidFill>
                <a:latin typeface="+mj-lt"/>
                <a:ea typeface="Nixie One"/>
                <a:cs typeface="+mj-cs"/>
              </a:rPr>
              <a:t>Supervised By </a:t>
            </a:r>
            <a:r>
              <a:rPr lang="en-US" sz="2000" b="1" dirty="0" smtClean="0">
                <a:solidFill>
                  <a:srgbClr val="19BBD5"/>
                </a:solidFill>
                <a:latin typeface="+mj-lt"/>
                <a:ea typeface="Nixie One"/>
                <a:cs typeface="+mj-cs"/>
              </a:rPr>
              <a:t>:</a:t>
            </a:r>
          </a:p>
          <a:p>
            <a:r>
              <a:rPr lang="en-US" sz="2000" b="1" dirty="0" smtClean="0">
                <a:solidFill>
                  <a:srgbClr val="19BBD5"/>
                </a:solidFill>
                <a:latin typeface="+mj-lt"/>
                <a:ea typeface="Nixie One"/>
                <a:cs typeface="+mj-cs"/>
              </a:rPr>
              <a:t>Eng. Haya Samaneh</a:t>
            </a:r>
            <a:r>
              <a:rPr lang="en-US" sz="2000" b="1" dirty="0">
                <a:solidFill>
                  <a:srgbClr val="19BBD5"/>
                </a:solidFill>
                <a:latin typeface="+mj-lt"/>
                <a:ea typeface="Nixie One"/>
                <a:cs typeface="+mj-cs"/>
              </a:rPr>
              <a:t/>
            </a:r>
            <a:br>
              <a:rPr lang="en-US" sz="2000" b="1" dirty="0">
                <a:solidFill>
                  <a:srgbClr val="19BBD5"/>
                </a:solidFill>
                <a:latin typeface="+mj-lt"/>
                <a:ea typeface="Nixie One"/>
                <a:cs typeface="+mj-cs"/>
              </a:rPr>
            </a:br>
            <a:r>
              <a:rPr lang="en-US" sz="2000" b="1" dirty="0">
                <a:solidFill>
                  <a:srgbClr val="19BBD5"/>
                </a:solidFill>
                <a:latin typeface="+mj-lt"/>
                <a:ea typeface="Nixie One"/>
                <a:cs typeface="+mj-cs"/>
              </a:rPr>
              <a:t>Dr. Manar </a:t>
            </a:r>
            <a:r>
              <a:rPr lang="en-US" sz="2000" b="1" dirty="0" smtClean="0">
                <a:solidFill>
                  <a:srgbClr val="19BBD5"/>
                </a:solidFill>
                <a:latin typeface="+mj-lt"/>
                <a:ea typeface="Nixie One"/>
                <a:cs typeface="+mj-cs"/>
              </a:rPr>
              <a:t>Qamhieh</a:t>
            </a:r>
            <a:endParaRPr lang="ar-SA" sz="2000" b="1" dirty="0">
              <a:solidFill>
                <a:srgbClr val="19BBD5"/>
              </a:solidFill>
              <a:latin typeface="+mj-lt"/>
              <a:ea typeface="Nixie One"/>
              <a:cs typeface="+mj-cs"/>
            </a:endParaRPr>
          </a:p>
        </p:txBody>
      </p:sp>
      <p:pic>
        <p:nvPicPr>
          <p:cNvPr id="1032" name="Picture 8" descr="android, googl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7858" y="4651092"/>
            <a:ext cx="237366" cy="23736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3130" y="4083918"/>
            <a:ext cx="1008112" cy="922800"/>
          </a:xfrm>
          <a:prstGeom prst="rect">
            <a:avLst/>
          </a:prstGeom>
        </p:spPr>
      </p:pic>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1"/>
        <p:cNvGrpSpPr/>
        <p:nvPr/>
      </p:nvGrpSpPr>
      <p:grpSpPr>
        <a:xfrm>
          <a:off x="0" y="0"/>
          <a:ext cx="0" cy="0"/>
          <a:chOff x="0" y="0"/>
          <a:chExt cx="0" cy="0"/>
        </a:xfrm>
      </p:grpSpPr>
      <p:sp>
        <p:nvSpPr>
          <p:cNvPr id="3" name="Title 2"/>
          <p:cNvSpPr>
            <a:spLocks noGrp="1"/>
          </p:cNvSpPr>
          <p:nvPr>
            <p:ph type="title"/>
          </p:nvPr>
        </p:nvSpPr>
        <p:spPr>
          <a:xfrm>
            <a:off x="2411760" y="699542"/>
            <a:ext cx="4944300" cy="645300"/>
          </a:xfrm>
        </p:spPr>
        <p:txBody>
          <a:bodyPr/>
          <a:lstStyle/>
          <a:p>
            <a:r>
              <a:rPr lang="en-US" dirty="0" smtClean="0"/>
              <a:t>How it works</a:t>
            </a:r>
            <a:endParaRPr lang="en-US" dirty="0"/>
          </a:p>
        </p:txBody>
      </p:sp>
      <p:sp>
        <p:nvSpPr>
          <p:cNvPr id="1583" name="Shape 1583"/>
          <p:cNvSpPr/>
          <p:nvPr/>
        </p:nvSpPr>
        <p:spPr>
          <a:xfrm>
            <a:off x="1914525" y="2328350"/>
            <a:ext cx="1946099" cy="1325100"/>
          </a:xfrm>
          <a:prstGeom prst="homePlate">
            <a:avLst>
              <a:gd name="adj" fmla="val 30129"/>
            </a:avLst>
          </a:prstGeom>
          <a:noFill/>
          <a:ln w="114300" cap="flat" cmpd="sng">
            <a:solidFill>
              <a:srgbClr val="00E1C6"/>
            </a:solidFill>
            <a:prstDash val="solid"/>
            <a:miter/>
            <a:headEnd type="none" w="med" len="med"/>
            <a:tailEnd type="none" w="med" len="med"/>
          </a:ln>
        </p:spPr>
        <p:txBody>
          <a:bodyPr lIns="91425" tIns="91425" rIns="91425" bIns="91425" anchor="ctr" anchorCtr="0">
            <a:noAutofit/>
          </a:bodyPr>
          <a:lstStyle/>
          <a:p>
            <a:pPr lvl="0" algn="ctr">
              <a:spcBef>
                <a:spcPts val="0"/>
              </a:spcBef>
              <a:buNone/>
            </a:pPr>
            <a:r>
              <a:rPr lang="en" dirty="0" smtClean="0">
                <a:solidFill>
                  <a:srgbClr val="00E1C6"/>
                </a:solidFill>
                <a:latin typeface="Muli"/>
                <a:ea typeface="Muli"/>
                <a:cs typeface="Muli"/>
                <a:sym typeface="Muli"/>
              </a:rPr>
              <a:t>Company posts a job</a:t>
            </a:r>
            <a:endParaRPr lang="en" dirty="0">
              <a:solidFill>
                <a:srgbClr val="00E1C6"/>
              </a:solidFill>
              <a:latin typeface="Muli"/>
              <a:ea typeface="Muli"/>
              <a:cs typeface="Muli"/>
              <a:sym typeface="Muli"/>
            </a:endParaRPr>
          </a:p>
        </p:txBody>
      </p:sp>
      <p:sp>
        <p:nvSpPr>
          <p:cNvPr id="1584" name="Shape 1584"/>
          <p:cNvSpPr/>
          <p:nvPr/>
        </p:nvSpPr>
        <p:spPr>
          <a:xfrm>
            <a:off x="3666196" y="2328350"/>
            <a:ext cx="2129940" cy="1325100"/>
          </a:xfrm>
          <a:prstGeom prst="chevron">
            <a:avLst>
              <a:gd name="adj" fmla="val 29853"/>
            </a:avLst>
          </a:prstGeom>
          <a:noFill/>
          <a:ln w="114300" cap="flat" cmpd="sng">
            <a:solidFill>
              <a:srgbClr val="19BBD5"/>
            </a:solidFill>
            <a:prstDash val="solid"/>
            <a:miter/>
            <a:headEnd type="none" w="med" len="med"/>
            <a:tailEnd type="none" w="med" len="med"/>
          </a:ln>
        </p:spPr>
        <p:txBody>
          <a:bodyPr lIns="91425" tIns="91425" rIns="91425" bIns="91425" anchor="ctr" anchorCtr="0">
            <a:noAutofit/>
          </a:bodyPr>
          <a:lstStyle/>
          <a:p>
            <a:pPr lvl="0" algn="ctr">
              <a:spcBef>
                <a:spcPts val="0"/>
              </a:spcBef>
              <a:buNone/>
            </a:pPr>
            <a:r>
              <a:rPr lang="en" dirty="0" smtClean="0">
                <a:solidFill>
                  <a:srgbClr val="19BBD5"/>
                </a:solidFill>
                <a:latin typeface="Muli"/>
                <a:ea typeface="Muli"/>
                <a:cs typeface="Muli"/>
                <a:sym typeface="Muli"/>
              </a:rPr>
              <a:t>Sees the applicants that match the job requirements</a:t>
            </a:r>
            <a:endParaRPr lang="en" dirty="0">
              <a:solidFill>
                <a:srgbClr val="19BBD5"/>
              </a:solidFill>
              <a:latin typeface="Muli"/>
              <a:ea typeface="Muli"/>
              <a:cs typeface="Muli"/>
              <a:sym typeface="Muli"/>
            </a:endParaRPr>
          </a:p>
        </p:txBody>
      </p:sp>
      <p:sp>
        <p:nvSpPr>
          <p:cNvPr id="1585" name="Shape 1585"/>
          <p:cNvSpPr/>
          <p:nvPr/>
        </p:nvSpPr>
        <p:spPr>
          <a:xfrm>
            <a:off x="5455293" y="2328350"/>
            <a:ext cx="1983599" cy="1325100"/>
          </a:xfrm>
          <a:prstGeom prst="chevron">
            <a:avLst>
              <a:gd name="adj" fmla="val 29853"/>
            </a:avLst>
          </a:prstGeom>
          <a:noFill/>
          <a:ln w="114300" cap="flat" cmpd="sng">
            <a:solidFill>
              <a:srgbClr val="3292E1"/>
            </a:solidFill>
            <a:prstDash val="solid"/>
            <a:miter/>
            <a:headEnd type="none" w="med" len="med"/>
            <a:tailEnd type="none" w="med" len="med"/>
          </a:ln>
        </p:spPr>
        <p:txBody>
          <a:bodyPr lIns="91425" tIns="91425" rIns="91425" bIns="91425" anchor="ctr" anchorCtr="0">
            <a:noAutofit/>
          </a:bodyPr>
          <a:lstStyle/>
          <a:p>
            <a:pPr lvl="0" algn="ctr">
              <a:spcBef>
                <a:spcPts val="0"/>
              </a:spcBef>
              <a:buNone/>
            </a:pPr>
            <a:r>
              <a:rPr lang="en" sz="1300" dirty="0" smtClean="0">
                <a:solidFill>
                  <a:srgbClr val="3292E1"/>
                </a:solidFill>
                <a:latin typeface="Muli"/>
                <a:ea typeface="Muli"/>
                <a:cs typeface="Muli"/>
                <a:sym typeface="Muli"/>
              </a:rPr>
              <a:t>Starts arranging interviews </a:t>
            </a:r>
            <a:endParaRPr lang="en" sz="1300" dirty="0">
              <a:solidFill>
                <a:srgbClr val="3292E1"/>
              </a:solidFill>
              <a:latin typeface="Muli"/>
              <a:ea typeface="Muli"/>
              <a:cs typeface="Muli"/>
              <a:sym typeface="Muli"/>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11760" y="411510"/>
            <a:ext cx="4943475" cy="646112"/>
          </a:xfrm>
        </p:spPr>
        <p:txBody>
          <a:bodyPr/>
          <a:lstStyle/>
          <a:p>
            <a:r>
              <a:rPr lang="en-US" dirty="0" smtClean="0"/>
              <a:t>How it works</a:t>
            </a:r>
            <a:endParaRPr lang="en-US" dirty="0"/>
          </a:p>
        </p:txBody>
      </p:sp>
      <p:sp>
        <p:nvSpPr>
          <p:cNvPr id="4" name="Rectangle 3"/>
          <p:cNvSpPr/>
          <p:nvPr/>
        </p:nvSpPr>
        <p:spPr>
          <a:xfrm>
            <a:off x="179512" y="1851670"/>
            <a:ext cx="4572000" cy="769441"/>
          </a:xfrm>
          <a:prstGeom prst="rect">
            <a:avLst/>
          </a:prstGeom>
        </p:spPr>
        <p:txBody>
          <a:bodyPr>
            <a:spAutoFit/>
          </a:bodyPr>
          <a:lstStyle/>
          <a:p>
            <a:r>
              <a:rPr lang="en" sz="2200" dirty="0">
                <a:solidFill>
                  <a:srgbClr val="00B0F0"/>
                </a:solidFill>
                <a:latin typeface="Andalus" pitchFamily="18" charset="-78"/>
                <a:cs typeface="Andalus" pitchFamily="18" charset="-78"/>
              </a:rPr>
              <a:t>More details :</a:t>
            </a:r>
          </a:p>
          <a:p>
            <a:r>
              <a:rPr lang="en" sz="2200" dirty="0" smtClean="0">
                <a:solidFill>
                  <a:schemeClr val="bg1">
                    <a:lumMod val="85000"/>
                  </a:schemeClr>
                </a:solidFill>
                <a:latin typeface="Andalus" pitchFamily="18" charset="-78"/>
                <a:cs typeface="Andalus" pitchFamily="18" charset="-78"/>
              </a:rPr>
              <a:t>Company Side</a:t>
            </a:r>
            <a:endParaRPr lang="en-US" sz="2200" dirty="0">
              <a:solidFill>
                <a:schemeClr val="bg1">
                  <a:lumMod val="85000"/>
                </a:schemeClr>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760" y="1361899"/>
            <a:ext cx="5788496" cy="2505995"/>
          </a:xfrm>
          <a:prstGeom prst="rect">
            <a:avLst/>
          </a:prstGeom>
        </p:spPr>
      </p:pic>
    </p:spTree>
    <p:extLst>
      <p:ext uri="{BB962C8B-B14F-4D97-AF65-F5344CB8AC3E}">
        <p14:creationId xmlns:p14="http://schemas.microsoft.com/office/powerpoint/2010/main" val="153625400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760" y="1563638"/>
            <a:ext cx="5760640" cy="2362213"/>
          </a:xfrm>
          <a:prstGeom prst="rect">
            <a:avLst/>
          </a:prstGeom>
        </p:spPr>
      </p:pic>
      <p:sp>
        <p:nvSpPr>
          <p:cNvPr id="4" name="Title 3"/>
          <p:cNvSpPr>
            <a:spLocks noGrp="1"/>
          </p:cNvSpPr>
          <p:nvPr>
            <p:ph type="title" idx="4294967295"/>
          </p:nvPr>
        </p:nvSpPr>
        <p:spPr>
          <a:xfrm>
            <a:off x="2051720" y="555526"/>
            <a:ext cx="4943475" cy="646112"/>
          </a:xfrm>
        </p:spPr>
        <p:txBody>
          <a:bodyPr/>
          <a:lstStyle/>
          <a:p>
            <a:r>
              <a:rPr lang="en-US" dirty="0" smtClean="0"/>
              <a:t>  How it works</a:t>
            </a:r>
            <a:endParaRPr lang="en-US" dirty="0"/>
          </a:p>
        </p:txBody>
      </p:sp>
      <p:sp>
        <p:nvSpPr>
          <p:cNvPr id="5" name="Rectangle 4"/>
          <p:cNvSpPr/>
          <p:nvPr/>
        </p:nvSpPr>
        <p:spPr>
          <a:xfrm>
            <a:off x="251520" y="1851670"/>
            <a:ext cx="4572000" cy="769441"/>
          </a:xfrm>
          <a:prstGeom prst="rect">
            <a:avLst/>
          </a:prstGeom>
        </p:spPr>
        <p:txBody>
          <a:bodyPr>
            <a:spAutoFit/>
          </a:bodyPr>
          <a:lstStyle/>
          <a:p>
            <a:r>
              <a:rPr lang="en" sz="2200" dirty="0">
                <a:solidFill>
                  <a:srgbClr val="00B0F0"/>
                </a:solidFill>
                <a:latin typeface="Andalus" pitchFamily="18" charset="-78"/>
                <a:cs typeface="Andalus" pitchFamily="18" charset="-78"/>
              </a:rPr>
              <a:t>More details :</a:t>
            </a:r>
          </a:p>
          <a:p>
            <a:r>
              <a:rPr lang="en" sz="2200" dirty="0" smtClean="0">
                <a:solidFill>
                  <a:schemeClr val="bg1">
                    <a:lumMod val="85000"/>
                  </a:schemeClr>
                </a:solidFill>
                <a:latin typeface="Andalus" pitchFamily="18" charset="-78"/>
                <a:cs typeface="Andalus" pitchFamily="18" charset="-78"/>
              </a:rPr>
              <a:t>Applicant </a:t>
            </a:r>
            <a:r>
              <a:rPr lang="en" sz="2200" dirty="0">
                <a:solidFill>
                  <a:schemeClr val="bg1">
                    <a:lumMod val="85000"/>
                  </a:schemeClr>
                </a:solidFill>
                <a:latin typeface="Andalus" pitchFamily="18" charset="-78"/>
                <a:cs typeface="Andalus" pitchFamily="18" charset="-78"/>
              </a:rPr>
              <a:t>Side</a:t>
            </a:r>
            <a:endParaRPr lang="en-US" sz="2200" dirty="0">
              <a:solidFill>
                <a:schemeClr val="bg1">
                  <a:lumMod val="85000"/>
                </a:schemeClr>
              </a:solidFill>
            </a:endParaRPr>
          </a:p>
        </p:txBody>
      </p:sp>
    </p:spTree>
    <p:extLst>
      <p:ext uri="{BB962C8B-B14F-4D97-AF65-F5344CB8AC3E}">
        <p14:creationId xmlns:p14="http://schemas.microsoft.com/office/powerpoint/2010/main" val="318193919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771800" y="123478"/>
            <a:ext cx="5638800" cy="1160463"/>
          </a:xfrm>
        </p:spPr>
        <p:txBody>
          <a:bodyPr/>
          <a:lstStyle/>
          <a:p>
            <a:r>
              <a:rPr lang="en-US" dirty="0" smtClean="0"/>
              <a:t>How it works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784" y="1491630"/>
            <a:ext cx="5526782" cy="2703099"/>
          </a:xfrm>
          <a:prstGeom prst="rect">
            <a:avLst/>
          </a:prstGeom>
        </p:spPr>
      </p:pic>
      <p:sp>
        <p:nvSpPr>
          <p:cNvPr id="18" name="Rectangle 17"/>
          <p:cNvSpPr/>
          <p:nvPr/>
        </p:nvSpPr>
        <p:spPr>
          <a:xfrm>
            <a:off x="323528" y="1831925"/>
            <a:ext cx="1885453" cy="800219"/>
          </a:xfrm>
          <a:prstGeom prst="rect">
            <a:avLst/>
          </a:prstGeom>
        </p:spPr>
        <p:txBody>
          <a:bodyPr wrap="none">
            <a:spAutoFit/>
          </a:bodyPr>
          <a:lstStyle/>
          <a:p>
            <a:r>
              <a:rPr lang="en" sz="2400" dirty="0" smtClean="0">
                <a:solidFill>
                  <a:srgbClr val="00B0F0"/>
                </a:solidFill>
                <a:latin typeface="Andalus" pitchFamily="18" charset="-78"/>
                <a:cs typeface="Andalus" pitchFamily="18" charset="-78"/>
              </a:rPr>
              <a:t>More details :</a:t>
            </a:r>
          </a:p>
          <a:p>
            <a:r>
              <a:rPr lang="en" sz="2200" dirty="0" smtClean="0">
                <a:solidFill>
                  <a:schemeClr val="bg1">
                    <a:lumMod val="85000"/>
                  </a:schemeClr>
                </a:solidFill>
                <a:latin typeface="Andalus" pitchFamily="18" charset="-78"/>
                <a:cs typeface="Andalus" pitchFamily="18" charset="-78"/>
              </a:rPr>
              <a:t>Admin Side</a:t>
            </a:r>
            <a:endParaRPr lang="en-US" sz="2200" dirty="0">
              <a:solidFill>
                <a:schemeClr val="bg1">
                  <a:lumMod val="85000"/>
                </a:schemeClr>
              </a:solidFill>
            </a:endParaRPr>
          </a:p>
        </p:txBody>
      </p:sp>
    </p:spTree>
    <p:extLst>
      <p:ext uri="{BB962C8B-B14F-4D97-AF65-F5344CB8AC3E}">
        <p14:creationId xmlns:p14="http://schemas.microsoft.com/office/powerpoint/2010/main" val="119753108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58"/>
        <p:cNvGrpSpPr/>
        <p:nvPr/>
      </p:nvGrpSpPr>
      <p:grpSpPr>
        <a:xfrm>
          <a:off x="0" y="0"/>
          <a:ext cx="0" cy="0"/>
          <a:chOff x="0" y="0"/>
          <a:chExt cx="0" cy="0"/>
        </a:xfrm>
      </p:grpSpPr>
      <p:sp>
        <p:nvSpPr>
          <p:cNvPr id="1659" name="Shape 1659"/>
          <p:cNvSpPr/>
          <p:nvPr/>
        </p:nvSpPr>
        <p:spPr>
          <a:xfrm>
            <a:off x="3628879" y="946152"/>
            <a:ext cx="4927316" cy="3076921"/>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61" name="Shape 1661"/>
          <p:cNvSpPr txBox="1">
            <a:spLocks noGrp="1"/>
          </p:cNvSpPr>
          <p:nvPr>
            <p:ph type="body" idx="4294967295"/>
          </p:nvPr>
        </p:nvSpPr>
        <p:spPr>
          <a:xfrm>
            <a:off x="567539" y="3363838"/>
            <a:ext cx="2838299" cy="909953"/>
          </a:xfrm>
          <a:prstGeom prst="rect">
            <a:avLst/>
          </a:prstGeom>
          <a:noFill/>
          <a:ln>
            <a:noFill/>
          </a:ln>
        </p:spPr>
        <p:txBody>
          <a:bodyPr lIns="91425" tIns="91425" rIns="91425" bIns="91425" anchor="b" anchorCtr="0">
            <a:noAutofit/>
          </a:bodyPr>
          <a:lstStyle/>
          <a:p>
            <a:pPr lvl="0" rtl="0">
              <a:spcBef>
                <a:spcPts val="0"/>
              </a:spcBef>
              <a:buNone/>
            </a:pPr>
            <a:endParaRPr lang="en" sz="2400" b="1" dirty="0" smtClean="0">
              <a:solidFill>
                <a:srgbClr val="19BBD5"/>
              </a:solidFill>
              <a:latin typeface="Andalus" pitchFamily="18" charset="-78"/>
              <a:cs typeface="Andalus" pitchFamily="18" charset="-78"/>
            </a:endParaRPr>
          </a:p>
          <a:p>
            <a:pPr lvl="0" rtl="0">
              <a:spcBef>
                <a:spcPts val="0"/>
              </a:spcBef>
              <a:buNone/>
            </a:pPr>
            <a:endParaRPr lang="en" sz="2400" b="1" dirty="0">
              <a:solidFill>
                <a:srgbClr val="19BBD5"/>
              </a:solidFill>
              <a:latin typeface="Andalus" pitchFamily="18" charset="-78"/>
              <a:cs typeface="Andalus" pitchFamily="18" charset="-78"/>
            </a:endParaRPr>
          </a:p>
          <a:p>
            <a:pPr lvl="0" rtl="0">
              <a:spcBef>
                <a:spcPts val="0"/>
              </a:spcBef>
              <a:buNone/>
            </a:pPr>
            <a:endParaRPr lang="en" sz="2400" b="1" dirty="0" smtClean="0">
              <a:solidFill>
                <a:srgbClr val="19BBD5"/>
              </a:solidFill>
              <a:latin typeface="Andalus" pitchFamily="18" charset="-78"/>
              <a:cs typeface="Andalus" pitchFamily="18" charset="-78"/>
            </a:endParaRPr>
          </a:p>
          <a:p>
            <a:pPr lvl="0" rtl="0">
              <a:spcBef>
                <a:spcPts val="0"/>
              </a:spcBef>
              <a:buNone/>
            </a:pPr>
            <a:r>
              <a:rPr lang="en" sz="2400" b="1" dirty="0">
                <a:solidFill>
                  <a:srgbClr val="19BBD5"/>
                </a:solidFill>
                <a:latin typeface="Andalus" pitchFamily="18" charset="-78"/>
                <a:cs typeface="Andalus" pitchFamily="18" charset="-78"/>
              </a:rPr>
              <a:t> </a:t>
            </a:r>
            <a:endParaRPr lang="en" sz="2400" b="1" dirty="0" smtClean="0">
              <a:solidFill>
                <a:srgbClr val="19BBD5"/>
              </a:solidFill>
              <a:latin typeface="Andalus" pitchFamily="18" charset="-78"/>
              <a:cs typeface="Andalus" pitchFamily="18" charset="-78"/>
            </a:endParaRPr>
          </a:p>
          <a:p>
            <a:pPr lvl="0" rtl="0">
              <a:spcBef>
                <a:spcPts val="0"/>
              </a:spcBef>
              <a:buNone/>
            </a:pPr>
            <a:endParaRPr lang="en" sz="2400" b="1" dirty="0">
              <a:solidFill>
                <a:srgbClr val="19BBD5"/>
              </a:solidFill>
              <a:latin typeface="Andalus" pitchFamily="18" charset="-78"/>
              <a:cs typeface="Andalus" pitchFamily="18" charset="-78"/>
            </a:endParaRPr>
          </a:p>
          <a:p>
            <a:pPr lvl="0" rtl="0">
              <a:spcBef>
                <a:spcPts val="0"/>
              </a:spcBef>
              <a:buNone/>
            </a:pPr>
            <a:endParaRPr lang="en" sz="2400" b="1" dirty="0" smtClean="0">
              <a:solidFill>
                <a:srgbClr val="19BBD5"/>
              </a:solidFill>
              <a:latin typeface="Andalus" pitchFamily="18" charset="-78"/>
              <a:cs typeface="Andalus" pitchFamily="18" charset="-78"/>
            </a:endParaRPr>
          </a:p>
          <a:p>
            <a:pPr lvl="0" rtl="0">
              <a:spcBef>
                <a:spcPts val="0"/>
              </a:spcBef>
              <a:buNone/>
            </a:pPr>
            <a:endParaRPr lang="en" sz="2400" b="1" dirty="0">
              <a:solidFill>
                <a:srgbClr val="19BBD5"/>
              </a:solidFill>
              <a:latin typeface="Andalus" pitchFamily="18" charset="-78"/>
              <a:cs typeface="Andalus" pitchFamily="18" charset="-78"/>
            </a:endParaRPr>
          </a:p>
          <a:p>
            <a:pPr lvl="0" rtl="0">
              <a:spcBef>
                <a:spcPts val="0"/>
              </a:spcBef>
              <a:buNone/>
            </a:pPr>
            <a:r>
              <a:rPr lang="en" sz="2400" b="1" dirty="0" smtClean="0">
                <a:solidFill>
                  <a:srgbClr val="19BBD5"/>
                </a:solidFill>
                <a:latin typeface="Andalus" pitchFamily="18" charset="-78"/>
                <a:cs typeface="Andalus" pitchFamily="18" charset="-78"/>
              </a:rPr>
              <a:t>Web Application:</a:t>
            </a:r>
          </a:p>
          <a:p>
            <a:pPr lvl="0" rtl="0">
              <a:spcBef>
                <a:spcPts val="0"/>
              </a:spcBef>
              <a:buNone/>
            </a:pPr>
            <a:r>
              <a:rPr lang="en-US" sz="2400" b="1" dirty="0" smtClean="0">
                <a:solidFill>
                  <a:schemeClr val="bg1"/>
                </a:solidFill>
                <a:latin typeface="Andalus" pitchFamily="18" charset="-78"/>
                <a:cs typeface="Andalus" pitchFamily="18" charset="-78"/>
              </a:rPr>
              <a:t>T</a:t>
            </a:r>
            <a:r>
              <a:rPr lang="en" sz="2400" b="1" dirty="0" smtClean="0">
                <a:solidFill>
                  <a:schemeClr val="bg1"/>
                </a:solidFill>
                <a:latin typeface="Andalus" pitchFamily="18" charset="-78"/>
                <a:cs typeface="Andalus" pitchFamily="18" charset="-78"/>
              </a:rPr>
              <a:t>o start posting a job and arranging interviews the company must log in to its own profile</a:t>
            </a:r>
          </a:p>
          <a:p>
            <a:pPr lvl="0" rtl="0">
              <a:spcBef>
                <a:spcPts val="0"/>
              </a:spcBef>
              <a:buNone/>
            </a:pPr>
            <a:endParaRPr lang="en" sz="2400" b="1" dirty="0">
              <a:solidFill>
                <a:schemeClr val="bg1"/>
              </a:solidFill>
              <a:latin typeface="Andalus" pitchFamily="18" charset="-78"/>
              <a:cs typeface="Andalus" pitchFamily="18" charset="-78"/>
            </a:endParaRPr>
          </a:p>
        </p:txBody>
      </p:sp>
      <p:grpSp>
        <p:nvGrpSpPr>
          <p:cNvPr id="1662" name="Shape 1662"/>
          <p:cNvGrpSpPr/>
          <p:nvPr/>
        </p:nvGrpSpPr>
        <p:grpSpPr>
          <a:xfrm>
            <a:off x="707161" y="503826"/>
            <a:ext cx="318996" cy="307210"/>
            <a:chOff x="2583325" y="2972875"/>
            <a:chExt cx="462850" cy="445750"/>
          </a:xfrm>
        </p:grpSpPr>
        <p:sp>
          <p:nvSpPr>
            <p:cNvPr id="1663" name="Shape 1663"/>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664" name="Shape 1664"/>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1920" y="1131590"/>
            <a:ext cx="4481234" cy="22322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58"/>
        <p:cNvGrpSpPr/>
        <p:nvPr/>
      </p:nvGrpSpPr>
      <p:grpSpPr>
        <a:xfrm>
          <a:off x="0" y="0"/>
          <a:ext cx="0" cy="0"/>
          <a:chOff x="0" y="0"/>
          <a:chExt cx="0" cy="0"/>
        </a:xfrm>
      </p:grpSpPr>
      <p:sp>
        <p:nvSpPr>
          <p:cNvPr id="1659" name="Shape 1659"/>
          <p:cNvSpPr/>
          <p:nvPr/>
        </p:nvSpPr>
        <p:spPr>
          <a:xfrm>
            <a:off x="3619500" y="358924"/>
            <a:ext cx="4927316" cy="3835971"/>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61" name="Shape 1661"/>
          <p:cNvSpPr txBox="1">
            <a:spLocks noGrp="1"/>
          </p:cNvSpPr>
          <p:nvPr>
            <p:ph type="body" idx="4294967295"/>
          </p:nvPr>
        </p:nvSpPr>
        <p:spPr>
          <a:xfrm>
            <a:off x="467544" y="1923678"/>
            <a:ext cx="2838299" cy="909953"/>
          </a:xfrm>
          <a:prstGeom prst="rect">
            <a:avLst/>
          </a:prstGeom>
          <a:noFill/>
          <a:ln>
            <a:noFill/>
          </a:ln>
        </p:spPr>
        <p:txBody>
          <a:bodyPr lIns="91425" tIns="91425" rIns="91425" bIns="91425" anchor="b" anchorCtr="0">
            <a:noAutofit/>
          </a:bodyPr>
          <a:lstStyle/>
          <a:p>
            <a:pPr lvl="0" rtl="0">
              <a:spcBef>
                <a:spcPts val="0"/>
              </a:spcBef>
              <a:buNone/>
            </a:pPr>
            <a:r>
              <a:rPr lang="en" sz="2400" b="1" dirty="0" smtClean="0">
                <a:solidFill>
                  <a:srgbClr val="19BBD5"/>
                </a:solidFill>
                <a:latin typeface="Andalus" pitchFamily="18" charset="-78"/>
                <a:cs typeface="Andalus" pitchFamily="18" charset="-78"/>
              </a:rPr>
              <a:t>Web Application:</a:t>
            </a:r>
          </a:p>
          <a:p>
            <a:pPr lvl="0" rtl="0">
              <a:spcBef>
                <a:spcPts val="0"/>
              </a:spcBef>
              <a:buNone/>
            </a:pPr>
            <a:r>
              <a:rPr lang="en-US" sz="2400" b="1" dirty="0" smtClean="0">
                <a:solidFill>
                  <a:schemeClr val="bg1"/>
                </a:solidFill>
                <a:latin typeface="Andalus" pitchFamily="18" charset="-78"/>
                <a:cs typeface="Andalus" pitchFamily="18" charset="-78"/>
              </a:rPr>
              <a:t>Company Profile Page.</a:t>
            </a:r>
            <a:endParaRPr lang="en" sz="2400" b="1" dirty="0">
              <a:solidFill>
                <a:schemeClr val="bg1"/>
              </a:solidFill>
              <a:latin typeface="Andalus" pitchFamily="18" charset="-78"/>
              <a:cs typeface="Andalus" pitchFamily="18" charset="-78"/>
            </a:endParaRPr>
          </a:p>
        </p:txBody>
      </p:sp>
      <p:grpSp>
        <p:nvGrpSpPr>
          <p:cNvPr id="1662" name="Shape 1662"/>
          <p:cNvGrpSpPr/>
          <p:nvPr/>
        </p:nvGrpSpPr>
        <p:grpSpPr>
          <a:xfrm>
            <a:off x="707161" y="503826"/>
            <a:ext cx="318996" cy="307210"/>
            <a:chOff x="2583325" y="2972875"/>
            <a:chExt cx="462850" cy="445750"/>
          </a:xfrm>
        </p:grpSpPr>
        <p:sp>
          <p:nvSpPr>
            <p:cNvPr id="1663" name="Shape 1663"/>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664" name="Shape 1664"/>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1920" y="627534"/>
            <a:ext cx="4464496" cy="2808312"/>
          </a:xfrm>
          <a:prstGeom prst="rect">
            <a:avLst/>
          </a:prstGeom>
        </p:spPr>
      </p:pic>
    </p:spTree>
    <p:extLst>
      <p:ext uri="{BB962C8B-B14F-4D97-AF65-F5344CB8AC3E}">
        <p14:creationId xmlns:p14="http://schemas.microsoft.com/office/powerpoint/2010/main" val="2817900684"/>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637"/>
          <p:cNvSpPr/>
          <p:nvPr/>
        </p:nvSpPr>
        <p:spPr>
          <a:xfrm>
            <a:off x="3249589" y="839000"/>
            <a:ext cx="1888499" cy="3356100"/>
          </a:xfrm>
          <a:prstGeom prst="rect">
            <a:avLst/>
          </a:prstGeom>
          <a:noFill/>
          <a:ln>
            <a:noFill/>
          </a:ln>
        </p:spPr>
        <p:txBody>
          <a:bodyPr lIns="91425" tIns="91425" rIns="91425" bIns="91425" anchor="ctr" anchorCtr="0">
            <a:noAutofit/>
          </a:bodyPr>
          <a:lstStyle/>
          <a:p>
            <a:pPr lvl="0" algn="ctr">
              <a:spcBef>
                <a:spcPts val="0"/>
              </a:spcBef>
              <a:buNone/>
            </a:pPr>
            <a:endParaRPr lang="en" sz="1000" dirty="0">
              <a:solidFill>
                <a:srgbClr val="C6DAEC"/>
              </a:solidFill>
              <a:latin typeface="Muli"/>
              <a:ea typeface="Muli"/>
              <a:cs typeface="Muli"/>
              <a:sym typeface="Muli"/>
            </a:endParaRPr>
          </a:p>
        </p:txBody>
      </p:sp>
      <p:sp>
        <p:nvSpPr>
          <p:cNvPr id="6" name="Shape 1646"/>
          <p:cNvSpPr/>
          <p:nvPr/>
        </p:nvSpPr>
        <p:spPr>
          <a:xfrm>
            <a:off x="764398" y="480276"/>
            <a:ext cx="204520" cy="354334"/>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7" name="Shape 1661"/>
          <p:cNvSpPr txBox="1">
            <a:spLocks/>
          </p:cNvSpPr>
          <p:nvPr/>
        </p:nvSpPr>
        <p:spPr>
          <a:xfrm>
            <a:off x="143271" y="1978155"/>
            <a:ext cx="2838299" cy="909953"/>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1pPr>
            <a:lvl2pPr marR="0" lvl="1" algn="l" rtl="0">
              <a:lnSpc>
                <a:spcPct val="100000"/>
              </a:lnSpc>
              <a:spcBef>
                <a:spcPts val="48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2pPr>
            <a:lvl3pPr marR="0" lvl="2" algn="l" rtl="0">
              <a:lnSpc>
                <a:spcPct val="100000"/>
              </a:lnSpc>
              <a:spcBef>
                <a:spcPts val="48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3pPr>
            <a:lvl4pPr marR="0" lvl="3" algn="l" rtl="0">
              <a:lnSpc>
                <a:spcPct val="100000"/>
              </a:lnSpc>
              <a:spcBef>
                <a:spcPts val="360"/>
              </a:spcBef>
              <a:spcAft>
                <a:spcPts val="0"/>
              </a:spcAft>
              <a:buClr>
                <a:srgbClr val="19BBD5"/>
              </a:buClr>
              <a:buFont typeface="Muli"/>
              <a:buNone/>
              <a:defRPr sz="1400" b="0" i="0" u="none" strike="noStrike" cap="none">
                <a:solidFill>
                  <a:srgbClr val="C6DAEC"/>
                </a:solidFill>
                <a:latin typeface="Muli"/>
                <a:ea typeface="Muli"/>
                <a:cs typeface="Muli"/>
                <a:sym typeface="Muli"/>
                <a:rtl val="0"/>
              </a:defRPr>
            </a:lvl4pPr>
            <a:lvl5pPr marR="0" lvl="4" algn="l" rtl="0">
              <a:lnSpc>
                <a:spcPct val="100000"/>
              </a:lnSpc>
              <a:spcBef>
                <a:spcPts val="360"/>
              </a:spcBef>
              <a:spcAft>
                <a:spcPts val="0"/>
              </a:spcAft>
              <a:buClr>
                <a:srgbClr val="19BBD5"/>
              </a:buClr>
              <a:buFont typeface="Muli"/>
              <a:buNone/>
              <a:defRPr sz="1400" b="0" i="0" u="none" strike="noStrike" cap="none">
                <a:solidFill>
                  <a:srgbClr val="C6DAEC"/>
                </a:solidFill>
                <a:latin typeface="Muli"/>
                <a:ea typeface="Muli"/>
                <a:cs typeface="Muli"/>
                <a:sym typeface="Muli"/>
                <a:rtl val="0"/>
              </a:defRPr>
            </a:lvl5pPr>
            <a:lvl6pPr marR="0" lvl="5"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6pPr>
            <a:lvl7pPr marR="0" lvl="6"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7pPr>
            <a:lvl8pPr marR="0" lvl="7"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8pPr>
            <a:lvl9pPr marR="0" lvl="8"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9pPr>
          </a:lstStyle>
          <a:p>
            <a:pPr>
              <a:spcBef>
                <a:spcPts val="0"/>
              </a:spcBef>
              <a:buNone/>
            </a:pPr>
            <a:r>
              <a:rPr lang="en" sz="2400" b="1" dirty="0" smtClean="0">
                <a:solidFill>
                  <a:srgbClr val="19BBD5"/>
                </a:solidFill>
                <a:latin typeface="Andalus" pitchFamily="18" charset="-78"/>
                <a:cs typeface="Andalus" pitchFamily="18" charset="-78"/>
              </a:rPr>
              <a:t>Web Application:  </a:t>
            </a:r>
          </a:p>
          <a:p>
            <a:pPr>
              <a:spcBef>
                <a:spcPts val="0"/>
              </a:spcBef>
              <a:buNone/>
            </a:pPr>
            <a:r>
              <a:rPr lang="en-US" sz="2200" b="1" dirty="0" smtClean="0">
                <a:solidFill>
                  <a:schemeClr val="bg1">
                    <a:lumMod val="85000"/>
                  </a:schemeClr>
                </a:solidFill>
                <a:latin typeface="Andalus" pitchFamily="18" charset="-78"/>
                <a:cs typeface="Andalus" pitchFamily="18" charset="-78"/>
              </a:rPr>
              <a:t>P</a:t>
            </a:r>
            <a:r>
              <a:rPr lang="en" sz="2200" b="1" dirty="0" smtClean="0">
                <a:solidFill>
                  <a:schemeClr val="bg1">
                    <a:lumMod val="85000"/>
                  </a:schemeClr>
                </a:solidFill>
                <a:latin typeface="Andalus" pitchFamily="18" charset="-78"/>
                <a:cs typeface="Andalus" pitchFamily="18" charset="-78"/>
              </a:rPr>
              <a:t>osting a job</a:t>
            </a:r>
            <a:endParaRPr lang="en" sz="2200" b="1" dirty="0">
              <a:solidFill>
                <a:schemeClr val="bg1">
                  <a:lumMod val="85000"/>
                </a:schemeClr>
              </a:solidFill>
              <a:latin typeface="Andalus" pitchFamily="18" charset="-78"/>
              <a:cs typeface="Andalus" pitchFamily="18" charset="-78"/>
            </a:endParaRPr>
          </a:p>
        </p:txBody>
      </p:sp>
      <p:sp>
        <p:nvSpPr>
          <p:cNvPr id="9" name="Shape 1659"/>
          <p:cNvSpPr/>
          <p:nvPr/>
        </p:nvSpPr>
        <p:spPr>
          <a:xfrm>
            <a:off x="2696384" y="519250"/>
            <a:ext cx="5791412" cy="3827764"/>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5" y="687086"/>
            <a:ext cx="5352549" cy="2862604"/>
          </a:xfrm>
          <a:prstGeom prst="rect">
            <a:avLst/>
          </a:prstGeom>
        </p:spPr>
      </p:pic>
    </p:spTree>
    <p:extLst>
      <p:ext uri="{BB962C8B-B14F-4D97-AF65-F5344CB8AC3E}">
        <p14:creationId xmlns:p14="http://schemas.microsoft.com/office/powerpoint/2010/main" val="697648356"/>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659"/>
          <p:cNvSpPr/>
          <p:nvPr/>
        </p:nvSpPr>
        <p:spPr>
          <a:xfrm>
            <a:off x="3059832" y="699542"/>
            <a:ext cx="5431372" cy="353973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 name="Rectangle 3"/>
          <p:cNvSpPr/>
          <p:nvPr/>
        </p:nvSpPr>
        <p:spPr>
          <a:xfrm>
            <a:off x="251520" y="2238575"/>
            <a:ext cx="2520280" cy="830997"/>
          </a:xfrm>
          <a:prstGeom prst="rect">
            <a:avLst/>
          </a:prstGeom>
        </p:spPr>
        <p:txBody>
          <a:bodyPr wrap="square">
            <a:spAutoFit/>
          </a:bodyPr>
          <a:lstStyle/>
          <a:p>
            <a:r>
              <a:rPr lang="en" sz="2400" b="1" dirty="0">
                <a:solidFill>
                  <a:srgbClr val="19BBD5"/>
                </a:solidFill>
                <a:latin typeface="Andalus" pitchFamily="18" charset="-78"/>
                <a:cs typeface="Andalus" pitchFamily="18" charset="-78"/>
              </a:rPr>
              <a:t>Web Application:  </a:t>
            </a:r>
          </a:p>
          <a:p>
            <a:r>
              <a:rPr lang="en-US" sz="2200" b="1" dirty="0" smtClean="0">
                <a:solidFill>
                  <a:schemeClr val="bg1">
                    <a:lumMod val="85000"/>
                  </a:schemeClr>
                </a:solidFill>
                <a:latin typeface="Andalus" pitchFamily="18" charset="-78"/>
                <a:cs typeface="Andalus" pitchFamily="18" charset="-78"/>
              </a:rPr>
              <a:t>Matching results</a:t>
            </a:r>
            <a:endParaRPr lang="en" sz="2200" b="1" dirty="0">
              <a:solidFill>
                <a:schemeClr val="bg1">
                  <a:lumMod val="85000"/>
                </a:schemeClr>
              </a:solidFill>
              <a:latin typeface="Andalus" pitchFamily="18" charset="-78"/>
              <a:cs typeface="Andalus" pitchFamily="18"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856" y="915566"/>
            <a:ext cx="4968552" cy="2592288"/>
          </a:xfrm>
          <a:prstGeom prst="rect">
            <a:avLst/>
          </a:prstGeom>
        </p:spPr>
      </p:pic>
    </p:spTree>
    <p:extLst>
      <p:ext uri="{BB962C8B-B14F-4D97-AF65-F5344CB8AC3E}">
        <p14:creationId xmlns:p14="http://schemas.microsoft.com/office/powerpoint/2010/main" val="2150772036"/>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659"/>
          <p:cNvSpPr/>
          <p:nvPr/>
        </p:nvSpPr>
        <p:spPr>
          <a:xfrm>
            <a:off x="3320639" y="699542"/>
            <a:ext cx="5431372" cy="353973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 name="Rectangle 3"/>
          <p:cNvSpPr/>
          <p:nvPr/>
        </p:nvSpPr>
        <p:spPr>
          <a:xfrm>
            <a:off x="168132" y="1923678"/>
            <a:ext cx="3141126" cy="1138773"/>
          </a:xfrm>
          <a:prstGeom prst="rect">
            <a:avLst/>
          </a:prstGeom>
        </p:spPr>
        <p:txBody>
          <a:bodyPr wrap="square">
            <a:spAutoFit/>
          </a:bodyPr>
          <a:lstStyle/>
          <a:p>
            <a:r>
              <a:rPr lang="en" sz="2400" b="1" dirty="0">
                <a:solidFill>
                  <a:srgbClr val="19BBD5"/>
                </a:solidFill>
                <a:latin typeface="Andalus" pitchFamily="18" charset="-78"/>
                <a:cs typeface="Andalus" pitchFamily="18" charset="-78"/>
              </a:rPr>
              <a:t>Web Application:  </a:t>
            </a:r>
            <a:endParaRPr lang="en-US" sz="2400" b="1" dirty="0" smtClean="0">
              <a:solidFill>
                <a:srgbClr val="19BBD5"/>
              </a:solidFill>
              <a:latin typeface="Andalus" pitchFamily="18" charset="-78"/>
              <a:cs typeface="Andalus" pitchFamily="18" charset="-78"/>
            </a:endParaRPr>
          </a:p>
          <a:p>
            <a:r>
              <a:rPr lang="en-US" sz="2200" b="1" dirty="0" smtClean="0">
                <a:solidFill>
                  <a:schemeClr val="bg1">
                    <a:lumMod val="85000"/>
                  </a:schemeClr>
                </a:solidFill>
                <a:latin typeface="Andalus" pitchFamily="18" charset="-78"/>
                <a:cs typeface="Andalus" pitchFamily="18" charset="-78"/>
              </a:rPr>
              <a:t>Arranging an interview </a:t>
            </a:r>
          </a:p>
          <a:p>
            <a:r>
              <a:rPr lang="en-US" sz="2200" b="1" dirty="0" smtClean="0">
                <a:solidFill>
                  <a:schemeClr val="bg1">
                    <a:lumMod val="85000"/>
                  </a:schemeClr>
                </a:solidFill>
                <a:latin typeface="Andalus" pitchFamily="18" charset="-78"/>
                <a:cs typeface="Andalus" pitchFamily="18" charset="-78"/>
              </a:rPr>
              <a:t>with a single applicant</a:t>
            </a:r>
            <a:endParaRPr lang="en" sz="2200" b="1" dirty="0">
              <a:solidFill>
                <a:schemeClr val="bg1">
                  <a:lumMod val="85000"/>
                </a:schemeClr>
              </a:solidFill>
              <a:latin typeface="Andalus" pitchFamily="18" charset="-78"/>
              <a:cs typeface="Andalus" pitchFamily="18"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4440" y="915566"/>
            <a:ext cx="4923769" cy="2592288"/>
          </a:xfrm>
          <a:prstGeom prst="rect">
            <a:avLst/>
          </a:prstGeom>
        </p:spPr>
      </p:pic>
    </p:spTree>
    <p:extLst>
      <p:ext uri="{BB962C8B-B14F-4D97-AF65-F5344CB8AC3E}">
        <p14:creationId xmlns:p14="http://schemas.microsoft.com/office/powerpoint/2010/main" val="879046133"/>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659"/>
          <p:cNvSpPr/>
          <p:nvPr/>
        </p:nvSpPr>
        <p:spPr>
          <a:xfrm>
            <a:off x="3320639" y="699542"/>
            <a:ext cx="5431372" cy="353973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 name="Rectangle 4"/>
          <p:cNvSpPr/>
          <p:nvPr/>
        </p:nvSpPr>
        <p:spPr>
          <a:xfrm>
            <a:off x="107504" y="1946188"/>
            <a:ext cx="3236612" cy="1138773"/>
          </a:xfrm>
          <a:prstGeom prst="rect">
            <a:avLst/>
          </a:prstGeom>
        </p:spPr>
        <p:txBody>
          <a:bodyPr wrap="square">
            <a:spAutoFit/>
          </a:bodyPr>
          <a:lstStyle/>
          <a:p>
            <a:r>
              <a:rPr lang="en" sz="2400" b="1" dirty="0">
                <a:solidFill>
                  <a:srgbClr val="19BBD5"/>
                </a:solidFill>
                <a:latin typeface="Andalus" pitchFamily="18" charset="-78"/>
                <a:cs typeface="Andalus" pitchFamily="18" charset="-78"/>
              </a:rPr>
              <a:t>Web Application:  </a:t>
            </a:r>
          </a:p>
          <a:p>
            <a:r>
              <a:rPr lang="en-US" sz="2200" b="1" dirty="0" smtClean="0">
                <a:solidFill>
                  <a:schemeClr val="bg1">
                    <a:lumMod val="85000"/>
                  </a:schemeClr>
                </a:solidFill>
                <a:latin typeface="Andalus" pitchFamily="18" charset="-78"/>
                <a:cs typeface="Andalus" pitchFamily="18" charset="-78"/>
              </a:rPr>
              <a:t>Arranging </a:t>
            </a:r>
            <a:r>
              <a:rPr lang="en-US" sz="2200" b="1" dirty="0">
                <a:solidFill>
                  <a:schemeClr val="bg1">
                    <a:lumMod val="85000"/>
                  </a:schemeClr>
                </a:solidFill>
                <a:latin typeface="Andalus" pitchFamily="18" charset="-78"/>
                <a:cs typeface="Andalus" pitchFamily="18" charset="-78"/>
              </a:rPr>
              <a:t>an interview </a:t>
            </a:r>
          </a:p>
          <a:p>
            <a:r>
              <a:rPr lang="en-US" sz="2200" b="1" dirty="0">
                <a:solidFill>
                  <a:schemeClr val="bg1">
                    <a:lumMod val="85000"/>
                  </a:schemeClr>
                </a:solidFill>
                <a:latin typeface="Andalus" pitchFamily="18" charset="-78"/>
                <a:cs typeface="Andalus" pitchFamily="18" charset="-78"/>
              </a:rPr>
              <a:t>w</a:t>
            </a:r>
            <a:r>
              <a:rPr lang="en-US" sz="2200" b="1" dirty="0" smtClean="0">
                <a:solidFill>
                  <a:schemeClr val="bg1">
                    <a:lumMod val="85000"/>
                  </a:schemeClr>
                </a:solidFill>
                <a:latin typeface="Andalus" pitchFamily="18" charset="-78"/>
                <a:cs typeface="Andalus" pitchFamily="18" charset="-78"/>
              </a:rPr>
              <a:t>ith multiple applicants</a:t>
            </a:r>
            <a:endParaRPr lang="en" sz="2200" b="1" dirty="0">
              <a:solidFill>
                <a:schemeClr val="bg1">
                  <a:lumMod val="85000"/>
                </a:schemeClr>
              </a:solidFill>
              <a:latin typeface="Andalus" pitchFamily="18" charset="-78"/>
              <a:cs typeface="Andalus" pitchFamily="18"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88" y="890138"/>
            <a:ext cx="4968552" cy="2617716"/>
          </a:xfrm>
          <a:prstGeom prst="rect">
            <a:avLst/>
          </a:prstGeom>
        </p:spPr>
      </p:pic>
    </p:spTree>
    <p:extLst>
      <p:ext uri="{BB962C8B-B14F-4D97-AF65-F5344CB8AC3E}">
        <p14:creationId xmlns:p14="http://schemas.microsoft.com/office/powerpoint/2010/main" val="4264354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sp>
        <p:nvSpPr>
          <p:cNvPr id="1447" name="Shape 1447"/>
          <p:cNvSpPr txBox="1">
            <a:spLocks noGrp="1"/>
          </p:cNvSpPr>
          <p:nvPr>
            <p:ph type="ctrTitle" idx="4294967295"/>
          </p:nvPr>
        </p:nvSpPr>
        <p:spPr>
          <a:xfrm>
            <a:off x="4045397" y="530401"/>
            <a:ext cx="4991099" cy="1159799"/>
          </a:xfrm>
          <a:prstGeom prst="rect">
            <a:avLst/>
          </a:prstGeom>
          <a:noFill/>
          <a:ln>
            <a:noFill/>
          </a:ln>
        </p:spPr>
        <p:txBody>
          <a:bodyPr lIns="91425" tIns="91425" rIns="91425" bIns="91425" anchor="t" anchorCtr="0">
            <a:noAutofit/>
          </a:bodyPr>
          <a:lstStyle/>
          <a:p>
            <a:pPr lvl="0" rtl="0">
              <a:spcBef>
                <a:spcPts val="0"/>
              </a:spcBef>
              <a:buNone/>
            </a:pPr>
            <a:r>
              <a:rPr lang="en" sz="6000" b="1" dirty="0" smtClean="0">
                <a:latin typeface="Andalus" pitchFamily="18" charset="-78"/>
                <a:cs typeface="Andalus" pitchFamily="18" charset="-78"/>
              </a:rPr>
              <a:t>OutLine</a:t>
            </a:r>
            <a:endParaRPr lang="en" sz="6000" b="1" dirty="0">
              <a:latin typeface="Andalus" pitchFamily="18" charset="-78"/>
              <a:cs typeface="Andalus" pitchFamily="18" charset="-78"/>
            </a:endParaRPr>
          </a:p>
        </p:txBody>
      </p:sp>
      <p:grpSp>
        <p:nvGrpSpPr>
          <p:cNvPr id="1449" name="Shape 1449"/>
          <p:cNvGrpSpPr/>
          <p:nvPr/>
        </p:nvGrpSpPr>
        <p:grpSpPr>
          <a:xfrm flipH="1">
            <a:off x="624221" y="658637"/>
            <a:ext cx="3112543" cy="2696443"/>
            <a:chOff x="4088875" y="1431100"/>
            <a:chExt cx="3293000" cy="2852775"/>
          </a:xfrm>
        </p:grpSpPr>
        <p:sp>
          <p:nvSpPr>
            <p:cNvPr id="1450" name="Shape 1450"/>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1451" name="Shape 1451"/>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1452" name="Shape 1452"/>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1453" name="Shape 1453"/>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1454" name="Shape 1454"/>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1455" name="Shape 1455"/>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1456" name="Shape 1456"/>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457" name="Shape 1457"/>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458" name="Shape 1458"/>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1459" name="Shape 1459"/>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1460" name="Shape 1460"/>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1461" name="Shape 1461"/>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1462" name="Shape 1462"/>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463" name="Shape 1463"/>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464" name="Shape 1464"/>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465" name="Shape 1465"/>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466" name="Shape 1466"/>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467" name="Shape 1467"/>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468" name="Shape 1468"/>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469" name="Shape 1469"/>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470" name="Shape 1470"/>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471" name="Shape 1471"/>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472" name="Shape 1472"/>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473" name="Shape 1473"/>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474" name="Shape 1474"/>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475" name="Shape 1475"/>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476" name="Shape 1476"/>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477" name="Shape 1477"/>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478" name="Shape 1478"/>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479" name="Shape 1479"/>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480" name="Shape 1480"/>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481" name="Shape 1481"/>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482" name="Shape 1482"/>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483" name="Shape 1483"/>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484" name="Shape 1484"/>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485" name="Shape 1485"/>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486" name="Shape 1486"/>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487" name="Shape 1487"/>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488" name="Shape 1488"/>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489" name="Shape 1489"/>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490" name="Shape 1490"/>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491" name="Shape 1491"/>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1492" name="Shape 1492"/>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1493" name="Shape 1493"/>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1494" name="Shape 1494"/>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1495" name="Shape 1495"/>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1496" name="Shape 1496"/>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pic>
        <p:nvPicPr>
          <p:cNvPr id="10242" name="Picture 2" descr="notepad, notes, reminder, to do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5807" y="1110301"/>
            <a:ext cx="1614612" cy="1614613"/>
          </a:xfrm>
          <a:prstGeom prst="rect">
            <a:avLst/>
          </a:prstGeom>
          <a:noFill/>
          <a:extLst>
            <a:ext uri="{909E8E84-426E-40DD-AFC4-6F175D3DCCD1}">
              <a14:hiddenFill xmlns:a14="http://schemas.microsoft.com/office/drawing/2010/main">
                <a:solidFill>
                  <a:srgbClr val="FFFFFF"/>
                </a:solidFill>
              </a14:hiddenFill>
            </a:ext>
          </a:extLst>
        </p:spPr>
      </p:pic>
      <p:sp>
        <p:nvSpPr>
          <p:cNvPr id="54" name="Shape 1414"/>
          <p:cNvSpPr txBox="1"/>
          <p:nvPr/>
        </p:nvSpPr>
        <p:spPr>
          <a:xfrm>
            <a:off x="4139952" y="1468900"/>
            <a:ext cx="4032448" cy="3159224"/>
          </a:xfrm>
          <a:prstGeom prst="rect">
            <a:avLst/>
          </a:prstGeom>
          <a:noFill/>
          <a:ln>
            <a:noFill/>
          </a:ln>
        </p:spPr>
        <p:txBody>
          <a:bodyPr lIns="91425" tIns="91425" rIns="91425" bIns="91425" anchor="t" anchorCtr="0">
            <a:noAutofit/>
          </a:bodyPr>
          <a:lstStyle/>
          <a:p>
            <a:pPr marL="171450" lvl="0" indent="-171450" rtl="0">
              <a:spcBef>
                <a:spcPts val="600"/>
              </a:spcBef>
              <a:buFont typeface="Wingdings" pitchFamily="2" charset="2"/>
              <a:buChar char="q"/>
            </a:pPr>
            <a:r>
              <a:rPr lang="en" sz="2000" b="1" dirty="0" smtClean="0">
                <a:solidFill>
                  <a:srgbClr val="C6DAEC"/>
                </a:solidFill>
                <a:latin typeface="MS PGothic" pitchFamily="34" charset="-128"/>
                <a:ea typeface="MS PGothic" pitchFamily="34" charset="-128"/>
                <a:cs typeface="Muli"/>
                <a:sym typeface="Muli"/>
              </a:rPr>
              <a:t>Introduction.</a:t>
            </a:r>
          </a:p>
          <a:p>
            <a:pPr marL="171450" lvl="0" indent="-171450" rtl="0">
              <a:spcBef>
                <a:spcPts val="600"/>
              </a:spcBef>
              <a:buFont typeface="Wingdings" pitchFamily="2" charset="2"/>
              <a:buChar char="q"/>
            </a:pPr>
            <a:r>
              <a:rPr lang="en" sz="2000" b="1" dirty="0" smtClean="0">
                <a:solidFill>
                  <a:srgbClr val="C6DAEC"/>
                </a:solidFill>
                <a:latin typeface="MS PGothic" pitchFamily="34" charset="-128"/>
                <a:ea typeface="MS PGothic" pitchFamily="34" charset="-128"/>
                <a:cs typeface="Muli"/>
                <a:sym typeface="Muli"/>
              </a:rPr>
              <a:t>Problem.</a:t>
            </a:r>
          </a:p>
          <a:p>
            <a:pPr marL="171450" lvl="0" indent="-171450" rtl="0">
              <a:spcBef>
                <a:spcPts val="600"/>
              </a:spcBef>
              <a:buFont typeface="Wingdings" pitchFamily="2" charset="2"/>
              <a:buChar char="q"/>
            </a:pPr>
            <a:r>
              <a:rPr lang="en" sz="2000" b="1" dirty="0" smtClean="0">
                <a:solidFill>
                  <a:srgbClr val="C6DAEC"/>
                </a:solidFill>
                <a:latin typeface="MS PGothic" pitchFamily="34" charset="-128"/>
                <a:ea typeface="MS PGothic" pitchFamily="34" charset="-128"/>
                <a:cs typeface="Muli"/>
                <a:sym typeface="Muli"/>
              </a:rPr>
              <a:t>Solution.</a:t>
            </a:r>
          </a:p>
          <a:p>
            <a:pPr marL="171450" lvl="0" indent="-171450" rtl="0">
              <a:spcBef>
                <a:spcPts val="600"/>
              </a:spcBef>
              <a:buFont typeface="Wingdings" pitchFamily="2" charset="2"/>
              <a:buChar char="q"/>
            </a:pPr>
            <a:r>
              <a:rPr lang="en" sz="2000" b="1" dirty="0" smtClean="0">
                <a:solidFill>
                  <a:srgbClr val="C6DAEC"/>
                </a:solidFill>
                <a:latin typeface="MS PGothic" pitchFamily="34" charset="-128"/>
                <a:ea typeface="MS PGothic" pitchFamily="34" charset="-128"/>
                <a:cs typeface="Muli"/>
                <a:sym typeface="Muli"/>
              </a:rPr>
              <a:t>Tools And Technologies.</a:t>
            </a:r>
          </a:p>
          <a:p>
            <a:pPr marL="171450" lvl="0" indent="-171450" rtl="0">
              <a:spcBef>
                <a:spcPts val="600"/>
              </a:spcBef>
              <a:buFont typeface="Wingdings" pitchFamily="2" charset="2"/>
              <a:buChar char="q"/>
            </a:pPr>
            <a:r>
              <a:rPr lang="en-US" sz="2000" b="1" dirty="0" smtClean="0">
                <a:solidFill>
                  <a:srgbClr val="C6DAEC"/>
                </a:solidFill>
                <a:latin typeface="MS PGothic" pitchFamily="34" charset="-128"/>
                <a:ea typeface="MS PGothic" pitchFamily="34" charset="-128"/>
                <a:cs typeface="Muli"/>
                <a:sym typeface="Muli"/>
              </a:rPr>
              <a:t>How it works</a:t>
            </a:r>
            <a:r>
              <a:rPr lang="en" sz="2000" b="1" dirty="0" smtClean="0">
                <a:solidFill>
                  <a:srgbClr val="C6DAEC"/>
                </a:solidFill>
                <a:latin typeface="MS PGothic" pitchFamily="34" charset="-128"/>
                <a:ea typeface="MS PGothic" pitchFamily="34" charset="-128"/>
                <a:cs typeface="Muli"/>
                <a:sym typeface="Muli"/>
              </a:rPr>
              <a:t>.</a:t>
            </a:r>
          </a:p>
          <a:p>
            <a:pPr marL="171450" lvl="0" indent="-171450" rtl="0">
              <a:spcBef>
                <a:spcPts val="600"/>
              </a:spcBef>
              <a:buFont typeface="Wingdings" pitchFamily="2" charset="2"/>
              <a:buChar char="q"/>
            </a:pPr>
            <a:r>
              <a:rPr lang="en" sz="2000" b="1" dirty="0" smtClean="0">
                <a:solidFill>
                  <a:srgbClr val="C6DAEC"/>
                </a:solidFill>
                <a:latin typeface="MS PGothic" pitchFamily="34" charset="-128"/>
                <a:ea typeface="MS PGothic" pitchFamily="34" charset="-128"/>
                <a:cs typeface="Muli"/>
                <a:sym typeface="Muli"/>
              </a:rPr>
              <a:t>Future Work.</a:t>
            </a:r>
          </a:p>
          <a:p>
            <a:pPr marL="171450" lvl="0" indent="-171450" rtl="0">
              <a:spcBef>
                <a:spcPts val="600"/>
              </a:spcBef>
              <a:buFont typeface="Wingdings" pitchFamily="2" charset="2"/>
              <a:buChar char="q"/>
            </a:pPr>
            <a:r>
              <a:rPr lang="en" sz="2000" b="1" dirty="0" smtClean="0">
                <a:solidFill>
                  <a:srgbClr val="C6DAEC"/>
                </a:solidFill>
                <a:latin typeface="MS PGothic" pitchFamily="34" charset="-128"/>
                <a:ea typeface="MS PGothic" pitchFamily="34" charset="-128"/>
                <a:cs typeface="Muli"/>
                <a:sym typeface="Muli"/>
              </a:rPr>
              <a:t>Demo.</a:t>
            </a:r>
          </a:p>
          <a:p>
            <a:pPr lvl="0" rtl="0">
              <a:spcBef>
                <a:spcPts val="600"/>
              </a:spcBef>
            </a:pPr>
            <a:endParaRPr lang="en" sz="1100" b="1" dirty="0" smtClean="0">
              <a:solidFill>
                <a:srgbClr val="C6DAEC"/>
              </a:solidFill>
              <a:latin typeface="Muli"/>
              <a:ea typeface="Muli"/>
              <a:cs typeface="Muli"/>
              <a:sym typeface="Muli"/>
            </a:endParaRPr>
          </a:p>
          <a:p>
            <a:pPr marL="171450" lvl="0" indent="-171450" rtl="0">
              <a:spcBef>
                <a:spcPts val="600"/>
              </a:spcBef>
              <a:buFont typeface="Wingdings" pitchFamily="2" charset="2"/>
              <a:buChar char="q"/>
            </a:pPr>
            <a:endParaRPr lang="en" sz="1100" b="1" dirty="0" smtClean="0">
              <a:solidFill>
                <a:srgbClr val="C6DAEC"/>
              </a:solidFill>
              <a:latin typeface="Muli"/>
              <a:ea typeface="Muli"/>
              <a:cs typeface="Muli"/>
              <a:sym typeface="Muli"/>
            </a:endParaRPr>
          </a:p>
          <a:p>
            <a:pPr marL="171450" lvl="0" indent="-171450" rtl="0">
              <a:spcBef>
                <a:spcPts val="600"/>
              </a:spcBef>
              <a:buFont typeface="Wingdings" pitchFamily="2" charset="2"/>
              <a:buChar char="q"/>
            </a:pPr>
            <a:endParaRPr lang="en" sz="1100" b="1" dirty="0">
              <a:solidFill>
                <a:srgbClr val="C6DAEC"/>
              </a:solidFill>
              <a:latin typeface="Muli"/>
              <a:ea typeface="Muli"/>
              <a:cs typeface="Muli"/>
              <a:sym typeface="Muli"/>
            </a:endParaRPr>
          </a:p>
        </p:txBody>
      </p:sp>
      <p:pic>
        <p:nvPicPr>
          <p:cNvPr id="55" name="Picture 8" descr="android, google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8274" y="4227934"/>
            <a:ext cx="400190" cy="400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13537"/>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Shape 1635"/>
          <p:cNvSpPr/>
          <p:nvPr/>
        </p:nvSpPr>
        <p:spPr>
          <a:xfrm>
            <a:off x="5148064" y="480276"/>
            <a:ext cx="2309948" cy="4179706"/>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36" name="Shape 1636"/>
          <p:cNvSpPr txBox="1">
            <a:spLocks noGrp="1"/>
          </p:cNvSpPr>
          <p:nvPr>
            <p:ph type="body" idx="4294967295"/>
          </p:nvPr>
        </p:nvSpPr>
        <p:spPr>
          <a:xfrm>
            <a:off x="762887" y="2570129"/>
            <a:ext cx="4101900" cy="1959755"/>
          </a:xfrm>
          <a:prstGeom prst="rect">
            <a:avLst/>
          </a:prstGeom>
          <a:noFill/>
          <a:ln>
            <a:noFill/>
          </a:ln>
        </p:spPr>
        <p:txBody>
          <a:bodyPr lIns="91425" tIns="91425" rIns="91425" bIns="91425" anchor="b" anchorCtr="0">
            <a:noAutofit/>
          </a:bodyPr>
          <a:lstStyle/>
          <a:p>
            <a:pPr lvl="0" rtl="0">
              <a:spcBef>
                <a:spcPts val="0"/>
              </a:spcBef>
              <a:buNone/>
            </a:pPr>
            <a:r>
              <a:rPr lang="en" sz="2400" b="1" dirty="0" smtClean="0">
                <a:solidFill>
                  <a:srgbClr val="19BBD5"/>
                </a:solidFill>
                <a:latin typeface="Andalus" pitchFamily="18" charset="-78"/>
                <a:cs typeface="Andalus" pitchFamily="18" charset="-78"/>
              </a:rPr>
              <a:t>Android Application:</a:t>
            </a:r>
          </a:p>
          <a:p>
            <a:pPr lvl="0" rtl="0">
              <a:spcBef>
                <a:spcPts val="0"/>
              </a:spcBef>
              <a:buNone/>
            </a:pPr>
            <a:r>
              <a:rPr lang="en-US" sz="2400" dirty="0" smtClean="0">
                <a:latin typeface="Andalus" pitchFamily="18" charset="-78"/>
                <a:cs typeface="Andalus" pitchFamily="18" charset="-78"/>
              </a:rPr>
              <a:t>The android application will be only for applicants in which it’ll let them to confirm or reject an interview appointment and keep track of latest news and jobs posted by companies.</a:t>
            </a:r>
            <a:endParaRPr lang="en" sz="2400" dirty="0">
              <a:latin typeface="Andalus" pitchFamily="18" charset="-78"/>
              <a:cs typeface="Andalus" pitchFamily="18" charset="-78"/>
            </a:endParaRPr>
          </a:p>
        </p:txBody>
      </p:sp>
      <p:sp>
        <p:nvSpPr>
          <p:cNvPr id="1637" name="Shape 1637"/>
          <p:cNvSpPr/>
          <p:nvPr/>
        </p:nvSpPr>
        <p:spPr>
          <a:xfrm>
            <a:off x="5468725" y="839000"/>
            <a:ext cx="1888499" cy="3356100"/>
          </a:xfrm>
          <a:prstGeom prst="rect">
            <a:avLst/>
          </a:prstGeom>
          <a:noFill/>
          <a:ln>
            <a:noFill/>
          </a:ln>
        </p:spPr>
        <p:txBody>
          <a:bodyPr lIns="91425" tIns="91425" rIns="91425" bIns="91425" anchor="ctr" anchorCtr="0">
            <a:noAutofit/>
          </a:bodyPr>
          <a:lstStyle/>
          <a:p>
            <a:pPr lvl="0" algn="ctr">
              <a:spcBef>
                <a:spcPts val="0"/>
              </a:spcBef>
              <a:buNone/>
            </a:pPr>
            <a:r>
              <a:rPr lang="en" sz="1000">
                <a:solidFill>
                  <a:srgbClr val="C6DAEC"/>
                </a:solidFill>
                <a:latin typeface="Muli"/>
                <a:ea typeface="Muli"/>
                <a:cs typeface="Muli"/>
                <a:sym typeface="Muli"/>
              </a:rPr>
              <a:t>Place your screenshot here</a:t>
            </a:r>
          </a:p>
        </p:txBody>
      </p:sp>
      <p:sp>
        <p:nvSpPr>
          <p:cNvPr id="1638" name="Shape 1638"/>
          <p:cNvSpPr/>
          <p:nvPr/>
        </p:nvSpPr>
        <p:spPr>
          <a:xfrm>
            <a:off x="764398" y="480276"/>
            <a:ext cx="204520" cy="354334"/>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080" y="834610"/>
            <a:ext cx="2065145" cy="3354890"/>
          </a:xfrm>
          <a:prstGeom prst="rect">
            <a:avLst/>
          </a:prstGeom>
        </p:spPr>
      </p:pic>
    </p:spTree>
    <p:extLst>
      <p:ext uri="{BB962C8B-B14F-4D97-AF65-F5344CB8AC3E}">
        <p14:creationId xmlns:p14="http://schemas.microsoft.com/office/powerpoint/2010/main" val="1319997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Shape 1635"/>
          <p:cNvSpPr/>
          <p:nvPr/>
        </p:nvSpPr>
        <p:spPr>
          <a:xfrm>
            <a:off x="3347864" y="282739"/>
            <a:ext cx="2446481" cy="4386215"/>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chemeClr val="accent1">
              <a:lumMod val="75000"/>
            </a:schemeClr>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36" name="Shape 1636"/>
          <p:cNvSpPr txBox="1">
            <a:spLocks noGrp="1"/>
          </p:cNvSpPr>
          <p:nvPr>
            <p:ph type="body" idx="4294967295"/>
          </p:nvPr>
        </p:nvSpPr>
        <p:spPr>
          <a:xfrm>
            <a:off x="230223" y="2455402"/>
            <a:ext cx="3261657" cy="759127"/>
          </a:xfrm>
          <a:prstGeom prst="rect">
            <a:avLst/>
          </a:prstGeom>
          <a:noFill/>
          <a:ln>
            <a:noFill/>
          </a:ln>
        </p:spPr>
        <p:txBody>
          <a:bodyPr lIns="91425" tIns="91425" rIns="91425" bIns="91425" anchor="b" anchorCtr="0">
            <a:noAutofit/>
          </a:bodyPr>
          <a:lstStyle/>
          <a:p>
            <a:pPr lvl="0" rtl="0">
              <a:spcBef>
                <a:spcPts val="0"/>
              </a:spcBef>
              <a:buNone/>
            </a:pPr>
            <a:r>
              <a:rPr lang="en" sz="2400" b="1" dirty="0" smtClean="0">
                <a:solidFill>
                  <a:srgbClr val="19BBD5"/>
                </a:solidFill>
                <a:latin typeface="Andalus" pitchFamily="18" charset="-78"/>
                <a:cs typeface="Andalus" pitchFamily="18" charset="-78"/>
              </a:rPr>
              <a:t>Android Application:</a:t>
            </a:r>
            <a:endParaRPr lang="en" sz="2400" b="1" dirty="0">
              <a:solidFill>
                <a:srgbClr val="19BBD5"/>
              </a:solidFill>
              <a:latin typeface="Andalus" pitchFamily="18" charset="-78"/>
              <a:cs typeface="Andalus" pitchFamily="18" charset="-78"/>
            </a:endParaRPr>
          </a:p>
          <a:p>
            <a:pPr lvl="0" rtl="0">
              <a:spcBef>
                <a:spcPts val="0"/>
              </a:spcBef>
              <a:buNone/>
            </a:pPr>
            <a:r>
              <a:rPr lang="en-US" sz="2400" dirty="0" smtClean="0">
                <a:latin typeface="Andalus" pitchFamily="18" charset="-78"/>
                <a:cs typeface="Andalus" pitchFamily="18" charset="-78"/>
              </a:rPr>
              <a:t>Home fragment which contains the latest job posted by companies</a:t>
            </a:r>
            <a:endParaRPr lang="en" sz="2400" dirty="0">
              <a:latin typeface="Andalus" pitchFamily="18" charset="-78"/>
              <a:cs typeface="Andalus" pitchFamily="18" charset="-78"/>
            </a:endParaRPr>
          </a:p>
        </p:txBody>
      </p:sp>
      <p:sp>
        <p:nvSpPr>
          <p:cNvPr id="1638" name="Shape 1638"/>
          <p:cNvSpPr/>
          <p:nvPr/>
        </p:nvSpPr>
        <p:spPr>
          <a:xfrm>
            <a:off x="764398" y="480276"/>
            <a:ext cx="204520" cy="354334"/>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6524" y="657443"/>
            <a:ext cx="2209160" cy="3537658"/>
          </a:xfrm>
          <a:prstGeom prst="rect">
            <a:avLst/>
          </a:prstGeom>
        </p:spPr>
      </p:pic>
      <p:sp>
        <p:nvSpPr>
          <p:cNvPr id="7" name="Shape 1635"/>
          <p:cNvSpPr/>
          <p:nvPr/>
        </p:nvSpPr>
        <p:spPr>
          <a:xfrm>
            <a:off x="5913005" y="259581"/>
            <a:ext cx="2446481" cy="4386215"/>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chemeClr val="accent1">
              <a:lumMod val="75000"/>
            </a:schemeClr>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160" y="564333"/>
            <a:ext cx="2232248" cy="37238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635"/>
          <p:cNvSpPr/>
          <p:nvPr/>
        </p:nvSpPr>
        <p:spPr>
          <a:xfrm>
            <a:off x="5148064" y="480276"/>
            <a:ext cx="2309948" cy="4179706"/>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739240"/>
            <a:ext cx="2143282" cy="3661778"/>
          </a:xfrm>
          <a:prstGeom prst="rect">
            <a:avLst/>
          </a:prstGeom>
        </p:spPr>
      </p:pic>
      <p:sp>
        <p:nvSpPr>
          <p:cNvPr id="5" name="Rectangle 4"/>
          <p:cNvSpPr/>
          <p:nvPr/>
        </p:nvSpPr>
        <p:spPr>
          <a:xfrm>
            <a:off x="323528" y="1707654"/>
            <a:ext cx="4572000" cy="1569660"/>
          </a:xfrm>
          <a:prstGeom prst="rect">
            <a:avLst/>
          </a:prstGeom>
        </p:spPr>
        <p:txBody>
          <a:bodyPr>
            <a:spAutoFit/>
          </a:bodyPr>
          <a:lstStyle/>
          <a:p>
            <a:pPr lvl="0"/>
            <a:r>
              <a:rPr lang="en" sz="2400" b="1" dirty="0" smtClean="0">
                <a:solidFill>
                  <a:srgbClr val="19BBD5"/>
                </a:solidFill>
                <a:latin typeface="Andalus" pitchFamily="18" charset="-78"/>
                <a:cs typeface="Andalus" pitchFamily="18" charset="-78"/>
              </a:rPr>
              <a:t>Android </a:t>
            </a:r>
            <a:r>
              <a:rPr lang="en" sz="2400" b="1" dirty="0">
                <a:solidFill>
                  <a:srgbClr val="19BBD5"/>
                </a:solidFill>
                <a:latin typeface="Andalus" pitchFamily="18" charset="-78"/>
                <a:cs typeface="Andalus" pitchFamily="18" charset="-78"/>
              </a:rPr>
              <a:t>Application:</a:t>
            </a:r>
          </a:p>
          <a:p>
            <a:pPr lvl="0"/>
            <a:r>
              <a:rPr lang="en-US" sz="2400" dirty="0" smtClean="0">
                <a:solidFill>
                  <a:schemeClr val="bg1">
                    <a:lumMod val="85000"/>
                  </a:schemeClr>
                </a:solidFill>
                <a:latin typeface="Andalus" pitchFamily="18" charset="-78"/>
                <a:cs typeface="Andalus" pitchFamily="18" charset="-78"/>
              </a:rPr>
              <a:t>News fragment </a:t>
            </a:r>
            <a:r>
              <a:rPr lang="en-US" sz="2400" dirty="0">
                <a:solidFill>
                  <a:schemeClr val="bg1">
                    <a:lumMod val="85000"/>
                  </a:schemeClr>
                </a:solidFill>
                <a:latin typeface="Andalus" pitchFamily="18" charset="-78"/>
                <a:cs typeface="Andalus" pitchFamily="18" charset="-78"/>
              </a:rPr>
              <a:t>which contains the latest </a:t>
            </a:r>
            <a:r>
              <a:rPr lang="en-US" sz="2400" dirty="0" smtClean="0">
                <a:solidFill>
                  <a:schemeClr val="bg1">
                    <a:lumMod val="85000"/>
                  </a:schemeClr>
                </a:solidFill>
                <a:latin typeface="Andalus" pitchFamily="18" charset="-78"/>
                <a:cs typeface="Andalus" pitchFamily="18" charset="-78"/>
              </a:rPr>
              <a:t>news related to the applicant major.</a:t>
            </a:r>
            <a:endParaRPr lang="en" sz="2400" dirty="0">
              <a:solidFill>
                <a:schemeClr val="bg1">
                  <a:lumMod val="85000"/>
                </a:schemeClr>
              </a:solidFill>
              <a:latin typeface="Andalus" pitchFamily="18" charset="-78"/>
              <a:cs typeface="Andalus" pitchFamily="18" charset="-78"/>
            </a:endParaRPr>
          </a:p>
        </p:txBody>
      </p:sp>
    </p:spTree>
    <p:extLst>
      <p:ext uri="{BB962C8B-B14F-4D97-AF65-F5344CB8AC3E}">
        <p14:creationId xmlns:p14="http://schemas.microsoft.com/office/powerpoint/2010/main" val="2923583783"/>
      </p:ext>
    </p:extLst>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635"/>
          <p:cNvSpPr/>
          <p:nvPr/>
        </p:nvSpPr>
        <p:spPr>
          <a:xfrm>
            <a:off x="4932040" y="411510"/>
            <a:ext cx="2309948" cy="4179706"/>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2606" y="771550"/>
            <a:ext cx="2088816" cy="3306469"/>
          </a:xfrm>
          <a:prstGeom prst="rect">
            <a:avLst/>
          </a:prstGeom>
        </p:spPr>
      </p:pic>
      <p:sp>
        <p:nvSpPr>
          <p:cNvPr id="4" name="Rectangle 3"/>
          <p:cNvSpPr/>
          <p:nvPr/>
        </p:nvSpPr>
        <p:spPr>
          <a:xfrm>
            <a:off x="251520" y="1707654"/>
            <a:ext cx="4150495" cy="1692771"/>
          </a:xfrm>
          <a:prstGeom prst="rect">
            <a:avLst/>
          </a:prstGeom>
        </p:spPr>
        <p:txBody>
          <a:bodyPr wrap="none">
            <a:spAutoFit/>
          </a:bodyPr>
          <a:lstStyle/>
          <a:p>
            <a:pPr lvl="0"/>
            <a:r>
              <a:rPr lang="en" sz="2400" b="1" dirty="0">
                <a:solidFill>
                  <a:srgbClr val="19BBD5"/>
                </a:solidFill>
                <a:latin typeface="Andalus" pitchFamily="18" charset="-78"/>
                <a:cs typeface="Andalus" pitchFamily="18" charset="-78"/>
              </a:rPr>
              <a:t>Android Application</a:t>
            </a:r>
            <a:r>
              <a:rPr lang="en" sz="2400" b="1" dirty="0" smtClean="0">
                <a:solidFill>
                  <a:srgbClr val="19BBD5"/>
                </a:solidFill>
                <a:latin typeface="Andalus" pitchFamily="18" charset="-78"/>
                <a:cs typeface="Andalus" pitchFamily="18" charset="-78"/>
              </a:rPr>
              <a:t>:</a:t>
            </a:r>
          </a:p>
          <a:p>
            <a:pPr lvl="0"/>
            <a:r>
              <a:rPr lang="en" sz="2000" b="1" dirty="0" smtClean="0">
                <a:solidFill>
                  <a:schemeClr val="bg1">
                    <a:lumMod val="85000"/>
                  </a:schemeClr>
                </a:solidFill>
                <a:latin typeface="Andalus" pitchFamily="18" charset="-78"/>
                <a:cs typeface="Andalus" pitchFamily="18" charset="-78"/>
              </a:rPr>
              <a:t>Applicant profile that contains</a:t>
            </a:r>
          </a:p>
          <a:p>
            <a:pPr lvl="0"/>
            <a:r>
              <a:rPr lang="en-US" sz="2000" b="1" dirty="0">
                <a:solidFill>
                  <a:schemeClr val="bg1">
                    <a:lumMod val="85000"/>
                  </a:schemeClr>
                </a:solidFill>
                <a:latin typeface="Andalus" pitchFamily="18" charset="-78"/>
                <a:cs typeface="Andalus" pitchFamily="18" charset="-78"/>
              </a:rPr>
              <a:t>a</a:t>
            </a:r>
            <a:r>
              <a:rPr lang="en" sz="2000" b="1" dirty="0" smtClean="0">
                <a:solidFill>
                  <a:schemeClr val="bg1">
                    <a:lumMod val="85000"/>
                  </a:schemeClr>
                </a:solidFill>
                <a:latin typeface="Andalus" pitchFamily="18" charset="-78"/>
                <a:cs typeface="Andalus" pitchFamily="18" charset="-78"/>
              </a:rPr>
              <a:t>ll details about the applicant </a:t>
            </a:r>
          </a:p>
          <a:p>
            <a:pPr lvl="0"/>
            <a:r>
              <a:rPr lang="en-US" sz="2000" b="1" dirty="0">
                <a:solidFill>
                  <a:schemeClr val="bg1">
                    <a:lumMod val="85000"/>
                  </a:schemeClr>
                </a:solidFill>
                <a:latin typeface="Andalus" pitchFamily="18" charset="-78"/>
                <a:cs typeface="Andalus" pitchFamily="18" charset="-78"/>
              </a:rPr>
              <a:t>i</a:t>
            </a:r>
            <a:r>
              <a:rPr lang="en" sz="2000" b="1" dirty="0" smtClean="0">
                <a:solidFill>
                  <a:schemeClr val="bg1">
                    <a:lumMod val="85000"/>
                  </a:schemeClr>
                </a:solidFill>
                <a:latin typeface="Andalus" pitchFamily="18" charset="-78"/>
                <a:cs typeface="Andalus" pitchFamily="18" charset="-78"/>
              </a:rPr>
              <a:t>ncluding his email, mobile, skills, city,</a:t>
            </a:r>
          </a:p>
          <a:p>
            <a:pPr lvl="0"/>
            <a:r>
              <a:rPr lang="en-US" sz="2000" b="1" dirty="0">
                <a:solidFill>
                  <a:schemeClr val="bg1">
                    <a:lumMod val="85000"/>
                  </a:schemeClr>
                </a:solidFill>
                <a:latin typeface="Andalus" pitchFamily="18" charset="-78"/>
                <a:cs typeface="Andalus" pitchFamily="18" charset="-78"/>
              </a:rPr>
              <a:t>e</a:t>
            </a:r>
            <a:r>
              <a:rPr lang="en" sz="2000" b="1" dirty="0" smtClean="0">
                <a:solidFill>
                  <a:schemeClr val="bg1">
                    <a:lumMod val="85000"/>
                  </a:schemeClr>
                </a:solidFill>
                <a:latin typeface="Andalus" pitchFamily="18" charset="-78"/>
                <a:cs typeface="Andalus" pitchFamily="18" charset="-78"/>
              </a:rPr>
              <a:t>tc.</a:t>
            </a:r>
            <a:endParaRPr lang="en" sz="2000" b="1" dirty="0">
              <a:solidFill>
                <a:schemeClr val="bg1">
                  <a:lumMod val="85000"/>
                </a:schemeClr>
              </a:solidFill>
              <a:latin typeface="Andalus" pitchFamily="18" charset="-78"/>
              <a:cs typeface="Andalus" pitchFamily="18" charset="-78"/>
            </a:endParaRPr>
          </a:p>
        </p:txBody>
      </p:sp>
    </p:spTree>
    <p:extLst>
      <p:ext uri="{BB962C8B-B14F-4D97-AF65-F5344CB8AC3E}">
        <p14:creationId xmlns:p14="http://schemas.microsoft.com/office/powerpoint/2010/main" val="110876232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635"/>
          <p:cNvSpPr/>
          <p:nvPr/>
        </p:nvSpPr>
        <p:spPr>
          <a:xfrm>
            <a:off x="3779912" y="352056"/>
            <a:ext cx="2075120" cy="416390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 name="Shape 1638"/>
          <p:cNvSpPr/>
          <p:nvPr/>
        </p:nvSpPr>
        <p:spPr>
          <a:xfrm>
            <a:off x="764398" y="480276"/>
            <a:ext cx="204520" cy="354334"/>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 name="Shape 1636"/>
          <p:cNvSpPr txBox="1">
            <a:spLocks/>
          </p:cNvSpPr>
          <p:nvPr/>
        </p:nvSpPr>
        <p:spPr>
          <a:xfrm>
            <a:off x="166400" y="1995686"/>
            <a:ext cx="3384376" cy="2185052"/>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1pPr>
            <a:lvl2pPr marR="0" lvl="1" algn="l" rtl="0">
              <a:lnSpc>
                <a:spcPct val="100000"/>
              </a:lnSpc>
              <a:spcBef>
                <a:spcPts val="48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2pPr>
            <a:lvl3pPr marR="0" lvl="2" algn="l" rtl="0">
              <a:lnSpc>
                <a:spcPct val="100000"/>
              </a:lnSpc>
              <a:spcBef>
                <a:spcPts val="48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3pPr>
            <a:lvl4pPr marR="0" lvl="3" algn="l" rtl="0">
              <a:lnSpc>
                <a:spcPct val="100000"/>
              </a:lnSpc>
              <a:spcBef>
                <a:spcPts val="360"/>
              </a:spcBef>
              <a:spcAft>
                <a:spcPts val="0"/>
              </a:spcAft>
              <a:buClr>
                <a:srgbClr val="19BBD5"/>
              </a:buClr>
              <a:buFont typeface="Muli"/>
              <a:buNone/>
              <a:defRPr sz="1400" b="0" i="0" u="none" strike="noStrike" cap="none">
                <a:solidFill>
                  <a:srgbClr val="C6DAEC"/>
                </a:solidFill>
                <a:latin typeface="Muli"/>
                <a:ea typeface="Muli"/>
                <a:cs typeface="Muli"/>
                <a:sym typeface="Muli"/>
                <a:rtl val="0"/>
              </a:defRPr>
            </a:lvl4pPr>
            <a:lvl5pPr marR="0" lvl="4" algn="l" rtl="0">
              <a:lnSpc>
                <a:spcPct val="100000"/>
              </a:lnSpc>
              <a:spcBef>
                <a:spcPts val="360"/>
              </a:spcBef>
              <a:spcAft>
                <a:spcPts val="0"/>
              </a:spcAft>
              <a:buClr>
                <a:srgbClr val="19BBD5"/>
              </a:buClr>
              <a:buFont typeface="Muli"/>
              <a:buNone/>
              <a:defRPr sz="1400" b="0" i="0" u="none" strike="noStrike" cap="none">
                <a:solidFill>
                  <a:srgbClr val="C6DAEC"/>
                </a:solidFill>
                <a:latin typeface="Muli"/>
                <a:ea typeface="Muli"/>
                <a:cs typeface="Muli"/>
                <a:sym typeface="Muli"/>
                <a:rtl val="0"/>
              </a:defRPr>
            </a:lvl5pPr>
            <a:lvl6pPr marR="0" lvl="5"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6pPr>
            <a:lvl7pPr marR="0" lvl="6"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7pPr>
            <a:lvl8pPr marR="0" lvl="7"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8pPr>
            <a:lvl9pPr marR="0" lvl="8"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9pPr>
          </a:lstStyle>
          <a:p>
            <a:pPr>
              <a:spcBef>
                <a:spcPts val="0"/>
              </a:spcBef>
              <a:buFont typeface="Muli"/>
              <a:buNone/>
            </a:pPr>
            <a:r>
              <a:rPr lang="en" sz="2200" b="1" dirty="0" smtClean="0">
                <a:solidFill>
                  <a:srgbClr val="19BBD5"/>
                </a:solidFill>
                <a:latin typeface="Andalus" pitchFamily="18" charset="-78"/>
                <a:cs typeface="Andalus" pitchFamily="18" charset="-78"/>
              </a:rPr>
              <a:t>Android Application:</a:t>
            </a:r>
          </a:p>
          <a:p>
            <a:pPr>
              <a:spcBef>
                <a:spcPts val="0"/>
              </a:spcBef>
              <a:buFont typeface="Muli"/>
              <a:buNone/>
            </a:pPr>
            <a:r>
              <a:rPr lang="en-US" sz="2200" dirty="0" smtClean="0">
                <a:latin typeface="Andalus" pitchFamily="18" charset="-78"/>
                <a:cs typeface="Andalus" pitchFamily="18" charset="-78"/>
              </a:rPr>
              <a:t>Notification Center which contains all notifications the applicant receives either for interview appointments or any new update in the application</a:t>
            </a:r>
            <a:endParaRPr lang="en" sz="2200" dirty="0">
              <a:latin typeface="Andalus" pitchFamily="18" charset="-78"/>
              <a:cs typeface="Andalus" pitchFamily="18" charset="-78"/>
            </a:endParaRPr>
          </a:p>
        </p:txBody>
      </p:sp>
      <p:sp>
        <p:nvSpPr>
          <p:cNvPr id="7" name="Shape 1635"/>
          <p:cNvSpPr/>
          <p:nvPr/>
        </p:nvSpPr>
        <p:spPr>
          <a:xfrm>
            <a:off x="6084168" y="352056"/>
            <a:ext cx="2075120" cy="416390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6983" y="657443"/>
            <a:ext cx="1920977" cy="3354467"/>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6575" y="670223"/>
            <a:ext cx="1933817" cy="3341687"/>
          </a:xfrm>
          <a:prstGeom prst="rect">
            <a:avLst/>
          </a:prstGeom>
        </p:spPr>
      </p:pic>
    </p:spTree>
    <p:extLst>
      <p:ext uri="{BB962C8B-B14F-4D97-AF65-F5344CB8AC3E}">
        <p14:creationId xmlns:p14="http://schemas.microsoft.com/office/powerpoint/2010/main" val="39476900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42"/>
        <p:cNvGrpSpPr/>
        <p:nvPr/>
      </p:nvGrpSpPr>
      <p:grpSpPr>
        <a:xfrm>
          <a:off x="0" y="0"/>
          <a:ext cx="0" cy="0"/>
          <a:chOff x="0" y="0"/>
          <a:chExt cx="0" cy="0"/>
        </a:xfrm>
      </p:grpSpPr>
      <p:sp>
        <p:nvSpPr>
          <p:cNvPr id="1646" name="Shape 1646"/>
          <p:cNvSpPr/>
          <p:nvPr/>
        </p:nvSpPr>
        <p:spPr>
          <a:xfrm>
            <a:off x="764398" y="480276"/>
            <a:ext cx="204520" cy="354334"/>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6" name="Shape 1635"/>
          <p:cNvSpPr/>
          <p:nvPr/>
        </p:nvSpPr>
        <p:spPr>
          <a:xfrm>
            <a:off x="5364088" y="489800"/>
            <a:ext cx="2075120" cy="416390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 name="Shape 1636"/>
          <p:cNvSpPr txBox="1">
            <a:spLocks/>
          </p:cNvSpPr>
          <p:nvPr/>
        </p:nvSpPr>
        <p:spPr>
          <a:xfrm>
            <a:off x="744436" y="3003925"/>
            <a:ext cx="4101900" cy="1191175"/>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1pPr>
            <a:lvl2pPr marR="0" lvl="1" algn="l" rtl="0">
              <a:lnSpc>
                <a:spcPct val="100000"/>
              </a:lnSpc>
              <a:spcBef>
                <a:spcPts val="48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2pPr>
            <a:lvl3pPr marR="0" lvl="2" algn="l" rtl="0">
              <a:lnSpc>
                <a:spcPct val="100000"/>
              </a:lnSpc>
              <a:spcBef>
                <a:spcPts val="48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3pPr>
            <a:lvl4pPr marR="0" lvl="3" algn="l" rtl="0">
              <a:lnSpc>
                <a:spcPct val="100000"/>
              </a:lnSpc>
              <a:spcBef>
                <a:spcPts val="360"/>
              </a:spcBef>
              <a:spcAft>
                <a:spcPts val="0"/>
              </a:spcAft>
              <a:buClr>
                <a:srgbClr val="19BBD5"/>
              </a:buClr>
              <a:buFont typeface="Muli"/>
              <a:buNone/>
              <a:defRPr sz="1400" b="0" i="0" u="none" strike="noStrike" cap="none">
                <a:solidFill>
                  <a:srgbClr val="C6DAEC"/>
                </a:solidFill>
                <a:latin typeface="Muli"/>
                <a:ea typeface="Muli"/>
                <a:cs typeface="Muli"/>
                <a:sym typeface="Muli"/>
                <a:rtl val="0"/>
              </a:defRPr>
            </a:lvl4pPr>
            <a:lvl5pPr marR="0" lvl="4" algn="l" rtl="0">
              <a:lnSpc>
                <a:spcPct val="100000"/>
              </a:lnSpc>
              <a:spcBef>
                <a:spcPts val="360"/>
              </a:spcBef>
              <a:spcAft>
                <a:spcPts val="0"/>
              </a:spcAft>
              <a:buClr>
                <a:srgbClr val="19BBD5"/>
              </a:buClr>
              <a:buFont typeface="Muli"/>
              <a:buNone/>
              <a:defRPr sz="1400" b="0" i="0" u="none" strike="noStrike" cap="none">
                <a:solidFill>
                  <a:srgbClr val="C6DAEC"/>
                </a:solidFill>
                <a:latin typeface="Muli"/>
                <a:ea typeface="Muli"/>
                <a:cs typeface="Muli"/>
                <a:sym typeface="Muli"/>
                <a:rtl val="0"/>
              </a:defRPr>
            </a:lvl5pPr>
            <a:lvl6pPr marR="0" lvl="5"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6pPr>
            <a:lvl7pPr marR="0" lvl="6"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7pPr>
            <a:lvl8pPr marR="0" lvl="7"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8pPr>
            <a:lvl9pPr marR="0" lvl="8"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9pPr>
          </a:lstStyle>
          <a:p>
            <a:pPr>
              <a:spcBef>
                <a:spcPts val="0"/>
              </a:spcBef>
              <a:buFont typeface="Muli"/>
              <a:buNone/>
            </a:pPr>
            <a:r>
              <a:rPr lang="en" sz="2400" b="1" dirty="0" smtClean="0">
                <a:solidFill>
                  <a:srgbClr val="19BBD5"/>
                </a:solidFill>
                <a:latin typeface="Andalus" pitchFamily="18" charset="-78"/>
                <a:cs typeface="Andalus" pitchFamily="18" charset="-78"/>
              </a:rPr>
              <a:t>Android Application </a:t>
            </a:r>
            <a:r>
              <a:rPr lang="ar-SA" sz="2400" b="1" dirty="0">
                <a:solidFill>
                  <a:srgbClr val="19BBD5"/>
                </a:solidFill>
                <a:latin typeface="Andalus" pitchFamily="18" charset="-78"/>
                <a:cs typeface="Andalus" pitchFamily="18" charset="-78"/>
              </a:rPr>
              <a:t>:</a:t>
            </a:r>
            <a:endParaRPr lang="en" sz="2400" b="1" dirty="0" smtClean="0">
              <a:solidFill>
                <a:srgbClr val="19BBD5"/>
              </a:solidFill>
              <a:latin typeface="Andalus" pitchFamily="18" charset="-78"/>
              <a:cs typeface="Andalus" pitchFamily="18" charset="-78"/>
            </a:endParaRPr>
          </a:p>
          <a:p>
            <a:pPr>
              <a:spcBef>
                <a:spcPts val="0"/>
              </a:spcBef>
              <a:buNone/>
            </a:pPr>
            <a:r>
              <a:rPr lang="en-US" sz="2400" dirty="0" smtClean="0">
                <a:latin typeface="Andalus" pitchFamily="18" charset="-78"/>
                <a:cs typeface="Andalus" pitchFamily="18" charset="-78"/>
              </a:rPr>
              <a:t>The applicant can either confirm the appointment or reject it. If he confirms it, he’ll be asked about the type of the interview which is either via Skype or Face to face</a:t>
            </a:r>
          </a:p>
        </p:txBody>
      </p:sp>
      <p:sp>
        <p:nvSpPr>
          <p:cNvPr id="10" name="Shape 1637"/>
          <p:cNvSpPr/>
          <p:nvPr/>
        </p:nvSpPr>
        <p:spPr>
          <a:xfrm>
            <a:off x="5468725" y="839000"/>
            <a:ext cx="1888499" cy="3356100"/>
          </a:xfrm>
          <a:prstGeom prst="rect">
            <a:avLst/>
          </a:prstGeom>
          <a:noFill/>
          <a:ln>
            <a:noFill/>
          </a:ln>
        </p:spPr>
        <p:txBody>
          <a:bodyPr lIns="91425" tIns="91425" rIns="91425" bIns="91425" anchor="ctr" anchorCtr="0">
            <a:noAutofit/>
          </a:bodyPr>
          <a:lstStyle/>
          <a:p>
            <a:pPr lvl="0" algn="ctr">
              <a:spcBef>
                <a:spcPts val="0"/>
              </a:spcBef>
              <a:buNone/>
            </a:pPr>
            <a:endParaRPr lang="en" sz="1000" dirty="0">
              <a:solidFill>
                <a:srgbClr val="C6DAEC"/>
              </a:solidFill>
              <a:latin typeface="Muli"/>
              <a:ea typeface="Muli"/>
              <a:cs typeface="Muli"/>
              <a:sym typeface="Mul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725" y="915566"/>
            <a:ext cx="1888499" cy="32795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1635"/>
          <p:cNvSpPr/>
          <p:nvPr/>
        </p:nvSpPr>
        <p:spPr>
          <a:xfrm>
            <a:off x="5076056" y="411510"/>
            <a:ext cx="2363152" cy="424219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184769"/>
          </a:solidFill>
          <a:ln w="19050" cap="flat" cmpd="sng">
            <a:solidFill>
              <a:srgbClr val="19BBD5"/>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1650" y="771551"/>
            <a:ext cx="2188662" cy="3384376"/>
          </a:xfrm>
          <a:prstGeom prst="rect">
            <a:avLst/>
          </a:prstGeom>
        </p:spPr>
      </p:pic>
      <p:sp>
        <p:nvSpPr>
          <p:cNvPr id="4" name="Rectangle 3"/>
          <p:cNvSpPr/>
          <p:nvPr/>
        </p:nvSpPr>
        <p:spPr>
          <a:xfrm>
            <a:off x="323528" y="1793945"/>
            <a:ext cx="3983783" cy="1477328"/>
          </a:xfrm>
          <a:prstGeom prst="rect">
            <a:avLst/>
          </a:prstGeom>
        </p:spPr>
        <p:txBody>
          <a:bodyPr wrap="none">
            <a:spAutoFit/>
          </a:bodyPr>
          <a:lstStyle/>
          <a:p>
            <a:r>
              <a:rPr lang="en" sz="2400" b="1" dirty="0">
                <a:solidFill>
                  <a:srgbClr val="19BBD5"/>
                </a:solidFill>
                <a:latin typeface="Andalus" pitchFamily="18" charset="-78"/>
                <a:cs typeface="Andalus" pitchFamily="18" charset="-78"/>
              </a:rPr>
              <a:t>Android </a:t>
            </a:r>
            <a:r>
              <a:rPr lang="en" sz="2400" b="1" dirty="0" smtClean="0">
                <a:solidFill>
                  <a:srgbClr val="19BBD5"/>
                </a:solidFill>
                <a:latin typeface="Andalus" pitchFamily="18" charset="-78"/>
                <a:cs typeface="Andalus" pitchFamily="18" charset="-78"/>
              </a:rPr>
              <a:t>Application:</a:t>
            </a:r>
          </a:p>
          <a:p>
            <a:r>
              <a:rPr lang="en" sz="2200" b="1" dirty="0" smtClean="0">
                <a:solidFill>
                  <a:schemeClr val="bg1">
                    <a:lumMod val="85000"/>
                  </a:schemeClr>
                </a:solidFill>
                <a:latin typeface="Andalus" pitchFamily="18" charset="-78"/>
                <a:cs typeface="Andalus" pitchFamily="18" charset="-78"/>
              </a:rPr>
              <a:t>If  the applicant rejects the </a:t>
            </a:r>
          </a:p>
          <a:p>
            <a:r>
              <a:rPr lang="en-US" sz="2200" b="1" dirty="0">
                <a:solidFill>
                  <a:schemeClr val="bg1">
                    <a:lumMod val="85000"/>
                  </a:schemeClr>
                </a:solidFill>
                <a:latin typeface="Andalus" pitchFamily="18" charset="-78"/>
                <a:cs typeface="Andalus" pitchFamily="18" charset="-78"/>
              </a:rPr>
              <a:t>a</a:t>
            </a:r>
            <a:r>
              <a:rPr lang="en" sz="2200" b="1" dirty="0" smtClean="0">
                <a:solidFill>
                  <a:schemeClr val="bg1">
                    <a:lumMod val="85000"/>
                  </a:schemeClr>
                </a:solidFill>
                <a:latin typeface="Andalus" pitchFamily="18" charset="-78"/>
                <a:cs typeface="Andalus" pitchFamily="18" charset="-78"/>
              </a:rPr>
              <a:t>ppointment, he’ll be asked about</a:t>
            </a:r>
          </a:p>
          <a:p>
            <a:r>
              <a:rPr lang="en-US" sz="2200" b="1" dirty="0">
                <a:solidFill>
                  <a:schemeClr val="bg1">
                    <a:lumMod val="85000"/>
                  </a:schemeClr>
                </a:solidFill>
                <a:latin typeface="Andalus" pitchFamily="18" charset="-78"/>
                <a:cs typeface="Andalus" pitchFamily="18" charset="-78"/>
              </a:rPr>
              <a:t>t</a:t>
            </a:r>
            <a:r>
              <a:rPr lang="en" sz="2200" b="1" dirty="0" smtClean="0">
                <a:solidFill>
                  <a:schemeClr val="bg1">
                    <a:lumMod val="85000"/>
                  </a:schemeClr>
                </a:solidFill>
                <a:latin typeface="Andalus" pitchFamily="18" charset="-78"/>
                <a:cs typeface="Andalus" pitchFamily="18" charset="-78"/>
              </a:rPr>
              <a:t>he reason </a:t>
            </a:r>
            <a:endParaRPr lang="en-US" sz="2200" dirty="0">
              <a:solidFill>
                <a:schemeClr val="bg1">
                  <a:lumMod val="85000"/>
                </a:schemeClr>
              </a:solidFill>
            </a:endParaRPr>
          </a:p>
        </p:txBody>
      </p:sp>
    </p:spTree>
    <p:extLst>
      <p:ext uri="{BB962C8B-B14F-4D97-AF65-F5344CB8AC3E}">
        <p14:creationId xmlns:p14="http://schemas.microsoft.com/office/powerpoint/2010/main" val="4114323954"/>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661"/>
          <p:cNvSpPr txBox="1">
            <a:spLocks/>
          </p:cNvSpPr>
          <p:nvPr/>
        </p:nvSpPr>
        <p:spPr>
          <a:xfrm>
            <a:off x="1763688" y="2931790"/>
            <a:ext cx="5832648" cy="2134089"/>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1pPr>
            <a:lvl2pPr marR="0" lvl="1" algn="l" rtl="0">
              <a:lnSpc>
                <a:spcPct val="100000"/>
              </a:lnSpc>
              <a:spcBef>
                <a:spcPts val="48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2pPr>
            <a:lvl3pPr marR="0" lvl="2" algn="l" rtl="0">
              <a:lnSpc>
                <a:spcPct val="100000"/>
              </a:lnSpc>
              <a:spcBef>
                <a:spcPts val="480"/>
              </a:spcBef>
              <a:spcAft>
                <a:spcPts val="0"/>
              </a:spcAft>
              <a:buClr>
                <a:srgbClr val="19BBD5"/>
              </a:buClr>
              <a:buFont typeface="Muli"/>
              <a:buChar char="￮"/>
              <a:defRPr sz="1400" b="0" i="0" u="none" strike="noStrike" cap="none">
                <a:solidFill>
                  <a:srgbClr val="C6DAEC"/>
                </a:solidFill>
                <a:latin typeface="Muli"/>
                <a:ea typeface="Muli"/>
                <a:cs typeface="Muli"/>
                <a:sym typeface="Muli"/>
                <a:rtl val="0"/>
              </a:defRPr>
            </a:lvl3pPr>
            <a:lvl4pPr marR="0" lvl="3" algn="l" rtl="0">
              <a:lnSpc>
                <a:spcPct val="100000"/>
              </a:lnSpc>
              <a:spcBef>
                <a:spcPts val="360"/>
              </a:spcBef>
              <a:spcAft>
                <a:spcPts val="0"/>
              </a:spcAft>
              <a:buClr>
                <a:srgbClr val="19BBD5"/>
              </a:buClr>
              <a:buFont typeface="Muli"/>
              <a:buNone/>
              <a:defRPr sz="1400" b="0" i="0" u="none" strike="noStrike" cap="none">
                <a:solidFill>
                  <a:srgbClr val="C6DAEC"/>
                </a:solidFill>
                <a:latin typeface="Muli"/>
                <a:ea typeface="Muli"/>
                <a:cs typeface="Muli"/>
                <a:sym typeface="Muli"/>
                <a:rtl val="0"/>
              </a:defRPr>
            </a:lvl4pPr>
            <a:lvl5pPr marR="0" lvl="4" algn="l" rtl="0">
              <a:lnSpc>
                <a:spcPct val="100000"/>
              </a:lnSpc>
              <a:spcBef>
                <a:spcPts val="360"/>
              </a:spcBef>
              <a:spcAft>
                <a:spcPts val="0"/>
              </a:spcAft>
              <a:buClr>
                <a:srgbClr val="19BBD5"/>
              </a:buClr>
              <a:buFont typeface="Muli"/>
              <a:buNone/>
              <a:defRPr sz="1400" b="0" i="0" u="none" strike="noStrike" cap="none">
                <a:solidFill>
                  <a:srgbClr val="C6DAEC"/>
                </a:solidFill>
                <a:latin typeface="Muli"/>
                <a:ea typeface="Muli"/>
                <a:cs typeface="Muli"/>
                <a:sym typeface="Muli"/>
                <a:rtl val="0"/>
              </a:defRPr>
            </a:lvl5pPr>
            <a:lvl6pPr marR="0" lvl="5"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6pPr>
            <a:lvl7pPr marR="0" lvl="6"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7pPr>
            <a:lvl8pPr marR="0" lvl="7"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8pPr>
            <a:lvl9pPr marR="0" lvl="8" algn="l" rtl="0">
              <a:lnSpc>
                <a:spcPct val="100000"/>
              </a:lnSpc>
              <a:spcBef>
                <a:spcPts val="360"/>
              </a:spcBef>
              <a:spcAft>
                <a:spcPts val="0"/>
              </a:spcAft>
              <a:buClr>
                <a:srgbClr val="C6DAEC"/>
              </a:buClr>
              <a:buFont typeface="Muli"/>
              <a:buNone/>
              <a:defRPr sz="1400" b="0" i="0" u="none" strike="noStrike" cap="none">
                <a:solidFill>
                  <a:srgbClr val="C6DAEC"/>
                </a:solidFill>
                <a:latin typeface="Muli"/>
                <a:ea typeface="Muli"/>
                <a:cs typeface="Muli"/>
                <a:sym typeface="Muli"/>
                <a:rtl val="0"/>
              </a:defRPr>
            </a:lvl9pPr>
          </a:lstStyle>
          <a:p>
            <a:pPr>
              <a:spcBef>
                <a:spcPts val="0"/>
              </a:spcBef>
              <a:buFont typeface="Muli"/>
              <a:buNone/>
            </a:pPr>
            <a:r>
              <a:rPr lang="en-US" sz="3200" b="1" dirty="0" smtClean="0">
                <a:solidFill>
                  <a:srgbClr val="19BBD5"/>
                </a:solidFill>
                <a:latin typeface="Andalus" pitchFamily="18" charset="-78"/>
                <a:cs typeface="Andalus" pitchFamily="18" charset="-78"/>
              </a:rPr>
              <a:t>Future Work :</a:t>
            </a:r>
          </a:p>
          <a:p>
            <a:pPr marL="457200" indent="-457200">
              <a:spcBef>
                <a:spcPts val="0"/>
              </a:spcBef>
              <a:buFont typeface="Wingdings" pitchFamily="2" charset="2"/>
              <a:buChar char="v"/>
            </a:pPr>
            <a:r>
              <a:rPr lang="en-US" sz="2400" b="1" dirty="0" smtClean="0">
                <a:solidFill>
                  <a:schemeClr val="bg1"/>
                </a:solidFill>
                <a:latin typeface="Andalus" pitchFamily="18" charset="-78"/>
                <a:cs typeface="Andalus" pitchFamily="18" charset="-78"/>
              </a:rPr>
              <a:t>Develop a cross platform application.</a:t>
            </a:r>
          </a:p>
          <a:p>
            <a:pPr marL="457200" indent="-457200">
              <a:spcBef>
                <a:spcPts val="0"/>
              </a:spcBef>
              <a:buFont typeface="Wingdings" pitchFamily="2" charset="2"/>
              <a:buChar char="v"/>
            </a:pPr>
            <a:r>
              <a:rPr lang="en-US" sz="2400" b="1" dirty="0" smtClean="0">
                <a:solidFill>
                  <a:schemeClr val="bg1"/>
                </a:solidFill>
                <a:latin typeface="Andalus" pitchFamily="18" charset="-78"/>
                <a:cs typeface="Andalus" pitchFamily="18" charset="-78"/>
              </a:rPr>
              <a:t>Online interview system.</a:t>
            </a:r>
          </a:p>
          <a:p>
            <a:pPr marL="457200" indent="-457200">
              <a:spcBef>
                <a:spcPts val="0"/>
              </a:spcBef>
              <a:buFont typeface="Wingdings" pitchFamily="2" charset="2"/>
              <a:buChar char="v"/>
            </a:pPr>
            <a:r>
              <a:rPr lang="en-US" sz="2400" b="1" dirty="0" smtClean="0">
                <a:solidFill>
                  <a:schemeClr val="bg1"/>
                </a:solidFill>
                <a:latin typeface="Andalus" pitchFamily="18" charset="-78"/>
                <a:cs typeface="Andalus" pitchFamily="18" charset="-78"/>
              </a:rPr>
              <a:t>Email companies about the top matching applicants according to the jobs they post.</a:t>
            </a:r>
          </a:p>
          <a:p>
            <a:pPr marL="457200" indent="-457200">
              <a:spcBef>
                <a:spcPts val="0"/>
              </a:spcBef>
              <a:buFont typeface="Wingdings" pitchFamily="2" charset="2"/>
              <a:buChar char="v"/>
            </a:pPr>
            <a:r>
              <a:rPr lang="en-US" sz="2400" b="1" dirty="0" smtClean="0">
                <a:solidFill>
                  <a:schemeClr val="bg1"/>
                </a:solidFill>
                <a:latin typeface="Andalus" pitchFamily="18" charset="-78"/>
                <a:cs typeface="Andalus" pitchFamily="18" charset="-78"/>
              </a:rPr>
              <a:t>Interview appointment remainder system.</a:t>
            </a:r>
          </a:p>
          <a:p>
            <a:pPr marL="457200" indent="-457200">
              <a:spcBef>
                <a:spcPts val="0"/>
              </a:spcBef>
              <a:buFont typeface="Wingdings" pitchFamily="2" charset="2"/>
              <a:buChar char="v"/>
            </a:pPr>
            <a:r>
              <a:rPr lang="en-US" sz="2400" b="1" dirty="0" smtClean="0">
                <a:solidFill>
                  <a:schemeClr val="bg1"/>
                </a:solidFill>
                <a:latin typeface="Andalus" pitchFamily="18" charset="-78"/>
                <a:cs typeface="Andalus" pitchFamily="18" charset="-78"/>
              </a:rPr>
              <a:t>Interview preparation system.</a:t>
            </a:r>
          </a:p>
          <a:p>
            <a:pPr marL="457200" indent="-457200">
              <a:spcBef>
                <a:spcPts val="0"/>
              </a:spcBef>
              <a:buFont typeface="Wingdings" pitchFamily="2" charset="2"/>
              <a:buChar char="v"/>
            </a:pPr>
            <a:endParaRPr lang="en-US" sz="2400" b="1" dirty="0" smtClean="0">
              <a:solidFill>
                <a:schemeClr val="bg1"/>
              </a:solidFill>
              <a:latin typeface="Andalus" pitchFamily="18" charset="-78"/>
              <a:cs typeface="Andalus" pitchFamily="18" charset="-78"/>
            </a:endParaRPr>
          </a:p>
          <a:p>
            <a:pPr marL="457200" indent="-457200">
              <a:spcBef>
                <a:spcPts val="0"/>
              </a:spcBef>
              <a:buFont typeface="Wingdings" pitchFamily="2" charset="2"/>
              <a:buChar char="v"/>
            </a:pPr>
            <a:endParaRPr lang="en-US" sz="2400" b="1" dirty="0" smtClean="0">
              <a:solidFill>
                <a:schemeClr val="bg1"/>
              </a:solidFill>
              <a:latin typeface="Andalus" pitchFamily="18" charset="-78"/>
              <a:cs typeface="Andalus" pitchFamily="18" charset="-78"/>
            </a:endParaRPr>
          </a:p>
          <a:p>
            <a:pPr>
              <a:spcBef>
                <a:spcPts val="0"/>
              </a:spcBef>
              <a:buFont typeface="Muli"/>
              <a:buNone/>
            </a:pPr>
            <a:endParaRPr lang="en-US" sz="3200" b="1" dirty="0" smtClean="0">
              <a:solidFill>
                <a:srgbClr val="19BBD5"/>
              </a:solidFill>
              <a:latin typeface="Andalus" pitchFamily="18" charset="-78"/>
              <a:cs typeface="Andalus" pitchFamily="18" charset="-78"/>
            </a:endParaRPr>
          </a:p>
        </p:txBody>
      </p:sp>
    </p:spTree>
    <p:extLst>
      <p:ext uri="{BB962C8B-B14F-4D97-AF65-F5344CB8AC3E}">
        <p14:creationId xmlns:p14="http://schemas.microsoft.com/office/powerpoint/2010/main" val="38546651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sp>
        <p:nvSpPr>
          <p:cNvPr id="1447" name="Shape 1447"/>
          <p:cNvSpPr txBox="1">
            <a:spLocks noGrp="1"/>
          </p:cNvSpPr>
          <p:nvPr>
            <p:ph type="ctrTitle" idx="4294967295"/>
          </p:nvPr>
        </p:nvSpPr>
        <p:spPr>
          <a:xfrm>
            <a:off x="3829050" y="1474800"/>
            <a:ext cx="4991099" cy="1159799"/>
          </a:xfrm>
          <a:prstGeom prst="rect">
            <a:avLst/>
          </a:prstGeom>
          <a:noFill/>
          <a:ln>
            <a:noFill/>
          </a:ln>
        </p:spPr>
        <p:txBody>
          <a:bodyPr lIns="91425" tIns="91425" rIns="91425" bIns="91425" anchor="t" anchorCtr="0">
            <a:noAutofit/>
          </a:bodyPr>
          <a:lstStyle/>
          <a:p>
            <a:pPr lvl="0" rtl="0">
              <a:spcBef>
                <a:spcPts val="0"/>
              </a:spcBef>
              <a:buNone/>
            </a:pPr>
            <a:r>
              <a:rPr lang="en" sz="6000" b="1" dirty="0" smtClean="0">
                <a:latin typeface="Andalus" pitchFamily="18" charset="-78"/>
                <a:cs typeface="Andalus" pitchFamily="18" charset="-78"/>
              </a:rPr>
              <a:t>Demo Time.</a:t>
            </a:r>
            <a:endParaRPr lang="en" sz="6000" b="1" dirty="0">
              <a:latin typeface="Andalus" pitchFamily="18" charset="-78"/>
              <a:cs typeface="Andalus" pitchFamily="18" charset="-78"/>
            </a:endParaRPr>
          </a:p>
        </p:txBody>
      </p:sp>
      <p:grpSp>
        <p:nvGrpSpPr>
          <p:cNvPr id="1449" name="Shape 1449"/>
          <p:cNvGrpSpPr/>
          <p:nvPr/>
        </p:nvGrpSpPr>
        <p:grpSpPr>
          <a:xfrm flipH="1">
            <a:off x="624221" y="658637"/>
            <a:ext cx="3112543" cy="2696443"/>
            <a:chOff x="4088875" y="1431100"/>
            <a:chExt cx="3293000" cy="2852775"/>
          </a:xfrm>
        </p:grpSpPr>
        <p:sp>
          <p:nvSpPr>
            <p:cNvPr id="1450" name="Shape 1450"/>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1451" name="Shape 1451"/>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1452" name="Shape 1452"/>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1453" name="Shape 1453"/>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1454" name="Shape 1454"/>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1455" name="Shape 1455"/>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1456" name="Shape 1456"/>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457" name="Shape 1457"/>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458" name="Shape 1458"/>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1459" name="Shape 1459"/>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1460" name="Shape 1460"/>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1461" name="Shape 1461"/>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1462" name="Shape 1462"/>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463" name="Shape 1463"/>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464" name="Shape 1464"/>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465" name="Shape 1465"/>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466" name="Shape 1466"/>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467" name="Shape 1467"/>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468" name="Shape 1468"/>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469" name="Shape 1469"/>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470" name="Shape 1470"/>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471" name="Shape 1471"/>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472" name="Shape 1472"/>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473" name="Shape 1473"/>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474" name="Shape 1474"/>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475" name="Shape 1475"/>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476" name="Shape 1476"/>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477" name="Shape 1477"/>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478" name="Shape 1478"/>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479" name="Shape 1479"/>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480" name="Shape 1480"/>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481" name="Shape 1481"/>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482" name="Shape 1482"/>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483" name="Shape 1483"/>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484" name="Shape 1484"/>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485" name="Shape 1485"/>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486" name="Shape 1486"/>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487" name="Shape 1487"/>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488" name="Shape 1488"/>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489" name="Shape 1489"/>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490" name="Shape 1490"/>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491" name="Shape 1491"/>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1492" name="Shape 1492"/>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1493" name="Shape 1493"/>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1494" name="Shape 1494"/>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1495" name="Shape 1495"/>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1496" name="Shape 1496"/>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pic>
        <p:nvPicPr>
          <p:cNvPr id="64" name="Picture 8" descr="android, googl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8424" y="4278600"/>
            <a:ext cx="309374" cy="309374"/>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analytics, chart, demo, presentation, report, slides, statistics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0179" y="1030437"/>
            <a:ext cx="2027117" cy="2027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335469"/>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8"/>
        <p:cNvGrpSpPr/>
        <p:nvPr/>
      </p:nvGrpSpPr>
      <p:grpSpPr>
        <a:xfrm>
          <a:off x="0" y="0"/>
          <a:ext cx="0" cy="0"/>
          <a:chOff x="0" y="0"/>
          <a:chExt cx="0" cy="0"/>
        </a:xfrm>
      </p:grpSpPr>
      <p:sp>
        <p:nvSpPr>
          <p:cNvPr id="1669" name="Shape 1669"/>
          <p:cNvSpPr txBox="1">
            <a:spLocks noGrp="1"/>
          </p:cNvSpPr>
          <p:nvPr>
            <p:ph type="ctrTitle" idx="4294967295"/>
          </p:nvPr>
        </p:nvSpPr>
        <p:spPr>
          <a:xfrm>
            <a:off x="3152775" y="1354750"/>
            <a:ext cx="4562099" cy="1159799"/>
          </a:xfrm>
          <a:prstGeom prst="rect">
            <a:avLst/>
          </a:prstGeom>
          <a:noFill/>
          <a:ln>
            <a:noFill/>
          </a:ln>
        </p:spPr>
        <p:txBody>
          <a:bodyPr lIns="91425" tIns="91425" rIns="91425" bIns="91425" anchor="b" anchorCtr="0">
            <a:noAutofit/>
          </a:bodyPr>
          <a:lstStyle/>
          <a:p>
            <a:pPr lvl="0" rtl="0">
              <a:spcBef>
                <a:spcPts val="0"/>
              </a:spcBef>
              <a:buNone/>
            </a:pPr>
            <a:r>
              <a:rPr lang="en" sz="8000"/>
              <a:t>Thanks!</a:t>
            </a:r>
          </a:p>
        </p:txBody>
      </p:sp>
      <p:grpSp>
        <p:nvGrpSpPr>
          <p:cNvPr id="1671" name="Shape 1671"/>
          <p:cNvGrpSpPr/>
          <p:nvPr/>
        </p:nvGrpSpPr>
        <p:grpSpPr>
          <a:xfrm flipH="1">
            <a:off x="905355" y="670081"/>
            <a:ext cx="2152304" cy="1864573"/>
            <a:chOff x="4088875" y="1431100"/>
            <a:chExt cx="3293000" cy="2852775"/>
          </a:xfrm>
        </p:grpSpPr>
        <p:sp>
          <p:nvSpPr>
            <p:cNvPr id="1672" name="Shape 1672"/>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1673" name="Shape 1673"/>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1674" name="Shape 1674"/>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1675" name="Shape 1675"/>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1676" name="Shape 1676"/>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1677" name="Shape 1677"/>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1678" name="Shape 1678"/>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679" name="Shape 1679"/>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680" name="Shape 1680"/>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1681" name="Shape 1681"/>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1682" name="Shape 1682"/>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1683" name="Shape 1683"/>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1684" name="Shape 1684"/>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685" name="Shape 1685"/>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686" name="Shape 1686"/>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687" name="Shape 1687"/>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688" name="Shape 1688"/>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689" name="Shape 1689"/>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690" name="Shape 1690"/>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691" name="Shape 1691"/>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692" name="Shape 1692"/>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693" name="Shape 1693"/>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694" name="Shape 1694"/>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695" name="Shape 1695"/>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696" name="Shape 1696"/>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697" name="Shape 1697"/>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698" name="Shape 1698"/>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699" name="Shape 1699"/>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700" name="Shape 1700"/>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701" name="Shape 1701"/>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702" name="Shape 1702"/>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703" name="Shape 1703"/>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704" name="Shape 1704"/>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705" name="Shape 1705"/>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706" name="Shape 1706"/>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707" name="Shape 1707"/>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708" name="Shape 1708"/>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709" name="Shape 1709"/>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710" name="Shape 1710"/>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711" name="Shape 1711"/>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712" name="Shape 1712"/>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713" name="Shape 1713"/>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1714" name="Shape 1714"/>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1715" name="Shape 1715"/>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1716" name="Shape 1716"/>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1717" name="Shape 1717"/>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1718" name="Shape 1718"/>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sp>
        <p:nvSpPr>
          <p:cNvPr id="1719" name="Shape 1719"/>
          <p:cNvSpPr/>
          <p:nvPr/>
        </p:nvSpPr>
        <p:spPr>
          <a:xfrm>
            <a:off x="1591718" y="1212579"/>
            <a:ext cx="779560" cy="779560"/>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293C"/>
        </a:solidFill>
        <a:effectLst/>
      </p:bgPr>
    </p:bg>
    <p:spTree>
      <p:nvGrpSpPr>
        <p:cNvPr id="1" name="Shape 1428"/>
        <p:cNvGrpSpPr/>
        <p:nvPr/>
      </p:nvGrpSpPr>
      <p:grpSpPr>
        <a:xfrm>
          <a:off x="0" y="0"/>
          <a:ext cx="0" cy="0"/>
          <a:chOff x="0" y="0"/>
          <a:chExt cx="0" cy="0"/>
        </a:xfrm>
      </p:grpSpPr>
      <p:sp>
        <p:nvSpPr>
          <p:cNvPr id="1430" name="Shape 1430"/>
          <p:cNvSpPr txBox="1">
            <a:spLocks noGrp="1"/>
          </p:cNvSpPr>
          <p:nvPr>
            <p:ph type="subTitle" idx="1"/>
          </p:nvPr>
        </p:nvSpPr>
        <p:spPr>
          <a:xfrm>
            <a:off x="2725457" y="2579039"/>
            <a:ext cx="5696099" cy="784799"/>
          </a:xfrm>
          <a:prstGeom prst="rect">
            <a:avLst/>
          </a:prstGeom>
        </p:spPr>
        <p:txBody>
          <a:bodyPr lIns="91425" tIns="91425" rIns="91425" bIns="91425" anchor="t" anchorCtr="0">
            <a:noAutofit/>
          </a:bodyPr>
          <a:lstStyle/>
          <a:p>
            <a:pPr lvl="0" rtl="0">
              <a:spcBef>
                <a:spcPts val="0"/>
              </a:spcBef>
              <a:buNone/>
            </a:pPr>
            <a:r>
              <a:rPr lang="en" sz="3200" dirty="0" smtClean="0">
                <a:latin typeface="Andalus" pitchFamily="18" charset="-78"/>
                <a:cs typeface="Andalus" pitchFamily="18" charset="-78"/>
              </a:rPr>
              <a:t>What Is Staffing Mangement Project (Hirey)?</a:t>
            </a:r>
            <a:endParaRPr lang="en" sz="3200" dirty="0">
              <a:latin typeface="Andalus" pitchFamily="18" charset="-78"/>
              <a:cs typeface="Andalus" pitchFamily="18" charset="-78"/>
            </a:endParaRPr>
          </a:p>
        </p:txBody>
      </p:sp>
      <p:sp>
        <p:nvSpPr>
          <p:cNvPr id="5" name="Shape 1422"/>
          <p:cNvSpPr txBox="1">
            <a:spLocks/>
          </p:cNvSpPr>
          <p:nvPr/>
        </p:nvSpPr>
        <p:spPr>
          <a:xfrm>
            <a:off x="2699792" y="1958707"/>
            <a:ext cx="4562099" cy="685051"/>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9BBD5"/>
              </a:buClr>
              <a:buSzPct val="100000"/>
              <a:buFont typeface="Nixie One"/>
              <a:buNone/>
              <a:defRPr sz="4000" b="0" i="0" u="none" strike="noStrike" cap="none">
                <a:solidFill>
                  <a:srgbClr val="19BBD5"/>
                </a:solidFill>
                <a:latin typeface="Nixie One"/>
                <a:ea typeface="Nixie One"/>
                <a:cs typeface="Nixie One"/>
                <a:sym typeface="Nixie One"/>
                <a:rtl val="0"/>
              </a:defRPr>
            </a:lvl1pPr>
            <a:lvl2pPr lvl="1">
              <a:spcBef>
                <a:spcPts val="0"/>
              </a:spcBef>
              <a:buClr>
                <a:srgbClr val="19BBD5"/>
              </a:buClr>
              <a:buSzPct val="100000"/>
              <a:buFont typeface="Nixie One"/>
              <a:buNone/>
              <a:defRPr sz="4000">
                <a:solidFill>
                  <a:srgbClr val="19BBD5"/>
                </a:solidFill>
                <a:latin typeface="Nixie One"/>
                <a:ea typeface="Nixie One"/>
                <a:cs typeface="Nixie One"/>
                <a:sym typeface="Nixie One"/>
              </a:defRPr>
            </a:lvl2pPr>
            <a:lvl3pPr lvl="2">
              <a:spcBef>
                <a:spcPts val="0"/>
              </a:spcBef>
              <a:buClr>
                <a:srgbClr val="19BBD5"/>
              </a:buClr>
              <a:buSzPct val="100000"/>
              <a:buFont typeface="Nixie One"/>
              <a:buNone/>
              <a:defRPr sz="4000">
                <a:solidFill>
                  <a:srgbClr val="19BBD5"/>
                </a:solidFill>
                <a:latin typeface="Nixie One"/>
                <a:ea typeface="Nixie One"/>
                <a:cs typeface="Nixie One"/>
                <a:sym typeface="Nixie One"/>
              </a:defRPr>
            </a:lvl3pPr>
            <a:lvl4pPr lvl="3">
              <a:spcBef>
                <a:spcPts val="0"/>
              </a:spcBef>
              <a:buClr>
                <a:srgbClr val="19BBD5"/>
              </a:buClr>
              <a:buSzPct val="100000"/>
              <a:buFont typeface="Nixie One"/>
              <a:buNone/>
              <a:defRPr sz="4000">
                <a:solidFill>
                  <a:srgbClr val="19BBD5"/>
                </a:solidFill>
                <a:latin typeface="Nixie One"/>
                <a:ea typeface="Nixie One"/>
                <a:cs typeface="Nixie One"/>
                <a:sym typeface="Nixie One"/>
              </a:defRPr>
            </a:lvl4pPr>
            <a:lvl5pPr lvl="4">
              <a:spcBef>
                <a:spcPts val="0"/>
              </a:spcBef>
              <a:buClr>
                <a:srgbClr val="19BBD5"/>
              </a:buClr>
              <a:buSzPct val="100000"/>
              <a:buFont typeface="Nixie One"/>
              <a:buNone/>
              <a:defRPr sz="4000">
                <a:solidFill>
                  <a:srgbClr val="19BBD5"/>
                </a:solidFill>
                <a:latin typeface="Nixie One"/>
                <a:ea typeface="Nixie One"/>
                <a:cs typeface="Nixie One"/>
                <a:sym typeface="Nixie One"/>
              </a:defRPr>
            </a:lvl5pPr>
            <a:lvl6pPr lvl="5">
              <a:spcBef>
                <a:spcPts val="0"/>
              </a:spcBef>
              <a:buClr>
                <a:srgbClr val="19BBD5"/>
              </a:buClr>
              <a:buSzPct val="100000"/>
              <a:buFont typeface="Nixie One"/>
              <a:buNone/>
              <a:defRPr sz="4000">
                <a:solidFill>
                  <a:srgbClr val="19BBD5"/>
                </a:solidFill>
                <a:latin typeface="Nixie One"/>
                <a:ea typeface="Nixie One"/>
                <a:cs typeface="Nixie One"/>
                <a:sym typeface="Nixie One"/>
              </a:defRPr>
            </a:lvl6pPr>
            <a:lvl7pPr lvl="6">
              <a:spcBef>
                <a:spcPts val="0"/>
              </a:spcBef>
              <a:buClr>
                <a:srgbClr val="19BBD5"/>
              </a:buClr>
              <a:buSzPct val="100000"/>
              <a:buFont typeface="Nixie One"/>
              <a:buNone/>
              <a:defRPr sz="4000">
                <a:solidFill>
                  <a:srgbClr val="19BBD5"/>
                </a:solidFill>
                <a:latin typeface="Nixie One"/>
                <a:ea typeface="Nixie One"/>
                <a:cs typeface="Nixie One"/>
                <a:sym typeface="Nixie One"/>
              </a:defRPr>
            </a:lvl7pPr>
            <a:lvl8pPr lvl="7">
              <a:spcBef>
                <a:spcPts val="0"/>
              </a:spcBef>
              <a:buClr>
                <a:srgbClr val="19BBD5"/>
              </a:buClr>
              <a:buSzPct val="100000"/>
              <a:buFont typeface="Nixie One"/>
              <a:buNone/>
              <a:defRPr sz="4000">
                <a:solidFill>
                  <a:srgbClr val="19BBD5"/>
                </a:solidFill>
                <a:latin typeface="Nixie One"/>
                <a:ea typeface="Nixie One"/>
                <a:cs typeface="Nixie One"/>
                <a:sym typeface="Nixie One"/>
              </a:defRPr>
            </a:lvl8pPr>
            <a:lvl9pPr lvl="8">
              <a:spcBef>
                <a:spcPts val="0"/>
              </a:spcBef>
              <a:buClr>
                <a:srgbClr val="19BBD5"/>
              </a:buClr>
              <a:buSzPct val="100000"/>
              <a:buFont typeface="Nixie One"/>
              <a:buNone/>
              <a:defRPr sz="4000">
                <a:solidFill>
                  <a:srgbClr val="19BBD5"/>
                </a:solidFill>
                <a:latin typeface="Nixie One"/>
                <a:ea typeface="Nixie One"/>
                <a:cs typeface="Nixie One"/>
                <a:sym typeface="Nixie One"/>
              </a:defRPr>
            </a:lvl9pPr>
          </a:lstStyle>
          <a:p>
            <a:r>
              <a:rPr lang="en" sz="4400" b="1" dirty="0" smtClean="0">
                <a:latin typeface="Andalus" pitchFamily="18" charset="-78"/>
                <a:cs typeface="Andalus" pitchFamily="18" charset="-78"/>
              </a:rPr>
              <a:t>Introduction</a:t>
            </a:r>
            <a:endParaRPr lang="en" sz="4400" b="1" dirty="0">
              <a:latin typeface="Andalus" pitchFamily="18" charset="-78"/>
              <a:cs typeface="Andalus" pitchFamily="18" charset="-78"/>
            </a:endParaRPr>
          </a:p>
        </p:txBody>
      </p:sp>
      <p:pic>
        <p:nvPicPr>
          <p:cNvPr id="8" name="Picture 8" descr="android, googl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579862"/>
            <a:ext cx="237366" cy="2373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6" y="1958707"/>
            <a:ext cx="1377442" cy="1260875"/>
          </a:xfrm>
          <a:prstGeom prst="rect">
            <a:avLst/>
          </a:prstGeom>
          <a:noFill/>
          <a:effectLst>
            <a:glow rad="381000">
              <a:schemeClr val="accent5">
                <a:lumMod val="50000"/>
                <a:alpha val="40000"/>
              </a:schemeClr>
            </a:glow>
            <a:outerShdw blurRad="647700" dist="88900" dir="6660000" sx="97000" sy="97000" algn="ctr" rotWithShape="0">
              <a:srgbClr val="000000"/>
            </a:outerShdw>
          </a:effectLst>
        </p:spPr>
      </p:pic>
    </p:spTree>
    <p:extLst>
      <p:ext uri="{BB962C8B-B14F-4D97-AF65-F5344CB8AC3E}">
        <p14:creationId xmlns:p14="http://schemas.microsoft.com/office/powerpoint/2010/main" val="1653195959"/>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8"/>
        <p:cNvGrpSpPr/>
        <p:nvPr/>
      </p:nvGrpSpPr>
      <p:grpSpPr>
        <a:xfrm>
          <a:off x="0" y="0"/>
          <a:ext cx="0" cy="0"/>
          <a:chOff x="0" y="0"/>
          <a:chExt cx="0" cy="0"/>
        </a:xfrm>
      </p:grpSpPr>
      <p:sp>
        <p:nvSpPr>
          <p:cNvPr id="1429" name="Shape 1429"/>
          <p:cNvSpPr txBox="1">
            <a:spLocks noGrp="1"/>
          </p:cNvSpPr>
          <p:nvPr>
            <p:ph type="ctrTitle"/>
          </p:nvPr>
        </p:nvSpPr>
        <p:spPr>
          <a:xfrm>
            <a:off x="2699792" y="1483959"/>
            <a:ext cx="5638800" cy="1159799"/>
          </a:xfrm>
          <a:prstGeom prst="rect">
            <a:avLst/>
          </a:prstGeom>
        </p:spPr>
        <p:txBody>
          <a:bodyPr lIns="91425" tIns="91425" rIns="91425" bIns="91425" anchor="b" anchorCtr="0">
            <a:noAutofit/>
          </a:bodyPr>
          <a:lstStyle/>
          <a:p>
            <a:pPr lvl="0" rtl="0">
              <a:spcBef>
                <a:spcPts val="0"/>
              </a:spcBef>
              <a:buNone/>
            </a:pPr>
            <a:r>
              <a:rPr lang="en" sz="4800" b="1" dirty="0" smtClean="0">
                <a:latin typeface="Andalus" pitchFamily="18" charset="-78"/>
                <a:cs typeface="Andalus" pitchFamily="18" charset="-78"/>
              </a:rPr>
              <a:t>Problem</a:t>
            </a:r>
            <a:r>
              <a:rPr lang="en" dirty="0" smtClean="0"/>
              <a:t> </a:t>
            </a:r>
            <a:endParaRPr lang="en" dirty="0"/>
          </a:p>
        </p:txBody>
      </p:sp>
      <p:sp>
        <p:nvSpPr>
          <p:cNvPr id="1430" name="Shape 1430"/>
          <p:cNvSpPr txBox="1">
            <a:spLocks noGrp="1"/>
          </p:cNvSpPr>
          <p:nvPr>
            <p:ph type="subTitle" idx="1"/>
          </p:nvPr>
        </p:nvSpPr>
        <p:spPr>
          <a:xfrm>
            <a:off x="2771800" y="2529750"/>
            <a:ext cx="5696099" cy="902874"/>
          </a:xfrm>
          <a:prstGeom prst="rect">
            <a:avLst/>
          </a:prstGeom>
        </p:spPr>
        <p:txBody>
          <a:bodyPr lIns="91425" tIns="91425" rIns="91425" bIns="91425" anchor="t" anchorCtr="0">
            <a:noAutofit/>
          </a:bodyPr>
          <a:lstStyle/>
          <a:p>
            <a:pPr marL="285750" lvl="0" indent="-285750">
              <a:buFont typeface="Arial" pitchFamily="34" charset="0"/>
              <a:buChar char="•"/>
            </a:pPr>
            <a:r>
              <a:rPr lang="en-US" sz="1800" dirty="0" smtClean="0">
                <a:latin typeface="Andalus" pitchFamily="18" charset="-78"/>
                <a:cs typeface="Andalus" pitchFamily="18" charset="-78"/>
              </a:rPr>
              <a:t>Job seeking is </a:t>
            </a:r>
            <a:r>
              <a:rPr lang="en-US" sz="1800" dirty="0">
                <a:latin typeface="Andalus" pitchFamily="18" charset="-78"/>
                <a:cs typeface="Andalus" pitchFamily="18" charset="-78"/>
              </a:rPr>
              <a:t>usually</a:t>
            </a:r>
            <a:r>
              <a:rPr lang="en-US" sz="1800" dirty="0" smtClean="0">
                <a:latin typeface="Andalus" pitchFamily="18" charset="-78"/>
                <a:cs typeface="Andalus" pitchFamily="18" charset="-78"/>
              </a:rPr>
              <a:t> a time consuming.</a:t>
            </a:r>
          </a:p>
          <a:p>
            <a:pPr lvl="0"/>
            <a:endParaRPr lang="en-US" sz="1800" dirty="0" smtClean="0">
              <a:latin typeface="Andalus" pitchFamily="18" charset="-78"/>
              <a:cs typeface="Andalus" pitchFamily="18" charset="-78"/>
            </a:endParaRPr>
          </a:p>
          <a:p>
            <a:pPr marL="285750" lvl="0" indent="-285750" rtl="0">
              <a:spcBef>
                <a:spcPts val="0"/>
              </a:spcBef>
              <a:buFont typeface="Arial" pitchFamily="34" charset="0"/>
              <a:buChar char="•"/>
            </a:pPr>
            <a:r>
              <a:rPr lang="en" sz="1800" dirty="0" smtClean="0">
                <a:latin typeface="Andalus" pitchFamily="18" charset="-78"/>
                <a:cs typeface="Andalus" pitchFamily="18" charset="-78"/>
              </a:rPr>
              <a:t>Finding the right job is not always possible. </a:t>
            </a:r>
          </a:p>
          <a:p>
            <a:pPr marL="285750" lvl="0" indent="-285750" rtl="0">
              <a:spcBef>
                <a:spcPts val="0"/>
              </a:spcBef>
              <a:buFont typeface="Arial" pitchFamily="34" charset="0"/>
              <a:buChar char="•"/>
            </a:pPr>
            <a:endParaRPr lang="en" sz="1800" dirty="0">
              <a:latin typeface="Andalus" pitchFamily="18" charset="-78"/>
              <a:cs typeface="Andalus" pitchFamily="18" charset="-78"/>
            </a:endParaRPr>
          </a:p>
        </p:txBody>
      </p:sp>
      <p:sp>
        <p:nvSpPr>
          <p:cNvPr id="1431" name="Shape 1431"/>
          <p:cNvSpPr txBox="1"/>
          <p:nvPr/>
        </p:nvSpPr>
        <p:spPr>
          <a:xfrm>
            <a:off x="467544" y="1635646"/>
            <a:ext cx="2067000" cy="1771800"/>
          </a:xfrm>
          <a:prstGeom prst="rect">
            <a:avLst/>
          </a:prstGeom>
          <a:noFill/>
          <a:ln>
            <a:noFill/>
          </a:ln>
        </p:spPr>
        <p:txBody>
          <a:bodyPr lIns="91425" tIns="91425" rIns="91425" bIns="91425" anchor="ctr" anchorCtr="0">
            <a:noAutofit/>
          </a:bodyPr>
          <a:lstStyle/>
          <a:p>
            <a:pPr lvl="0" algn="ctr">
              <a:spcBef>
                <a:spcPts val="0"/>
              </a:spcBef>
              <a:buNone/>
            </a:pPr>
            <a:endParaRPr lang="en" sz="4800" b="1" dirty="0">
              <a:solidFill>
                <a:srgbClr val="FFFFFF"/>
              </a:solidFill>
              <a:latin typeface="Nixie One"/>
              <a:ea typeface="Nixie One"/>
              <a:cs typeface="Nixie One"/>
              <a:sym typeface="Nixie One"/>
            </a:endParaRPr>
          </a:p>
        </p:txBody>
      </p:sp>
      <p:pic>
        <p:nvPicPr>
          <p:cNvPr id="4098" name="Picture 2" descr="alarm, alert, caution, danger, problem, warning, watch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910129"/>
            <a:ext cx="1219200" cy="971551"/>
          </a:xfrm>
          <a:prstGeom prst="rect">
            <a:avLst/>
          </a:prstGeom>
          <a:noFill/>
          <a:extLst/>
        </p:spPr>
      </p:pic>
      <p:pic>
        <p:nvPicPr>
          <p:cNvPr id="6" name="Picture 8" descr="android, google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3579862"/>
            <a:ext cx="237366" cy="2373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sp>
        <p:nvSpPr>
          <p:cNvPr id="1447" name="Shape 1447"/>
          <p:cNvSpPr txBox="1">
            <a:spLocks noGrp="1"/>
          </p:cNvSpPr>
          <p:nvPr>
            <p:ph type="ctrTitle" idx="4294967295"/>
          </p:nvPr>
        </p:nvSpPr>
        <p:spPr>
          <a:xfrm>
            <a:off x="3829050" y="1474800"/>
            <a:ext cx="4991099" cy="1159799"/>
          </a:xfrm>
          <a:prstGeom prst="rect">
            <a:avLst/>
          </a:prstGeom>
          <a:noFill/>
          <a:ln>
            <a:noFill/>
          </a:ln>
        </p:spPr>
        <p:txBody>
          <a:bodyPr lIns="91425" tIns="91425" rIns="91425" bIns="91425" anchor="t" anchorCtr="0">
            <a:noAutofit/>
          </a:bodyPr>
          <a:lstStyle/>
          <a:p>
            <a:pPr lvl="0" rtl="0">
              <a:spcBef>
                <a:spcPts val="0"/>
              </a:spcBef>
              <a:buNone/>
            </a:pPr>
            <a:r>
              <a:rPr lang="en" sz="6000" b="1" dirty="0" smtClean="0">
                <a:latin typeface="Andalus" pitchFamily="18" charset="-78"/>
                <a:cs typeface="Andalus" pitchFamily="18" charset="-78"/>
              </a:rPr>
              <a:t>Solution</a:t>
            </a:r>
            <a:endParaRPr lang="en" sz="6000" b="1" dirty="0">
              <a:latin typeface="Andalus" pitchFamily="18" charset="-78"/>
              <a:cs typeface="Andalus" pitchFamily="18" charset="-78"/>
            </a:endParaRPr>
          </a:p>
        </p:txBody>
      </p:sp>
      <p:sp>
        <p:nvSpPr>
          <p:cNvPr id="1448" name="Shape 1448"/>
          <p:cNvSpPr txBox="1">
            <a:spLocks noGrp="1"/>
          </p:cNvSpPr>
          <p:nvPr>
            <p:ph type="subTitle" idx="4294967295"/>
          </p:nvPr>
        </p:nvSpPr>
        <p:spPr>
          <a:xfrm>
            <a:off x="3829050" y="2464804"/>
            <a:ext cx="4333799" cy="784799"/>
          </a:xfrm>
          <a:prstGeom prst="rect">
            <a:avLst/>
          </a:prstGeom>
          <a:noFill/>
          <a:ln>
            <a:noFill/>
          </a:ln>
        </p:spPr>
        <p:txBody>
          <a:bodyPr lIns="91425" tIns="91425" rIns="91425" bIns="91425" anchor="t" anchorCtr="0">
            <a:noAutofit/>
          </a:bodyPr>
          <a:lstStyle/>
          <a:p>
            <a:pPr lvl="0" rtl="0">
              <a:spcBef>
                <a:spcPts val="0"/>
              </a:spcBef>
              <a:buNone/>
            </a:pPr>
            <a:r>
              <a:rPr lang="en" sz="2400" dirty="0" smtClean="0">
                <a:latin typeface="Andalus" pitchFamily="18" charset="-78"/>
                <a:cs typeface="Andalus" pitchFamily="18" charset="-78"/>
              </a:rPr>
              <a:t>Staffing Management ( Hirey )</a:t>
            </a:r>
            <a:endParaRPr lang="en" sz="2400" dirty="0">
              <a:latin typeface="Andalus" pitchFamily="18" charset="-78"/>
              <a:cs typeface="Andalus" pitchFamily="18" charset="-78"/>
            </a:endParaRPr>
          </a:p>
        </p:txBody>
      </p:sp>
      <p:grpSp>
        <p:nvGrpSpPr>
          <p:cNvPr id="1449" name="Shape 1449"/>
          <p:cNvGrpSpPr/>
          <p:nvPr/>
        </p:nvGrpSpPr>
        <p:grpSpPr>
          <a:xfrm flipH="1">
            <a:off x="624221" y="658637"/>
            <a:ext cx="3112543" cy="2696443"/>
            <a:chOff x="4088875" y="1431100"/>
            <a:chExt cx="3293000" cy="2852775"/>
          </a:xfrm>
        </p:grpSpPr>
        <p:sp>
          <p:nvSpPr>
            <p:cNvPr id="1450" name="Shape 1450"/>
            <p:cNvSpPr/>
            <p:nvPr/>
          </p:nvSpPr>
          <p:spPr>
            <a:xfrm>
              <a:off x="4831475" y="4136025"/>
              <a:ext cx="157950" cy="147850"/>
            </a:xfrm>
            <a:custGeom>
              <a:avLst/>
              <a:gdLst/>
              <a:ahLst/>
              <a:cxnLst/>
              <a:rect l="0" t="0" r="0" b="0"/>
              <a:pathLst>
                <a:path w="6318" h="5914" extrusionOk="0">
                  <a:moveTo>
                    <a:pt x="404" y="0"/>
                  </a:moveTo>
                  <a:lnTo>
                    <a:pt x="1" y="269"/>
                  </a:lnTo>
                  <a:lnTo>
                    <a:pt x="3227" y="5914"/>
                  </a:lnTo>
                  <a:lnTo>
                    <a:pt x="6318" y="5914"/>
                  </a:lnTo>
                  <a:lnTo>
                    <a:pt x="404" y="0"/>
                  </a:lnTo>
                  <a:close/>
                </a:path>
              </a:pathLst>
            </a:custGeom>
            <a:solidFill>
              <a:srgbClr val="00E2C7"/>
            </a:solidFill>
            <a:ln>
              <a:noFill/>
            </a:ln>
          </p:spPr>
          <p:txBody>
            <a:bodyPr lIns="91425" tIns="91425" rIns="91425" bIns="91425" anchor="ctr" anchorCtr="0">
              <a:noAutofit/>
            </a:bodyPr>
            <a:lstStyle/>
            <a:p>
              <a:pPr lvl="0">
                <a:spcBef>
                  <a:spcPts val="0"/>
                </a:spcBef>
                <a:buNone/>
              </a:pPr>
              <a:endParaRPr/>
            </a:p>
          </p:txBody>
        </p:sp>
        <p:sp>
          <p:nvSpPr>
            <p:cNvPr id="1451" name="Shape 1451"/>
            <p:cNvSpPr/>
            <p:nvPr/>
          </p:nvSpPr>
          <p:spPr>
            <a:xfrm>
              <a:off x="4697075" y="3907525"/>
              <a:ext cx="389800" cy="376350"/>
            </a:xfrm>
            <a:custGeom>
              <a:avLst/>
              <a:gdLst/>
              <a:ahLst/>
              <a:cxnLst/>
              <a:rect l="0" t="0" r="0" b="0"/>
              <a:pathLst>
                <a:path w="15592" h="15054" extrusionOk="0">
                  <a:moveTo>
                    <a:pt x="538" y="0"/>
                  </a:moveTo>
                  <a:lnTo>
                    <a:pt x="1" y="269"/>
                  </a:lnTo>
                  <a:lnTo>
                    <a:pt x="5377" y="9543"/>
                  </a:lnTo>
                  <a:lnTo>
                    <a:pt x="11022" y="15054"/>
                  </a:lnTo>
                  <a:lnTo>
                    <a:pt x="15592" y="15054"/>
                  </a:lnTo>
                  <a:lnTo>
                    <a:pt x="538" y="0"/>
                  </a:lnTo>
                  <a:close/>
                </a:path>
              </a:pathLst>
            </a:custGeom>
            <a:solidFill>
              <a:srgbClr val="01E0C8"/>
            </a:solidFill>
            <a:ln>
              <a:noFill/>
            </a:ln>
          </p:spPr>
          <p:txBody>
            <a:bodyPr lIns="91425" tIns="91425" rIns="91425" bIns="91425" anchor="ctr" anchorCtr="0">
              <a:noAutofit/>
            </a:bodyPr>
            <a:lstStyle/>
            <a:p>
              <a:pPr lvl="0">
                <a:spcBef>
                  <a:spcPts val="0"/>
                </a:spcBef>
                <a:buNone/>
              </a:pPr>
              <a:endParaRPr/>
            </a:p>
          </p:txBody>
        </p:sp>
        <p:sp>
          <p:nvSpPr>
            <p:cNvPr id="1452" name="Shape 1452"/>
            <p:cNvSpPr/>
            <p:nvPr/>
          </p:nvSpPr>
          <p:spPr>
            <a:xfrm>
              <a:off x="4566025" y="3675675"/>
              <a:ext cx="618300" cy="608200"/>
            </a:xfrm>
            <a:custGeom>
              <a:avLst/>
              <a:gdLst/>
              <a:ahLst/>
              <a:cxnLst/>
              <a:rect l="0" t="0" r="0" b="0"/>
              <a:pathLst>
                <a:path w="24732" h="24328" extrusionOk="0">
                  <a:moveTo>
                    <a:pt x="404" y="0"/>
                  </a:moveTo>
                  <a:lnTo>
                    <a:pt x="1" y="404"/>
                  </a:lnTo>
                  <a:lnTo>
                    <a:pt x="5377" y="9543"/>
                  </a:lnTo>
                  <a:lnTo>
                    <a:pt x="20027" y="24328"/>
                  </a:lnTo>
                  <a:lnTo>
                    <a:pt x="24732" y="24328"/>
                  </a:lnTo>
                  <a:lnTo>
                    <a:pt x="404" y="0"/>
                  </a:lnTo>
                  <a:close/>
                </a:path>
              </a:pathLst>
            </a:custGeom>
            <a:solidFill>
              <a:srgbClr val="02DFC8"/>
            </a:solidFill>
            <a:ln>
              <a:noFill/>
            </a:ln>
          </p:spPr>
          <p:txBody>
            <a:bodyPr lIns="91425" tIns="91425" rIns="91425" bIns="91425" anchor="ctr" anchorCtr="0">
              <a:noAutofit/>
            </a:bodyPr>
            <a:lstStyle/>
            <a:p>
              <a:pPr lvl="0">
                <a:spcBef>
                  <a:spcPts val="0"/>
                </a:spcBef>
                <a:buNone/>
              </a:pPr>
              <a:endParaRPr/>
            </a:p>
          </p:txBody>
        </p:sp>
        <p:sp>
          <p:nvSpPr>
            <p:cNvPr id="1453" name="Shape 1453"/>
            <p:cNvSpPr/>
            <p:nvPr/>
          </p:nvSpPr>
          <p:spPr>
            <a:xfrm>
              <a:off x="4434975" y="3447175"/>
              <a:ext cx="846800" cy="836700"/>
            </a:xfrm>
            <a:custGeom>
              <a:avLst/>
              <a:gdLst/>
              <a:ahLst/>
              <a:cxnLst/>
              <a:rect l="0" t="0" r="0" b="0"/>
              <a:pathLst>
                <a:path w="33872" h="33468" extrusionOk="0">
                  <a:moveTo>
                    <a:pt x="404" y="1"/>
                  </a:moveTo>
                  <a:lnTo>
                    <a:pt x="1" y="270"/>
                  </a:lnTo>
                  <a:lnTo>
                    <a:pt x="5243" y="9544"/>
                  </a:lnTo>
                  <a:lnTo>
                    <a:pt x="29167" y="33468"/>
                  </a:lnTo>
                  <a:lnTo>
                    <a:pt x="33871" y="33468"/>
                  </a:lnTo>
                  <a:lnTo>
                    <a:pt x="404" y="1"/>
                  </a:lnTo>
                  <a:close/>
                </a:path>
              </a:pathLst>
            </a:custGeom>
            <a:solidFill>
              <a:srgbClr val="03DDC9"/>
            </a:solidFill>
            <a:ln>
              <a:noFill/>
            </a:ln>
          </p:spPr>
          <p:txBody>
            <a:bodyPr lIns="91425" tIns="91425" rIns="91425" bIns="91425" anchor="ctr" anchorCtr="0">
              <a:noAutofit/>
            </a:bodyPr>
            <a:lstStyle/>
            <a:p>
              <a:pPr lvl="0">
                <a:spcBef>
                  <a:spcPts val="0"/>
                </a:spcBef>
                <a:buNone/>
              </a:pPr>
              <a:endParaRPr/>
            </a:p>
          </p:txBody>
        </p:sp>
        <p:sp>
          <p:nvSpPr>
            <p:cNvPr id="1454" name="Shape 1454"/>
            <p:cNvSpPr/>
            <p:nvPr/>
          </p:nvSpPr>
          <p:spPr>
            <a:xfrm>
              <a:off x="4300575" y="3218700"/>
              <a:ext cx="1078650" cy="1065175"/>
            </a:xfrm>
            <a:custGeom>
              <a:avLst/>
              <a:gdLst/>
              <a:ahLst/>
              <a:cxnLst/>
              <a:rect l="0" t="0" r="0" b="0"/>
              <a:pathLst>
                <a:path w="43146" h="42607" extrusionOk="0">
                  <a:moveTo>
                    <a:pt x="404" y="0"/>
                  </a:moveTo>
                  <a:lnTo>
                    <a:pt x="0" y="269"/>
                  </a:lnTo>
                  <a:lnTo>
                    <a:pt x="5377" y="9543"/>
                  </a:lnTo>
                  <a:lnTo>
                    <a:pt x="38441" y="42607"/>
                  </a:lnTo>
                  <a:lnTo>
                    <a:pt x="43145" y="42607"/>
                  </a:lnTo>
                  <a:lnTo>
                    <a:pt x="404" y="0"/>
                  </a:lnTo>
                  <a:close/>
                </a:path>
              </a:pathLst>
            </a:custGeom>
            <a:solidFill>
              <a:srgbClr val="04DBC9"/>
            </a:solidFill>
            <a:ln>
              <a:noFill/>
            </a:ln>
          </p:spPr>
          <p:txBody>
            <a:bodyPr lIns="91425" tIns="91425" rIns="91425" bIns="91425" anchor="ctr" anchorCtr="0">
              <a:noAutofit/>
            </a:bodyPr>
            <a:lstStyle/>
            <a:p>
              <a:pPr lvl="0">
                <a:spcBef>
                  <a:spcPts val="0"/>
                </a:spcBef>
                <a:buNone/>
              </a:pPr>
              <a:endParaRPr/>
            </a:p>
          </p:txBody>
        </p:sp>
        <p:sp>
          <p:nvSpPr>
            <p:cNvPr id="1455" name="Shape 1455"/>
            <p:cNvSpPr/>
            <p:nvPr/>
          </p:nvSpPr>
          <p:spPr>
            <a:xfrm>
              <a:off x="4169525" y="2990200"/>
              <a:ext cx="1307150" cy="1293675"/>
            </a:xfrm>
            <a:custGeom>
              <a:avLst/>
              <a:gdLst/>
              <a:ahLst/>
              <a:cxnLst/>
              <a:rect l="0" t="0" r="0" b="0"/>
              <a:pathLst>
                <a:path w="52286" h="51747" extrusionOk="0">
                  <a:moveTo>
                    <a:pt x="404" y="1"/>
                  </a:moveTo>
                  <a:lnTo>
                    <a:pt x="1" y="269"/>
                  </a:lnTo>
                  <a:lnTo>
                    <a:pt x="5242" y="9409"/>
                  </a:lnTo>
                  <a:lnTo>
                    <a:pt x="47581" y="51747"/>
                  </a:lnTo>
                  <a:lnTo>
                    <a:pt x="52285" y="51747"/>
                  </a:lnTo>
                  <a:lnTo>
                    <a:pt x="404" y="1"/>
                  </a:lnTo>
                  <a:close/>
                </a:path>
              </a:pathLst>
            </a:custGeom>
            <a:solidFill>
              <a:srgbClr val="06D9CA"/>
            </a:solidFill>
            <a:ln>
              <a:noFill/>
            </a:ln>
          </p:spPr>
          <p:txBody>
            <a:bodyPr lIns="91425" tIns="91425" rIns="91425" bIns="91425" anchor="ctr" anchorCtr="0">
              <a:noAutofit/>
            </a:bodyPr>
            <a:lstStyle/>
            <a:p>
              <a:pPr lvl="0">
                <a:spcBef>
                  <a:spcPts val="0"/>
                </a:spcBef>
                <a:buNone/>
              </a:pPr>
              <a:endParaRPr/>
            </a:p>
          </p:txBody>
        </p:sp>
        <p:sp>
          <p:nvSpPr>
            <p:cNvPr id="1456" name="Shape 1456"/>
            <p:cNvSpPr/>
            <p:nvPr/>
          </p:nvSpPr>
          <p:spPr>
            <a:xfrm>
              <a:off x="4088875" y="2822200"/>
              <a:ext cx="1481875" cy="1461675"/>
            </a:xfrm>
            <a:custGeom>
              <a:avLst/>
              <a:gdLst/>
              <a:ahLst/>
              <a:cxnLst/>
              <a:rect l="0" t="0" r="0" b="0"/>
              <a:pathLst>
                <a:path w="59275" h="58467" extrusionOk="0">
                  <a:moveTo>
                    <a:pt x="807" y="0"/>
                  </a:moveTo>
                  <a:lnTo>
                    <a:pt x="1" y="1479"/>
                  </a:lnTo>
                  <a:lnTo>
                    <a:pt x="3227" y="6989"/>
                  </a:lnTo>
                  <a:lnTo>
                    <a:pt x="54705" y="58467"/>
                  </a:lnTo>
                  <a:lnTo>
                    <a:pt x="59274" y="58467"/>
                  </a:lnTo>
                  <a:lnTo>
                    <a:pt x="807" y="0"/>
                  </a:lnTo>
                  <a:close/>
                </a:path>
              </a:pathLst>
            </a:custGeom>
            <a:solidFill>
              <a:srgbClr val="07D8CB"/>
            </a:solidFill>
            <a:ln>
              <a:noFill/>
            </a:ln>
          </p:spPr>
          <p:txBody>
            <a:bodyPr lIns="91425" tIns="91425" rIns="91425" bIns="91425" anchor="ctr" anchorCtr="0">
              <a:noAutofit/>
            </a:bodyPr>
            <a:lstStyle/>
            <a:p>
              <a:pPr lvl="0">
                <a:spcBef>
                  <a:spcPts val="0"/>
                </a:spcBef>
                <a:buNone/>
              </a:pPr>
              <a:endParaRPr/>
            </a:p>
          </p:txBody>
        </p:sp>
        <p:sp>
          <p:nvSpPr>
            <p:cNvPr id="1457" name="Shape 1457"/>
            <p:cNvSpPr/>
            <p:nvPr/>
          </p:nvSpPr>
          <p:spPr>
            <a:xfrm>
              <a:off x="4102325" y="2761700"/>
              <a:ext cx="1565875" cy="1522175"/>
            </a:xfrm>
            <a:custGeom>
              <a:avLst/>
              <a:gdLst/>
              <a:ahLst/>
              <a:cxnLst/>
              <a:rect l="0" t="0" r="0" b="0"/>
              <a:pathLst>
                <a:path w="62635" h="60887" extrusionOk="0">
                  <a:moveTo>
                    <a:pt x="1748" y="1"/>
                  </a:moveTo>
                  <a:lnTo>
                    <a:pt x="0" y="2823"/>
                  </a:lnTo>
                  <a:lnTo>
                    <a:pt x="58064" y="60887"/>
                  </a:lnTo>
                  <a:lnTo>
                    <a:pt x="62634" y="60887"/>
                  </a:lnTo>
                  <a:lnTo>
                    <a:pt x="1748" y="1"/>
                  </a:lnTo>
                  <a:close/>
                </a:path>
              </a:pathLst>
            </a:custGeom>
            <a:solidFill>
              <a:srgbClr val="08D6CB"/>
            </a:solidFill>
            <a:ln>
              <a:noFill/>
            </a:ln>
          </p:spPr>
          <p:txBody>
            <a:bodyPr lIns="91425" tIns="91425" rIns="91425" bIns="91425" anchor="ctr" anchorCtr="0">
              <a:noAutofit/>
            </a:bodyPr>
            <a:lstStyle/>
            <a:p>
              <a:pPr lvl="0">
                <a:spcBef>
                  <a:spcPts val="0"/>
                </a:spcBef>
                <a:buNone/>
              </a:pPr>
              <a:endParaRPr/>
            </a:p>
          </p:txBody>
        </p:sp>
        <p:sp>
          <p:nvSpPr>
            <p:cNvPr id="1458" name="Shape 1458"/>
            <p:cNvSpPr/>
            <p:nvPr/>
          </p:nvSpPr>
          <p:spPr>
            <a:xfrm>
              <a:off x="4139275" y="2697875"/>
              <a:ext cx="1626375" cy="1586000"/>
            </a:xfrm>
            <a:custGeom>
              <a:avLst/>
              <a:gdLst/>
              <a:ahLst/>
              <a:cxnLst/>
              <a:rect l="0" t="0" r="0" b="0"/>
              <a:pathLst>
                <a:path w="65055" h="63440" extrusionOk="0">
                  <a:moveTo>
                    <a:pt x="1614" y="0"/>
                  </a:moveTo>
                  <a:lnTo>
                    <a:pt x="1" y="2957"/>
                  </a:lnTo>
                  <a:lnTo>
                    <a:pt x="60484" y="63440"/>
                  </a:lnTo>
                  <a:lnTo>
                    <a:pt x="65054" y="63440"/>
                  </a:lnTo>
                  <a:lnTo>
                    <a:pt x="1614" y="0"/>
                  </a:lnTo>
                  <a:close/>
                </a:path>
              </a:pathLst>
            </a:custGeom>
            <a:solidFill>
              <a:srgbClr val="09D4CC"/>
            </a:solidFill>
            <a:ln>
              <a:noFill/>
            </a:ln>
          </p:spPr>
          <p:txBody>
            <a:bodyPr lIns="91425" tIns="91425" rIns="91425" bIns="91425" anchor="ctr" anchorCtr="0">
              <a:noAutofit/>
            </a:bodyPr>
            <a:lstStyle/>
            <a:p>
              <a:pPr lvl="0">
                <a:spcBef>
                  <a:spcPts val="0"/>
                </a:spcBef>
                <a:buNone/>
              </a:pPr>
              <a:endParaRPr/>
            </a:p>
          </p:txBody>
        </p:sp>
        <p:sp>
          <p:nvSpPr>
            <p:cNvPr id="1459" name="Shape 1459"/>
            <p:cNvSpPr/>
            <p:nvPr/>
          </p:nvSpPr>
          <p:spPr>
            <a:xfrm>
              <a:off x="4172900" y="2637375"/>
              <a:ext cx="1690175" cy="1646500"/>
            </a:xfrm>
            <a:custGeom>
              <a:avLst/>
              <a:gdLst/>
              <a:ahLst/>
              <a:cxnLst/>
              <a:rect l="0" t="0" r="0" b="0"/>
              <a:pathLst>
                <a:path w="67607" h="65860" extrusionOk="0">
                  <a:moveTo>
                    <a:pt x="1747" y="1"/>
                  </a:moveTo>
                  <a:lnTo>
                    <a:pt x="0" y="2958"/>
                  </a:lnTo>
                  <a:lnTo>
                    <a:pt x="62903" y="65860"/>
                  </a:lnTo>
                  <a:lnTo>
                    <a:pt x="67607" y="65860"/>
                  </a:lnTo>
                  <a:lnTo>
                    <a:pt x="1747" y="1"/>
                  </a:lnTo>
                  <a:close/>
                </a:path>
              </a:pathLst>
            </a:custGeom>
            <a:solidFill>
              <a:srgbClr val="0AD3CC"/>
            </a:solidFill>
            <a:ln>
              <a:noFill/>
            </a:ln>
          </p:spPr>
          <p:txBody>
            <a:bodyPr lIns="91425" tIns="91425" rIns="91425" bIns="91425" anchor="ctr" anchorCtr="0">
              <a:noAutofit/>
            </a:bodyPr>
            <a:lstStyle/>
            <a:p>
              <a:pPr lvl="0">
                <a:spcBef>
                  <a:spcPts val="0"/>
                </a:spcBef>
                <a:buNone/>
              </a:pPr>
              <a:endParaRPr/>
            </a:p>
          </p:txBody>
        </p:sp>
        <p:sp>
          <p:nvSpPr>
            <p:cNvPr id="1460" name="Shape 1460"/>
            <p:cNvSpPr/>
            <p:nvPr/>
          </p:nvSpPr>
          <p:spPr>
            <a:xfrm>
              <a:off x="4209850" y="2576900"/>
              <a:ext cx="1750675" cy="1706975"/>
            </a:xfrm>
            <a:custGeom>
              <a:avLst/>
              <a:gdLst/>
              <a:ahLst/>
              <a:cxnLst/>
              <a:rect l="0" t="0" r="0" b="0"/>
              <a:pathLst>
                <a:path w="70027" h="68279" extrusionOk="0">
                  <a:moveTo>
                    <a:pt x="1613" y="1"/>
                  </a:moveTo>
                  <a:lnTo>
                    <a:pt x="0" y="2823"/>
                  </a:lnTo>
                  <a:lnTo>
                    <a:pt x="65322" y="68279"/>
                  </a:lnTo>
                  <a:lnTo>
                    <a:pt x="70027" y="68279"/>
                  </a:lnTo>
                  <a:lnTo>
                    <a:pt x="1613" y="1"/>
                  </a:lnTo>
                  <a:close/>
                </a:path>
              </a:pathLst>
            </a:custGeom>
            <a:solidFill>
              <a:srgbClr val="0BD1CD"/>
            </a:solidFill>
            <a:ln>
              <a:noFill/>
            </a:ln>
          </p:spPr>
          <p:txBody>
            <a:bodyPr lIns="91425" tIns="91425" rIns="91425" bIns="91425" anchor="ctr" anchorCtr="0">
              <a:noAutofit/>
            </a:bodyPr>
            <a:lstStyle/>
            <a:p>
              <a:pPr lvl="0">
                <a:spcBef>
                  <a:spcPts val="0"/>
                </a:spcBef>
                <a:buNone/>
              </a:pPr>
              <a:endParaRPr/>
            </a:p>
          </p:txBody>
        </p:sp>
        <p:sp>
          <p:nvSpPr>
            <p:cNvPr id="1461" name="Shape 1461"/>
            <p:cNvSpPr/>
            <p:nvPr/>
          </p:nvSpPr>
          <p:spPr>
            <a:xfrm>
              <a:off x="4243450" y="2513050"/>
              <a:ext cx="1814525" cy="1770825"/>
            </a:xfrm>
            <a:custGeom>
              <a:avLst/>
              <a:gdLst/>
              <a:ahLst/>
              <a:cxnLst/>
              <a:rect l="0" t="0" r="0" b="0"/>
              <a:pathLst>
                <a:path w="72581" h="70833" extrusionOk="0">
                  <a:moveTo>
                    <a:pt x="1748" y="1"/>
                  </a:moveTo>
                  <a:lnTo>
                    <a:pt x="1" y="2958"/>
                  </a:lnTo>
                  <a:lnTo>
                    <a:pt x="67876" y="70833"/>
                  </a:lnTo>
                  <a:lnTo>
                    <a:pt x="72581" y="70833"/>
                  </a:lnTo>
                  <a:lnTo>
                    <a:pt x="1748" y="1"/>
                  </a:lnTo>
                  <a:close/>
                </a:path>
              </a:pathLst>
            </a:custGeom>
            <a:solidFill>
              <a:srgbClr val="0CCFCD"/>
            </a:solidFill>
            <a:ln>
              <a:noFill/>
            </a:ln>
          </p:spPr>
          <p:txBody>
            <a:bodyPr lIns="91425" tIns="91425" rIns="91425" bIns="91425" anchor="ctr" anchorCtr="0">
              <a:noAutofit/>
            </a:bodyPr>
            <a:lstStyle/>
            <a:p>
              <a:pPr lvl="0">
                <a:spcBef>
                  <a:spcPts val="0"/>
                </a:spcBef>
                <a:buNone/>
              </a:pPr>
              <a:endParaRPr/>
            </a:p>
          </p:txBody>
        </p:sp>
        <p:sp>
          <p:nvSpPr>
            <p:cNvPr id="1462" name="Shape 1462"/>
            <p:cNvSpPr/>
            <p:nvPr/>
          </p:nvSpPr>
          <p:spPr>
            <a:xfrm>
              <a:off x="4280425" y="2452575"/>
              <a:ext cx="1875000" cy="1831300"/>
            </a:xfrm>
            <a:custGeom>
              <a:avLst/>
              <a:gdLst/>
              <a:ahLst/>
              <a:cxnLst/>
              <a:rect l="0" t="0" r="0" b="0"/>
              <a:pathLst>
                <a:path w="75000" h="73252" extrusionOk="0">
                  <a:moveTo>
                    <a:pt x="1613" y="1"/>
                  </a:moveTo>
                  <a:lnTo>
                    <a:pt x="0" y="2957"/>
                  </a:lnTo>
                  <a:lnTo>
                    <a:pt x="70295" y="73252"/>
                  </a:lnTo>
                  <a:lnTo>
                    <a:pt x="74999" y="73252"/>
                  </a:lnTo>
                  <a:lnTo>
                    <a:pt x="1613" y="1"/>
                  </a:lnTo>
                  <a:close/>
                </a:path>
              </a:pathLst>
            </a:custGeom>
            <a:solidFill>
              <a:srgbClr val="0DCDCE"/>
            </a:solidFill>
            <a:ln>
              <a:noFill/>
            </a:ln>
          </p:spPr>
          <p:txBody>
            <a:bodyPr lIns="91425" tIns="91425" rIns="91425" bIns="91425" anchor="ctr" anchorCtr="0">
              <a:noAutofit/>
            </a:bodyPr>
            <a:lstStyle/>
            <a:p>
              <a:pPr lvl="0">
                <a:spcBef>
                  <a:spcPts val="0"/>
                </a:spcBef>
                <a:buNone/>
              </a:pPr>
              <a:endParaRPr/>
            </a:p>
          </p:txBody>
        </p:sp>
        <p:sp>
          <p:nvSpPr>
            <p:cNvPr id="1463" name="Shape 1463"/>
            <p:cNvSpPr/>
            <p:nvPr/>
          </p:nvSpPr>
          <p:spPr>
            <a:xfrm>
              <a:off x="4314025" y="2392100"/>
              <a:ext cx="1935475" cy="1891775"/>
            </a:xfrm>
            <a:custGeom>
              <a:avLst/>
              <a:gdLst/>
              <a:ahLst/>
              <a:cxnLst/>
              <a:rect l="0" t="0" r="0" b="0"/>
              <a:pathLst>
                <a:path w="77419" h="75671" extrusionOk="0">
                  <a:moveTo>
                    <a:pt x="1747" y="0"/>
                  </a:moveTo>
                  <a:lnTo>
                    <a:pt x="0" y="2957"/>
                  </a:lnTo>
                  <a:lnTo>
                    <a:pt x="72849" y="75671"/>
                  </a:lnTo>
                  <a:lnTo>
                    <a:pt x="77419" y="75671"/>
                  </a:lnTo>
                  <a:lnTo>
                    <a:pt x="1747" y="0"/>
                  </a:lnTo>
                  <a:close/>
                </a:path>
              </a:pathLst>
            </a:custGeom>
            <a:solidFill>
              <a:srgbClr val="0ECCCF"/>
            </a:solidFill>
            <a:ln>
              <a:noFill/>
            </a:ln>
          </p:spPr>
          <p:txBody>
            <a:bodyPr lIns="91425" tIns="91425" rIns="91425" bIns="91425" anchor="ctr" anchorCtr="0">
              <a:noAutofit/>
            </a:bodyPr>
            <a:lstStyle/>
            <a:p>
              <a:pPr lvl="0">
                <a:spcBef>
                  <a:spcPts val="0"/>
                </a:spcBef>
                <a:buNone/>
              </a:pPr>
              <a:endParaRPr/>
            </a:p>
          </p:txBody>
        </p:sp>
        <p:sp>
          <p:nvSpPr>
            <p:cNvPr id="1464" name="Shape 1464"/>
            <p:cNvSpPr/>
            <p:nvPr/>
          </p:nvSpPr>
          <p:spPr>
            <a:xfrm>
              <a:off x="4350975" y="2328250"/>
              <a:ext cx="1995975" cy="1955625"/>
            </a:xfrm>
            <a:custGeom>
              <a:avLst/>
              <a:gdLst/>
              <a:ahLst/>
              <a:cxnLst/>
              <a:rect l="0" t="0" r="0" b="0"/>
              <a:pathLst>
                <a:path w="79839" h="78225" extrusionOk="0">
                  <a:moveTo>
                    <a:pt x="1748" y="1"/>
                  </a:moveTo>
                  <a:lnTo>
                    <a:pt x="1" y="2957"/>
                  </a:lnTo>
                  <a:lnTo>
                    <a:pt x="75269" y="78225"/>
                  </a:lnTo>
                  <a:lnTo>
                    <a:pt x="79839" y="78225"/>
                  </a:lnTo>
                  <a:lnTo>
                    <a:pt x="1748" y="1"/>
                  </a:lnTo>
                  <a:close/>
                </a:path>
              </a:pathLst>
            </a:custGeom>
            <a:solidFill>
              <a:srgbClr val="10CACF"/>
            </a:solidFill>
            <a:ln>
              <a:noFill/>
            </a:ln>
          </p:spPr>
          <p:txBody>
            <a:bodyPr lIns="91425" tIns="91425" rIns="91425" bIns="91425" anchor="ctr" anchorCtr="0">
              <a:noAutofit/>
            </a:bodyPr>
            <a:lstStyle/>
            <a:p>
              <a:pPr lvl="0">
                <a:spcBef>
                  <a:spcPts val="0"/>
                </a:spcBef>
                <a:buNone/>
              </a:pPr>
              <a:endParaRPr/>
            </a:p>
          </p:txBody>
        </p:sp>
        <p:sp>
          <p:nvSpPr>
            <p:cNvPr id="1465" name="Shape 1465"/>
            <p:cNvSpPr/>
            <p:nvPr/>
          </p:nvSpPr>
          <p:spPr>
            <a:xfrm>
              <a:off x="4384575" y="2267775"/>
              <a:ext cx="2059825" cy="2016100"/>
            </a:xfrm>
            <a:custGeom>
              <a:avLst/>
              <a:gdLst/>
              <a:ahLst/>
              <a:cxnLst/>
              <a:rect l="0" t="0" r="0" b="0"/>
              <a:pathLst>
                <a:path w="82393" h="80644" extrusionOk="0">
                  <a:moveTo>
                    <a:pt x="1748" y="0"/>
                  </a:moveTo>
                  <a:lnTo>
                    <a:pt x="1" y="2957"/>
                  </a:lnTo>
                  <a:lnTo>
                    <a:pt x="77823" y="80644"/>
                  </a:lnTo>
                  <a:lnTo>
                    <a:pt x="82392" y="80644"/>
                  </a:lnTo>
                  <a:lnTo>
                    <a:pt x="1748" y="0"/>
                  </a:lnTo>
                  <a:close/>
                </a:path>
              </a:pathLst>
            </a:custGeom>
            <a:solidFill>
              <a:srgbClr val="11C8D0"/>
            </a:solidFill>
            <a:ln>
              <a:noFill/>
            </a:ln>
          </p:spPr>
          <p:txBody>
            <a:bodyPr lIns="91425" tIns="91425" rIns="91425" bIns="91425" anchor="ctr" anchorCtr="0">
              <a:noAutofit/>
            </a:bodyPr>
            <a:lstStyle/>
            <a:p>
              <a:pPr lvl="0">
                <a:spcBef>
                  <a:spcPts val="0"/>
                </a:spcBef>
                <a:buNone/>
              </a:pPr>
              <a:endParaRPr/>
            </a:p>
          </p:txBody>
        </p:sp>
        <p:sp>
          <p:nvSpPr>
            <p:cNvPr id="1466" name="Shape 1466"/>
            <p:cNvSpPr/>
            <p:nvPr/>
          </p:nvSpPr>
          <p:spPr>
            <a:xfrm>
              <a:off x="4421550" y="2207275"/>
              <a:ext cx="2120300" cy="2076600"/>
            </a:xfrm>
            <a:custGeom>
              <a:avLst/>
              <a:gdLst/>
              <a:ahLst/>
              <a:cxnLst/>
              <a:rect l="0" t="0" r="0" b="0"/>
              <a:pathLst>
                <a:path w="84812" h="83064" extrusionOk="0">
                  <a:moveTo>
                    <a:pt x="1747" y="1"/>
                  </a:moveTo>
                  <a:lnTo>
                    <a:pt x="0" y="2958"/>
                  </a:lnTo>
                  <a:lnTo>
                    <a:pt x="80107" y="83064"/>
                  </a:lnTo>
                  <a:lnTo>
                    <a:pt x="84811" y="83064"/>
                  </a:lnTo>
                  <a:lnTo>
                    <a:pt x="1747" y="1"/>
                  </a:lnTo>
                  <a:close/>
                </a:path>
              </a:pathLst>
            </a:custGeom>
            <a:solidFill>
              <a:srgbClr val="12C7D0"/>
            </a:solidFill>
            <a:ln>
              <a:noFill/>
            </a:ln>
          </p:spPr>
          <p:txBody>
            <a:bodyPr lIns="91425" tIns="91425" rIns="91425" bIns="91425" anchor="ctr" anchorCtr="0">
              <a:noAutofit/>
            </a:bodyPr>
            <a:lstStyle/>
            <a:p>
              <a:pPr lvl="0">
                <a:spcBef>
                  <a:spcPts val="0"/>
                </a:spcBef>
                <a:buNone/>
              </a:pPr>
              <a:endParaRPr/>
            </a:p>
          </p:txBody>
        </p:sp>
        <p:sp>
          <p:nvSpPr>
            <p:cNvPr id="1467" name="Shape 1467"/>
            <p:cNvSpPr/>
            <p:nvPr/>
          </p:nvSpPr>
          <p:spPr>
            <a:xfrm>
              <a:off x="4458500" y="2146800"/>
              <a:ext cx="2130375" cy="2137075"/>
            </a:xfrm>
            <a:custGeom>
              <a:avLst/>
              <a:gdLst/>
              <a:ahLst/>
              <a:cxnLst/>
              <a:rect l="0" t="0" r="0" b="0"/>
              <a:pathLst>
                <a:path w="85215" h="85483" extrusionOk="0">
                  <a:moveTo>
                    <a:pt x="1614" y="1"/>
                  </a:moveTo>
                  <a:lnTo>
                    <a:pt x="1" y="2823"/>
                  </a:lnTo>
                  <a:lnTo>
                    <a:pt x="82527" y="85483"/>
                  </a:lnTo>
                  <a:lnTo>
                    <a:pt x="84005" y="85483"/>
                  </a:lnTo>
                  <a:lnTo>
                    <a:pt x="85215" y="83467"/>
                  </a:lnTo>
                  <a:lnTo>
                    <a:pt x="1614" y="1"/>
                  </a:lnTo>
                  <a:close/>
                </a:path>
              </a:pathLst>
            </a:custGeom>
            <a:solidFill>
              <a:srgbClr val="13C5D1"/>
            </a:solidFill>
            <a:ln>
              <a:noFill/>
            </a:ln>
          </p:spPr>
          <p:txBody>
            <a:bodyPr lIns="91425" tIns="91425" rIns="91425" bIns="91425" anchor="ctr" anchorCtr="0">
              <a:noAutofit/>
            </a:bodyPr>
            <a:lstStyle/>
            <a:p>
              <a:pPr lvl="0">
                <a:spcBef>
                  <a:spcPts val="0"/>
                </a:spcBef>
                <a:buNone/>
              </a:pPr>
              <a:endParaRPr/>
            </a:p>
          </p:txBody>
        </p:sp>
        <p:sp>
          <p:nvSpPr>
            <p:cNvPr id="1468" name="Shape 1468"/>
            <p:cNvSpPr/>
            <p:nvPr/>
          </p:nvSpPr>
          <p:spPr>
            <a:xfrm>
              <a:off x="4492100" y="2082950"/>
              <a:ext cx="2133750" cy="2163975"/>
            </a:xfrm>
            <a:custGeom>
              <a:avLst/>
              <a:gdLst/>
              <a:ahLst/>
              <a:cxnLst/>
              <a:rect l="0" t="0" r="0" b="0"/>
              <a:pathLst>
                <a:path w="85350" h="86559" extrusionOk="0">
                  <a:moveTo>
                    <a:pt x="1748" y="1"/>
                  </a:moveTo>
                  <a:lnTo>
                    <a:pt x="1" y="2958"/>
                  </a:lnTo>
                  <a:lnTo>
                    <a:pt x="83602" y="86559"/>
                  </a:lnTo>
                  <a:lnTo>
                    <a:pt x="85349" y="83602"/>
                  </a:lnTo>
                  <a:lnTo>
                    <a:pt x="1748" y="1"/>
                  </a:lnTo>
                  <a:close/>
                </a:path>
              </a:pathLst>
            </a:custGeom>
            <a:solidFill>
              <a:srgbClr val="14C3D2"/>
            </a:solidFill>
            <a:ln>
              <a:noFill/>
            </a:ln>
          </p:spPr>
          <p:txBody>
            <a:bodyPr lIns="91425" tIns="91425" rIns="91425" bIns="91425" anchor="ctr" anchorCtr="0">
              <a:noAutofit/>
            </a:bodyPr>
            <a:lstStyle/>
            <a:p>
              <a:pPr lvl="0">
                <a:spcBef>
                  <a:spcPts val="0"/>
                </a:spcBef>
                <a:buNone/>
              </a:pPr>
              <a:endParaRPr/>
            </a:p>
          </p:txBody>
        </p:sp>
        <p:sp>
          <p:nvSpPr>
            <p:cNvPr id="1469" name="Shape 1469"/>
            <p:cNvSpPr/>
            <p:nvPr/>
          </p:nvSpPr>
          <p:spPr>
            <a:xfrm>
              <a:off x="4529075" y="2022475"/>
              <a:ext cx="2130375" cy="2163975"/>
            </a:xfrm>
            <a:custGeom>
              <a:avLst/>
              <a:gdLst/>
              <a:ahLst/>
              <a:cxnLst/>
              <a:rect l="0" t="0" r="0" b="0"/>
              <a:pathLst>
                <a:path w="85215" h="86559" extrusionOk="0">
                  <a:moveTo>
                    <a:pt x="1613" y="1"/>
                  </a:moveTo>
                  <a:lnTo>
                    <a:pt x="0" y="2957"/>
                  </a:lnTo>
                  <a:lnTo>
                    <a:pt x="83467" y="86558"/>
                  </a:lnTo>
                  <a:lnTo>
                    <a:pt x="85214" y="83601"/>
                  </a:lnTo>
                  <a:lnTo>
                    <a:pt x="1613" y="1"/>
                  </a:lnTo>
                  <a:close/>
                </a:path>
              </a:pathLst>
            </a:custGeom>
            <a:solidFill>
              <a:srgbClr val="15C1D2"/>
            </a:solidFill>
            <a:ln>
              <a:noFill/>
            </a:ln>
          </p:spPr>
          <p:txBody>
            <a:bodyPr lIns="91425" tIns="91425" rIns="91425" bIns="91425" anchor="ctr" anchorCtr="0">
              <a:noAutofit/>
            </a:bodyPr>
            <a:lstStyle/>
            <a:p>
              <a:pPr lvl="0">
                <a:spcBef>
                  <a:spcPts val="0"/>
                </a:spcBef>
                <a:buNone/>
              </a:pPr>
              <a:endParaRPr/>
            </a:p>
          </p:txBody>
        </p:sp>
        <p:sp>
          <p:nvSpPr>
            <p:cNvPr id="1470" name="Shape 1470"/>
            <p:cNvSpPr/>
            <p:nvPr/>
          </p:nvSpPr>
          <p:spPr>
            <a:xfrm>
              <a:off x="4562675" y="1962000"/>
              <a:ext cx="2133725" cy="2160600"/>
            </a:xfrm>
            <a:custGeom>
              <a:avLst/>
              <a:gdLst/>
              <a:ahLst/>
              <a:cxnLst/>
              <a:rect l="0" t="0" r="0" b="0"/>
              <a:pathLst>
                <a:path w="85349" h="86424" extrusionOk="0">
                  <a:moveTo>
                    <a:pt x="1748" y="0"/>
                  </a:moveTo>
                  <a:lnTo>
                    <a:pt x="0" y="2957"/>
                  </a:lnTo>
                  <a:lnTo>
                    <a:pt x="83602" y="86424"/>
                  </a:lnTo>
                  <a:lnTo>
                    <a:pt x="85349" y="83467"/>
                  </a:lnTo>
                  <a:lnTo>
                    <a:pt x="1748" y="0"/>
                  </a:lnTo>
                  <a:close/>
                </a:path>
              </a:pathLst>
            </a:custGeom>
            <a:solidFill>
              <a:srgbClr val="16C0D3"/>
            </a:solidFill>
            <a:ln>
              <a:noFill/>
            </a:ln>
          </p:spPr>
          <p:txBody>
            <a:bodyPr lIns="91425" tIns="91425" rIns="91425" bIns="91425" anchor="ctr" anchorCtr="0">
              <a:noAutofit/>
            </a:bodyPr>
            <a:lstStyle/>
            <a:p>
              <a:pPr lvl="0">
                <a:spcBef>
                  <a:spcPts val="0"/>
                </a:spcBef>
                <a:buNone/>
              </a:pPr>
              <a:endParaRPr/>
            </a:p>
          </p:txBody>
        </p:sp>
        <p:sp>
          <p:nvSpPr>
            <p:cNvPr id="1471" name="Shape 1471"/>
            <p:cNvSpPr/>
            <p:nvPr/>
          </p:nvSpPr>
          <p:spPr>
            <a:xfrm>
              <a:off x="4599625" y="1898150"/>
              <a:ext cx="2130375" cy="2163975"/>
            </a:xfrm>
            <a:custGeom>
              <a:avLst/>
              <a:gdLst/>
              <a:ahLst/>
              <a:cxnLst/>
              <a:rect l="0" t="0" r="0" b="0"/>
              <a:pathLst>
                <a:path w="85215" h="86559" extrusionOk="0">
                  <a:moveTo>
                    <a:pt x="1614" y="0"/>
                  </a:moveTo>
                  <a:lnTo>
                    <a:pt x="1" y="2957"/>
                  </a:lnTo>
                  <a:lnTo>
                    <a:pt x="83602" y="86558"/>
                  </a:lnTo>
                  <a:lnTo>
                    <a:pt x="85215" y="83601"/>
                  </a:lnTo>
                  <a:lnTo>
                    <a:pt x="1614" y="0"/>
                  </a:lnTo>
                  <a:close/>
                </a:path>
              </a:pathLst>
            </a:custGeom>
            <a:solidFill>
              <a:srgbClr val="17BED3"/>
            </a:solidFill>
            <a:ln>
              <a:noFill/>
            </a:ln>
          </p:spPr>
          <p:txBody>
            <a:bodyPr lIns="91425" tIns="91425" rIns="91425" bIns="91425" anchor="ctr" anchorCtr="0">
              <a:noAutofit/>
            </a:bodyPr>
            <a:lstStyle/>
            <a:p>
              <a:pPr lvl="0">
                <a:spcBef>
                  <a:spcPts val="0"/>
                </a:spcBef>
                <a:buNone/>
              </a:pPr>
              <a:endParaRPr/>
            </a:p>
          </p:txBody>
        </p:sp>
        <p:sp>
          <p:nvSpPr>
            <p:cNvPr id="1472" name="Shape 1472"/>
            <p:cNvSpPr/>
            <p:nvPr/>
          </p:nvSpPr>
          <p:spPr>
            <a:xfrm>
              <a:off x="4633225" y="1837675"/>
              <a:ext cx="2133750" cy="2163950"/>
            </a:xfrm>
            <a:custGeom>
              <a:avLst/>
              <a:gdLst/>
              <a:ahLst/>
              <a:cxnLst/>
              <a:rect l="0" t="0" r="0" b="0"/>
              <a:pathLst>
                <a:path w="85350" h="86558" extrusionOk="0">
                  <a:moveTo>
                    <a:pt x="1748" y="0"/>
                  </a:moveTo>
                  <a:lnTo>
                    <a:pt x="1" y="2957"/>
                  </a:lnTo>
                  <a:lnTo>
                    <a:pt x="83602" y="86558"/>
                  </a:lnTo>
                  <a:lnTo>
                    <a:pt x="85349" y="83601"/>
                  </a:lnTo>
                  <a:lnTo>
                    <a:pt x="1748" y="0"/>
                  </a:lnTo>
                  <a:close/>
                </a:path>
              </a:pathLst>
            </a:custGeom>
            <a:solidFill>
              <a:srgbClr val="18BCD4"/>
            </a:solidFill>
            <a:ln>
              <a:noFill/>
            </a:ln>
          </p:spPr>
          <p:txBody>
            <a:bodyPr lIns="91425" tIns="91425" rIns="91425" bIns="91425" anchor="ctr" anchorCtr="0">
              <a:noAutofit/>
            </a:bodyPr>
            <a:lstStyle/>
            <a:p>
              <a:pPr lvl="0">
                <a:spcBef>
                  <a:spcPts val="0"/>
                </a:spcBef>
                <a:buNone/>
              </a:pPr>
              <a:endParaRPr/>
            </a:p>
          </p:txBody>
        </p:sp>
        <p:sp>
          <p:nvSpPr>
            <p:cNvPr id="1473" name="Shape 1473"/>
            <p:cNvSpPr/>
            <p:nvPr/>
          </p:nvSpPr>
          <p:spPr>
            <a:xfrm>
              <a:off x="4670200" y="1777175"/>
              <a:ext cx="2130375" cy="2160625"/>
            </a:xfrm>
            <a:custGeom>
              <a:avLst/>
              <a:gdLst/>
              <a:ahLst/>
              <a:cxnLst/>
              <a:rect l="0" t="0" r="0" b="0"/>
              <a:pathLst>
                <a:path w="85215" h="86425" extrusionOk="0">
                  <a:moveTo>
                    <a:pt x="1748" y="1"/>
                  </a:moveTo>
                  <a:lnTo>
                    <a:pt x="0" y="2958"/>
                  </a:lnTo>
                  <a:lnTo>
                    <a:pt x="83602" y="86424"/>
                  </a:lnTo>
                  <a:lnTo>
                    <a:pt x="85215" y="83467"/>
                  </a:lnTo>
                  <a:lnTo>
                    <a:pt x="1748" y="1"/>
                  </a:lnTo>
                  <a:close/>
                </a:path>
              </a:pathLst>
            </a:custGeom>
            <a:solidFill>
              <a:srgbClr val="19BBD5"/>
            </a:solidFill>
            <a:ln>
              <a:noFill/>
            </a:ln>
          </p:spPr>
          <p:txBody>
            <a:bodyPr lIns="91425" tIns="91425" rIns="91425" bIns="91425" anchor="ctr" anchorCtr="0">
              <a:noAutofit/>
            </a:bodyPr>
            <a:lstStyle/>
            <a:p>
              <a:pPr lvl="0">
                <a:spcBef>
                  <a:spcPts val="0"/>
                </a:spcBef>
                <a:buNone/>
              </a:pPr>
              <a:endParaRPr/>
            </a:p>
          </p:txBody>
        </p:sp>
        <p:sp>
          <p:nvSpPr>
            <p:cNvPr id="1474" name="Shape 1474"/>
            <p:cNvSpPr/>
            <p:nvPr/>
          </p:nvSpPr>
          <p:spPr>
            <a:xfrm>
              <a:off x="4707150" y="1713350"/>
              <a:ext cx="2130375" cy="2163950"/>
            </a:xfrm>
            <a:custGeom>
              <a:avLst/>
              <a:gdLst/>
              <a:ahLst/>
              <a:cxnLst/>
              <a:rect l="0" t="0" r="0" b="0"/>
              <a:pathLst>
                <a:path w="85215" h="86558" extrusionOk="0">
                  <a:moveTo>
                    <a:pt x="1614" y="0"/>
                  </a:moveTo>
                  <a:lnTo>
                    <a:pt x="1" y="2957"/>
                  </a:lnTo>
                  <a:lnTo>
                    <a:pt x="83468" y="86558"/>
                  </a:lnTo>
                  <a:lnTo>
                    <a:pt x="85215" y="83601"/>
                  </a:lnTo>
                  <a:lnTo>
                    <a:pt x="1614" y="0"/>
                  </a:lnTo>
                  <a:close/>
                </a:path>
              </a:pathLst>
            </a:custGeom>
            <a:solidFill>
              <a:srgbClr val="1BB9D5"/>
            </a:solidFill>
            <a:ln>
              <a:noFill/>
            </a:ln>
          </p:spPr>
          <p:txBody>
            <a:bodyPr lIns="91425" tIns="91425" rIns="91425" bIns="91425" anchor="ctr" anchorCtr="0">
              <a:noAutofit/>
            </a:bodyPr>
            <a:lstStyle/>
            <a:p>
              <a:pPr lvl="0">
                <a:spcBef>
                  <a:spcPts val="0"/>
                </a:spcBef>
                <a:buNone/>
              </a:pPr>
              <a:endParaRPr/>
            </a:p>
          </p:txBody>
        </p:sp>
        <p:sp>
          <p:nvSpPr>
            <p:cNvPr id="1475" name="Shape 1475"/>
            <p:cNvSpPr/>
            <p:nvPr/>
          </p:nvSpPr>
          <p:spPr>
            <a:xfrm>
              <a:off x="4740750" y="1652850"/>
              <a:ext cx="2130400" cy="2163975"/>
            </a:xfrm>
            <a:custGeom>
              <a:avLst/>
              <a:gdLst/>
              <a:ahLst/>
              <a:cxnLst/>
              <a:rect l="0" t="0" r="0" b="0"/>
              <a:pathLst>
                <a:path w="85216" h="86559" extrusionOk="0">
                  <a:moveTo>
                    <a:pt x="1748" y="1"/>
                  </a:moveTo>
                  <a:lnTo>
                    <a:pt x="1" y="2958"/>
                  </a:lnTo>
                  <a:lnTo>
                    <a:pt x="83602" y="86559"/>
                  </a:lnTo>
                  <a:lnTo>
                    <a:pt x="85215" y="83602"/>
                  </a:lnTo>
                  <a:lnTo>
                    <a:pt x="1748" y="1"/>
                  </a:lnTo>
                  <a:close/>
                </a:path>
              </a:pathLst>
            </a:custGeom>
            <a:solidFill>
              <a:srgbClr val="1CB7D6"/>
            </a:solidFill>
            <a:ln>
              <a:noFill/>
            </a:ln>
          </p:spPr>
          <p:txBody>
            <a:bodyPr lIns="91425" tIns="91425" rIns="91425" bIns="91425" anchor="ctr" anchorCtr="0">
              <a:noAutofit/>
            </a:bodyPr>
            <a:lstStyle/>
            <a:p>
              <a:pPr lvl="0">
                <a:spcBef>
                  <a:spcPts val="0"/>
                </a:spcBef>
                <a:buNone/>
              </a:pPr>
              <a:endParaRPr/>
            </a:p>
          </p:txBody>
        </p:sp>
        <p:sp>
          <p:nvSpPr>
            <p:cNvPr id="1476" name="Shape 1476"/>
            <p:cNvSpPr/>
            <p:nvPr/>
          </p:nvSpPr>
          <p:spPr>
            <a:xfrm>
              <a:off x="4777725" y="1592375"/>
              <a:ext cx="2130375" cy="2160600"/>
            </a:xfrm>
            <a:custGeom>
              <a:avLst/>
              <a:gdLst/>
              <a:ahLst/>
              <a:cxnLst/>
              <a:rect l="0" t="0" r="0" b="0"/>
              <a:pathLst>
                <a:path w="85215" h="86424" extrusionOk="0">
                  <a:moveTo>
                    <a:pt x="1613" y="1"/>
                  </a:moveTo>
                  <a:lnTo>
                    <a:pt x="0" y="2957"/>
                  </a:lnTo>
                  <a:lnTo>
                    <a:pt x="83467" y="86424"/>
                  </a:lnTo>
                  <a:lnTo>
                    <a:pt x="85215" y="83601"/>
                  </a:lnTo>
                  <a:lnTo>
                    <a:pt x="1613" y="1"/>
                  </a:lnTo>
                  <a:close/>
                </a:path>
              </a:pathLst>
            </a:custGeom>
            <a:solidFill>
              <a:srgbClr val="1DB5D6"/>
            </a:solidFill>
            <a:ln>
              <a:noFill/>
            </a:ln>
          </p:spPr>
          <p:txBody>
            <a:bodyPr lIns="91425" tIns="91425" rIns="91425" bIns="91425" anchor="ctr" anchorCtr="0">
              <a:noAutofit/>
            </a:bodyPr>
            <a:lstStyle/>
            <a:p>
              <a:pPr lvl="0">
                <a:spcBef>
                  <a:spcPts val="0"/>
                </a:spcBef>
                <a:buNone/>
              </a:pPr>
              <a:endParaRPr/>
            </a:p>
          </p:txBody>
        </p:sp>
        <p:sp>
          <p:nvSpPr>
            <p:cNvPr id="1477" name="Shape 1477"/>
            <p:cNvSpPr/>
            <p:nvPr/>
          </p:nvSpPr>
          <p:spPr>
            <a:xfrm>
              <a:off x="4811325" y="1531900"/>
              <a:ext cx="2133750" cy="2160600"/>
            </a:xfrm>
            <a:custGeom>
              <a:avLst/>
              <a:gdLst/>
              <a:ahLst/>
              <a:cxnLst/>
              <a:rect l="0" t="0" r="0" b="0"/>
              <a:pathLst>
                <a:path w="85350" h="86424" extrusionOk="0">
                  <a:moveTo>
                    <a:pt x="1748" y="0"/>
                  </a:moveTo>
                  <a:lnTo>
                    <a:pt x="0" y="2823"/>
                  </a:lnTo>
                  <a:lnTo>
                    <a:pt x="83602" y="86423"/>
                  </a:lnTo>
                  <a:lnTo>
                    <a:pt x="85349" y="83467"/>
                  </a:lnTo>
                  <a:lnTo>
                    <a:pt x="1748" y="0"/>
                  </a:lnTo>
                  <a:close/>
                </a:path>
              </a:pathLst>
            </a:custGeom>
            <a:solidFill>
              <a:srgbClr val="1EB4D7"/>
            </a:solidFill>
            <a:ln>
              <a:noFill/>
            </a:ln>
          </p:spPr>
          <p:txBody>
            <a:bodyPr lIns="91425" tIns="91425" rIns="91425" bIns="91425" anchor="ctr" anchorCtr="0">
              <a:noAutofit/>
            </a:bodyPr>
            <a:lstStyle/>
            <a:p>
              <a:pPr lvl="0">
                <a:spcBef>
                  <a:spcPts val="0"/>
                </a:spcBef>
                <a:buNone/>
              </a:pPr>
              <a:endParaRPr/>
            </a:p>
          </p:txBody>
        </p:sp>
        <p:sp>
          <p:nvSpPr>
            <p:cNvPr id="1478" name="Shape 1478"/>
            <p:cNvSpPr/>
            <p:nvPr/>
          </p:nvSpPr>
          <p:spPr>
            <a:xfrm>
              <a:off x="4848275" y="1468050"/>
              <a:ext cx="2130400" cy="2163975"/>
            </a:xfrm>
            <a:custGeom>
              <a:avLst/>
              <a:gdLst/>
              <a:ahLst/>
              <a:cxnLst/>
              <a:rect l="0" t="0" r="0" b="0"/>
              <a:pathLst>
                <a:path w="85216" h="86559" extrusionOk="0">
                  <a:moveTo>
                    <a:pt x="1614" y="0"/>
                  </a:moveTo>
                  <a:lnTo>
                    <a:pt x="1" y="2957"/>
                  </a:lnTo>
                  <a:lnTo>
                    <a:pt x="83602" y="86558"/>
                  </a:lnTo>
                  <a:lnTo>
                    <a:pt x="85215" y="83601"/>
                  </a:lnTo>
                  <a:lnTo>
                    <a:pt x="1614" y="0"/>
                  </a:lnTo>
                  <a:close/>
                </a:path>
              </a:pathLst>
            </a:custGeom>
            <a:solidFill>
              <a:srgbClr val="1FB2D7"/>
            </a:solidFill>
            <a:ln>
              <a:noFill/>
            </a:ln>
          </p:spPr>
          <p:txBody>
            <a:bodyPr lIns="91425" tIns="91425" rIns="91425" bIns="91425" anchor="ctr" anchorCtr="0">
              <a:noAutofit/>
            </a:bodyPr>
            <a:lstStyle/>
            <a:p>
              <a:pPr lvl="0">
                <a:spcBef>
                  <a:spcPts val="0"/>
                </a:spcBef>
                <a:buNone/>
              </a:pPr>
              <a:endParaRPr/>
            </a:p>
          </p:txBody>
        </p:sp>
        <p:sp>
          <p:nvSpPr>
            <p:cNvPr id="1479" name="Shape 1479"/>
            <p:cNvSpPr/>
            <p:nvPr/>
          </p:nvSpPr>
          <p:spPr>
            <a:xfrm>
              <a:off x="4881875" y="1431100"/>
              <a:ext cx="2133750" cy="2140425"/>
            </a:xfrm>
            <a:custGeom>
              <a:avLst/>
              <a:gdLst/>
              <a:ahLst/>
              <a:cxnLst/>
              <a:rect l="0" t="0" r="0" b="0"/>
              <a:pathLst>
                <a:path w="85350" h="85617" extrusionOk="0">
                  <a:moveTo>
                    <a:pt x="1211" y="0"/>
                  </a:moveTo>
                  <a:lnTo>
                    <a:pt x="1" y="2016"/>
                  </a:lnTo>
                  <a:lnTo>
                    <a:pt x="83602" y="85617"/>
                  </a:lnTo>
                  <a:lnTo>
                    <a:pt x="85350" y="82660"/>
                  </a:lnTo>
                  <a:lnTo>
                    <a:pt x="2689" y="0"/>
                  </a:lnTo>
                  <a:close/>
                </a:path>
              </a:pathLst>
            </a:custGeom>
            <a:solidFill>
              <a:srgbClr val="20B0D8"/>
            </a:solidFill>
            <a:ln>
              <a:noFill/>
            </a:ln>
          </p:spPr>
          <p:txBody>
            <a:bodyPr lIns="91425" tIns="91425" rIns="91425" bIns="91425" anchor="ctr" anchorCtr="0">
              <a:noAutofit/>
            </a:bodyPr>
            <a:lstStyle/>
            <a:p>
              <a:pPr lvl="0">
                <a:spcBef>
                  <a:spcPts val="0"/>
                </a:spcBef>
                <a:buNone/>
              </a:pPr>
              <a:endParaRPr/>
            </a:p>
          </p:txBody>
        </p:sp>
        <p:sp>
          <p:nvSpPr>
            <p:cNvPr id="1480" name="Shape 1480"/>
            <p:cNvSpPr/>
            <p:nvPr/>
          </p:nvSpPr>
          <p:spPr>
            <a:xfrm>
              <a:off x="4928925" y="1431100"/>
              <a:ext cx="2120300" cy="2076600"/>
            </a:xfrm>
            <a:custGeom>
              <a:avLst/>
              <a:gdLst/>
              <a:ahLst/>
              <a:cxnLst/>
              <a:rect l="0" t="0" r="0" b="0"/>
              <a:pathLst>
                <a:path w="84812" h="83064" extrusionOk="0">
                  <a:moveTo>
                    <a:pt x="1" y="0"/>
                  </a:moveTo>
                  <a:lnTo>
                    <a:pt x="83199" y="83063"/>
                  </a:lnTo>
                  <a:lnTo>
                    <a:pt x="84812" y="80106"/>
                  </a:lnTo>
                  <a:lnTo>
                    <a:pt x="4705" y="0"/>
                  </a:lnTo>
                  <a:close/>
                </a:path>
              </a:pathLst>
            </a:custGeom>
            <a:solidFill>
              <a:srgbClr val="21AED9"/>
            </a:solidFill>
            <a:ln>
              <a:noFill/>
            </a:ln>
          </p:spPr>
          <p:txBody>
            <a:bodyPr lIns="91425" tIns="91425" rIns="91425" bIns="91425" anchor="ctr" anchorCtr="0">
              <a:noAutofit/>
            </a:bodyPr>
            <a:lstStyle/>
            <a:p>
              <a:pPr lvl="0">
                <a:spcBef>
                  <a:spcPts val="0"/>
                </a:spcBef>
                <a:buNone/>
              </a:pPr>
              <a:endParaRPr/>
            </a:p>
          </p:txBody>
        </p:sp>
        <p:sp>
          <p:nvSpPr>
            <p:cNvPr id="1481" name="Shape 1481"/>
            <p:cNvSpPr/>
            <p:nvPr/>
          </p:nvSpPr>
          <p:spPr>
            <a:xfrm>
              <a:off x="5026375" y="1431100"/>
              <a:ext cx="2059825" cy="2016100"/>
            </a:xfrm>
            <a:custGeom>
              <a:avLst/>
              <a:gdLst/>
              <a:ahLst/>
              <a:cxnLst/>
              <a:rect l="0" t="0" r="0" b="0"/>
              <a:pathLst>
                <a:path w="82393" h="80644" extrusionOk="0">
                  <a:moveTo>
                    <a:pt x="0" y="0"/>
                  </a:moveTo>
                  <a:lnTo>
                    <a:pt x="80645" y="80644"/>
                  </a:lnTo>
                  <a:lnTo>
                    <a:pt x="82392" y="77687"/>
                  </a:lnTo>
                  <a:lnTo>
                    <a:pt x="4705" y="0"/>
                  </a:lnTo>
                  <a:close/>
                </a:path>
              </a:pathLst>
            </a:custGeom>
            <a:solidFill>
              <a:srgbClr val="22ADD9"/>
            </a:solidFill>
            <a:ln>
              <a:noFill/>
            </a:ln>
          </p:spPr>
          <p:txBody>
            <a:bodyPr lIns="91425" tIns="91425" rIns="91425" bIns="91425" anchor="ctr" anchorCtr="0">
              <a:noAutofit/>
            </a:bodyPr>
            <a:lstStyle/>
            <a:p>
              <a:pPr lvl="0">
                <a:spcBef>
                  <a:spcPts val="0"/>
                </a:spcBef>
                <a:buNone/>
              </a:pPr>
              <a:endParaRPr/>
            </a:p>
          </p:txBody>
        </p:sp>
        <p:sp>
          <p:nvSpPr>
            <p:cNvPr id="1482" name="Shape 1482"/>
            <p:cNvSpPr/>
            <p:nvPr/>
          </p:nvSpPr>
          <p:spPr>
            <a:xfrm>
              <a:off x="5123825" y="1431100"/>
              <a:ext cx="1995975" cy="1955625"/>
            </a:xfrm>
            <a:custGeom>
              <a:avLst/>
              <a:gdLst/>
              <a:ahLst/>
              <a:cxnLst/>
              <a:rect l="0" t="0" r="0" b="0"/>
              <a:pathLst>
                <a:path w="79839" h="78225" extrusionOk="0">
                  <a:moveTo>
                    <a:pt x="0" y="0"/>
                  </a:moveTo>
                  <a:lnTo>
                    <a:pt x="78225" y="78225"/>
                  </a:lnTo>
                  <a:lnTo>
                    <a:pt x="79838" y="75268"/>
                  </a:lnTo>
                  <a:lnTo>
                    <a:pt x="4705" y="0"/>
                  </a:lnTo>
                  <a:close/>
                </a:path>
              </a:pathLst>
            </a:custGeom>
            <a:solidFill>
              <a:srgbClr val="23ABDA"/>
            </a:solidFill>
            <a:ln>
              <a:noFill/>
            </a:ln>
          </p:spPr>
          <p:txBody>
            <a:bodyPr lIns="91425" tIns="91425" rIns="91425" bIns="91425" anchor="ctr" anchorCtr="0">
              <a:noAutofit/>
            </a:bodyPr>
            <a:lstStyle/>
            <a:p>
              <a:pPr lvl="0">
                <a:spcBef>
                  <a:spcPts val="0"/>
                </a:spcBef>
                <a:buNone/>
              </a:pPr>
              <a:endParaRPr/>
            </a:p>
          </p:txBody>
        </p:sp>
        <p:sp>
          <p:nvSpPr>
            <p:cNvPr id="1483" name="Shape 1483"/>
            <p:cNvSpPr/>
            <p:nvPr/>
          </p:nvSpPr>
          <p:spPr>
            <a:xfrm>
              <a:off x="5221275" y="1431100"/>
              <a:ext cx="1935475" cy="1891775"/>
            </a:xfrm>
            <a:custGeom>
              <a:avLst/>
              <a:gdLst/>
              <a:ahLst/>
              <a:cxnLst/>
              <a:rect l="0" t="0" r="0" b="0"/>
              <a:pathLst>
                <a:path w="77419" h="75671" extrusionOk="0">
                  <a:moveTo>
                    <a:pt x="0" y="0"/>
                  </a:moveTo>
                  <a:lnTo>
                    <a:pt x="75671" y="75671"/>
                  </a:lnTo>
                  <a:lnTo>
                    <a:pt x="77419" y="72714"/>
                  </a:lnTo>
                  <a:lnTo>
                    <a:pt x="4570" y="0"/>
                  </a:lnTo>
                  <a:close/>
                </a:path>
              </a:pathLst>
            </a:custGeom>
            <a:solidFill>
              <a:srgbClr val="25A9DA"/>
            </a:solidFill>
            <a:ln>
              <a:noFill/>
            </a:ln>
          </p:spPr>
          <p:txBody>
            <a:bodyPr lIns="91425" tIns="91425" rIns="91425" bIns="91425" anchor="ctr" anchorCtr="0">
              <a:noAutofit/>
            </a:bodyPr>
            <a:lstStyle/>
            <a:p>
              <a:pPr lvl="0">
                <a:spcBef>
                  <a:spcPts val="0"/>
                </a:spcBef>
                <a:buNone/>
              </a:pPr>
              <a:endParaRPr/>
            </a:p>
          </p:txBody>
        </p:sp>
        <p:sp>
          <p:nvSpPr>
            <p:cNvPr id="1484" name="Shape 1484"/>
            <p:cNvSpPr/>
            <p:nvPr/>
          </p:nvSpPr>
          <p:spPr>
            <a:xfrm>
              <a:off x="5318700" y="1431100"/>
              <a:ext cx="1875025" cy="1831300"/>
            </a:xfrm>
            <a:custGeom>
              <a:avLst/>
              <a:gdLst/>
              <a:ahLst/>
              <a:cxnLst/>
              <a:rect l="0" t="0" r="0" b="0"/>
              <a:pathLst>
                <a:path w="75001" h="73252" extrusionOk="0">
                  <a:moveTo>
                    <a:pt x="1" y="0"/>
                  </a:moveTo>
                  <a:lnTo>
                    <a:pt x="73253" y="73251"/>
                  </a:lnTo>
                  <a:lnTo>
                    <a:pt x="75000" y="70295"/>
                  </a:lnTo>
                  <a:lnTo>
                    <a:pt x="4571" y="0"/>
                  </a:lnTo>
                  <a:close/>
                </a:path>
              </a:pathLst>
            </a:custGeom>
            <a:solidFill>
              <a:srgbClr val="26A8DB"/>
            </a:solidFill>
            <a:ln>
              <a:noFill/>
            </a:ln>
          </p:spPr>
          <p:txBody>
            <a:bodyPr lIns="91425" tIns="91425" rIns="91425" bIns="91425" anchor="ctr" anchorCtr="0">
              <a:noAutofit/>
            </a:bodyPr>
            <a:lstStyle/>
            <a:p>
              <a:pPr lvl="0">
                <a:spcBef>
                  <a:spcPts val="0"/>
                </a:spcBef>
                <a:buNone/>
              </a:pPr>
              <a:endParaRPr/>
            </a:p>
          </p:txBody>
        </p:sp>
        <p:sp>
          <p:nvSpPr>
            <p:cNvPr id="1485" name="Shape 1485"/>
            <p:cNvSpPr/>
            <p:nvPr/>
          </p:nvSpPr>
          <p:spPr>
            <a:xfrm>
              <a:off x="5416150" y="1431100"/>
              <a:ext cx="1811175" cy="1770825"/>
            </a:xfrm>
            <a:custGeom>
              <a:avLst/>
              <a:gdLst/>
              <a:ahLst/>
              <a:cxnLst/>
              <a:rect l="0" t="0" r="0" b="0"/>
              <a:pathLst>
                <a:path w="72447" h="70833" extrusionOk="0">
                  <a:moveTo>
                    <a:pt x="1" y="0"/>
                  </a:moveTo>
                  <a:lnTo>
                    <a:pt x="70699" y="70832"/>
                  </a:lnTo>
                  <a:lnTo>
                    <a:pt x="72446" y="67875"/>
                  </a:lnTo>
                  <a:lnTo>
                    <a:pt x="4571" y="0"/>
                  </a:lnTo>
                  <a:close/>
                </a:path>
              </a:pathLst>
            </a:custGeom>
            <a:solidFill>
              <a:srgbClr val="27A6DC"/>
            </a:solidFill>
            <a:ln>
              <a:noFill/>
            </a:ln>
          </p:spPr>
          <p:txBody>
            <a:bodyPr lIns="91425" tIns="91425" rIns="91425" bIns="91425" anchor="ctr" anchorCtr="0">
              <a:noAutofit/>
            </a:bodyPr>
            <a:lstStyle/>
            <a:p>
              <a:pPr lvl="0">
                <a:spcBef>
                  <a:spcPts val="0"/>
                </a:spcBef>
                <a:buNone/>
              </a:pPr>
              <a:endParaRPr/>
            </a:p>
          </p:txBody>
        </p:sp>
        <p:sp>
          <p:nvSpPr>
            <p:cNvPr id="1486" name="Shape 1486"/>
            <p:cNvSpPr/>
            <p:nvPr/>
          </p:nvSpPr>
          <p:spPr>
            <a:xfrm>
              <a:off x="5510250" y="1431100"/>
              <a:ext cx="1754025" cy="1706975"/>
            </a:xfrm>
            <a:custGeom>
              <a:avLst/>
              <a:gdLst/>
              <a:ahLst/>
              <a:cxnLst/>
              <a:rect l="0" t="0" r="0" b="0"/>
              <a:pathLst>
                <a:path w="70161" h="68279" extrusionOk="0">
                  <a:moveTo>
                    <a:pt x="0" y="0"/>
                  </a:moveTo>
                  <a:lnTo>
                    <a:pt x="68413" y="68278"/>
                  </a:lnTo>
                  <a:lnTo>
                    <a:pt x="70161" y="65456"/>
                  </a:lnTo>
                  <a:lnTo>
                    <a:pt x="4704" y="0"/>
                  </a:lnTo>
                  <a:close/>
                </a:path>
              </a:pathLst>
            </a:custGeom>
            <a:solidFill>
              <a:srgbClr val="28A4DC"/>
            </a:solidFill>
            <a:ln>
              <a:noFill/>
            </a:ln>
          </p:spPr>
          <p:txBody>
            <a:bodyPr lIns="91425" tIns="91425" rIns="91425" bIns="91425" anchor="ctr" anchorCtr="0">
              <a:noAutofit/>
            </a:bodyPr>
            <a:lstStyle/>
            <a:p>
              <a:pPr lvl="0">
                <a:spcBef>
                  <a:spcPts val="0"/>
                </a:spcBef>
                <a:buNone/>
              </a:pPr>
              <a:endParaRPr/>
            </a:p>
          </p:txBody>
        </p:sp>
        <p:sp>
          <p:nvSpPr>
            <p:cNvPr id="1487" name="Shape 1487"/>
            <p:cNvSpPr/>
            <p:nvPr/>
          </p:nvSpPr>
          <p:spPr>
            <a:xfrm>
              <a:off x="5607675" y="1431100"/>
              <a:ext cx="1690200" cy="1646500"/>
            </a:xfrm>
            <a:custGeom>
              <a:avLst/>
              <a:gdLst/>
              <a:ahLst/>
              <a:cxnLst/>
              <a:rect l="0" t="0" r="0" b="0"/>
              <a:pathLst>
                <a:path w="67608" h="65860" extrusionOk="0">
                  <a:moveTo>
                    <a:pt x="1" y="0"/>
                  </a:moveTo>
                  <a:lnTo>
                    <a:pt x="65995" y="65859"/>
                  </a:lnTo>
                  <a:lnTo>
                    <a:pt x="67608" y="62902"/>
                  </a:lnTo>
                  <a:lnTo>
                    <a:pt x="4705" y="0"/>
                  </a:lnTo>
                  <a:close/>
                </a:path>
              </a:pathLst>
            </a:custGeom>
            <a:solidFill>
              <a:srgbClr val="29A2DD"/>
            </a:solidFill>
            <a:ln>
              <a:noFill/>
            </a:ln>
          </p:spPr>
          <p:txBody>
            <a:bodyPr lIns="91425" tIns="91425" rIns="91425" bIns="91425" anchor="ctr" anchorCtr="0">
              <a:noAutofit/>
            </a:bodyPr>
            <a:lstStyle/>
            <a:p>
              <a:pPr lvl="0">
                <a:spcBef>
                  <a:spcPts val="0"/>
                </a:spcBef>
                <a:buNone/>
              </a:pPr>
              <a:endParaRPr/>
            </a:p>
          </p:txBody>
        </p:sp>
        <p:sp>
          <p:nvSpPr>
            <p:cNvPr id="1488" name="Shape 1488"/>
            <p:cNvSpPr/>
            <p:nvPr/>
          </p:nvSpPr>
          <p:spPr>
            <a:xfrm>
              <a:off x="5705125" y="1431100"/>
              <a:ext cx="1629725" cy="1586000"/>
            </a:xfrm>
            <a:custGeom>
              <a:avLst/>
              <a:gdLst/>
              <a:ahLst/>
              <a:cxnLst/>
              <a:rect l="0" t="0" r="0" b="0"/>
              <a:pathLst>
                <a:path w="65189" h="63440" extrusionOk="0">
                  <a:moveTo>
                    <a:pt x="1" y="0"/>
                  </a:moveTo>
                  <a:lnTo>
                    <a:pt x="63441" y="63440"/>
                  </a:lnTo>
                  <a:lnTo>
                    <a:pt x="65188" y="60483"/>
                  </a:lnTo>
                  <a:lnTo>
                    <a:pt x="4705" y="0"/>
                  </a:lnTo>
                  <a:close/>
                </a:path>
              </a:pathLst>
            </a:custGeom>
            <a:solidFill>
              <a:srgbClr val="2AA1DD"/>
            </a:solidFill>
            <a:ln>
              <a:noFill/>
            </a:ln>
          </p:spPr>
          <p:txBody>
            <a:bodyPr lIns="91425" tIns="91425" rIns="91425" bIns="91425" anchor="ctr" anchorCtr="0">
              <a:noAutofit/>
            </a:bodyPr>
            <a:lstStyle/>
            <a:p>
              <a:pPr lvl="0">
                <a:spcBef>
                  <a:spcPts val="0"/>
                </a:spcBef>
                <a:buNone/>
              </a:pPr>
              <a:endParaRPr/>
            </a:p>
          </p:txBody>
        </p:sp>
        <p:sp>
          <p:nvSpPr>
            <p:cNvPr id="1489" name="Shape 1489"/>
            <p:cNvSpPr/>
            <p:nvPr/>
          </p:nvSpPr>
          <p:spPr>
            <a:xfrm>
              <a:off x="5802575" y="1431100"/>
              <a:ext cx="1565875" cy="1525525"/>
            </a:xfrm>
            <a:custGeom>
              <a:avLst/>
              <a:gdLst/>
              <a:ahLst/>
              <a:cxnLst/>
              <a:rect l="0" t="0" r="0" b="0"/>
              <a:pathLst>
                <a:path w="62635" h="61021" extrusionOk="0">
                  <a:moveTo>
                    <a:pt x="1" y="0"/>
                  </a:moveTo>
                  <a:lnTo>
                    <a:pt x="61021" y="61020"/>
                  </a:lnTo>
                  <a:lnTo>
                    <a:pt x="62634" y="58064"/>
                  </a:lnTo>
                  <a:lnTo>
                    <a:pt x="4705" y="0"/>
                  </a:lnTo>
                  <a:close/>
                </a:path>
              </a:pathLst>
            </a:custGeom>
            <a:solidFill>
              <a:srgbClr val="2B9FDE"/>
            </a:solidFill>
            <a:ln>
              <a:noFill/>
            </a:ln>
          </p:spPr>
          <p:txBody>
            <a:bodyPr lIns="91425" tIns="91425" rIns="91425" bIns="91425" anchor="ctr" anchorCtr="0">
              <a:noAutofit/>
            </a:bodyPr>
            <a:lstStyle/>
            <a:p>
              <a:pPr lvl="0">
                <a:spcBef>
                  <a:spcPts val="0"/>
                </a:spcBef>
                <a:buNone/>
              </a:pPr>
              <a:endParaRPr/>
            </a:p>
          </p:txBody>
        </p:sp>
        <p:sp>
          <p:nvSpPr>
            <p:cNvPr id="1490" name="Shape 1490"/>
            <p:cNvSpPr/>
            <p:nvPr/>
          </p:nvSpPr>
          <p:spPr>
            <a:xfrm>
              <a:off x="5900025" y="1431100"/>
              <a:ext cx="1481850" cy="1461675"/>
            </a:xfrm>
            <a:custGeom>
              <a:avLst/>
              <a:gdLst/>
              <a:ahLst/>
              <a:cxnLst/>
              <a:rect l="0" t="0" r="0" b="0"/>
              <a:pathLst>
                <a:path w="59274" h="58467" extrusionOk="0">
                  <a:moveTo>
                    <a:pt x="0" y="0"/>
                  </a:moveTo>
                  <a:lnTo>
                    <a:pt x="58468" y="58467"/>
                  </a:lnTo>
                  <a:lnTo>
                    <a:pt x="59274" y="57123"/>
                  </a:lnTo>
                  <a:lnTo>
                    <a:pt x="56048" y="51478"/>
                  </a:lnTo>
                  <a:lnTo>
                    <a:pt x="4570" y="0"/>
                  </a:lnTo>
                  <a:close/>
                </a:path>
              </a:pathLst>
            </a:custGeom>
            <a:solidFill>
              <a:srgbClr val="2C9DDE"/>
            </a:solidFill>
            <a:ln>
              <a:noFill/>
            </a:ln>
          </p:spPr>
          <p:txBody>
            <a:bodyPr lIns="91425" tIns="91425" rIns="91425" bIns="91425" anchor="ctr" anchorCtr="0">
              <a:noAutofit/>
            </a:bodyPr>
            <a:lstStyle/>
            <a:p>
              <a:pPr lvl="0">
                <a:spcBef>
                  <a:spcPts val="0"/>
                </a:spcBef>
                <a:buNone/>
              </a:pPr>
              <a:endParaRPr/>
            </a:p>
          </p:txBody>
        </p:sp>
        <p:sp>
          <p:nvSpPr>
            <p:cNvPr id="1491" name="Shape 1491"/>
            <p:cNvSpPr/>
            <p:nvPr/>
          </p:nvSpPr>
          <p:spPr>
            <a:xfrm>
              <a:off x="5997475" y="1431100"/>
              <a:ext cx="1307125" cy="1297025"/>
            </a:xfrm>
            <a:custGeom>
              <a:avLst/>
              <a:gdLst/>
              <a:ahLst/>
              <a:cxnLst/>
              <a:rect l="0" t="0" r="0" b="0"/>
              <a:pathLst>
                <a:path w="52285" h="51881" extrusionOk="0">
                  <a:moveTo>
                    <a:pt x="0" y="0"/>
                  </a:moveTo>
                  <a:lnTo>
                    <a:pt x="51747" y="51881"/>
                  </a:lnTo>
                  <a:lnTo>
                    <a:pt x="52285" y="51478"/>
                  </a:lnTo>
                  <a:lnTo>
                    <a:pt x="46908" y="42338"/>
                  </a:lnTo>
                  <a:lnTo>
                    <a:pt x="4570" y="0"/>
                  </a:lnTo>
                  <a:close/>
                </a:path>
              </a:pathLst>
            </a:custGeom>
            <a:solidFill>
              <a:srgbClr val="2D9CDF"/>
            </a:solidFill>
            <a:ln>
              <a:noFill/>
            </a:ln>
          </p:spPr>
          <p:txBody>
            <a:bodyPr lIns="91425" tIns="91425" rIns="91425" bIns="91425" anchor="ctr" anchorCtr="0">
              <a:noAutofit/>
            </a:bodyPr>
            <a:lstStyle/>
            <a:p>
              <a:pPr lvl="0">
                <a:spcBef>
                  <a:spcPts val="0"/>
                </a:spcBef>
                <a:buNone/>
              </a:pPr>
              <a:endParaRPr/>
            </a:p>
          </p:txBody>
        </p:sp>
        <p:sp>
          <p:nvSpPr>
            <p:cNvPr id="1492" name="Shape 1492"/>
            <p:cNvSpPr/>
            <p:nvPr/>
          </p:nvSpPr>
          <p:spPr>
            <a:xfrm>
              <a:off x="6094900" y="1431100"/>
              <a:ext cx="1075300" cy="1065175"/>
            </a:xfrm>
            <a:custGeom>
              <a:avLst/>
              <a:gdLst/>
              <a:ahLst/>
              <a:cxnLst/>
              <a:rect l="0" t="0" r="0" b="0"/>
              <a:pathLst>
                <a:path w="43012" h="42607" extrusionOk="0">
                  <a:moveTo>
                    <a:pt x="1" y="0"/>
                  </a:moveTo>
                  <a:lnTo>
                    <a:pt x="42608" y="42607"/>
                  </a:lnTo>
                  <a:lnTo>
                    <a:pt x="43011" y="42338"/>
                  </a:lnTo>
                  <a:lnTo>
                    <a:pt x="37769" y="33064"/>
                  </a:lnTo>
                  <a:lnTo>
                    <a:pt x="4571" y="0"/>
                  </a:lnTo>
                  <a:close/>
                </a:path>
              </a:pathLst>
            </a:custGeom>
            <a:solidFill>
              <a:srgbClr val="2F9AE0"/>
            </a:solidFill>
            <a:ln>
              <a:noFill/>
            </a:ln>
          </p:spPr>
          <p:txBody>
            <a:bodyPr lIns="91425" tIns="91425" rIns="91425" bIns="91425" anchor="ctr" anchorCtr="0">
              <a:noAutofit/>
            </a:bodyPr>
            <a:lstStyle/>
            <a:p>
              <a:pPr lvl="0">
                <a:spcBef>
                  <a:spcPts val="0"/>
                </a:spcBef>
                <a:buNone/>
              </a:pPr>
              <a:endParaRPr/>
            </a:p>
          </p:txBody>
        </p:sp>
        <p:sp>
          <p:nvSpPr>
            <p:cNvPr id="1493" name="Shape 1493"/>
            <p:cNvSpPr/>
            <p:nvPr/>
          </p:nvSpPr>
          <p:spPr>
            <a:xfrm>
              <a:off x="6189000" y="1431100"/>
              <a:ext cx="850150" cy="836700"/>
            </a:xfrm>
            <a:custGeom>
              <a:avLst/>
              <a:gdLst/>
              <a:ahLst/>
              <a:cxnLst/>
              <a:rect l="0" t="0" r="0" b="0"/>
              <a:pathLst>
                <a:path w="34006" h="33468" extrusionOk="0">
                  <a:moveTo>
                    <a:pt x="0" y="0"/>
                  </a:moveTo>
                  <a:lnTo>
                    <a:pt x="33602" y="33467"/>
                  </a:lnTo>
                  <a:lnTo>
                    <a:pt x="34005" y="33198"/>
                  </a:lnTo>
                  <a:lnTo>
                    <a:pt x="28629" y="23924"/>
                  </a:lnTo>
                  <a:lnTo>
                    <a:pt x="4705" y="0"/>
                  </a:lnTo>
                  <a:close/>
                </a:path>
              </a:pathLst>
            </a:custGeom>
            <a:solidFill>
              <a:srgbClr val="3098E0"/>
            </a:solidFill>
            <a:ln>
              <a:noFill/>
            </a:ln>
          </p:spPr>
          <p:txBody>
            <a:bodyPr lIns="91425" tIns="91425" rIns="91425" bIns="91425" anchor="ctr" anchorCtr="0">
              <a:noAutofit/>
            </a:bodyPr>
            <a:lstStyle/>
            <a:p>
              <a:pPr lvl="0">
                <a:spcBef>
                  <a:spcPts val="0"/>
                </a:spcBef>
                <a:buNone/>
              </a:pPr>
              <a:endParaRPr/>
            </a:p>
          </p:txBody>
        </p:sp>
        <p:sp>
          <p:nvSpPr>
            <p:cNvPr id="1494" name="Shape 1494"/>
            <p:cNvSpPr/>
            <p:nvPr/>
          </p:nvSpPr>
          <p:spPr>
            <a:xfrm>
              <a:off x="6286450" y="1431100"/>
              <a:ext cx="618300" cy="608200"/>
            </a:xfrm>
            <a:custGeom>
              <a:avLst/>
              <a:gdLst/>
              <a:ahLst/>
              <a:cxnLst/>
              <a:rect l="0" t="0" r="0" b="0"/>
              <a:pathLst>
                <a:path w="24732" h="24328" extrusionOk="0">
                  <a:moveTo>
                    <a:pt x="0" y="0"/>
                  </a:moveTo>
                  <a:lnTo>
                    <a:pt x="24328" y="24328"/>
                  </a:lnTo>
                  <a:lnTo>
                    <a:pt x="24731" y="23924"/>
                  </a:lnTo>
                  <a:lnTo>
                    <a:pt x="19489" y="14785"/>
                  </a:lnTo>
                  <a:lnTo>
                    <a:pt x="4704" y="0"/>
                  </a:lnTo>
                  <a:close/>
                </a:path>
              </a:pathLst>
            </a:custGeom>
            <a:solidFill>
              <a:srgbClr val="3196E1"/>
            </a:solidFill>
            <a:ln>
              <a:noFill/>
            </a:ln>
          </p:spPr>
          <p:txBody>
            <a:bodyPr lIns="91425" tIns="91425" rIns="91425" bIns="91425" anchor="ctr" anchorCtr="0">
              <a:noAutofit/>
            </a:bodyPr>
            <a:lstStyle/>
            <a:p>
              <a:pPr lvl="0">
                <a:spcBef>
                  <a:spcPts val="0"/>
                </a:spcBef>
                <a:buNone/>
              </a:pPr>
              <a:endParaRPr/>
            </a:p>
          </p:txBody>
        </p:sp>
        <p:sp>
          <p:nvSpPr>
            <p:cNvPr id="1495" name="Shape 1495"/>
            <p:cNvSpPr/>
            <p:nvPr/>
          </p:nvSpPr>
          <p:spPr>
            <a:xfrm>
              <a:off x="6383900" y="1431100"/>
              <a:ext cx="389800" cy="376350"/>
            </a:xfrm>
            <a:custGeom>
              <a:avLst/>
              <a:gdLst/>
              <a:ahLst/>
              <a:cxnLst/>
              <a:rect l="0" t="0" r="0" b="0"/>
              <a:pathLst>
                <a:path w="15592" h="15054" extrusionOk="0">
                  <a:moveTo>
                    <a:pt x="0" y="0"/>
                  </a:moveTo>
                  <a:lnTo>
                    <a:pt x="15188" y="15054"/>
                  </a:lnTo>
                  <a:lnTo>
                    <a:pt x="15591" y="14785"/>
                  </a:lnTo>
                  <a:lnTo>
                    <a:pt x="10215" y="5645"/>
                  </a:lnTo>
                  <a:lnTo>
                    <a:pt x="4704" y="0"/>
                  </a:lnTo>
                  <a:close/>
                </a:path>
              </a:pathLst>
            </a:custGeom>
            <a:solidFill>
              <a:srgbClr val="3295E1"/>
            </a:solidFill>
            <a:ln>
              <a:noFill/>
            </a:ln>
          </p:spPr>
          <p:txBody>
            <a:bodyPr lIns="91425" tIns="91425" rIns="91425" bIns="91425" anchor="ctr" anchorCtr="0">
              <a:noAutofit/>
            </a:bodyPr>
            <a:lstStyle/>
            <a:p>
              <a:pPr lvl="0">
                <a:spcBef>
                  <a:spcPts val="0"/>
                </a:spcBef>
                <a:buNone/>
              </a:pPr>
              <a:endParaRPr/>
            </a:p>
          </p:txBody>
        </p:sp>
        <p:sp>
          <p:nvSpPr>
            <p:cNvPr id="1496" name="Shape 1496"/>
            <p:cNvSpPr/>
            <p:nvPr/>
          </p:nvSpPr>
          <p:spPr>
            <a:xfrm>
              <a:off x="6481325" y="1431100"/>
              <a:ext cx="157950" cy="147850"/>
            </a:xfrm>
            <a:custGeom>
              <a:avLst/>
              <a:gdLst/>
              <a:ahLst/>
              <a:cxnLst/>
              <a:rect l="0" t="0" r="0" b="0"/>
              <a:pathLst>
                <a:path w="6318" h="5914" extrusionOk="0">
                  <a:moveTo>
                    <a:pt x="1" y="0"/>
                  </a:moveTo>
                  <a:lnTo>
                    <a:pt x="5915" y="5914"/>
                  </a:lnTo>
                  <a:lnTo>
                    <a:pt x="6318" y="5645"/>
                  </a:lnTo>
                  <a:lnTo>
                    <a:pt x="3092" y="0"/>
                  </a:lnTo>
                  <a:close/>
                </a:path>
              </a:pathLst>
            </a:custGeom>
            <a:solidFill>
              <a:srgbClr val="3393E2"/>
            </a:solidFill>
            <a:ln>
              <a:noFill/>
            </a:ln>
          </p:spPr>
          <p:txBody>
            <a:bodyPr lIns="91425" tIns="91425" rIns="91425" bIns="91425" anchor="ctr" anchorCtr="0">
              <a:noAutofit/>
            </a:bodyPr>
            <a:lstStyle/>
            <a:p>
              <a:pPr lvl="0">
                <a:spcBef>
                  <a:spcPts val="0"/>
                </a:spcBef>
                <a:buNone/>
              </a:pPr>
              <a:endParaRPr/>
            </a:p>
          </p:txBody>
        </p:sp>
      </p:grpSp>
      <p:pic>
        <p:nvPicPr>
          <p:cNvPr id="63" name="Picture 2" descr="solutions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1029" y="1316437"/>
            <a:ext cx="1329053" cy="1329055"/>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8" descr="android, google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8424" y="4278600"/>
            <a:ext cx="309374" cy="3093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699792" y="987574"/>
            <a:ext cx="5638800" cy="727751"/>
          </a:xfrm>
        </p:spPr>
        <p:txBody>
          <a:bodyPr/>
          <a:lstStyle/>
          <a:p>
            <a:r>
              <a:rPr lang="en-US" b="1" dirty="0" smtClean="0">
                <a:latin typeface="Andalus" pitchFamily="18" charset="-78"/>
                <a:cs typeface="Andalus" pitchFamily="18" charset="-78"/>
              </a:rPr>
              <a:t>Solution(Con’t)</a:t>
            </a:r>
            <a:endParaRPr lang="ar-SA" b="1" dirty="0">
              <a:latin typeface="Andalus" pitchFamily="18" charset="-78"/>
              <a:cs typeface="Andalus" pitchFamily="18" charset="-78"/>
            </a:endParaRPr>
          </a:p>
        </p:txBody>
      </p:sp>
      <p:sp>
        <p:nvSpPr>
          <p:cNvPr id="3" name="عنوان فرعي 2"/>
          <p:cNvSpPr>
            <a:spLocks noGrp="1"/>
          </p:cNvSpPr>
          <p:nvPr>
            <p:ph type="subTitle" idx="1"/>
          </p:nvPr>
        </p:nvSpPr>
        <p:spPr>
          <a:xfrm>
            <a:off x="2810078" y="2434471"/>
            <a:ext cx="5696099" cy="784799"/>
          </a:xfrm>
        </p:spPr>
        <p:txBody>
          <a:bodyPr/>
          <a:lstStyle/>
          <a:p>
            <a:pPr marL="342900" indent="-342900">
              <a:buFont typeface="Arial" pitchFamily="34" charset="0"/>
              <a:buChar char="•"/>
            </a:pPr>
            <a:r>
              <a:rPr lang="en-US" sz="2400" dirty="0" smtClean="0">
                <a:latin typeface="Andalus" pitchFamily="18" charset="-78"/>
                <a:cs typeface="Andalus" pitchFamily="18" charset="-78"/>
              </a:rPr>
              <a:t>Posting a job.</a:t>
            </a:r>
          </a:p>
          <a:p>
            <a:pPr marL="342900" indent="-342900">
              <a:buFont typeface="Arial" pitchFamily="34" charset="0"/>
              <a:buChar char="•"/>
            </a:pPr>
            <a:r>
              <a:rPr lang="en-US" sz="2400" dirty="0" smtClean="0">
                <a:latin typeface="Andalus" pitchFamily="18" charset="-78"/>
                <a:cs typeface="Andalus" pitchFamily="18" charset="-78"/>
              </a:rPr>
              <a:t>Finding the applicants that best match the job and skills requirements.</a:t>
            </a:r>
          </a:p>
          <a:p>
            <a:pPr marL="342900" indent="-342900">
              <a:buFont typeface="Arial" pitchFamily="34" charset="0"/>
              <a:buChar char="•"/>
            </a:pPr>
            <a:r>
              <a:rPr lang="en-US" sz="2400" dirty="0" smtClean="0">
                <a:latin typeface="Andalus" pitchFamily="18" charset="-78"/>
                <a:cs typeface="Andalus" pitchFamily="18" charset="-78"/>
              </a:rPr>
              <a:t>Arranging interviews.</a:t>
            </a:r>
          </a:p>
          <a:p>
            <a:pPr marL="342900" indent="-342900">
              <a:buFont typeface="Arial" pitchFamily="34" charset="0"/>
              <a:buChar char="•"/>
            </a:pPr>
            <a:r>
              <a:rPr lang="en-US" sz="2400" dirty="0" smtClean="0">
                <a:latin typeface="Andalus" pitchFamily="18" charset="-78"/>
                <a:cs typeface="Andalus" pitchFamily="18" charset="-78"/>
              </a:rPr>
              <a:t>Real-time notifications. </a:t>
            </a:r>
            <a:endParaRPr lang="ar-SA" sz="2400" dirty="0">
              <a:latin typeface="Andalus" pitchFamily="18" charset="-78"/>
              <a:cs typeface="Andalus" pitchFamily="18" charset="-78"/>
            </a:endParaRPr>
          </a:p>
        </p:txBody>
      </p:sp>
      <p:sp>
        <p:nvSpPr>
          <p:cNvPr id="4" name="مربع نص 3"/>
          <p:cNvSpPr txBox="1"/>
          <p:nvPr/>
        </p:nvSpPr>
        <p:spPr>
          <a:xfrm>
            <a:off x="2855834" y="1851670"/>
            <a:ext cx="3024336" cy="461665"/>
          </a:xfrm>
          <a:prstGeom prst="rect">
            <a:avLst/>
          </a:prstGeom>
          <a:noFill/>
        </p:spPr>
        <p:txBody>
          <a:bodyPr wrap="square" rtlCol="1">
            <a:spAutoFit/>
          </a:bodyPr>
          <a:lstStyle/>
          <a:p>
            <a:r>
              <a:rPr lang="en-US" sz="2400" dirty="0" smtClean="0">
                <a:solidFill>
                  <a:schemeClr val="bg1"/>
                </a:solidFill>
                <a:latin typeface="Andalus" pitchFamily="18" charset="-78"/>
                <a:cs typeface="Andalus" pitchFamily="18" charset="-78"/>
              </a:rPr>
              <a:t>Company Features :</a:t>
            </a:r>
            <a:endParaRPr lang="ar-SA" sz="2400" dirty="0">
              <a:solidFill>
                <a:schemeClr val="bg1"/>
              </a:solidFill>
              <a:latin typeface="Andalus" pitchFamily="18" charset="-78"/>
              <a:cs typeface="Andalus" pitchFamily="18"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563638"/>
            <a:ext cx="2046000" cy="2046000"/>
          </a:xfrm>
          <a:prstGeom prst="rect">
            <a:avLst/>
          </a:prstGeom>
        </p:spPr>
      </p:pic>
    </p:spTree>
    <p:extLst>
      <p:ext uri="{BB962C8B-B14F-4D97-AF65-F5344CB8AC3E}">
        <p14:creationId xmlns:p14="http://schemas.microsoft.com/office/powerpoint/2010/main" val="3653036936"/>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293C"/>
        </a:solidFill>
        <a:effectLst/>
      </p:bgPr>
    </p:bg>
    <p:spTree>
      <p:nvGrpSpPr>
        <p:cNvPr id="1" name=""/>
        <p:cNvGrpSpPr/>
        <p:nvPr/>
      </p:nvGrpSpPr>
      <p:grpSpPr>
        <a:xfrm>
          <a:off x="0" y="0"/>
          <a:ext cx="0" cy="0"/>
          <a:chOff x="0" y="0"/>
          <a:chExt cx="0" cy="0"/>
        </a:xfrm>
      </p:grpSpPr>
      <p:sp>
        <p:nvSpPr>
          <p:cNvPr id="2" name="عنوان 1"/>
          <p:cNvSpPr>
            <a:spLocks noGrp="1"/>
          </p:cNvSpPr>
          <p:nvPr>
            <p:ph type="ctrTitle"/>
          </p:nvPr>
        </p:nvSpPr>
        <p:spPr>
          <a:xfrm>
            <a:off x="2699792" y="807791"/>
            <a:ext cx="5638800" cy="827855"/>
          </a:xfrm>
        </p:spPr>
        <p:txBody>
          <a:bodyPr/>
          <a:lstStyle/>
          <a:p>
            <a:r>
              <a:rPr lang="en-US" b="1" dirty="0" smtClean="0">
                <a:latin typeface="Andalus" pitchFamily="18" charset="-78"/>
                <a:cs typeface="Andalus" pitchFamily="18" charset="-78"/>
              </a:rPr>
              <a:t>Solution(Con’t)</a:t>
            </a:r>
            <a:endParaRPr lang="ar-SA" b="1" dirty="0">
              <a:latin typeface="Andalus" pitchFamily="18" charset="-78"/>
              <a:cs typeface="Andalus" pitchFamily="18" charset="-78"/>
            </a:endParaRPr>
          </a:p>
        </p:txBody>
      </p:sp>
      <p:sp>
        <p:nvSpPr>
          <p:cNvPr id="3" name="عنوان فرعي 2"/>
          <p:cNvSpPr>
            <a:spLocks noGrp="1"/>
          </p:cNvSpPr>
          <p:nvPr>
            <p:ph type="subTitle" idx="1"/>
          </p:nvPr>
        </p:nvSpPr>
        <p:spPr>
          <a:xfrm>
            <a:off x="2843808" y="2355726"/>
            <a:ext cx="5696099" cy="784799"/>
          </a:xfrm>
        </p:spPr>
        <p:txBody>
          <a:bodyPr/>
          <a:lstStyle/>
          <a:p>
            <a:pPr marL="342900" indent="-342900">
              <a:buFont typeface="Arial" pitchFamily="34" charset="0"/>
              <a:buChar char="•"/>
            </a:pPr>
            <a:r>
              <a:rPr lang="en-US" sz="2400" dirty="0" smtClean="0">
                <a:latin typeface="Andalus" pitchFamily="18" charset="-78"/>
                <a:cs typeface="Andalus" pitchFamily="18" charset="-78"/>
              </a:rPr>
              <a:t>Confirming interview appointments.</a:t>
            </a:r>
          </a:p>
          <a:p>
            <a:pPr marL="342900" indent="-342900">
              <a:buFont typeface="Arial" pitchFamily="34" charset="0"/>
              <a:buChar char="•"/>
            </a:pPr>
            <a:r>
              <a:rPr lang="en-US" sz="2400" dirty="0" smtClean="0">
                <a:latin typeface="Andalus" pitchFamily="18" charset="-78"/>
                <a:cs typeface="Andalus" pitchFamily="18" charset="-78"/>
              </a:rPr>
              <a:t>Rejecting interview appointments.</a:t>
            </a:r>
          </a:p>
          <a:p>
            <a:pPr marL="342900" indent="-342900">
              <a:buFont typeface="Arial" pitchFamily="34" charset="0"/>
              <a:buChar char="•"/>
            </a:pPr>
            <a:r>
              <a:rPr lang="en-US" sz="2400" dirty="0" smtClean="0">
                <a:latin typeface="Andalus" pitchFamily="18" charset="-78"/>
                <a:cs typeface="Andalus" pitchFamily="18" charset="-78"/>
              </a:rPr>
              <a:t>Interviewing tips.</a:t>
            </a:r>
          </a:p>
          <a:p>
            <a:pPr marL="342900" indent="-342900">
              <a:buFont typeface="Arial" pitchFamily="34" charset="0"/>
              <a:buChar char="•"/>
            </a:pPr>
            <a:r>
              <a:rPr lang="en-US" sz="2400" dirty="0" smtClean="0">
                <a:latin typeface="Andalus" pitchFamily="18" charset="-78"/>
                <a:cs typeface="Andalus" pitchFamily="18" charset="-78"/>
              </a:rPr>
              <a:t>Latest news that are related to their major.</a:t>
            </a:r>
          </a:p>
          <a:p>
            <a:pPr marL="342900" indent="-342900">
              <a:buFont typeface="Arial" pitchFamily="34" charset="0"/>
              <a:buChar char="•"/>
            </a:pPr>
            <a:r>
              <a:rPr lang="en-US" sz="2400" dirty="0" smtClean="0">
                <a:latin typeface="Andalus" pitchFamily="18" charset="-78"/>
                <a:cs typeface="Andalus" pitchFamily="18" charset="-78"/>
              </a:rPr>
              <a:t>Real-time notifications.</a:t>
            </a:r>
            <a:endParaRPr lang="ar-SA" sz="2400" dirty="0">
              <a:latin typeface="Andalus" pitchFamily="18" charset="-78"/>
              <a:cs typeface="Andalus" pitchFamily="18" charset="-78"/>
            </a:endParaRPr>
          </a:p>
        </p:txBody>
      </p:sp>
      <p:sp>
        <p:nvSpPr>
          <p:cNvPr id="4" name="مربع نص 3"/>
          <p:cNvSpPr txBox="1"/>
          <p:nvPr/>
        </p:nvSpPr>
        <p:spPr>
          <a:xfrm>
            <a:off x="2843808" y="1779662"/>
            <a:ext cx="3096344" cy="461665"/>
          </a:xfrm>
          <a:prstGeom prst="rect">
            <a:avLst/>
          </a:prstGeom>
          <a:noFill/>
        </p:spPr>
        <p:txBody>
          <a:bodyPr wrap="square" rtlCol="1">
            <a:spAutoFit/>
          </a:bodyPr>
          <a:lstStyle/>
          <a:p>
            <a:r>
              <a:rPr lang="en-US" sz="2400" dirty="0" smtClean="0">
                <a:solidFill>
                  <a:schemeClr val="bg1"/>
                </a:solidFill>
                <a:latin typeface="Andalus" pitchFamily="18" charset="-78"/>
                <a:cs typeface="Andalus" pitchFamily="18" charset="-78"/>
              </a:rPr>
              <a:t>Applicants Features:</a:t>
            </a:r>
            <a:endParaRPr lang="ar-SA" sz="2400" dirty="0">
              <a:solidFill>
                <a:schemeClr val="bg1"/>
              </a:solidFill>
              <a:latin typeface="Andalus" pitchFamily="18" charset="-78"/>
              <a:cs typeface="Andalus" pitchFamily="18" charset="-78"/>
            </a:endParaRPr>
          </a:p>
        </p:txBody>
      </p:sp>
      <p:pic>
        <p:nvPicPr>
          <p:cNvPr id="7" name="Picture 6"/>
          <p:cNvPicPr>
            <a:picLocks noChangeAspect="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755576" y="1824588"/>
            <a:ext cx="1326105" cy="1346506"/>
          </a:xfrm>
          <a:prstGeom prst="rect">
            <a:avLst/>
          </a:prstGeom>
          <a:noFill/>
        </p:spPr>
      </p:pic>
    </p:spTree>
    <p:extLst>
      <p:ext uri="{BB962C8B-B14F-4D97-AF65-F5344CB8AC3E}">
        <p14:creationId xmlns:p14="http://schemas.microsoft.com/office/powerpoint/2010/main" val="3979050042"/>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sp>
        <p:nvSpPr>
          <p:cNvPr id="1512" name="Shape 1512"/>
          <p:cNvSpPr txBox="1">
            <a:spLocks noGrp="1"/>
          </p:cNvSpPr>
          <p:nvPr>
            <p:ph type="body" idx="1"/>
          </p:nvPr>
        </p:nvSpPr>
        <p:spPr>
          <a:xfrm>
            <a:off x="1763688" y="1779662"/>
            <a:ext cx="5413212" cy="2663699"/>
          </a:xfrm>
          <a:prstGeom prst="rect">
            <a:avLst/>
          </a:prstGeom>
        </p:spPr>
        <p:txBody>
          <a:bodyPr lIns="91425" tIns="91425" rIns="91425" bIns="91425" anchor="t" anchorCtr="0">
            <a:noAutofit/>
          </a:bodyPr>
          <a:lstStyle/>
          <a:p>
            <a:pPr marL="285750" indent="-285750"/>
            <a:r>
              <a:rPr lang="en" sz="2400" dirty="0" smtClean="0">
                <a:latin typeface="Andalus" pitchFamily="18" charset="-78"/>
                <a:cs typeface="Andalus" pitchFamily="18" charset="-78"/>
              </a:rPr>
              <a:t>Android Studio.</a:t>
            </a:r>
          </a:p>
          <a:p>
            <a:pPr marL="285750" indent="-285750"/>
            <a:r>
              <a:rPr lang="en" sz="2400" dirty="0" smtClean="0">
                <a:latin typeface="Andalus" pitchFamily="18" charset="-78"/>
                <a:cs typeface="Andalus" pitchFamily="18" charset="-78"/>
              </a:rPr>
              <a:t>Netbeans.</a:t>
            </a:r>
          </a:p>
          <a:p>
            <a:pPr marL="285750" indent="-285750"/>
            <a:r>
              <a:rPr lang="en" sz="2400" dirty="0" smtClean="0">
                <a:latin typeface="Andalus" pitchFamily="18" charset="-78"/>
                <a:cs typeface="Andalus" pitchFamily="18" charset="-78"/>
              </a:rPr>
              <a:t>Database:</a:t>
            </a:r>
            <a:endParaRPr lang="en" sz="2400" dirty="0">
              <a:latin typeface="Andalus" pitchFamily="18" charset="-78"/>
              <a:cs typeface="Andalus" pitchFamily="18" charset="-78"/>
            </a:endParaRPr>
          </a:p>
          <a:p>
            <a:pPr>
              <a:buNone/>
            </a:pPr>
            <a:r>
              <a:rPr lang="en" sz="2400" dirty="0" smtClean="0">
                <a:latin typeface="Andalus" pitchFamily="18" charset="-78"/>
                <a:cs typeface="Andalus" pitchFamily="18" charset="-78"/>
              </a:rPr>
              <a:t>      * MYSQL Database (Server).</a:t>
            </a:r>
          </a:p>
          <a:p>
            <a:pPr marL="285750" indent="-285750"/>
            <a:r>
              <a:rPr lang="en" sz="2400" dirty="0" smtClean="0">
                <a:latin typeface="Andalus" pitchFamily="18" charset="-78"/>
                <a:cs typeface="Andalus" pitchFamily="18" charset="-78"/>
              </a:rPr>
              <a:t>PHP with MVC framework.</a:t>
            </a:r>
          </a:p>
          <a:p>
            <a:pPr marL="285750" indent="-285750"/>
            <a:r>
              <a:rPr lang="en" sz="2400" dirty="0" smtClean="0">
                <a:latin typeface="Andalus" pitchFamily="18" charset="-78"/>
                <a:cs typeface="Andalus" pitchFamily="18" charset="-78"/>
              </a:rPr>
              <a:t>Pushbots.</a:t>
            </a:r>
          </a:p>
          <a:p>
            <a:pPr marL="285750" indent="-285750"/>
            <a:r>
              <a:rPr lang="en" sz="2400" dirty="0" smtClean="0">
                <a:latin typeface="Andalus" pitchFamily="18" charset="-78"/>
                <a:cs typeface="Andalus" pitchFamily="18" charset="-78"/>
              </a:rPr>
              <a:t>Google Cloud Messaging (GCM)</a:t>
            </a:r>
          </a:p>
          <a:p>
            <a:pPr marL="285750" indent="-285750"/>
            <a:endParaRPr lang="en" dirty="0" smtClean="0"/>
          </a:p>
        </p:txBody>
      </p:sp>
      <p:sp>
        <p:nvSpPr>
          <p:cNvPr id="1513" name="Shape 1513"/>
          <p:cNvSpPr txBox="1">
            <a:spLocks noGrp="1"/>
          </p:cNvSpPr>
          <p:nvPr>
            <p:ph type="title"/>
          </p:nvPr>
        </p:nvSpPr>
        <p:spPr>
          <a:xfrm>
            <a:off x="1732700" y="1275606"/>
            <a:ext cx="6295684" cy="645300"/>
          </a:xfrm>
          <a:prstGeom prst="rect">
            <a:avLst/>
          </a:prstGeom>
        </p:spPr>
        <p:txBody>
          <a:bodyPr lIns="91425" tIns="91425" rIns="91425" bIns="91425" anchor="b" anchorCtr="0">
            <a:noAutofit/>
          </a:bodyPr>
          <a:lstStyle/>
          <a:p>
            <a:pPr lvl="0">
              <a:spcBef>
                <a:spcPts val="0"/>
              </a:spcBef>
              <a:buNone/>
            </a:pPr>
            <a:r>
              <a:rPr lang="en" dirty="0" smtClean="0">
                <a:latin typeface="Andalus" pitchFamily="18" charset="-78"/>
                <a:cs typeface="Andalus" pitchFamily="18" charset="-78"/>
              </a:rPr>
              <a:t>Tool And Technologies</a:t>
            </a:r>
            <a:endParaRPr lang="en" dirty="0">
              <a:latin typeface="Andalus" pitchFamily="18" charset="-78"/>
              <a:cs typeface="Andalus" pitchFamily="18" charset="-78"/>
            </a:endParaRPr>
          </a:p>
        </p:txBody>
      </p:sp>
      <p:pic>
        <p:nvPicPr>
          <p:cNvPr id="6" name="Picture 8" descr="android, googl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4368" y="3867894"/>
            <a:ext cx="576064" cy="5760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19672" y="555526"/>
            <a:ext cx="7159625" cy="644525"/>
          </a:xfrm>
        </p:spPr>
        <p:txBody>
          <a:bodyPr/>
          <a:lstStyle/>
          <a:p>
            <a:r>
              <a:rPr lang="en-US" dirty="0" smtClean="0"/>
              <a:t>Hirey in a business view </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1200051"/>
            <a:ext cx="6048672" cy="374367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267494"/>
            <a:ext cx="699542" cy="699542"/>
          </a:xfrm>
          <a:prstGeom prst="rect">
            <a:avLst/>
          </a:prstGeom>
          <a:noFill/>
          <a:effectLst>
            <a:outerShdw blurRad="50800" dist="50800" dir="5400000" algn="ctr" rotWithShape="0">
              <a:srgbClr val="000000">
                <a:alpha val="76000"/>
              </a:srgbClr>
            </a:outerShdw>
          </a:effectLst>
        </p:spPr>
      </p:pic>
    </p:spTree>
    <p:extLst>
      <p:ext uri="{BB962C8B-B14F-4D97-AF65-F5344CB8AC3E}">
        <p14:creationId xmlns:p14="http://schemas.microsoft.com/office/powerpoint/2010/main" val="26854640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Imogen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1065</TotalTime>
  <Words>473</Words>
  <Application>Microsoft Office PowerPoint</Application>
  <PresentationFormat>On-screen Show (16:9)</PresentationFormat>
  <Paragraphs>107</Paragraphs>
  <Slides>29</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MS PGothic</vt:lpstr>
      <vt:lpstr>Muli</vt:lpstr>
      <vt:lpstr>Nixie One</vt:lpstr>
      <vt:lpstr>Times New Roman</vt:lpstr>
      <vt:lpstr>Wingdings</vt:lpstr>
      <vt:lpstr>Andalus</vt:lpstr>
      <vt:lpstr>Imogen template</vt:lpstr>
      <vt:lpstr>Staffing Management Project</vt:lpstr>
      <vt:lpstr>OutLine</vt:lpstr>
      <vt:lpstr>PowerPoint Presentation</vt:lpstr>
      <vt:lpstr>Problem </vt:lpstr>
      <vt:lpstr>Solution</vt:lpstr>
      <vt:lpstr>Solution(Con’t)</vt:lpstr>
      <vt:lpstr>Solution(Con’t)</vt:lpstr>
      <vt:lpstr>Tool And Technologies</vt:lpstr>
      <vt:lpstr>Hirey in a business view </vt:lpstr>
      <vt:lpstr>How it works</vt:lpstr>
      <vt:lpstr>How it works</vt:lpstr>
      <vt:lpstr>  How it works</vt:lpstr>
      <vt:lpstr>How it works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Demo Time.</vt:lpstr>
      <vt:lpstr>Thanks!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Android Parental Control and Monitoring App</dc:title>
  <cp:lastModifiedBy>Rami hussein</cp:lastModifiedBy>
  <cp:revision>71</cp:revision>
  <dcterms:modified xsi:type="dcterms:W3CDTF">2016-05-18T16:52:32Z</dcterms:modified>
</cp:coreProperties>
</file>