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y="6858000" cx="12192000"/>
  <p:notesSz cx="6858000" cy="9144000"/>
  <p:embeddedFontLst>
    <p:embeddedFont>
      <p:font typeface="Libre Franklin"/>
      <p:regular r:id="rId44"/>
      <p:bold r:id="rId45"/>
      <p:italic r:id="rId46"/>
      <p:boldItalic r:id="rId47"/>
    </p:embeddedFont>
    <p:embeddedFont>
      <p:font typeface="Franklin Gothic"/>
      <p:bold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9" roundtripDataSignature="AMtx7mjWbyxlLXa36uodAxfkRR4udyEu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font" Target="fonts/LibreFranklin-regular.fntdata"/><Relationship Id="rId43" Type="http://schemas.openxmlformats.org/officeDocument/2006/relationships/slide" Target="slides/slide39.xml"/><Relationship Id="rId46" Type="http://schemas.openxmlformats.org/officeDocument/2006/relationships/font" Target="fonts/LibreFranklin-italic.fntdata"/><Relationship Id="rId45" Type="http://schemas.openxmlformats.org/officeDocument/2006/relationships/font" Target="fonts/LibreFranklin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FranklinGothic-bold.fntdata"/><Relationship Id="rId47" Type="http://schemas.openxmlformats.org/officeDocument/2006/relationships/font" Target="fonts/LibreFranklin-boldItalic.fntdata"/><Relationship Id="rId4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af649bbca9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af649bbca9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2af649bbca9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6" name="Google Shape;356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3" name="Google Shape;433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0" name="Google Shape;440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Title 1"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2"/>
          <p:cNvSpPr txBox="1"/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  <a:defRPr b="1" i="0" sz="60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6" name="Google Shape;16;p42"/>
          <p:cNvGrpSpPr/>
          <p:nvPr/>
        </p:nvGrpSpPr>
        <p:grpSpPr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7" name="Google Shape;17;p42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8" name="Google Shape;18;p42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9" name="Google Shape;19;p42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cxnSp>
        <p:nvCxnSpPr>
          <p:cNvPr id="20" name="Google Shape;20;p42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Picture">
  <p:cSld name="Title Content and Picture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1"/>
          <p:cNvSpPr txBox="1"/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51"/>
          <p:cNvSpPr txBox="1"/>
          <p:nvPr>
            <p:ph idx="1" type="body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6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98" name="Google Shape;98;p51"/>
          <p:cNvCxnSpPr/>
          <p:nvPr/>
        </p:nvCxnSpPr>
        <p:spPr>
          <a:xfrm>
            <a:off x="594360" y="2997459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9" name="Google Shape;99;p51"/>
          <p:cNvSpPr/>
          <p:nvPr>
            <p:ph idx="2" type="pic"/>
          </p:nvPr>
        </p:nvSpPr>
        <p:spPr>
          <a:xfrm>
            <a:off x="6096000" y="0"/>
            <a:ext cx="6118225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Google Shape;100;p51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1" name="Google Shape;101;p51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Table">
  <p:cSld name="Title Content and Table"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52"/>
          <p:cNvGrpSpPr/>
          <p:nvPr/>
        </p:nvGrpSpPr>
        <p:grpSpPr>
          <a:xfrm flipH="1" rot="5400000">
            <a:off x="0" y="3900132"/>
            <a:ext cx="2959226" cy="2959226"/>
            <a:chOff x="0" y="12289"/>
            <a:chExt cx="3550" cy="3551"/>
          </a:xfrm>
        </p:grpSpPr>
        <p:sp>
          <p:nvSpPr>
            <p:cNvPr id="104" name="Google Shape;104;p52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05" name="Google Shape;105;p52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06" name="Google Shape;106;p52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107" name="Google Shape;107;p52"/>
          <p:cNvSpPr txBox="1"/>
          <p:nvPr>
            <p:ph type="title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08" name="Google Shape;108;p52"/>
          <p:cNvCxnSpPr/>
          <p:nvPr/>
        </p:nvCxnSpPr>
        <p:spPr>
          <a:xfrm>
            <a:off x="3670935" y="631317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9" name="Google Shape;109;p52"/>
          <p:cNvSpPr txBox="1"/>
          <p:nvPr>
            <p:ph idx="1" type="body"/>
          </p:nvPr>
        </p:nvSpPr>
        <p:spPr>
          <a:xfrm>
            <a:off x="603885" y="584005"/>
            <a:ext cx="2825115" cy="3999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2743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3pPr>
            <a:lvl4pPr indent="-228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4pPr>
            <a:lvl5pPr indent="-228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52"/>
          <p:cNvSpPr txBox="1"/>
          <p:nvPr>
            <p:ph idx="2" type="body"/>
          </p:nvPr>
        </p:nvSpPr>
        <p:spPr>
          <a:xfrm>
            <a:off x="3670934" y="584005"/>
            <a:ext cx="7926705" cy="3999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52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2" name="Google Shape;112;p52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2">
  <p:cSld name="Table 2"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3"/>
          <p:cNvSpPr txBox="1"/>
          <p:nvPr>
            <p:ph type="title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53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6" name="Google Shape;116;p53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17" name="Google Shape;117;p53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3">
  <p:cSld name="Title 3"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4"/>
          <p:cNvSpPr txBox="1"/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  <a:defRPr b="1" i="0" sz="60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20" name="Google Shape;120;p54"/>
          <p:cNvGrpSpPr/>
          <p:nvPr/>
        </p:nvGrpSpPr>
        <p:grpSpPr>
          <a:xfrm rot="10800000">
            <a:off x="6092752" y="0"/>
            <a:ext cx="6099248" cy="6099248"/>
            <a:chOff x="0" y="12289"/>
            <a:chExt cx="3550" cy="3551"/>
          </a:xfrm>
        </p:grpSpPr>
        <p:sp>
          <p:nvSpPr>
            <p:cNvPr id="121" name="Google Shape;121;p54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22" name="Google Shape;122;p54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23" name="Google Shape;123;p54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124" name="Google Shape;124;p54"/>
          <p:cNvSpPr txBox="1"/>
          <p:nvPr>
            <p:ph idx="1" type="body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D7C3F"/>
              </a:buClr>
              <a:buSzPts val="2400"/>
              <a:buNone/>
              <a:defRPr b="1" i="0" sz="2400">
                <a:solidFill>
                  <a:srgbClr val="5D7C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482600" lvl="1" marL="914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2pPr>
            <a:lvl3pPr indent="-482600" lvl="2" marL="1371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3pPr>
            <a:lvl4pPr indent="-482600" lvl="3" marL="1828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4pPr>
            <a:lvl5pPr indent="-482600" lvl="4" marL="22860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25" name="Google Shape;125;p54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mmary 2">
  <p:cSld name="Summary 2"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3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3" name="Google Shape;23;p43"/>
          <p:cNvGrpSpPr/>
          <p:nvPr/>
        </p:nvGrpSpPr>
        <p:grpSpPr>
          <a:xfrm flipH="1" rot="5400000">
            <a:off x="0" y="3900132"/>
            <a:ext cx="2959226" cy="2959226"/>
            <a:chOff x="0" y="12289"/>
            <a:chExt cx="3550" cy="3551"/>
          </a:xfrm>
        </p:grpSpPr>
        <p:sp>
          <p:nvSpPr>
            <p:cNvPr id="24" name="Google Shape;24;p43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25" name="Google Shape;25;p43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26" name="Google Shape;26;p43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27" name="Google Shape;27;p43"/>
          <p:cNvSpPr txBox="1"/>
          <p:nvPr>
            <p:ph type="title"/>
          </p:nvPr>
        </p:nvSpPr>
        <p:spPr>
          <a:xfrm>
            <a:off x="594360" y="102875"/>
            <a:ext cx="10873740" cy="16802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3"/>
          <p:cNvSpPr txBox="1"/>
          <p:nvPr>
            <p:ph idx="1" type="body"/>
          </p:nvPr>
        </p:nvSpPr>
        <p:spPr>
          <a:xfrm>
            <a:off x="3657600" y="2282008"/>
            <a:ext cx="7810500" cy="3699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600">
            <a:normAutofit/>
          </a:bodyPr>
          <a:lstStyle>
            <a:lvl1pPr indent="-355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3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0" name="Google Shape;30;p43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1">
  <p:cSld name="Agenda 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44"/>
          <p:cNvGrpSpPr/>
          <p:nvPr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33" name="Google Shape;33;p44"/>
            <p:cNvSpPr/>
            <p:nvPr/>
          </p:nvSpPr>
          <p:spPr>
            <a:xfrm>
              <a:off x="5612972" y="1"/>
              <a:ext cx="4408998" cy="3672246"/>
            </a:xfrm>
            <a:custGeom>
              <a:rect b="b" l="l" r="r" t="t"/>
              <a:pathLst>
                <a:path extrusionOk="0" h="2980" w="3578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34" name="Google Shape;34;p44"/>
            <p:cNvSpPr/>
            <p:nvPr/>
          </p:nvSpPr>
          <p:spPr>
            <a:xfrm>
              <a:off x="6341233" y="1463970"/>
              <a:ext cx="2208196" cy="2208277"/>
            </a:xfrm>
            <a:custGeom>
              <a:rect b="b" l="l" r="r" t="t"/>
              <a:pathLst>
                <a:path extrusionOk="0" h="1792" w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35" name="Google Shape;35;p44"/>
            <p:cNvSpPr/>
            <p:nvPr/>
          </p:nvSpPr>
          <p:spPr>
            <a:xfrm>
              <a:off x="8555590" y="1"/>
              <a:ext cx="1457754" cy="729520"/>
            </a:xfrm>
            <a:custGeom>
              <a:rect b="b" l="l" r="r" t="t"/>
              <a:pathLst>
                <a:path extrusionOk="0" h="592" w="1183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36" name="Google Shape;36;p44"/>
            <p:cNvSpPr/>
            <p:nvPr/>
          </p:nvSpPr>
          <p:spPr>
            <a:xfrm>
              <a:off x="7076887" y="728289"/>
              <a:ext cx="2208196" cy="2208277"/>
            </a:xfrm>
            <a:custGeom>
              <a:rect b="b" l="l" r="r" t="t"/>
              <a:pathLst>
                <a:path extrusionOk="0" h="1792" w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37" name="Google Shape;37;p44"/>
            <p:cNvSpPr/>
            <p:nvPr/>
          </p:nvSpPr>
          <p:spPr>
            <a:xfrm>
              <a:off x="9285083" y="728289"/>
              <a:ext cx="2943850" cy="2943958"/>
            </a:xfrm>
            <a:custGeom>
              <a:rect b="b" l="l" r="r" t="t"/>
              <a:pathLst>
                <a:path extrusionOk="0" h="2389" w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38" name="Google Shape;38;p44"/>
          <p:cNvSpPr txBox="1"/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4"/>
          <p:cNvSpPr txBox="1"/>
          <p:nvPr>
            <p:ph idx="1" type="body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600">
            <a:normAutofit/>
          </a:bodyPr>
          <a:lstStyle>
            <a:lvl1pPr indent="-381000" lvl="0" marL="457200" rtl="1" algn="r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rgbClr val="5D7C3F"/>
              </a:buClr>
              <a:buSzPts val="2400"/>
              <a:buFont typeface="Arial"/>
              <a:buChar char="•"/>
              <a:defRPr b="1" i="0" sz="2400">
                <a:solidFill>
                  <a:srgbClr val="5D7C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355600" lvl="1" marL="914400" rtl="1" algn="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4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" name="Google Shape;41;p44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2" name="Google Shape;42;p44"/>
          <p:cNvCxnSpPr/>
          <p:nvPr/>
        </p:nvCxnSpPr>
        <p:spPr>
          <a:xfrm>
            <a:off x="594360" y="2148840"/>
            <a:ext cx="2130552" cy="0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5"/>
          <p:cNvSpPr txBox="1"/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  <a:defRPr b="1" i="0" sz="60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5" name="Google Shape;45;p45"/>
          <p:cNvGrpSpPr/>
          <p:nvPr/>
        </p:nvGrpSpPr>
        <p:grpSpPr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46" name="Google Shape;46;p45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47" name="Google Shape;47;p45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48" name="Google Shape;48;p45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cxnSp>
        <p:nvCxnSpPr>
          <p:cNvPr id="49" name="Google Shape;49;p45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" name="Google Shape;50;p45"/>
          <p:cNvSpPr txBox="1"/>
          <p:nvPr>
            <p:ph idx="1" type="body"/>
          </p:nvPr>
        </p:nvSpPr>
        <p:spPr>
          <a:xfrm>
            <a:off x="6309905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D7C3F"/>
              </a:buClr>
              <a:buSzPts val="2400"/>
              <a:buNone/>
              <a:defRPr b="1" i="0" sz="2400">
                <a:solidFill>
                  <a:srgbClr val="5D7C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482600" lvl="1" marL="914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2pPr>
            <a:lvl3pPr indent="-482600" lvl="2" marL="1371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3pPr>
            <a:lvl4pPr indent="-482600" lvl="3" marL="1828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4pPr>
            <a:lvl5pPr indent="-482600" lvl="4" marL="22860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ntent 2">
  <p:cSld name="Title and Two Content 2"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46"/>
          <p:cNvGrpSpPr/>
          <p:nvPr/>
        </p:nvGrpSpPr>
        <p:grpSpPr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53" name="Google Shape;53;p46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4" name="Google Shape;54;p46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5" name="Google Shape;55;p46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56" name="Google Shape;56;p46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6"/>
          <p:cNvSpPr txBox="1"/>
          <p:nvPr>
            <p:ph idx="1" type="body"/>
          </p:nvPr>
        </p:nvSpPr>
        <p:spPr>
          <a:xfrm>
            <a:off x="594360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46"/>
          <p:cNvSpPr txBox="1"/>
          <p:nvPr>
            <p:ph idx="2" type="body"/>
          </p:nvPr>
        </p:nvSpPr>
        <p:spPr>
          <a:xfrm>
            <a:off x="5881898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46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60" name="Google Shape;60;p46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1" name="Google Shape;61;p46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">
  <p:cSld name="Title and Content "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47"/>
          <p:cNvGrpSpPr/>
          <p:nvPr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64" name="Google Shape;64;p47"/>
            <p:cNvSpPr/>
            <p:nvPr/>
          </p:nvSpPr>
          <p:spPr>
            <a:xfrm>
              <a:off x="5612972" y="1"/>
              <a:ext cx="4408998" cy="3672246"/>
            </a:xfrm>
            <a:custGeom>
              <a:rect b="b" l="l" r="r" t="t"/>
              <a:pathLst>
                <a:path extrusionOk="0" h="2980" w="3578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65" name="Google Shape;65;p47"/>
            <p:cNvSpPr/>
            <p:nvPr/>
          </p:nvSpPr>
          <p:spPr>
            <a:xfrm>
              <a:off x="6341233" y="1463970"/>
              <a:ext cx="2208196" cy="2208277"/>
            </a:xfrm>
            <a:custGeom>
              <a:rect b="b" l="l" r="r" t="t"/>
              <a:pathLst>
                <a:path extrusionOk="0" h="1792" w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66" name="Google Shape;66;p47"/>
            <p:cNvSpPr/>
            <p:nvPr/>
          </p:nvSpPr>
          <p:spPr>
            <a:xfrm>
              <a:off x="8555590" y="1"/>
              <a:ext cx="1457754" cy="729520"/>
            </a:xfrm>
            <a:custGeom>
              <a:rect b="b" l="l" r="r" t="t"/>
              <a:pathLst>
                <a:path extrusionOk="0" h="592" w="1183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67" name="Google Shape;67;p47"/>
            <p:cNvSpPr/>
            <p:nvPr/>
          </p:nvSpPr>
          <p:spPr>
            <a:xfrm>
              <a:off x="7076887" y="728289"/>
              <a:ext cx="2208196" cy="2208277"/>
            </a:xfrm>
            <a:custGeom>
              <a:rect b="b" l="l" r="r" t="t"/>
              <a:pathLst>
                <a:path extrusionOk="0" h="1792" w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68" name="Google Shape;68;p47"/>
            <p:cNvSpPr/>
            <p:nvPr/>
          </p:nvSpPr>
          <p:spPr>
            <a:xfrm>
              <a:off x="9285083" y="728289"/>
              <a:ext cx="2943850" cy="2943958"/>
            </a:xfrm>
            <a:custGeom>
              <a:rect b="b" l="l" r="r" t="t"/>
              <a:pathLst>
                <a:path extrusionOk="0" h="2389" w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69" name="Google Shape;69;p47"/>
          <p:cNvSpPr txBox="1"/>
          <p:nvPr>
            <p:ph type="title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70" name="Google Shape;70;p47"/>
          <p:cNvCxnSpPr/>
          <p:nvPr/>
        </p:nvCxnSpPr>
        <p:spPr>
          <a:xfrm>
            <a:off x="6347460" y="631317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1" name="Google Shape;71;p47"/>
          <p:cNvSpPr txBox="1"/>
          <p:nvPr>
            <p:ph idx="1" type="body"/>
          </p:nvPr>
        </p:nvSpPr>
        <p:spPr>
          <a:xfrm>
            <a:off x="603885" y="457201"/>
            <a:ext cx="5198269" cy="2305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274300">
            <a:normAutofit/>
          </a:bodyPr>
          <a:lstStyle>
            <a:lvl1pPr indent="-355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anklin Gothic"/>
              <a:buAutoNum type="arabicPeriod"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anklin Gothic"/>
              <a:buAutoNum type="alphaLcPeriod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anklin Gothic"/>
              <a:buAutoNum type="arabicParenR"/>
              <a:defRPr sz="2000"/>
            </a:lvl3pPr>
            <a:lvl4pPr indent="-228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anklin Gothic"/>
              <a:buNone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anklin Gothic"/>
              <a:buAutoNum type="arabicPeriod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47"/>
          <p:cNvSpPr txBox="1"/>
          <p:nvPr>
            <p:ph idx="2" type="body"/>
          </p:nvPr>
        </p:nvSpPr>
        <p:spPr>
          <a:xfrm>
            <a:off x="594360" y="2810595"/>
            <a:ext cx="5198269" cy="3319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47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74" name="Google Shape;74;p47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ntent">
  <p:cSld name="Title and Two Content"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48"/>
          <p:cNvGrpSpPr/>
          <p:nvPr/>
        </p:nvGrpSpPr>
        <p:grpSpPr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77" name="Google Shape;77;p48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78" name="Google Shape;78;p48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79" name="Google Shape;79;p48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sp>
        <p:nvSpPr>
          <p:cNvPr id="80" name="Google Shape;80;p48"/>
          <p:cNvSpPr txBox="1"/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81" name="Google Shape;81;p48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2" name="Google Shape;82;p48"/>
          <p:cNvSpPr txBox="1"/>
          <p:nvPr>
            <p:ph idx="1" type="body"/>
          </p:nvPr>
        </p:nvSpPr>
        <p:spPr>
          <a:xfrm>
            <a:off x="595523" y="2676525"/>
            <a:ext cx="5746750" cy="3597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48"/>
          <p:cNvSpPr txBox="1"/>
          <p:nvPr>
            <p:ph idx="2" type="body"/>
          </p:nvPr>
        </p:nvSpPr>
        <p:spPr>
          <a:xfrm>
            <a:off x="7620000" y="2676525"/>
            <a:ext cx="3947160" cy="3597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355600" lvl="0" marL="4572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1pPr>
            <a:lvl2pPr indent="-355600" lvl="1" marL="9144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55600" lvl="2" marL="13716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55600" lvl="3" marL="18288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48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8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Section Title">
    <p:bg>
      <p:bgPr>
        <a:solidFill>
          <a:schemeClr val="accent3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9"/>
          <p:cNvSpPr/>
          <p:nvPr>
            <p:ph idx="2" type="pic"/>
          </p:nvPr>
        </p:nvSpPr>
        <p:spPr>
          <a:xfrm>
            <a:off x="0" y="0"/>
            <a:ext cx="12192000" cy="6880543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49"/>
          <p:cNvSpPr txBox="1"/>
          <p:nvPr>
            <p:ph type="title"/>
          </p:nvPr>
        </p:nvSpPr>
        <p:spPr>
          <a:xfrm>
            <a:off x="6309359" y="444933"/>
            <a:ext cx="5477479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Franklin Gothic"/>
              <a:buNone/>
              <a:defRPr b="1" i="0" sz="60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49"/>
          <p:cNvSpPr/>
          <p:nvPr/>
        </p:nvSpPr>
        <p:spPr>
          <a:xfrm>
            <a:off x="6309360" y="3951843"/>
            <a:ext cx="2133600" cy="10058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7104">
          <p15:clr>
            <a:srgbClr val="FBAE40"/>
          </p15:clr>
        </p15:guide>
        <p15:guide id="2" pos="4344">
          <p15:clr>
            <a:srgbClr val="FBAE40"/>
          </p15:clr>
        </p15:guide>
        <p15:guide id="3" pos="4560">
          <p15:clr>
            <a:srgbClr val="FBAE40"/>
          </p15:clr>
        </p15:guide>
        <p15:guide id="4" orient="horz" pos="184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Title 2"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0"/>
          <p:cNvSpPr txBox="1"/>
          <p:nvPr>
            <p:ph type="ctrTitle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  <a:defRPr b="1" i="0" sz="60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50"/>
          <p:cNvSpPr/>
          <p:nvPr>
            <p:ph idx="2" type="pic"/>
          </p:nvPr>
        </p:nvSpPr>
        <p:spPr>
          <a:xfrm>
            <a:off x="0" y="-11113"/>
            <a:ext cx="5791200" cy="6880226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50"/>
          <p:cNvSpPr txBox="1"/>
          <p:nvPr>
            <p:ph idx="1" type="body"/>
          </p:nvPr>
        </p:nvSpPr>
        <p:spPr>
          <a:xfrm>
            <a:off x="6299835" y="456860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1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D7C3F"/>
              </a:buClr>
              <a:buSzPts val="2400"/>
              <a:buNone/>
              <a:defRPr b="1" i="0" sz="2400">
                <a:solidFill>
                  <a:srgbClr val="5D7C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482600" lvl="1" marL="914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2pPr>
            <a:lvl3pPr indent="-482600" lvl="2" marL="1371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3pPr>
            <a:lvl4pPr indent="-482600" lvl="3" marL="1828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4pPr>
            <a:lvl5pPr indent="-482600" lvl="4" marL="22860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4000"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94" name="Google Shape;94;p50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cap="flat" cmpd="sng" w="101600">
            <a:solidFill>
              <a:srgbClr val="5D7C3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1"/>
          <p:cNvSpPr txBox="1"/>
          <p:nvPr>
            <p:ph idx="1" type="body"/>
          </p:nvPr>
        </p:nvSpPr>
        <p:spPr>
          <a:xfrm>
            <a:off x="594360" y="1825625"/>
            <a:ext cx="103822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1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381000" lvl="1" marL="9144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-355600" lvl="2" marL="13716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-342900" lvl="3" marL="18288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-342900" lvl="4" marL="22860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-342900" lvl="5" marL="27432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-342900" lvl="6" marL="32004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-342900" lvl="7" marL="36576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-342900" lvl="8" marL="4114800" marR="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11" name="Google Shape;11;p41"/>
          <p:cNvSpPr txBox="1"/>
          <p:nvPr>
            <p:ph type="title"/>
          </p:nvPr>
        </p:nvSpPr>
        <p:spPr>
          <a:xfrm>
            <a:off x="594360" y="365125"/>
            <a:ext cx="104013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  <a:defRPr b="1" i="0" sz="4400" u="none" cap="none" strike="noStrik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lvl="1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" name="Google Shape;12;p41"/>
          <p:cNvSpPr txBox="1"/>
          <p:nvPr>
            <p:ph idx="10" type="dt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13" name="Google Shape;13;p41"/>
          <p:cNvSpPr txBox="1"/>
          <p:nvPr>
            <p:ph idx="12" type="sldNum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11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8.jpg"/><Relationship Id="rId4" Type="http://schemas.openxmlformats.org/officeDocument/2006/relationships/image" Target="../media/image2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jpg"/><Relationship Id="rId4" Type="http://schemas.openxmlformats.org/officeDocument/2006/relationships/image" Target="../media/image22.jpg"/><Relationship Id="rId5" Type="http://schemas.openxmlformats.org/officeDocument/2006/relationships/image" Target="../media/image28.jpg"/><Relationship Id="rId6" Type="http://schemas.openxmlformats.org/officeDocument/2006/relationships/image" Target="../media/image2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jpg"/><Relationship Id="rId4" Type="http://schemas.openxmlformats.org/officeDocument/2006/relationships/image" Target="../media/image33.jpg"/><Relationship Id="rId5" Type="http://schemas.openxmlformats.org/officeDocument/2006/relationships/image" Target="../media/image29.jpg"/><Relationship Id="rId6" Type="http://schemas.openxmlformats.org/officeDocument/2006/relationships/image" Target="../media/image4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6.jpg"/><Relationship Id="rId4" Type="http://schemas.openxmlformats.org/officeDocument/2006/relationships/image" Target="../media/image38.jpg"/><Relationship Id="rId5" Type="http://schemas.openxmlformats.org/officeDocument/2006/relationships/image" Target="../media/image4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2.jpg"/><Relationship Id="rId4" Type="http://schemas.openxmlformats.org/officeDocument/2006/relationships/image" Target="../media/image4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9.jpg"/><Relationship Id="rId4" Type="http://schemas.openxmlformats.org/officeDocument/2006/relationships/image" Target="../media/image41.jpg"/><Relationship Id="rId5" Type="http://schemas.openxmlformats.org/officeDocument/2006/relationships/image" Target="../media/image4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3.jpg"/><Relationship Id="rId4" Type="http://schemas.openxmlformats.org/officeDocument/2006/relationships/image" Target="../media/image44.jpg"/><Relationship Id="rId5" Type="http://schemas.openxmlformats.org/officeDocument/2006/relationships/image" Target="../media/image4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7.jpg"/><Relationship Id="rId4" Type="http://schemas.openxmlformats.org/officeDocument/2006/relationships/image" Target="../media/image45.jpg"/><Relationship Id="rId5" Type="http://schemas.openxmlformats.org/officeDocument/2006/relationships/image" Target="../media/image51.jpg"/><Relationship Id="rId6" Type="http://schemas.openxmlformats.org/officeDocument/2006/relationships/image" Target="../media/image6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7.jpg"/><Relationship Id="rId4" Type="http://schemas.openxmlformats.org/officeDocument/2006/relationships/image" Target="../media/image50.jpg"/><Relationship Id="rId5" Type="http://schemas.openxmlformats.org/officeDocument/2006/relationships/image" Target="../media/image5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2.jpg"/><Relationship Id="rId4" Type="http://schemas.openxmlformats.org/officeDocument/2006/relationships/image" Target="../media/image63.jpg"/><Relationship Id="rId5" Type="http://schemas.openxmlformats.org/officeDocument/2006/relationships/image" Target="../media/image60.jpg"/><Relationship Id="rId6" Type="http://schemas.openxmlformats.org/officeDocument/2006/relationships/image" Target="../media/image5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2.jpg"/><Relationship Id="rId4" Type="http://schemas.openxmlformats.org/officeDocument/2006/relationships/image" Target="../media/image56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6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4.png"/><Relationship Id="rId4" Type="http://schemas.openxmlformats.org/officeDocument/2006/relationships/image" Target="../media/image6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4.png"/><Relationship Id="rId4" Type="http://schemas.openxmlformats.org/officeDocument/2006/relationships/image" Target="../media/image70.png"/><Relationship Id="rId5" Type="http://schemas.openxmlformats.org/officeDocument/2006/relationships/image" Target="../media/image7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7.png"/><Relationship Id="rId4" Type="http://schemas.openxmlformats.org/officeDocument/2006/relationships/image" Target="../media/image67.png"/><Relationship Id="rId5" Type="http://schemas.openxmlformats.org/officeDocument/2006/relationships/image" Target="../media/image7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1.png"/><Relationship Id="rId4" Type="http://schemas.openxmlformats.org/officeDocument/2006/relationships/image" Target="../media/image8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8.png"/><Relationship Id="rId10" Type="http://schemas.openxmlformats.org/officeDocument/2006/relationships/image" Target="../media/image3.png"/><Relationship Id="rId13" Type="http://schemas.openxmlformats.org/officeDocument/2006/relationships/image" Target="../media/image14.png"/><Relationship Id="rId1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9" Type="http://schemas.openxmlformats.org/officeDocument/2006/relationships/image" Target="../media/image4.jpg"/><Relationship Id="rId15" Type="http://schemas.openxmlformats.org/officeDocument/2006/relationships/image" Target="../media/image7.jpg"/><Relationship Id="rId14" Type="http://schemas.openxmlformats.org/officeDocument/2006/relationships/image" Target="../media/image2.png"/><Relationship Id="rId17" Type="http://schemas.openxmlformats.org/officeDocument/2006/relationships/image" Target="../media/image58.png"/><Relationship Id="rId16" Type="http://schemas.openxmlformats.org/officeDocument/2006/relationships/image" Target="../media/image32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9.png"/><Relationship Id="rId8" Type="http://schemas.openxmlformats.org/officeDocument/2006/relationships/image" Target="../media/image2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15.jpg"/><Relationship Id="rId5" Type="http://schemas.openxmlformats.org/officeDocument/2006/relationships/image" Target="../media/image19.jpg"/><Relationship Id="rId6" Type="http://schemas.openxmlformats.org/officeDocument/2006/relationships/image" Target="../media/image2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5.jpg"/><Relationship Id="rId4" Type="http://schemas.openxmlformats.org/officeDocument/2006/relationships/image" Target="../media/image17.jpg"/><Relationship Id="rId5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34.jpg"/><Relationship Id="rId5" Type="http://schemas.openxmlformats.org/officeDocument/2006/relationships/image" Target="../media/image18.jpg"/><Relationship Id="rId6" Type="http://schemas.openxmlformats.org/officeDocument/2006/relationships/image" Target="../media/image3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"/>
          <p:cNvSpPr txBox="1"/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</a:pPr>
            <a:r>
              <a:rPr lang="en-US"/>
              <a:t>Readio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/>
          <p:nvPr>
            <p:ph type="title"/>
          </p:nvPr>
        </p:nvSpPr>
        <p:spPr>
          <a:xfrm>
            <a:off x="594360" y="278029"/>
            <a:ext cx="9778500" cy="1494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Add Book to Favorites &amp; Download :</a:t>
            </a:r>
            <a:endParaRPr/>
          </a:p>
        </p:txBody>
      </p:sp>
      <p:pic>
        <p:nvPicPr>
          <p:cNvPr id="220" name="Google Shape;220;p1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315492"/>
            <a:ext cx="2096541" cy="454250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1" name="Google Shape;221;p10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6725" y="2315492"/>
            <a:ext cx="2096541" cy="454250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"/>
          <p:cNvSpPr txBox="1"/>
          <p:nvPr>
            <p:ph type="title"/>
          </p:nvPr>
        </p:nvSpPr>
        <p:spPr>
          <a:xfrm>
            <a:off x="594360" y="278129"/>
            <a:ext cx="9778500" cy="1494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Read the Book &amp; summary &amp; Listen :</a:t>
            </a:r>
            <a:endParaRPr/>
          </a:p>
        </p:txBody>
      </p:sp>
      <p:pic>
        <p:nvPicPr>
          <p:cNvPr id="228" name="Google Shape;228;p1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910" y="2243350"/>
            <a:ext cx="2119233" cy="45916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9" name="Google Shape;229;p1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28123" y="2226571"/>
            <a:ext cx="2130358" cy="461577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0" name="Google Shape;230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67800" y="2242608"/>
            <a:ext cx="2119250" cy="459171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1" name="Google Shape;231;p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92150" y="2209800"/>
            <a:ext cx="2130350" cy="46157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32" name="Google Shape;232;p11"/>
          <p:cNvCxnSpPr/>
          <p:nvPr/>
        </p:nvCxnSpPr>
        <p:spPr>
          <a:xfrm rot="10800000">
            <a:off x="34450" y="1455300"/>
            <a:ext cx="446400" cy="0"/>
          </a:xfrm>
          <a:prstGeom prst="straightConnector1">
            <a:avLst/>
          </a:prstGeom>
          <a:noFill/>
          <a:ln cap="flat" cmpd="sng" w="114300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g2af649bbca9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8331" y="0"/>
            <a:ext cx="6215338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2af649bbca9_0_1"/>
          <p:cNvSpPr/>
          <p:nvPr/>
        </p:nvSpPr>
        <p:spPr>
          <a:xfrm>
            <a:off x="472975" y="1855075"/>
            <a:ext cx="2391000" cy="60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Report Feature:</a:t>
            </a:r>
            <a:endParaRPr/>
          </a:p>
        </p:txBody>
      </p:sp>
      <p:pic>
        <p:nvPicPr>
          <p:cNvPr id="246" name="Google Shape;246;p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383940"/>
            <a:ext cx="2064950" cy="447406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Review &amp; Rating Feature:</a:t>
            </a:r>
            <a:endParaRPr/>
          </a:p>
        </p:txBody>
      </p:sp>
      <p:pic>
        <p:nvPicPr>
          <p:cNvPr id="253" name="Google Shape;253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0511" y="2261654"/>
            <a:ext cx="2122214" cy="459813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4" name="Google Shape;2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4735" y="2261654"/>
            <a:ext cx="2120247" cy="459386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5" name="Google Shape;255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74695" y="2261654"/>
            <a:ext cx="2121150" cy="459582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6" name="Google Shape;256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8793" y="2261654"/>
            <a:ext cx="2121390" cy="459634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4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Payment Feature:</a:t>
            </a:r>
            <a:endParaRPr/>
          </a:p>
        </p:txBody>
      </p:sp>
      <p:pic>
        <p:nvPicPr>
          <p:cNvPr id="263" name="Google Shape;263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7377" y="2274744"/>
            <a:ext cx="2115348" cy="458325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4" name="Google Shape;26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56161" y="2274751"/>
            <a:ext cx="2115346" cy="45832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5" name="Google Shape;26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71785" y="2311238"/>
            <a:ext cx="2098506" cy="454676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6" name="Google Shape;266;p14"/>
          <p:cNvSpPr txBox="1"/>
          <p:nvPr/>
        </p:nvSpPr>
        <p:spPr>
          <a:xfrm>
            <a:off x="147575" y="2311250"/>
            <a:ext cx="3407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1. Choose a subscription plan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5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Payment Feature:</a:t>
            </a:r>
            <a:endParaRPr/>
          </a:p>
        </p:txBody>
      </p:sp>
      <p:sp>
        <p:nvSpPr>
          <p:cNvPr id="273" name="Google Shape;273;p15"/>
          <p:cNvSpPr txBox="1"/>
          <p:nvPr/>
        </p:nvSpPr>
        <p:spPr>
          <a:xfrm>
            <a:off x="407580" y="2307193"/>
            <a:ext cx="306388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2. Choose purchase book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274" name="Google Shape;274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8875" y="2307193"/>
            <a:ext cx="2101334" cy="455289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75" name="Google Shape;27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99093" y="2307193"/>
            <a:ext cx="2097031" cy="4543567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6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Authors Page &amp; Search Feature:</a:t>
            </a:r>
            <a:endParaRPr/>
          </a:p>
        </p:txBody>
      </p:sp>
      <p:pic>
        <p:nvPicPr>
          <p:cNvPr id="282" name="Google Shape;28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1949" y="2332375"/>
            <a:ext cx="2088750" cy="45256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3" name="Google Shape;283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19143" y="2328186"/>
            <a:ext cx="2089751" cy="452779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4" name="Google Shape;284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4360" y="2328186"/>
            <a:ext cx="2081728" cy="451041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Profile Page:</a:t>
            </a:r>
            <a:endParaRPr/>
          </a:p>
        </p:txBody>
      </p:sp>
      <p:pic>
        <p:nvPicPr>
          <p:cNvPr id="291" name="Google Shape;29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7142" y="2378892"/>
            <a:ext cx="2055837" cy="445431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92" name="Google Shape;29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10752" y="2378892"/>
            <a:ext cx="2056560" cy="445588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93" name="Google Shape;293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4360" y="2378892"/>
            <a:ext cx="2056561" cy="445588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94" name="Google Shape;294;p17"/>
          <p:cNvCxnSpPr/>
          <p:nvPr/>
        </p:nvCxnSpPr>
        <p:spPr>
          <a:xfrm rot="10800000">
            <a:off x="34450" y="1455300"/>
            <a:ext cx="446400" cy="0"/>
          </a:xfrm>
          <a:prstGeom prst="straightConnector1">
            <a:avLst/>
          </a:prstGeom>
          <a:noFill/>
          <a:ln cap="flat" cmpd="sng" w="114300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8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Profile Page:</a:t>
            </a:r>
            <a:endParaRPr/>
          </a:p>
        </p:txBody>
      </p:sp>
      <p:sp>
        <p:nvSpPr>
          <p:cNvPr id="301" name="Google Shape;301;p18"/>
          <p:cNvSpPr txBox="1"/>
          <p:nvPr/>
        </p:nvSpPr>
        <p:spPr>
          <a:xfrm>
            <a:off x="594360" y="2298583"/>
            <a:ext cx="16945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1. Edit profile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302" name="Google Shape;30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1470" y="2497016"/>
            <a:ext cx="2004149" cy="434232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3" name="Google Shape;303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52826" y="2510227"/>
            <a:ext cx="1998052" cy="432911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4" name="Google Shape;304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88936" y="2504544"/>
            <a:ext cx="2003298" cy="434047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5" name="Google Shape;305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70133" y="2504544"/>
            <a:ext cx="2005183" cy="434456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"/>
          <p:cNvSpPr txBox="1"/>
          <p:nvPr>
            <p:ph type="title"/>
          </p:nvPr>
        </p:nvSpPr>
        <p:spPr>
          <a:xfrm>
            <a:off x="594360" y="69319"/>
            <a:ext cx="10873740" cy="16802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Introduction.</a:t>
            </a:r>
            <a:endParaRPr/>
          </a:p>
        </p:txBody>
      </p:sp>
      <p:sp>
        <p:nvSpPr>
          <p:cNvPr id="138" name="Google Shape;138;p2"/>
          <p:cNvSpPr txBox="1"/>
          <p:nvPr>
            <p:ph idx="1" type="body"/>
          </p:nvPr>
        </p:nvSpPr>
        <p:spPr>
          <a:xfrm>
            <a:off x="3199564" y="3016591"/>
            <a:ext cx="8202300" cy="20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600">
            <a:normAutofit fontScale="77500" lnSpcReduction="20000"/>
          </a:bodyPr>
          <a:lstStyle/>
          <a:p>
            <a:pPr indent="-226314" lvl="0" marL="28346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000"/>
              <a:t> Overview of Readio.</a:t>
            </a:r>
            <a:endParaRPr sz="4000"/>
          </a:p>
          <a:p>
            <a:pPr indent="-226314" lvl="0" marL="283464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000"/>
              <a:t> Key Features.</a:t>
            </a:r>
            <a:endParaRPr sz="4000"/>
          </a:p>
          <a:p>
            <a:pPr indent="-29463" lvl="0" marL="283464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000"/>
          </a:p>
          <a:p>
            <a:pPr indent="-156464" lvl="0" marL="283464" rtl="1" algn="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  <p:grpSp>
        <p:nvGrpSpPr>
          <p:cNvPr id="139" name="Google Shape;139;p2"/>
          <p:cNvGrpSpPr/>
          <p:nvPr/>
        </p:nvGrpSpPr>
        <p:grpSpPr>
          <a:xfrm flipH="1" rot="5400000">
            <a:off x="0" y="3900132"/>
            <a:ext cx="2959226" cy="2959226"/>
            <a:chOff x="0" y="12289"/>
            <a:chExt cx="3550" cy="3551"/>
          </a:xfrm>
        </p:grpSpPr>
        <p:sp>
          <p:nvSpPr>
            <p:cNvPr id="140" name="Google Shape;140;p2"/>
            <p:cNvSpPr/>
            <p:nvPr/>
          </p:nvSpPr>
          <p:spPr>
            <a:xfrm>
              <a:off x="0" y="12289"/>
              <a:ext cx="1789" cy="2386"/>
            </a:xfrm>
            <a:custGeom>
              <a:rect b="b" l="l" r="r" t="t"/>
              <a:pathLst>
                <a:path extrusionOk="0" h="2386" w="1789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0" y="14678"/>
              <a:ext cx="1162" cy="1162"/>
            </a:xfrm>
            <a:custGeom>
              <a:rect b="b" l="l" r="r" t="t"/>
              <a:pathLst>
                <a:path extrusionOk="0" h="1162" w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1221" y="14675"/>
              <a:ext cx="2329" cy="1165"/>
            </a:xfrm>
            <a:custGeom>
              <a:rect b="b" l="l" r="r" t="t"/>
              <a:pathLst>
                <a:path extrusionOk="0" h="1165" w="2329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Profile Page:</a:t>
            </a:r>
            <a:endParaRPr/>
          </a:p>
        </p:txBody>
      </p:sp>
      <p:sp>
        <p:nvSpPr>
          <p:cNvPr id="312" name="Google Shape;312;p19"/>
          <p:cNvSpPr txBox="1"/>
          <p:nvPr/>
        </p:nvSpPr>
        <p:spPr>
          <a:xfrm>
            <a:off x="468525" y="2306972"/>
            <a:ext cx="237477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2. My downloads &amp; my Favorites</a:t>
            </a:r>
            <a:endParaRPr/>
          </a:p>
        </p:txBody>
      </p:sp>
      <p:pic>
        <p:nvPicPr>
          <p:cNvPr id="313" name="Google Shape;31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43139" y="2306972"/>
            <a:ext cx="2097231" cy="4544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14" name="Google Shape;31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4840" y="2255323"/>
            <a:ext cx="2121069" cy="45956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15" name="Google Shape;315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43298" y="2255324"/>
            <a:ext cx="2124312" cy="46026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Dark Mode Feature:</a:t>
            </a:r>
            <a:endParaRPr/>
          </a:p>
        </p:txBody>
      </p:sp>
      <p:pic>
        <p:nvPicPr>
          <p:cNvPr id="322" name="Google Shape;32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419560"/>
            <a:ext cx="2038416" cy="441656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3" name="Google Shape;32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9674" y="2419560"/>
            <a:ext cx="2038417" cy="441657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4" name="Google Shape;324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30304" y="2419560"/>
            <a:ext cx="2035817" cy="441093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5" name="Google Shape;325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84989" y="2419560"/>
            <a:ext cx="2038417" cy="441656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1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Notifications Feature:</a:t>
            </a:r>
            <a:endParaRPr/>
          </a:p>
        </p:txBody>
      </p:sp>
      <p:pic>
        <p:nvPicPr>
          <p:cNvPr id="332" name="Google Shape;33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419560"/>
            <a:ext cx="2038416" cy="441656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3" name="Google Shape;33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4330" y="2419560"/>
            <a:ext cx="1989065" cy="441408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2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Chatting Feature:</a:t>
            </a:r>
            <a:endParaRPr/>
          </a:p>
        </p:txBody>
      </p:sp>
      <p:pic>
        <p:nvPicPr>
          <p:cNvPr id="340" name="Google Shape;34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273648"/>
            <a:ext cx="2115284" cy="458311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3"/>
          <p:cNvSpPr txBox="1"/>
          <p:nvPr>
            <p:ph type="ctrTitle"/>
          </p:nvPr>
        </p:nvSpPr>
        <p:spPr>
          <a:xfrm>
            <a:off x="4357396" y="411479"/>
            <a:ext cx="7438908" cy="32918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</a:pPr>
            <a:r>
              <a:rPr lang="en-US"/>
              <a:t>Admin UI Pages.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4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Admin Login Page:</a:t>
            </a:r>
            <a:endParaRPr/>
          </a:p>
        </p:txBody>
      </p:sp>
      <p:pic>
        <p:nvPicPr>
          <p:cNvPr descr="https://lh7-rt.googleusercontent.com/docsz/AD_4nXfLX2nFIC6LXqSAGsmj8tLxd6zXXup0wwwgEOdl503VvAcDQS81_-14VTMAoTeaSIvQCIL3hQzxAsa-EJ0Rjh9N9icRZohl6--ZX18hWPQuSh6hBQy0SQ1jCGyBWZoULsMpBj2P3KjoZ9XHc1GwiCo?key=DgT3I8kJhWKTtwMV-2Y_Nf5J" id="353" name="Google Shape;35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5" y="2506644"/>
            <a:ext cx="7865524" cy="42266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5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Dashboard Page:</a:t>
            </a:r>
            <a:endParaRPr/>
          </a:p>
        </p:txBody>
      </p:sp>
      <p:pic>
        <p:nvPicPr>
          <p:cNvPr descr="https://lh7-rt.googleusercontent.com/docsz/AD_4nXdR6IfHHOw4Nrx1e9h1tv9cOD9kYFnk-tKf5jGJccZd2EuU-A0J5YLx4WF3PYxmpb3PhAJd4bZvGHAilGtJ3nW5OPmb85S2ZfNfHfwHV2ZDIBphyHB7GEA4j_Kj7J397U8jOIuEVW7CEylPw0mOfXU?key=DgT3I8kJhWKTtwMV-2Y_Nf5J" id="360" name="Google Shape;36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637" y="2951278"/>
            <a:ext cx="5353050" cy="287655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eAPqmr68sltLemei6CbKqXqq-YFbUpRT1qk6xOT3AvO2ZqGLgo8b-OxZGFsNtaTT1k9O4nJhAO_6XZgrhRCbW_hWbkwPWAHshfODKFbH64Gn7GxaGxjnCl_thveRYpEC6biEpBTPQxHhs_dos5nkc?key=DgT3I8kJhWKTtwMV-2Y_Nf5J" id="361" name="Google Shape;361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66026" y="2951277"/>
            <a:ext cx="5372100" cy="287655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6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Category page:</a:t>
            </a:r>
            <a:endParaRPr/>
          </a:p>
        </p:txBody>
      </p:sp>
      <p:pic>
        <p:nvPicPr>
          <p:cNvPr descr="https://lh7-rt.googleusercontent.com/docsz/AD_4nXfF3o2OhUKCGVO4BEfvpyG-N9HdIRy1tDrPLEFJlYwxcpIxAmbmN69LYn_q9ixjNm6XYe36pDt5ybJLKwd4eEtRooXJGF1uGB4z3fh1V513tdBkAuR-1K0vEELSwuKlTAjXJ0Nj7A6hWQG73g_n2Ug?key=DgT3I8kJhWKTtwMV-2Y_Nf5J" id="368" name="Google Shape;36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365602"/>
            <a:ext cx="8118400" cy="434002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7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Category page:</a:t>
            </a:r>
            <a:endParaRPr/>
          </a:p>
        </p:txBody>
      </p:sp>
      <p:pic>
        <p:nvPicPr>
          <p:cNvPr descr="https://lh7-rt.googleusercontent.com/docsz/AD_4nXcAWyyu-tvQc15um15LUxUei_BWWav8kR1pGSIzuBEeIZ90MJbqnPG9L5IBnJ7ZHPkQKFkXTdU5UX_gOCQz0VFmFLoDBCl8y9WaziAUYDxCp-YFZwwIPE6njwCdXVXOGpQ0rL1WKbT2j8BJCXxJTQ?key=DgT3I8kJhWKTtwMV-2Y_Nf5J" id="375" name="Google Shape;37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63" y="2206203"/>
            <a:ext cx="4483537" cy="239686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foQYROzRSIgjtSGc50gicZYD5ZBx8CoUOzAs7Pi7qNMx7YE0Sbf0RIwHv04GfBuM1mQC4MtQ56kM4Hu9y1Oz0-SNnfyplY-Z2X3dsTkQPwH-3P_UsONtKeLh3mCdx9pwU4xIR_HAp5RYxWOyoz3fU?key=DgT3I8kJhWKTtwMV-2Y_Nf5J" id="376" name="Google Shape;37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6951" y="2206203"/>
            <a:ext cx="4483536" cy="239686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eFiY7Fws2IrBC7MevdTBlUEsGxc0ukl5OFdhgdA-AnT6xjVWqgFRgdedSW2Zb7A8-9_srEWtfo0rNjLK93Fi-hgZGH_89FzeMOKf_05Cz_ucVuKF2NA2PRIzLuvXQELTvVhDnhDcyoKREeQISlCtE?key=DgT3I8kJhWKTtwMV-2Y_Nf5J" id="377" name="Google Shape;377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52415" y="4603063"/>
            <a:ext cx="4132568" cy="220923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8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Authors Page:</a:t>
            </a:r>
            <a:endParaRPr/>
          </a:p>
        </p:txBody>
      </p:sp>
      <p:pic>
        <p:nvPicPr>
          <p:cNvPr descr="https://lh7-rt.googleusercontent.com/docsz/AD_4nXeD-5dpCJyaqeHtjv0OqkjVJtcEINe69oshIQW3MHKrD2ILAp-t--Lu8K_c3I3xyLIxpmeVUv1WUuTcGS75MPEsbJtT5Y4KQwIdzyEe_zjhRnAbPKI-qo00fVjsNTImx91-9F7ar-ODzHnXonJeU4I?key=DgT3I8kJhWKTtwMV-2Y_Nf5J" id="384" name="Google Shape;38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6" y="2306877"/>
            <a:ext cx="8291848" cy="4460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"/>
          <p:cNvSpPr txBox="1"/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b="0" lang="en-US"/>
              <a:t>Development Process:</a:t>
            </a:r>
            <a:endParaRPr b="0"/>
          </a:p>
        </p:txBody>
      </p:sp>
      <p:sp>
        <p:nvSpPr>
          <p:cNvPr id="149" name="Google Shape;149;p3"/>
          <p:cNvSpPr txBox="1"/>
          <p:nvPr>
            <p:ph idx="1" type="body"/>
          </p:nvPr>
        </p:nvSpPr>
        <p:spPr>
          <a:xfrm>
            <a:off x="593957" y="2738456"/>
            <a:ext cx="6788150" cy="37099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57200">
            <a:normAutofit/>
          </a:bodyPr>
          <a:lstStyle/>
          <a:p>
            <a:pPr indent="-283464" lvl="0" marL="283464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0" lang="en-US" sz="3200">
                <a:solidFill>
                  <a:schemeClr val="dk1"/>
                </a:solidFill>
              </a:rPr>
              <a:t>Collecting data</a:t>
            </a:r>
            <a:endParaRPr/>
          </a:p>
          <a:p>
            <a:pPr indent="-283464" lvl="0" marL="283464" rtl="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0" lang="en-US" sz="3200">
                <a:solidFill>
                  <a:schemeClr val="dk1"/>
                </a:solidFill>
              </a:rPr>
              <a:t>Requirement Analysis</a:t>
            </a:r>
            <a:endParaRPr b="0" sz="3200">
              <a:solidFill>
                <a:schemeClr val="dk1"/>
              </a:solidFill>
            </a:endParaRPr>
          </a:p>
          <a:p>
            <a:pPr indent="-283464" lvl="0" marL="283464" rtl="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0" lang="en-US" sz="3200">
                <a:solidFill>
                  <a:schemeClr val="dk1"/>
                </a:solidFill>
              </a:rPr>
              <a:t>Designing the database</a:t>
            </a:r>
            <a:endParaRPr b="0" sz="3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9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Authors Page:</a:t>
            </a:r>
            <a:endParaRPr/>
          </a:p>
        </p:txBody>
      </p:sp>
      <p:pic>
        <p:nvPicPr>
          <p:cNvPr descr="https://lh7-rt.googleusercontent.com/docsz/AD_4nXeS4YT7q1PUrJTb9UXAH9bWbH6jK3fwhdJtnkScdO085qPl2yq9mltcwz_-DyNVBzcN7dUSoH10DcONwTkrFhaGKNc5_pq3sJrbWYzlyb1tdMtOOqcc2vQqDJbSKQUzHo2j9SiCP-kp-YPOPEMw6WM?key=DgT3I8kJhWKTtwMV-2Y_Nf5J" id="391" name="Google Shape;39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8841" y="2216026"/>
            <a:ext cx="4517441" cy="241878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cYGod2e5lfyTmCZL9pAGnE6LDmbLYHlYIjgg0KqV5bRD_yF8NtfZklHSXmtrxj5gF6nP95feNuDXjhEnzY0os_km5aNtCG6h4xO7jia-GX0CXltAHb2efeBDauqW0-A6y0LxHBome3-E_AmptRdMY?key=DgT3I8kJhWKTtwMV-2Y_Nf5J" id="392" name="Google Shape;392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6786" y="2215807"/>
            <a:ext cx="4383067" cy="241922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ewz20olGrb7J4tWfwkfaOzQNKV91Y6cR-_Za7xuV8jDdiEvk0oZCmMqO5Dw3LL-9B5fP7YNWb883cbGrNN9UHX99eeHgyEcbP97Oe0In3puy31f8Rfp6SanR8z0CRV9FAnpGtheSvDhJURMvIvrJQ?key=DgT3I8kJhWKTtwMV-2Y_Nf5J" id="393" name="Google Shape;393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86640" y="4634814"/>
            <a:ext cx="4092922" cy="231546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Books Page:</a:t>
            </a:r>
            <a:endParaRPr/>
          </a:p>
        </p:txBody>
      </p:sp>
      <p:pic>
        <p:nvPicPr>
          <p:cNvPr descr="https://lh7-rt.googleusercontent.com/docsz/AD_4nXeLEM89CedkEHfwOR5hUY-KDx73c0U0T5ASynbf4yp5IzZmlSo5OxD3Opu_-CsP5zwvr9Kk08rCjgZ66P34Sp0Nl5377tQyVMPiEP5hlk7UbjaqZNhQg2VRNzI2j742q6Z5hcQaaWG_4zUCkMU0mxA?key=DgT3I8kJhWKTtwMV-2Y_Nf5J" id="400" name="Google Shape;40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363852"/>
            <a:ext cx="8014800" cy="427789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Users Page:</a:t>
            </a:r>
            <a:endParaRPr/>
          </a:p>
        </p:txBody>
      </p:sp>
      <p:pic>
        <p:nvPicPr>
          <p:cNvPr descr="https://lh7-rt.googleusercontent.com/docsz/AD_4nXc5Fw7i8ZgWk5zbxLxLXJjLuSvm4ru3hVL0T1E3SfUaNxCuo2I1VY2L4lNKT3y4uDpsLy90nxZ6VCLGlp5JMOK9oqhGHMx50Raww6EQYnnST4J6NvIf1eW5Wed1JHUrBR1QyeUJR5fwBjQmWBFT-A?key=DgT3I8kJhWKTtwMV-2Y_Nf5J" id="407" name="Google Shape;40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352697"/>
            <a:ext cx="7797824" cy="42900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408" name="Google Shape;408;p31"/>
          <p:cNvCxnSpPr/>
          <p:nvPr/>
        </p:nvCxnSpPr>
        <p:spPr>
          <a:xfrm rot="10800000">
            <a:off x="34450" y="1455300"/>
            <a:ext cx="446400" cy="0"/>
          </a:xfrm>
          <a:prstGeom prst="straightConnector1">
            <a:avLst/>
          </a:prstGeom>
          <a:noFill/>
          <a:ln cap="flat" cmpd="sng" w="114300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2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Subscription plans page:</a:t>
            </a:r>
            <a:endParaRPr/>
          </a:p>
        </p:txBody>
      </p:sp>
      <p:pic>
        <p:nvPicPr>
          <p:cNvPr descr="https://lh7-rt.googleusercontent.com/docsz/AD_4nXfklTbsYHdH2TaW8Xg0BZuN46Qj1Mexll3kA0t758O4P7SAQCfFS-AHCyBE9ODRUEl5VAHl1Ui8wYEvlzMfgWhJCE_FnE3MRsS_8CKyUb4YFhp7AODruk0UHiKgX1DIqZ4sit3fin05roCcaspeLCw?key=DgT3I8kJhWKTtwMV-2Y_Nf5J" id="415" name="Google Shape;41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499029"/>
            <a:ext cx="8012552" cy="42901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3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Transactions Page:</a:t>
            </a:r>
            <a:endParaRPr/>
          </a:p>
        </p:txBody>
      </p:sp>
      <p:pic>
        <p:nvPicPr>
          <p:cNvPr descr="https://lh7-rt.googleusercontent.com/docsz/AD_4nXeh7SmOM32JGGGwX1MwO3H2skDq9MDqFavNYRiVe3qVEhguTHu1PXvWVXiPn9LHubLyzFcQ4oDvYCgU-dV8KnHUw1jHEKUROKf_6udL9ZBqMdIhpn8Dw2GQcdabro_1im5Cz7ixtjCMWSVxWxqTZpQ?key=DgT3I8kJhWKTtwMV-2Y_Nf5J" id="422" name="Google Shape;42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541052"/>
            <a:ext cx="7898776" cy="42292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4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Reviews &amp; Reports page:</a:t>
            </a:r>
            <a:endParaRPr/>
          </a:p>
        </p:txBody>
      </p:sp>
      <p:pic>
        <p:nvPicPr>
          <p:cNvPr descr="https://lh7-rt.googleusercontent.com/docsz/AD_4nXcBLEnhqpEtOq6U3ZBSuuW-9gsytNPf8m5b0QLapYrek3OHNGoca1Crgtjq_T-UCcBu2VVMmgVUnJeOlaW5KB6uIWWD_nkGy3wYiQoPrOzvlepSOWqOadL2CByJ55roneLrsaFz7lFncs5LlWn7i08?key=DgT3I8kJhWKTtwMV-2Y_Nf5J" id="429" name="Google Shape;42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464151"/>
            <a:ext cx="5962650" cy="323850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lh7-rt.googleusercontent.com/docsz/AD_4nXflDrZyQURN4w4NwGYQmIq-cMbOf2A6PWuB8DV1FNoT9-h7s0J0CzODHHDe64-d1MzIMCys5vpTdeCdZ_EBy1JXXDB3aBPe4tvtJLkoV3sX8Sq_EOqfc2BO0QsIoHW7DQVW6rXl5jTDCp7OiA5aER0?key=DgT3I8kJhWKTtwMV-2Y_Nf5J" id="430" name="Google Shape;43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24575" y="3464151"/>
            <a:ext cx="6067425" cy="323850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5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Notifications page:</a:t>
            </a:r>
            <a:endParaRPr/>
          </a:p>
        </p:txBody>
      </p:sp>
      <p:pic>
        <p:nvPicPr>
          <p:cNvPr descr="https://lh7-rt.googleusercontent.com/docsz/AD_4nXegfSvMON7T3Fe4Fk08zegEnpzQhYS-MPX5oE4Ti8J8ASLQt5iEJtVBDZZonEapU90eiLv1GmODYxdH-Ibbp1Sqp6xYWAiiimghRs_laEzkZJp8gEQ0r0bhkglhxZa1YWa5E6lqZpsdT43t9JEHLVk?key=DgT3I8kJhWKTtwMV-2Y_Nf5J" id="437" name="Google Shape;43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393001"/>
            <a:ext cx="8073452" cy="434330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6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Chatting page:</a:t>
            </a:r>
            <a:endParaRPr/>
          </a:p>
        </p:txBody>
      </p:sp>
      <p:pic>
        <p:nvPicPr>
          <p:cNvPr descr="https://lh7-rt.googleusercontent.com/docsz/AD_4nXdetj6aor44JYzpPQdP0YC_F7rCR7DpCqy4q16v1d7le9DQQI1UmFO-nBFvllNC2FPZnS8CmU8AA-zAe68kRUsKskJchJxjF9IhvT9n1wLJkJmX6FCstBij1YoSmr8MDYloeOGle0il_vRqLgobf8I?key=DgT3I8kJhWKTtwMV-2Y_Nf5J" id="444" name="Google Shape;44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47" y="2467353"/>
            <a:ext cx="7978148" cy="425825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9"/>
          <p:cNvSpPr txBox="1"/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Future Work:</a:t>
            </a:r>
            <a:endParaRPr/>
          </a:p>
        </p:txBody>
      </p:sp>
      <p:sp>
        <p:nvSpPr>
          <p:cNvPr id="451" name="Google Shape;451;p39"/>
          <p:cNvSpPr txBox="1"/>
          <p:nvPr>
            <p:ph idx="1" type="body"/>
          </p:nvPr>
        </p:nvSpPr>
        <p:spPr>
          <a:xfrm>
            <a:off x="595525" y="2676525"/>
            <a:ext cx="6630300" cy="35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Recommendation system.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Virtual Book Clubs.</a:t>
            </a:r>
            <a:endParaRPr sz="2800"/>
          </a:p>
          <a:p>
            <a:pPr indent="-342900" lvl="0" marL="3429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AI voice-to-Visual.</a:t>
            </a:r>
            <a:endParaRPr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0"/>
          <p:cNvSpPr txBox="1"/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457" name="Google Shape;457;p40"/>
          <p:cNvSpPr txBox="1"/>
          <p:nvPr/>
        </p:nvSpPr>
        <p:spPr>
          <a:xfrm>
            <a:off x="6309904" y="4133461"/>
            <a:ext cx="43107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Made by: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Mohammad Anwar Salman</a:t>
            </a:r>
            <a:endParaRPr b="0"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Qais Hweidi</a:t>
            </a:r>
            <a:endParaRPr b="0"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Supervised by: 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Sharif Yasin</a:t>
            </a:r>
            <a:endParaRPr b="0"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"/>
          <p:cNvSpPr txBox="1"/>
          <p:nvPr>
            <p:ph type="title"/>
          </p:nvPr>
        </p:nvSpPr>
        <p:spPr>
          <a:xfrm>
            <a:off x="594360" y="905071"/>
            <a:ext cx="7280677" cy="63541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b="0" lang="en-US"/>
              <a:t>Development Tools:</a:t>
            </a:r>
            <a:endParaRPr/>
          </a:p>
        </p:txBody>
      </p:sp>
      <p:pic>
        <p:nvPicPr>
          <p:cNvPr id="156" name="Google Shape;15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4474" y="3165492"/>
            <a:ext cx="997379" cy="997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1278" y="3165492"/>
            <a:ext cx="994898" cy="994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8239" y="4375213"/>
            <a:ext cx="1269841" cy="1269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53914" y="2996206"/>
            <a:ext cx="1269841" cy="1269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38771" y="4406785"/>
            <a:ext cx="1219911" cy="1206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86579" y="4559741"/>
            <a:ext cx="1404520" cy="900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297363" y="3165492"/>
            <a:ext cx="1030306" cy="1030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110722" y="4546522"/>
            <a:ext cx="1589561" cy="927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297377" y="6262059"/>
            <a:ext cx="2307123" cy="44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77450" y="6415052"/>
            <a:ext cx="2195049" cy="29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034000" y="4307898"/>
            <a:ext cx="1404525" cy="1404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4"/>
          <p:cNvPicPr preferRelativeResize="0"/>
          <p:nvPr/>
        </p:nvPicPr>
        <p:blipFill rotWithShape="1">
          <a:blip r:embed="rId14">
            <a:alphaModFix/>
          </a:blip>
          <a:srcRect b="30560" l="27849" r="28000" t="0"/>
          <a:stretch/>
        </p:blipFill>
        <p:spPr>
          <a:xfrm>
            <a:off x="6651350" y="3091550"/>
            <a:ext cx="1269852" cy="112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846563" y="4635363"/>
            <a:ext cx="879425" cy="87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79603" y="6230940"/>
            <a:ext cx="2307125" cy="506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826775" y="6108227"/>
            <a:ext cx="2195051" cy="737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ctrTitle"/>
          </p:nvPr>
        </p:nvSpPr>
        <p:spPr>
          <a:xfrm>
            <a:off x="5783446" y="527329"/>
            <a:ext cx="74388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Franklin Gothic"/>
              <a:buNone/>
            </a:pPr>
            <a:r>
              <a:rPr lang="en-US"/>
              <a:t>User Pages.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User Authentication Pages:</a:t>
            </a:r>
            <a:endParaRPr/>
          </a:p>
        </p:txBody>
      </p:sp>
      <p:pic>
        <p:nvPicPr>
          <p:cNvPr id="183" name="Google Shape;183;p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3332" y="2259286"/>
            <a:ext cx="2032030" cy="440273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4" name="Google Shape;184;p6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52302" y="2259286"/>
            <a:ext cx="2051754" cy="444547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5" name="Google Shape;18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4360" y="2259286"/>
            <a:ext cx="2032032" cy="440273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6" name="Google Shape;186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01000" y="2259275"/>
            <a:ext cx="2051751" cy="444185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Home Page:</a:t>
            </a:r>
            <a:endParaRPr/>
          </a:p>
        </p:txBody>
      </p:sp>
      <p:pic>
        <p:nvPicPr>
          <p:cNvPr id="193" name="Google Shape;193;p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5400" y="2309825"/>
            <a:ext cx="2086200" cy="452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4" name="Google Shape;194;p7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5450" y="2309879"/>
            <a:ext cx="2086200" cy="4520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5" name="Google Shape;19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3240" y="2310274"/>
            <a:ext cx="2102150" cy="4554657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Latest Page and Search Feature:</a:t>
            </a:r>
            <a:endParaRPr/>
          </a:p>
        </p:txBody>
      </p:sp>
      <p:pic>
        <p:nvPicPr>
          <p:cNvPr id="202" name="Google Shape;202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8002" y="2332312"/>
            <a:ext cx="2076336" cy="449873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3" name="Google Shape;203;p8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360" y="2332312"/>
            <a:ext cx="2090117" cy="452858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4" name="Google Shape;20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87863" y="2332311"/>
            <a:ext cx="2082058" cy="45111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5" name="Google Shape;205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27724" y="2332311"/>
            <a:ext cx="2081196" cy="450925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"/>
          <p:cNvSpPr txBox="1"/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Franklin Gothic"/>
              <a:buNone/>
            </a:pPr>
            <a:r>
              <a:rPr lang="en-US"/>
              <a:t>Book Detail Pages:</a:t>
            </a:r>
            <a:endParaRPr/>
          </a:p>
        </p:txBody>
      </p:sp>
      <p:pic>
        <p:nvPicPr>
          <p:cNvPr id="212" name="Google Shape;212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360" y="2313369"/>
            <a:ext cx="2084724" cy="451690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3" name="Google Shape;213;p9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1567" y="2313369"/>
            <a:ext cx="2084724" cy="451690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2024-06-29T12:21:41Z</dcterms:created>
  <dc:creator>Mohammad Moghrabi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