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notesMasterIdLst>
    <p:notesMasterId r:id="rId17"/>
  </p:notesMaster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0" Type="http://schemas.openxmlformats.org/officeDocument/2006/relationships/theme" Target="theme/theme1.xml"/><Relationship Id="rId2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1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3.xml"/>
		</Relationships>
</file>

<file path=ppt/notesSlides/_rels/notesSlide1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4.xml"/>
		</Relationships>
</file>

<file path=ppt/notesSlides/_rels/notesSlide1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5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0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Slide-6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Slide-7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Slide-8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Slide-9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10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11</a:t>
            </a: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12</a:t>
            </a:r>
            <a:endParaRPr lang="en-US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13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14</a:t>
            </a:r>
            <a:endParaRPr lang="en-US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15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2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3</a:t>
            </a: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4</a:t>
            </a: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5</a:t>
            </a: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6</a:t>
            </a: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7</a:t>
            </a: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8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457200"/>
            <a:ext cx="1828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363636"/>
                </a:solidFill>
              </a:rPr>
              <a:t>Slide 9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2026-02-24T14:51:34Z</dcterms:created>
  <dcterms:modified xsi:type="dcterms:W3CDTF">2026-02-24T14:51:34Z</dcterms:modified>
</cp:coreProperties>
</file>