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76" r:id="rId10"/>
    <p:sldId id="277" r:id="rId11"/>
    <p:sldId id="278" r:id="rId12"/>
    <p:sldId id="270" r:id="rId13"/>
    <p:sldId id="272" r:id="rId14"/>
    <p:sldId id="271" r:id="rId15"/>
    <p:sldId id="274" r:id="rId16"/>
    <p:sldId id="283" r:id="rId17"/>
    <p:sldId id="273" r:id="rId18"/>
    <p:sldId id="275" r:id="rId19"/>
    <p:sldId id="279" r:id="rId20"/>
    <p:sldId id="286" r:id="rId21"/>
    <p:sldId id="284" r:id="rId22"/>
    <p:sldId id="285" r:id="rId23"/>
    <p:sldId id="287" r:id="rId24"/>
    <p:sldId id="292" r:id="rId25"/>
    <p:sldId id="288" r:id="rId26"/>
    <p:sldId id="289" r:id="rId27"/>
    <p:sldId id="290" r:id="rId28"/>
    <p:sldId id="291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28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0126" autoAdjust="0"/>
  </p:normalViewPr>
  <p:slideViewPr>
    <p:cSldViewPr>
      <p:cViewPr varScale="1">
        <p:scale>
          <a:sx n="67" d="100"/>
          <a:sy n="67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55A6270-BAA6-40CA-BDEF-877E8B567D41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65194B5-2A32-4DB4-8D88-2D4A19028338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4370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194B5-2A32-4DB4-8D88-2D4A19028338}" type="slidenum">
              <a:rPr lang="ar-JO" smtClean="0"/>
              <a:pPr/>
              <a:t>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727672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194B5-2A32-4DB4-8D88-2D4A19028338}" type="slidenum">
              <a:rPr lang="ar-JO" smtClean="0"/>
              <a:pPr/>
              <a:t>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99429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194B5-2A32-4DB4-8D88-2D4A19028338}" type="slidenum">
              <a:rPr lang="ar-JO" smtClean="0"/>
              <a:pPr/>
              <a:t>29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60128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3F8C9-E1F2-455E-95C9-A30ABF67D8F3}" type="datetimeFigureOut">
              <a:rPr lang="ar-JO" smtClean="0"/>
              <a:pPr/>
              <a:t>09/03/1437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8A7B4-04A8-41F8-A052-6742988D0880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3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ood-photo-get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68560" y="3356992"/>
            <a:ext cx="5580112" cy="350100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Picture 3" descr="12346894_858524437600776_1466794411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42516"/>
            <a:ext cx="6048672" cy="3170460"/>
          </a:xfrm>
          <a:prstGeom prst="rect">
            <a:avLst/>
          </a:prstGeom>
          <a:effectLst/>
        </p:spPr>
      </p:pic>
      <p:pic>
        <p:nvPicPr>
          <p:cNvPr id="7" name="Picture 6" descr="food_pizza-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3645024"/>
            <a:ext cx="3851920" cy="321297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2" name="Picture 11" descr="Papaya-Juice-Adukkal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43385" y="3284984"/>
            <a:ext cx="1000615" cy="125403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4" name="Picture 13" descr="healthy-food-stocks (1)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3933056"/>
            <a:ext cx="4860032" cy="292494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  <a:cs typeface="Arabic Typesetting" pitchFamily="66" charset="-78"/>
              </a:rPr>
              <a:t>Share Recipes With Your Friends</a:t>
            </a:r>
            <a:endParaRPr lang="ar-JO" sz="2800" b="1" i="1" dirty="0">
              <a:solidFill>
                <a:schemeClr val="accent2">
                  <a:lumMod val="75000"/>
                </a:schemeClr>
              </a:solidFill>
              <a:latin typeface="Lucida Calligraphy" pitchFamily="66" charset="0"/>
              <a:cs typeface="Arabic Typesetting" pitchFamily="66" charset="-78"/>
            </a:endParaRPr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>
          <a:xfrm>
            <a:off x="-1980728" y="5981700"/>
            <a:ext cx="6400800" cy="1752600"/>
          </a:xfrm>
        </p:spPr>
        <p:txBody>
          <a:bodyPr>
            <a:normAutofit/>
          </a:bodyPr>
          <a:lstStyle/>
          <a:p>
            <a:r>
              <a:rPr lang="en-US" sz="1800" b="1" i="1" dirty="0" err="1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Shayma</a:t>
            </a:r>
            <a:r>
              <a:rPr lang="en-US" sz="1800" b="1" i="1" dirty="0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 Abu Zahra</a:t>
            </a:r>
          </a:p>
          <a:p>
            <a:r>
              <a:rPr lang="en-US" sz="1800" b="1" i="1" dirty="0" err="1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Rabab</a:t>
            </a:r>
            <a:r>
              <a:rPr lang="en-US" sz="1800" b="1" i="1" dirty="0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 </a:t>
            </a:r>
            <a:r>
              <a:rPr lang="en-US" sz="1800" b="1" i="1" dirty="0" err="1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Saleh</a:t>
            </a:r>
            <a:endParaRPr lang="en-US" sz="1800" b="1" i="1" dirty="0" smtClean="0">
              <a:solidFill>
                <a:schemeClr val="accent2">
                  <a:lumMod val="50000"/>
                </a:schemeClr>
              </a:solidFill>
              <a:latin typeface="Lucida Calligraphy" pitchFamily="66" charset="0"/>
            </a:endParaRPr>
          </a:p>
          <a:p>
            <a:endParaRPr lang="ar-JO" sz="1800" b="1" i="1" dirty="0">
              <a:solidFill>
                <a:schemeClr val="accent2">
                  <a:lumMod val="50000"/>
                </a:schemeClr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iOS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Application</a:t>
            </a:r>
            <a:endParaRPr lang="ar-JO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3068961"/>
            <a:ext cx="8229600" cy="129614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ar-J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Xcode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7.2 </a:t>
            </a:r>
          </a:p>
          <a:p>
            <a:pPr algn="l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iPhone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 for testing</a:t>
            </a:r>
          </a:p>
          <a:p>
            <a:pPr algn="l">
              <a:buNone/>
            </a:pP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683568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Tools used in our project</a:t>
            </a:r>
            <a:endParaRPr kumimoji="0" lang="ar-JO" sz="4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Picture 10" descr="12387915_865431160243437_1869706654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852936"/>
            <a:ext cx="3667125" cy="2447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Programming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Language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3417243"/>
          </a:xfrm>
        </p:spPr>
        <p:txBody>
          <a:bodyPr/>
          <a:lstStyle/>
          <a:p>
            <a:pPr algn="l">
              <a:buNone/>
            </a:pP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 Backend</a:t>
            </a:r>
          </a:p>
          <a:p>
            <a:pPr algn="l">
              <a:buNone/>
            </a:pPr>
            <a:r>
              <a:rPr lang="en-US" dirty="0" smtClean="0"/>
              <a:t>Java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iOS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Application</a:t>
            </a:r>
          </a:p>
          <a:p>
            <a:pPr algn="l">
              <a:buNone/>
            </a:pPr>
            <a:r>
              <a:rPr lang="en-US" dirty="0" smtClean="0"/>
              <a:t>Swift </a:t>
            </a:r>
          </a:p>
          <a:p>
            <a:pPr algn="l">
              <a:buNone/>
            </a:pPr>
            <a:r>
              <a:rPr lang="en-US" dirty="0" err="1" smtClean="0"/>
              <a:t>Objecive</a:t>
            </a:r>
            <a:r>
              <a:rPr lang="en-US" dirty="0" smtClean="0"/>
              <a:t> – c</a:t>
            </a:r>
          </a:p>
          <a:p>
            <a:pPr algn="l">
              <a:buNone/>
            </a:pPr>
            <a:endParaRPr lang="ar-JO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2395478_865431250243428_1363266543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4869160"/>
            <a:ext cx="1219200" cy="1219200"/>
          </a:xfrm>
          <a:prstGeom prst="rect">
            <a:avLst/>
          </a:prstGeom>
        </p:spPr>
      </p:pic>
      <p:pic>
        <p:nvPicPr>
          <p:cNvPr id="11" name="Picture 10" descr="12398995_865431226910097_62507465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933056"/>
            <a:ext cx="2150368" cy="1934344"/>
          </a:xfrm>
          <a:prstGeom prst="rect">
            <a:avLst/>
          </a:prstGeom>
        </p:spPr>
      </p:pic>
      <p:pic>
        <p:nvPicPr>
          <p:cNvPr id="12" name="Picture 11" descr="جافا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556792"/>
            <a:ext cx="1954650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Main Parts of </a:t>
            </a:r>
            <a:r>
              <a:rPr lang="en-US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Cucina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8147248" cy="4281339"/>
          </a:xfrm>
        </p:spPr>
        <p:txBody>
          <a:bodyPr/>
          <a:lstStyle/>
          <a:p>
            <a:pPr algn="ctr">
              <a:buNone/>
            </a:pPr>
            <a:r>
              <a:rPr lang="en-US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Cucina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App there is 3 different Account 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i="1" dirty="0" smtClean="0"/>
              <a:t>                            Free </a:t>
            </a:r>
            <a:r>
              <a:rPr lang="en-US" i="1" dirty="0" smtClean="0"/>
              <a:t>Account for ordinary people</a:t>
            </a:r>
          </a:p>
          <a:p>
            <a:pPr algn="ctr">
              <a:buNone/>
            </a:pPr>
            <a:r>
              <a:rPr lang="en-US" i="1" dirty="0" smtClean="0"/>
              <a:t> </a:t>
            </a:r>
          </a:p>
          <a:p>
            <a:pPr algn="ctr" rtl="0">
              <a:buNone/>
            </a:pPr>
            <a:r>
              <a:rPr lang="en-US" i="1" dirty="0" smtClean="0"/>
              <a:t>                  Paid </a:t>
            </a:r>
            <a:r>
              <a:rPr lang="en-US" i="1" dirty="0" smtClean="0"/>
              <a:t>Account for </a:t>
            </a:r>
            <a:r>
              <a:rPr lang="en-US" i="1" dirty="0" smtClean="0"/>
              <a:t>Restaurants               </a:t>
            </a: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r>
              <a:rPr lang="en-US" i="1" dirty="0" smtClean="0"/>
              <a:t>Admin for </a:t>
            </a:r>
            <a:r>
              <a:rPr lang="en-US" i="1" dirty="0" err="1" smtClean="0"/>
              <a:t>Cucina</a:t>
            </a:r>
            <a:r>
              <a:rPr lang="en-US" i="1" dirty="0" smtClean="0"/>
              <a:t> </a:t>
            </a:r>
            <a:endParaRPr lang="ar-JO" i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Admin 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545" y="1772816"/>
            <a:ext cx="6264695" cy="4353347"/>
          </a:xfrm>
        </p:spPr>
        <p:txBody>
          <a:bodyPr/>
          <a:lstStyle/>
          <a:p>
            <a:pPr algn="l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His is responsible for creating an account for Restaurant.</a:t>
            </a:r>
          </a:p>
          <a:p>
            <a:pPr algn="l"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Adding this restaurant to the database and generate user name and password for the restaurant to use.</a:t>
            </a:r>
            <a:endParaRPr lang="ar-JO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9" descr="20110125121659765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723381"/>
            <a:ext cx="4139952" cy="4248472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440757"/>
            <a:ext cx="1772485" cy="2813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Free Account 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474840" cy="4281339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If user interested only in sharing recipes and learning new one , this must be his / her choice.</a:t>
            </a:r>
          </a:p>
          <a:p>
            <a:pPr algn="l">
              <a:buNone/>
            </a:pPr>
            <a:r>
              <a:rPr lang="en-US" dirty="0"/>
              <a:t>You can create your own account by pressing The </a:t>
            </a:r>
            <a:r>
              <a:rPr lang="en-US" dirty="0">
                <a:solidFill>
                  <a:srgbClr val="FF0000"/>
                </a:solidFill>
              </a:rPr>
              <a:t>sign in </a:t>
            </a:r>
            <a:r>
              <a:rPr lang="en-US" dirty="0"/>
              <a:t>button ,then start adding your information.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/>
              <a:t>Welcome on board!</a:t>
            </a:r>
            <a:endParaRPr lang="ar-JO" dirty="0"/>
          </a:p>
          <a:p>
            <a:pPr algn="l">
              <a:buNone/>
            </a:pPr>
            <a:endParaRPr lang="ar-JO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9" descr="20110125121659765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3997316" y="1340768"/>
            <a:ext cx="6048672" cy="5328592"/>
          </a:xfrm>
        </p:spPr>
      </p:pic>
      <p:pic>
        <p:nvPicPr>
          <p:cNvPr id="7" name="Content Placeholder 7" descr="12319539_857230937730126_260824864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2229273"/>
            <a:ext cx="2630180" cy="343197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3563888" y="3789040"/>
            <a:ext cx="3096344" cy="12485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to create a free account?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3768" y="1628800"/>
            <a:ext cx="4040188" cy="576064"/>
          </a:xfrm>
        </p:spPr>
        <p:txBody>
          <a:bodyPr/>
          <a:lstStyle/>
          <a:p>
            <a:r>
              <a:rPr lang="en-US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Very easy and simple way </a:t>
            </a:r>
            <a:endParaRPr lang="ar-JO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C:\Users\alawneh\Desktop\2015-12-03_23-46-3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13484"/>
            <a:ext cx="2160240" cy="3651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alawneh\AppData\Local\Temp\SNAGHTML81824a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13484"/>
            <a:ext cx="2088232" cy="3651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alawneh\AppData\Local\Temp\SNAGHTML81bb93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46052"/>
            <a:ext cx="2016224" cy="3619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to create a free account?</a:t>
            </a:r>
            <a:endParaRPr lang="en-US" dirty="0"/>
          </a:p>
        </p:txBody>
      </p:sp>
      <p:pic>
        <p:nvPicPr>
          <p:cNvPr id="10" name="Picture 9" descr="C:\Users\alawneh\AppData\Local\Temp\SNAGHTML81ef18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091258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alawneh\AppData\Local\Temp\SNAGHTML821470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858" y="1844824"/>
            <a:ext cx="2157214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alawneh\AppData\Local\Temp\SNAGHTML826a1db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4824"/>
            <a:ext cx="1947242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33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Paid Account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7931224" cy="4569371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If the purpose of using </a:t>
            </a:r>
            <a:r>
              <a:rPr lang="en-US" dirty="0" err="1" smtClean="0"/>
              <a:t>Cucina</a:t>
            </a:r>
            <a:r>
              <a:rPr lang="en-US" dirty="0" smtClean="0"/>
              <a:t> is to add new restaurant that can share his menu and take orders , the Paid Account must be use.</a:t>
            </a:r>
          </a:p>
          <a:p>
            <a:pPr algn="l">
              <a:buNone/>
            </a:pPr>
            <a:r>
              <a:rPr lang="en-US" dirty="0" smtClean="0"/>
              <a:t>In this case, the restaurant must communicate with the admin, and provide him with financial information in order to complete the registration.</a:t>
            </a:r>
            <a:endParaRPr lang="ar-JO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to create a paid account?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:\Users\alawneh\AppData\Local\Temp\SNAGHTML81824a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2088232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alawneh\AppData\Local\Temp\SNAGHTML82fd34f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04864"/>
            <a:ext cx="2088232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alawneh\AppData\Local\Temp\SNAGHTML8329ed3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2088232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to create a paid account?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C:\Users\alawneh\AppData\Local\Temp\SNAGHTML8370e4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886" y="1772816"/>
            <a:ext cx="2088232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alawneh\AppData\Local\Temp\SNAGHTML83fa48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983" y="1772816"/>
            <a:ext cx="2232248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alawneh\AppData\Local\Temp\SNAGHTML84e176b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2088232" cy="388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4787" y="1561877"/>
            <a:ext cx="8229600" cy="452596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   What is </a:t>
            </a:r>
            <a:r>
              <a:rPr lang="en-US" dirty="0" err="1" smtClean="0"/>
              <a:t>Cucina</a:t>
            </a:r>
            <a:r>
              <a:rPr lang="en-US" dirty="0" smtClean="0"/>
              <a:t>?</a:t>
            </a:r>
          </a:p>
          <a:p>
            <a:pPr algn="l">
              <a:buNone/>
            </a:pPr>
            <a:r>
              <a:rPr lang="en-US" dirty="0" smtClean="0"/>
              <a:t>  Tools </a:t>
            </a:r>
            <a:r>
              <a:rPr lang="en-US" dirty="0" smtClean="0"/>
              <a:t>used in our project </a:t>
            </a:r>
          </a:p>
          <a:p>
            <a:pPr algn="l">
              <a:buNone/>
            </a:pPr>
            <a:r>
              <a:rPr lang="en-US" dirty="0" smtClean="0"/>
              <a:t>   Main parts of the project     </a:t>
            </a:r>
          </a:p>
          <a:p>
            <a:pPr algn="l">
              <a:buNone/>
            </a:pPr>
            <a:r>
              <a:rPr lang="en-US" dirty="0" smtClean="0"/>
              <a:t>   Demo</a:t>
            </a:r>
          </a:p>
          <a:p>
            <a:pPr algn="l">
              <a:buNone/>
            </a:pPr>
            <a:r>
              <a:rPr lang="en-US" dirty="0" smtClean="0"/>
              <a:t>   Conclusion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</p:txBody>
      </p:sp>
      <p:pic>
        <p:nvPicPr>
          <p:cNvPr id="9" name="Picture 8" descr="Healthy-Foo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13176"/>
            <a:ext cx="9144000" cy="202387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0" name="Picture 9" descr="12395527_865400893579797_7006817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772816"/>
            <a:ext cx="446534" cy="360040"/>
          </a:xfrm>
          <a:prstGeom prst="rect">
            <a:avLst/>
          </a:prstGeom>
        </p:spPr>
      </p:pic>
      <p:pic>
        <p:nvPicPr>
          <p:cNvPr id="13" name="Picture 12" descr="12395527_865400893579797_7006817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296618"/>
            <a:ext cx="446534" cy="359668"/>
          </a:xfrm>
          <a:prstGeom prst="rect">
            <a:avLst/>
          </a:prstGeom>
        </p:spPr>
      </p:pic>
      <p:pic>
        <p:nvPicPr>
          <p:cNvPr id="14" name="Picture 13" descr="12395527_865400893579797_7006817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924944"/>
            <a:ext cx="446534" cy="360040"/>
          </a:xfrm>
          <a:prstGeom prst="rect">
            <a:avLst/>
          </a:prstGeom>
        </p:spPr>
      </p:pic>
      <p:pic>
        <p:nvPicPr>
          <p:cNvPr id="11" name="Picture 10" descr="12395527_865400893579797_7006817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429000"/>
            <a:ext cx="446534" cy="360040"/>
          </a:xfrm>
          <a:prstGeom prst="rect">
            <a:avLst/>
          </a:prstGeom>
        </p:spPr>
      </p:pic>
      <p:pic>
        <p:nvPicPr>
          <p:cNvPr id="12" name="Picture 11" descr="12395527_865400893579797_7006817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446534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User  account functionality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C:\Users\alawneh\AppData\Local\Temp\SNAGHTML909fb3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31355"/>
            <a:ext cx="2236639" cy="4171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538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195736" y="620688"/>
            <a:ext cx="3888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onstantia" panose="02030602050306030303" pitchFamily="18" charset="0"/>
                <a:ea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accent2"/>
                </a:solidFill>
                <a:latin typeface="Constantia" panose="02030602050306030303" pitchFamily="18" charset="0"/>
                <a:ea typeface="Constantia" panose="02030602050306030303" pitchFamily="18" charset="0"/>
                <a:cs typeface="Times New Roman" panose="02020603050405020304" pitchFamily="18" charset="0"/>
              </a:rPr>
              <a:t>The user profile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9" name="Picture 8" descr="C:\Users\alawneh\AppData\Local\Temp\SNAGHTMLf3fedb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2448272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alawneh\AppData\Local\Temp\SNAGHTMLf417424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2232248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344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rtl="0" fontAlgn="base"/>
            <a:r>
              <a:rPr lang="en-US" sz="3200" dirty="0">
                <a:solidFill>
                  <a:schemeClr val="accent2"/>
                </a:solidFill>
              </a:rPr>
              <a:t>The </a:t>
            </a:r>
            <a:r>
              <a:rPr lang="en-US" sz="3200" dirty="0" smtClean="0">
                <a:solidFill>
                  <a:schemeClr val="accent2"/>
                </a:solidFill>
              </a:rPr>
              <a:t>Friends view: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1028" name="Picture 4" descr="https://fbcdn-sphotos-d-a.akamaihd.net/hphotos-ak-xlp1/v/t34.0-12/12399057_1656402127980568_361789634_n.jpg?oh=1c661b8a127446ce544f8987f0c679de&amp;oe=56790BE3&amp;__gda__=1450752645_184365950ac89266d7a945b5540c63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069" y="1556792"/>
            <a:ext cx="3579862" cy="488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1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Home Page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" name="Picture 6" descr="C:\Users\alawneh\AppData\Local\Temp\SNAGHTML8e4b9d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2060848"/>
            <a:ext cx="1872207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lawneh\AppData\Local\Temp\SNAGHTML8e7304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060849"/>
            <a:ext cx="2016224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alawneh\AppData\Local\Temp\SNAGHTML8e8f904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2060848"/>
            <a:ext cx="1777876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1547663" y="1387351"/>
            <a:ext cx="244246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Constantia" panose="02030602050306030303" pitchFamily="18" charset="0"/>
                <a:ea typeface="Constantia" panose="02030602050306030303" pitchFamily="18" charset="0"/>
                <a:cs typeface="Times New Roman" panose="02020603050405020304" pitchFamily="18" charset="0"/>
              </a:rPr>
              <a:t>Like and comment:</a:t>
            </a:r>
            <a:endParaRPr lang="en-US" dirty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13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Home Page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075240" cy="639762"/>
          </a:xfrm>
        </p:spPr>
        <p:txBody>
          <a:bodyPr>
            <a:normAutofit fontScale="92500"/>
          </a:bodyPr>
          <a:lstStyle/>
          <a:p>
            <a:pPr lvl="0"/>
            <a:r>
              <a:rPr lang="en-US" b="0" dirty="0"/>
              <a:t>The </a:t>
            </a:r>
            <a:r>
              <a:rPr lang="en-US" b="0" dirty="0" smtClean="0"/>
              <a:t>user </a:t>
            </a:r>
            <a:r>
              <a:rPr lang="en-US" b="0" dirty="0"/>
              <a:t>can share his recipe on Twitter , Facebook and google plus.</a:t>
            </a:r>
          </a:p>
          <a:p>
            <a:endParaRPr lang="en-US" dirty="0"/>
          </a:p>
        </p:txBody>
      </p:sp>
      <p:pic>
        <p:nvPicPr>
          <p:cNvPr id="7" name="Picture 6" descr="C:\Users\alawneh\AppData\Local\Temp\SNAGHTML8edad5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88840"/>
            <a:ext cx="237626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32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715200" cy="639762"/>
          </a:xfrm>
        </p:spPr>
        <p:txBody>
          <a:bodyPr/>
          <a:lstStyle/>
          <a:p>
            <a:pPr lvl="0" algn="l"/>
            <a:r>
              <a:rPr lang="en-US" b="0" dirty="0"/>
              <a:t>Rating</a:t>
            </a:r>
            <a:r>
              <a:rPr lang="en-US" dirty="0"/>
              <a:t>:</a:t>
            </a:r>
          </a:p>
        </p:txBody>
      </p:sp>
      <p:pic>
        <p:nvPicPr>
          <p:cNvPr id="7" name="Picture 6" descr="C:\Users\alawneh\AppData\Local\Temp\SNAGHTMLd5c899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1944216" cy="3475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lawneh\AppData\Local\Temp\SNAGHTML91cd9c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237" y="2780928"/>
            <a:ext cx="1846883" cy="3475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alawneh\AppData\Local\Temp\SNAGHTML91f6dcf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80928"/>
            <a:ext cx="1944216" cy="347585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3177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Recipe Details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8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77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Recipe Details Page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188640" y="1196752"/>
            <a:ext cx="4040188" cy="860648"/>
          </a:xfrm>
        </p:spPr>
        <p:txBody>
          <a:bodyPr/>
          <a:lstStyle/>
          <a:p>
            <a:pPr lvl="0"/>
            <a:r>
              <a:rPr lang="en-US" b="0" dirty="0"/>
              <a:t>Made</a:t>
            </a:r>
            <a:r>
              <a:rPr lang="en-US" dirty="0"/>
              <a:t> </a:t>
            </a:r>
            <a:r>
              <a:rPr lang="en-US" b="0" dirty="0"/>
              <a:t>it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pic>
        <p:nvPicPr>
          <p:cNvPr id="7" name="Picture 6" descr="C:\Users\alawneh\AppData\Local\Temp\SNAGHTMLd5ef2b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58541"/>
            <a:ext cx="1800200" cy="3386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lawneh\AppData\Local\Temp\SNAGHTML9310a4b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57400"/>
            <a:ext cx="1872208" cy="3283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alawneh\AppData\Local\Temp\SNAGHTML9335eab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57401"/>
            <a:ext cx="1800200" cy="3257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95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Recipe Details Page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/>
            <a:r>
              <a:rPr lang="en-US" b="0" dirty="0"/>
              <a:t>Made</a:t>
            </a:r>
            <a:r>
              <a:rPr lang="en-US" dirty="0"/>
              <a:t> </a:t>
            </a:r>
            <a:r>
              <a:rPr lang="en-US" b="0" dirty="0" smtClean="0"/>
              <a:t>it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7" name="Picture 6" descr="C:\Users\alawneh\AppData\Local\Temp\SNAGHTMLd63966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92350"/>
            <a:ext cx="2304256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lawneh\AppData\Local\Temp\SNAGHTMLd66b62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73784"/>
            <a:ext cx="1944216" cy="3546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783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Recipe Details Page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244" y="1772816"/>
            <a:ext cx="4040188" cy="639762"/>
          </a:xfrm>
        </p:spPr>
        <p:txBody>
          <a:bodyPr/>
          <a:lstStyle/>
          <a:p>
            <a:pPr lvl="0" algn="l"/>
            <a:r>
              <a:rPr lang="en-US" b="0" dirty="0"/>
              <a:t>Add to favorite:</a:t>
            </a:r>
          </a:p>
          <a:p>
            <a:pPr algn="l"/>
            <a:endParaRPr lang="en-US" dirty="0"/>
          </a:p>
        </p:txBody>
      </p:sp>
      <p:pic>
        <p:nvPicPr>
          <p:cNvPr id="7" name="Picture 6" descr="C:\Users\alawneh\AppData\Local\Temp\SNAGHTMLd5d2f0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2291754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lawneh\AppData\Local\Temp\SNAGHTML929801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538" y="1916832"/>
            <a:ext cx="2346670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547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rtl="0"/>
            <a:r>
              <a:rPr lang="en-US" sz="4000" dirty="0" smtClean="0">
                <a:solidFill>
                  <a:schemeClr val="accent2"/>
                </a:solidFill>
              </a:rPr>
              <a:t>Recipe Details View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dirty="0" smtClean="0"/>
              <a:t>Ingredients:</a:t>
            </a:r>
            <a:endParaRPr lang="en-US" b="0" dirty="0"/>
          </a:p>
        </p:txBody>
      </p:sp>
      <p:pic>
        <p:nvPicPr>
          <p:cNvPr id="7" name="Picture 6" descr="C:\Users\alawneh\AppData\Local\Temp\SNAGHTML8ffa02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74875"/>
            <a:ext cx="2016224" cy="3630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lawneh\AppData\Local\Temp\SNAGHTML901a58b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74875"/>
            <a:ext cx="2049363" cy="36303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140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20110125121659765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904656" y="1700808"/>
            <a:ext cx="4139952" cy="424847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Cucina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Content Placeholder 7" descr="12319539_857230937730126_260824864_n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7128792" y="2420888"/>
            <a:ext cx="1800200" cy="2736304"/>
          </a:xfrm>
        </p:spPr>
      </p:pic>
      <p:cxnSp>
        <p:nvCxnSpPr>
          <p:cNvPr id="4" name="Straight Connector 3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9512" y="764704"/>
            <a:ext cx="660648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 </a:t>
            </a:r>
          </a:p>
          <a:p>
            <a:pPr algn="l"/>
            <a:endParaRPr lang="en-US" i="1" dirty="0" smtClean="0">
              <a:solidFill>
                <a:schemeClr val="accent2"/>
              </a:solidFill>
              <a:latin typeface="Lucida Calligraphy" pitchFamily="66" charset="0"/>
            </a:endParaRPr>
          </a:p>
          <a:p>
            <a:pPr algn="l"/>
            <a:endParaRPr lang="en-US" i="1" dirty="0" smtClean="0">
              <a:solidFill>
                <a:schemeClr val="accent2"/>
              </a:solidFill>
              <a:latin typeface="Lucida Calligraphy" pitchFamily="66" charset="0"/>
            </a:endParaRPr>
          </a:p>
          <a:p>
            <a:pPr algn="l"/>
            <a:endParaRPr lang="en-US" i="1" dirty="0" smtClean="0">
              <a:solidFill>
                <a:schemeClr val="accent2"/>
              </a:solidFill>
              <a:latin typeface="Lucida Calligraphy" pitchFamily="66" charset="0"/>
            </a:endParaRPr>
          </a:p>
          <a:p>
            <a:pPr algn="l"/>
            <a:endParaRPr lang="en-US" i="1" dirty="0" smtClean="0">
              <a:solidFill>
                <a:schemeClr val="accent2"/>
              </a:solidFill>
              <a:latin typeface="Lucida Calligraphy" pitchFamily="66" charset="0"/>
            </a:endParaRPr>
          </a:p>
          <a:p>
            <a:pPr algn="l"/>
            <a:endParaRPr lang="en-US" i="1" dirty="0" smtClean="0">
              <a:solidFill>
                <a:schemeClr val="accent2"/>
              </a:solidFill>
              <a:latin typeface="Lucida Calligraphy" pitchFamily="66" charset="0"/>
            </a:endParaRPr>
          </a:p>
          <a:p>
            <a:pPr algn="l"/>
            <a:endParaRPr lang="en-US" i="1" dirty="0" smtClean="0">
              <a:solidFill>
                <a:schemeClr val="accent2"/>
              </a:solidFill>
              <a:latin typeface="Lucida Calligraphy" pitchFamily="66" charset="0"/>
            </a:endParaRPr>
          </a:p>
          <a:p>
            <a:pPr algn="l"/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0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b="0" i="1" dirty="0" err="1" smtClean="0">
                <a:latin typeface="Times New Roman" pitchFamily="18" charset="0"/>
                <a:cs typeface="Times New Roman" pitchFamily="18" charset="0"/>
              </a:rPr>
              <a:t>iOS</a:t>
            </a:r>
            <a:r>
              <a:rPr lang="en-US" sz="2000" b="0" i="1" dirty="0" smtClean="0">
                <a:latin typeface="Times New Roman" pitchFamily="18" charset="0"/>
                <a:cs typeface="Times New Roman" pitchFamily="18" charset="0"/>
              </a:rPr>
              <a:t> social networking application, targeting people who like cooking and learning new recipes.</a:t>
            </a:r>
          </a:p>
          <a:p>
            <a:pPr algn="l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This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app will satisfy their interests, and may be this app can help them to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ﬁnd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their dream job in a big restaurant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i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Recipe Details 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dirty="0" smtClean="0"/>
              <a:t>Recipe </a:t>
            </a:r>
            <a:r>
              <a:rPr lang="en-US" b="0" dirty="0"/>
              <a:t>preparation </a:t>
            </a:r>
            <a:r>
              <a:rPr lang="en-US" b="0" dirty="0" smtClean="0"/>
              <a:t>:</a:t>
            </a:r>
            <a:endParaRPr lang="en-US" b="0" dirty="0"/>
          </a:p>
        </p:txBody>
      </p:sp>
      <p:pic>
        <p:nvPicPr>
          <p:cNvPr id="7" name="Picture 6" descr="C:\Users\alawneh\AppData\Local\Temp\SNAGHTML904250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2916907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740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Recipe Details 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dirty="0" smtClean="0"/>
              <a:t>Nutritional</a:t>
            </a:r>
            <a:r>
              <a:rPr lang="en-US" dirty="0" smtClean="0"/>
              <a:t> </a:t>
            </a:r>
            <a:r>
              <a:rPr lang="en-US" b="0" dirty="0" smtClean="0"/>
              <a:t>Information:</a:t>
            </a:r>
            <a:endParaRPr lang="en-US" b="0" dirty="0"/>
          </a:p>
        </p:txBody>
      </p:sp>
      <p:pic>
        <p:nvPicPr>
          <p:cNvPr id="7" name="Picture 6" descr="C:\Users\alawneh\AppData\Local\Temp\SNAGHTMLd6a634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92350"/>
            <a:ext cx="2592288" cy="4160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131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accent2"/>
                </a:solidFill>
              </a:rPr>
              <a:t>Add New Recipe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dirty="0"/>
              <a:t>Add recipe photo:</a:t>
            </a:r>
            <a:endParaRPr lang="en-US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2284338"/>
            <a:ext cx="5760640" cy="38089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28521"/>
            <a:ext cx="1710190" cy="292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Add New Recipe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b="0" dirty="0"/>
              <a:t>Add Recipe Ingredients: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7" y="1916832"/>
            <a:ext cx="6264696" cy="3744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231" y="2174875"/>
            <a:ext cx="1425549" cy="305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26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Add New Recipe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b="0" dirty="0"/>
              <a:t>Add Recipe Preparation: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844824"/>
            <a:ext cx="482453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2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Add New Recipe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6203032" cy="639762"/>
          </a:xfrm>
        </p:spPr>
        <p:txBody>
          <a:bodyPr>
            <a:normAutofit/>
          </a:bodyPr>
          <a:lstStyle/>
          <a:p>
            <a:pPr lvl="0"/>
            <a:r>
              <a:rPr lang="en-US" b="0" dirty="0"/>
              <a:t>Add General Information About The Recipe  :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71674"/>
            <a:ext cx="6048672" cy="390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6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The</a:t>
            </a:r>
            <a:r>
              <a:rPr lang="en-US" sz="6000" dirty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Search</a:t>
            </a:r>
            <a:endParaRPr lang="en-US" sz="6000" dirty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584" y="1417638"/>
            <a:ext cx="7740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Constantia" panose="02030602050306030303" pitchFamily="18" charset="0"/>
                <a:ea typeface="Constantia" panose="02030602050306030303" pitchFamily="18" charset="0"/>
                <a:cs typeface="Times New Roman" panose="02020603050405020304" pitchFamily="18" charset="0"/>
              </a:rPr>
              <a:t>In our project we aimed to make it easy for the user to find specific recipe so we add strong search technique and but many search types </a:t>
            </a:r>
            <a:endParaRPr lang="en-US" dirty="0"/>
          </a:p>
        </p:txBody>
      </p:sp>
      <p:pic>
        <p:nvPicPr>
          <p:cNvPr id="9" name="Picture 8" descr="C:\Users\alawneh\AppData\Local\Temp\SNAGHTML905f42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852" y="2063969"/>
            <a:ext cx="2664296" cy="4794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25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Find Recipe according to the User name.</a:t>
            </a:r>
            <a:endParaRPr lang="ar-JO" b="1" i="1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859558"/>
            <a:ext cx="6480720" cy="4144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Find </a:t>
            </a:r>
            <a:r>
              <a:rPr lang="en-US" dirty="0">
                <a:solidFill>
                  <a:schemeClr val="accent2"/>
                </a:solidFill>
              </a:rPr>
              <a:t>Recipe according to the Recipe name.</a:t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09737"/>
            <a:ext cx="7344816" cy="42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0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Find </a:t>
            </a:r>
            <a:r>
              <a:rPr lang="en-US" dirty="0">
                <a:solidFill>
                  <a:schemeClr val="accent2"/>
                </a:solidFill>
              </a:rPr>
              <a:t>Recipe according to the Recipe Ingredients.</a:t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809750"/>
            <a:ext cx="6840760" cy="399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2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Cucina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” means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11560" y="2060848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Italian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word means Kitchen, we choose it since Italy very famous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of food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and the art of cooking</a:t>
            </a:r>
          </a:p>
        </p:txBody>
      </p:sp>
      <p:pic>
        <p:nvPicPr>
          <p:cNvPr id="18" name="Picture 17" descr="12346894_858524437600776_1466794411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9544" y="3645024"/>
            <a:ext cx="4104456" cy="187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Find the </a:t>
            </a:r>
            <a:r>
              <a:rPr lang="en-US" dirty="0">
                <a:solidFill>
                  <a:schemeClr val="accent2"/>
                </a:solidFill>
              </a:rPr>
              <a:t>nearby restaurants.</a:t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556792"/>
            <a:ext cx="2376265" cy="48800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25" y="1556792"/>
            <a:ext cx="2327176" cy="4680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67644"/>
            <a:ext cx="2376264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25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The </a:t>
            </a:r>
            <a:r>
              <a:rPr lang="en-US" sz="3200" dirty="0" smtClean="0">
                <a:solidFill>
                  <a:schemeClr val="accent2"/>
                </a:solidFill>
              </a:rPr>
              <a:t>Restaurant Profile: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4744"/>
            <a:ext cx="2576885" cy="5661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24744"/>
            <a:ext cx="2736304" cy="57332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899" y="1124744"/>
            <a:ext cx="3096344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4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The Restaurant Profile: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2952328" cy="5328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268164"/>
            <a:ext cx="3096344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8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The delivery order: 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44476"/>
            <a:ext cx="2790652" cy="51077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44476"/>
            <a:ext cx="2736303" cy="498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50" y="1444476"/>
            <a:ext cx="2664296" cy="505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8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The demo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29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Thank you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4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Customer Segment 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560" y="2132856"/>
            <a:ext cx="7848872" cy="3993307"/>
          </a:xfrm>
        </p:spPr>
        <p:txBody>
          <a:bodyPr/>
          <a:lstStyle/>
          <a:p>
            <a:pPr algn="l">
              <a:buNone/>
            </a:pPr>
            <a:r>
              <a:rPr lang="en-US" sz="28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Cucina</a:t>
            </a:r>
            <a:r>
              <a:rPr lang="en-US" sz="28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is targeting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buNone/>
            </a:pPr>
            <a:r>
              <a:rPr lang="en-US" dirty="0" smtClean="0"/>
              <a:t>People who love cooking and learning new recipes.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Restaurants who want to </a:t>
            </a:r>
            <a:r>
              <a:rPr lang="en-US" dirty="0" smtClean="0"/>
              <a:t>be close as possible as to their  customer .</a:t>
            </a:r>
            <a:endParaRPr lang="ar-JO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068960"/>
            <a:ext cx="446534" cy="360040"/>
          </a:xfrm>
          <a:prstGeom prst="rect">
            <a:avLst/>
          </a:prstGeom>
        </p:spPr>
      </p:pic>
      <p:pic>
        <p:nvPicPr>
          <p:cNvPr id="10" name="Picture 9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933056"/>
            <a:ext cx="446534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Value Proposition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8219256" cy="4353347"/>
          </a:xfrm>
        </p:spPr>
        <p:txBody>
          <a:bodyPr/>
          <a:lstStyle/>
          <a:p>
            <a:pPr algn="l">
              <a:buNone/>
            </a:pPr>
            <a:r>
              <a:rPr lang="en-US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Cucina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enable user to :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Share his / her own recipe with friends.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Search for Recipes 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Search for Restaurants 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View Restaurant Menu and place 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delivery order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018" y="2708920"/>
            <a:ext cx="446534" cy="360040"/>
          </a:xfrm>
          <a:prstGeom prst="rect">
            <a:avLst/>
          </a:prstGeom>
        </p:spPr>
      </p:pic>
      <p:pic>
        <p:nvPicPr>
          <p:cNvPr id="9" name="Picture 8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018" y="3573016"/>
            <a:ext cx="446534" cy="360040"/>
          </a:xfrm>
          <a:prstGeom prst="rect">
            <a:avLst/>
          </a:prstGeom>
        </p:spPr>
      </p:pic>
      <p:pic>
        <p:nvPicPr>
          <p:cNvPr id="10" name="Picture 9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018" y="4509120"/>
            <a:ext cx="446534" cy="360040"/>
          </a:xfrm>
          <a:prstGeom prst="rect">
            <a:avLst/>
          </a:prstGeom>
        </p:spPr>
      </p:pic>
      <p:pic>
        <p:nvPicPr>
          <p:cNvPr id="11" name="Picture 10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5373216"/>
            <a:ext cx="446534" cy="360040"/>
          </a:xfrm>
          <a:prstGeom prst="rect">
            <a:avLst/>
          </a:prstGeom>
        </p:spPr>
      </p:pic>
      <p:pic>
        <p:nvPicPr>
          <p:cNvPr id="12" name="Content Placeholder 9" descr="20110125121659765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904656" y="1700808"/>
            <a:ext cx="4139952" cy="4248472"/>
          </a:xfrm>
        </p:spPr>
      </p:pic>
      <p:pic>
        <p:nvPicPr>
          <p:cNvPr id="14" name="Picture 13" descr="1932088_865418740244679_1421694820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2420888"/>
            <a:ext cx="1728192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6275040" cy="4425355"/>
          </a:xfrm>
        </p:spPr>
        <p:txBody>
          <a:bodyPr/>
          <a:lstStyle/>
          <a:p>
            <a:pPr algn="l">
              <a:buNone/>
            </a:pP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In case of Restaurants :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Restaurant can share its Menu so users can ask for delivery.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 its contact information and location so people can find it faster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JO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Value Proposition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018" y="2636912"/>
            <a:ext cx="446534" cy="360040"/>
          </a:xfrm>
          <a:prstGeom prst="rect">
            <a:avLst/>
          </a:prstGeom>
        </p:spPr>
      </p:pic>
      <p:pic>
        <p:nvPicPr>
          <p:cNvPr id="10" name="Picture 9" descr="12395527_865400893579797_700681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018" y="3933056"/>
            <a:ext cx="446534" cy="360040"/>
          </a:xfrm>
          <a:prstGeom prst="rect">
            <a:avLst/>
          </a:prstGeom>
        </p:spPr>
      </p:pic>
      <p:pic>
        <p:nvPicPr>
          <p:cNvPr id="11" name="Content Placeholder 9" descr="20110125121659765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904656" y="1700808"/>
            <a:ext cx="4139952" cy="4248472"/>
          </a:xfrm>
        </p:spPr>
      </p:pic>
      <p:pic>
        <p:nvPicPr>
          <p:cNvPr id="12" name="Content Placeholder 17" descr="12399063_865418246911395_1089898428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2420888"/>
            <a:ext cx="1728192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Revenue Streams 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6491064" cy="4209331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In </a:t>
            </a:r>
            <a:r>
              <a:rPr lang="en-US" dirty="0" err="1" smtClean="0"/>
              <a:t>Cucina</a:t>
            </a:r>
            <a:r>
              <a:rPr lang="en-US" dirty="0" smtClean="0"/>
              <a:t> the source of profit is The Restaurants.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Restaurants must bay for creating an account in </a:t>
            </a:r>
            <a:r>
              <a:rPr lang="en-US" dirty="0" err="1" smtClean="0"/>
              <a:t>Cucina</a:t>
            </a:r>
            <a:r>
              <a:rPr lang="en-US" dirty="0" smtClean="0"/>
              <a:t>, and this the responsibility of the </a:t>
            </a:r>
            <a:r>
              <a:rPr lang="en-US" b="1" i="1" dirty="0" smtClean="0">
                <a:solidFill>
                  <a:srgbClr val="FF0000"/>
                </a:solidFill>
              </a:rPr>
              <a:t>Admin</a:t>
            </a:r>
          </a:p>
          <a:p>
            <a:pPr algn="l">
              <a:buNone/>
            </a:pPr>
            <a:r>
              <a:rPr lang="en-US" i="1" dirty="0" smtClean="0"/>
              <a:t>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9" descr="20110125121659765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904656" y="1700808"/>
            <a:ext cx="4139952" cy="4248472"/>
          </a:xfrm>
        </p:spPr>
      </p:pic>
      <p:pic>
        <p:nvPicPr>
          <p:cNvPr id="9" name="Picture 8" descr="1932088_865418740244679_1421694820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2420888"/>
            <a:ext cx="1728192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Tools used in our project</a:t>
            </a:r>
            <a:endParaRPr lang="ar-JO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3705275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Backend Part</a:t>
            </a:r>
          </a:p>
          <a:p>
            <a:pPr algn="l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Xampp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Server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Eclipse MARS – JAVA EE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Tomcat Server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Advance REST client for testing the backend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2380615_865432456909974_806911136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869160"/>
            <a:ext cx="1104900" cy="1057275"/>
          </a:xfrm>
          <a:prstGeom prst="rect">
            <a:avLst/>
          </a:prstGeom>
        </p:spPr>
      </p:pic>
      <p:pic>
        <p:nvPicPr>
          <p:cNvPr id="11" name="Picture 10" descr="12380382_865431486910071_1437619466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1484784"/>
            <a:ext cx="1524000" cy="1524000"/>
          </a:xfrm>
          <a:prstGeom prst="rect">
            <a:avLst/>
          </a:prstGeom>
        </p:spPr>
      </p:pic>
      <p:pic>
        <p:nvPicPr>
          <p:cNvPr id="12" name="Picture 11" descr="12395463_865431303576756_1027724537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2924944"/>
            <a:ext cx="1507232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624</Words>
  <Application>Microsoft Office PowerPoint</Application>
  <PresentationFormat>On-screen Show (4:3)</PresentationFormat>
  <Paragraphs>150</Paragraphs>
  <Slides>45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Arabic Typesetting</vt:lpstr>
      <vt:lpstr>Arial</vt:lpstr>
      <vt:lpstr>Calibri</vt:lpstr>
      <vt:lpstr>Constantia</vt:lpstr>
      <vt:lpstr>Lucida Calligraphy</vt:lpstr>
      <vt:lpstr>Times New Roman</vt:lpstr>
      <vt:lpstr>Office Theme</vt:lpstr>
      <vt:lpstr>Share Recipes With Your Friends</vt:lpstr>
      <vt:lpstr>Outline</vt:lpstr>
      <vt:lpstr>What is Cucina?</vt:lpstr>
      <vt:lpstr>“Cucina” means</vt:lpstr>
      <vt:lpstr>Customer Segment </vt:lpstr>
      <vt:lpstr>Value Proposition</vt:lpstr>
      <vt:lpstr>Value Proposition</vt:lpstr>
      <vt:lpstr>Revenue Streams </vt:lpstr>
      <vt:lpstr>Tools used in our project</vt:lpstr>
      <vt:lpstr>For iOS Application</vt:lpstr>
      <vt:lpstr>Programming Language used</vt:lpstr>
      <vt:lpstr>The Main Parts of Cucina</vt:lpstr>
      <vt:lpstr>Admin </vt:lpstr>
      <vt:lpstr>Free Account </vt:lpstr>
      <vt:lpstr>How to create a free account?</vt:lpstr>
      <vt:lpstr>How to create a free account?</vt:lpstr>
      <vt:lpstr>Paid Account</vt:lpstr>
      <vt:lpstr>How to create a paid account?</vt:lpstr>
      <vt:lpstr>How to create a paid account?</vt:lpstr>
      <vt:lpstr>User  account functionality</vt:lpstr>
      <vt:lpstr>PowerPoint Presentation</vt:lpstr>
      <vt:lpstr>The Friends view:</vt:lpstr>
      <vt:lpstr>Home Page</vt:lpstr>
      <vt:lpstr>Home Page</vt:lpstr>
      <vt:lpstr>Recipe Details Page</vt:lpstr>
      <vt:lpstr>Recipe Details Page</vt:lpstr>
      <vt:lpstr>Recipe Details Page</vt:lpstr>
      <vt:lpstr>Recipe Details Page</vt:lpstr>
      <vt:lpstr>Recipe Details View</vt:lpstr>
      <vt:lpstr>Recipe Details View</vt:lpstr>
      <vt:lpstr>Recipe Details View</vt:lpstr>
      <vt:lpstr>Add New Recipe</vt:lpstr>
      <vt:lpstr>Add New Recipe</vt:lpstr>
      <vt:lpstr>Add New Recipe</vt:lpstr>
      <vt:lpstr>Add New Recipe</vt:lpstr>
      <vt:lpstr>The Search</vt:lpstr>
      <vt:lpstr>Find Recipe according to the User name.</vt:lpstr>
      <vt:lpstr> Find Recipe according to the Recipe name. </vt:lpstr>
      <vt:lpstr> Find Recipe according to the Recipe Ingredients. </vt:lpstr>
      <vt:lpstr> Find the nearby restaurants. </vt:lpstr>
      <vt:lpstr>The Restaurant Profile:</vt:lpstr>
      <vt:lpstr>The Restaurant Profile:</vt:lpstr>
      <vt:lpstr>The delivery order: </vt:lpstr>
      <vt:lpstr>The demo </vt:lpstr>
      <vt:lpstr>Thank you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Share Recipes With Your Friends</dc:title>
  <dc:creator>al-noor</dc:creator>
  <cp:lastModifiedBy>alawneh</cp:lastModifiedBy>
  <cp:revision>65</cp:revision>
  <dcterms:created xsi:type="dcterms:W3CDTF">2015-12-19T09:14:16Z</dcterms:created>
  <dcterms:modified xsi:type="dcterms:W3CDTF">2015-12-20T11:02:40Z</dcterms:modified>
</cp:coreProperties>
</file>