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8" r:id="rId3"/>
    <p:sldId id="257" r:id="rId4"/>
    <p:sldId id="258" r:id="rId5"/>
    <p:sldId id="270" r:id="rId6"/>
    <p:sldId id="269" r:id="rId7"/>
    <p:sldId id="271" r:id="rId8"/>
    <p:sldId id="272" r:id="rId9"/>
    <p:sldId id="273" r:id="rId10"/>
    <p:sldId id="276" r:id="rId11"/>
    <p:sldId id="275" r:id="rId12"/>
    <p:sldId id="277" r:id="rId1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accent2"/>
      </a:buClr>
      <a:buSzPct val="70000"/>
      <a:buFont typeface="Wingdings" pitchFamily="2" charset="2"/>
      <a:buChar char="l"/>
      <a:defRPr sz="2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accent2"/>
      </a:buClr>
      <a:buSzPct val="70000"/>
      <a:buFont typeface="Wingdings" pitchFamily="2" charset="2"/>
      <a:buChar char="l"/>
      <a:defRPr sz="2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accent2"/>
      </a:buClr>
      <a:buSzPct val="70000"/>
      <a:buFont typeface="Wingdings" pitchFamily="2" charset="2"/>
      <a:buChar char="l"/>
      <a:defRPr sz="2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accent2"/>
      </a:buClr>
      <a:buSzPct val="70000"/>
      <a:buFont typeface="Wingdings" pitchFamily="2" charset="2"/>
      <a:buChar char="l"/>
      <a:defRPr sz="2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accent2"/>
      </a:buClr>
      <a:buSzPct val="70000"/>
      <a:buFont typeface="Wingdings" pitchFamily="2" charset="2"/>
      <a:buChar char="l"/>
      <a:defRPr sz="2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3611"/>
    <a:srgbClr val="A44114"/>
    <a:srgbClr val="F3B99F"/>
    <a:srgbClr val="B94917"/>
    <a:srgbClr val="FF6600"/>
    <a:srgbClr val="000066"/>
    <a:srgbClr val="00002C"/>
    <a:srgbClr val="C4E7F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10" autoAdjust="0"/>
    <p:restoredTop sz="97155" autoAdjust="0"/>
  </p:normalViewPr>
  <p:slideViewPr>
    <p:cSldViewPr>
      <p:cViewPr varScale="1">
        <p:scale>
          <a:sx n="71" d="100"/>
          <a:sy n="71" d="100"/>
        </p:scale>
        <p:origin x="-12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D123AC-6AA1-4E50-9569-BD572A04FB70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3395270-CA3E-4692-96AE-A90CB9FAD604}">
      <dgm:prSet phldrT="[Text]"/>
      <dgm:spPr>
        <a:solidFill>
          <a:schemeClr val="accent6">
            <a:lumMod val="75000"/>
          </a:schemeClr>
        </a:solidFill>
        <a:scene3d>
          <a:camera prst="orthographicFront"/>
          <a:lightRig rig="threePt" dir="t"/>
        </a:scene3d>
        <a:sp3d>
          <a:bevelT w="158750" prst="angle"/>
        </a:sp3d>
      </dgm:spPr>
      <dgm:t>
        <a:bodyPr/>
        <a:lstStyle/>
        <a:p>
          <a:pPr algn="ctr" rtl="1"/>
          <a:r>
            <a:rPr lang="en-US" dirty="0" err="1"/>
            <a:t>Arduino</a:t>
          </a:r>
          <a:endParaRPr lang="ar-SA" dirty="0"/>
        </a:p>
      </dgm:t>
    </dgm:pt>
    <dgm:pt modelId="{99617B50-429E-4DA9-8519-AB0011E3418C}" type="parTrans" cxnId="{69C6BDC4-6175-48D3-A24C-C6D4207F0B95}">
      <dgm:prSet/>
      <dgm:spPr/>
      <dgm:t>
        <a:bodyPr/>
        <a:lstStyle/>
        <a:p>
          <a:pPr algn="ctr" rtl="1"/>
          <a:endParaRPr lang="ar-SA"/>
        </a:p>
      </dgm:t>
    </dgm:pt>
    <dgm:pt modelId="{57CAE428-296D-49A6-9AE1-A74363573E34}" type="sibTrans" cxnId="{69C6BDC4-6175-48D3-A24C-C6D4207F0B95}">
      <dgm:prSet/>
      <dgm:spPr/>
      <dgm:t>
        <a:bodyPr/>
        <a:lstStyle/>
        <a:p>
          <a:pPr algn="ctr" rtl="1"/>
          <a:endParaRPr lang="ar-SA"/>
        </a:p>
      </dgm:t>
    </dgm:pt>
    <dgm:pt modelId="{22AF8CE2-5572-4CBC-A847-FCEC5A63C422}">
      <dgm:prSet phldrT="[Text]"/>
      <dgm:spPr>
        <a:solidFill>
          <a:schemeClr val="accent6">
            <a:lumMod val="75000"/>
          </a:schemeClr>
        </a:solidFill>
        <a:scene3d>
          <a:camera prst="orthographicFront"/>
          <a:lightRig rig="threePt" dir="t"/>
        </a:scene3d>
        <a:sp3d>
          <a:bevelT w="158750" prst="angle"/>
        </a:sp3d>
      </dgm:spPr>
      <dgm:t>
        <a:bodyPr/>
        <a:lstStyle/>
        <a:p>
          <a:pPr algn="ctr" rtl="1"/>
          <a:r>
            <a:rPr lang="en-US" dirty="0"/>
            <a:t>D.C Motors</a:t>
          </a:r>
          <a:endParaRPr lang="ar-SA" dirty="0"/>
        </a:p>
      </dgm:t>
    </dgm:pt>
    <dgm:pt modelId="{7C4F1EEF-9BF4-4CFC-8A71-FB836D093ED0}" type="parTrans" cxnId="{15183337-486D-43F7-A4C0-8CAB61A2E10A}">
      <dgm:prSet/>
      <dgm:spPr/>
      <dgm:t>
        <a:bodyPr/>
        <a:lstStyle/>
        <a:p>
          <a:pPr algn="ctr" rtl="1"/>
          <a:endParaRPr lang="ar-SA"/>
        </a:p>
      </dgm:t>
    </dgm:pt>
    <dgm:pt modelId="{F8F993CF-B35F-47F9-B72F-B4BDBE8FC855}" type="sibTrans" cxnId="{15183337-486D-43F7-A4C0-8CAB61A2E10A}">
      <dgm:prSet/>
      <dgm:spPr/>
      <dgm:t>
        <a:bodyPr/>
        <a:lstStyle/>
        <a:p>
          <a:pPr algn="ctr" rtl="1"/>
          <a:endParaRPr lang="ar-SA"/>
        </a:p>
      </dgm:t>
    </dgm:pt>
    <dgm:pt modelId="{1B3BCD46-4D51-4812-A39C-8DF1707F523D}">
      <dgm:prSet phldrT="[Text]"/>
      <dgm:spPr>
        <a:solidFill>
          <a:schemeClr val="accent6">
            <a:lumMod val="75000"/>
          </a:schemeClr>
        </a:solidFill>
        <a:scene3d>
          <a:camera prst="orthographicFront"/>
          <a:lightRig rig="threePt" dir="t"/>
        </a:scene3d>
        <a:sp3d>
          <a:bevelT w="158750" prst="angle"/>
        </a:sp3d>
      </dgm:spPr>
      <dgm:t>
        <a:bodyPr/>
        <a:lstStyle/>
        <a:p>
          <a:pPr algn="ctr" rtl="1"/>
          <a:r>
            <a:rPr lang="en-US" dirty="0"/>
            <a:t>Sensors</a:t>
          </a:r>
          <a:endParaRPr lang="ar-SA" dirty="0"/>
        </a:p>
      </dgm:t>
    </dgm:pt>
    <dgm:pt modelId="{9C603E43-82EE-4B74-9F0A-541FDCAD5182}" type="parTrans" cxnId="{48D81AB1-FAB0-4441-BA33-1E2270336D37}">
      <dgm:prSet/>
      <dgm:spPr/>
      <dgm:t>
        <a:bodyPr/>
        <a:lstStyle/>
        <a:p>
          <a:pPr algn="ctr" rtl="1"/>
          <a:endParaRPr lang="ar-SA"/>
        </a:p>
      </dgm:t>
    </dgm:pt>
    <dgm:pt modelId="{BC56E2E6-64F0-4948-829F-640BA6EC0BEB}" type="sibTrans" cxnId="{48D81AB1-FAB0-4441-BA33-1E2270336D37}">
      <dgm:prSet/>
      <dgm:spPr/>
      <dgm:t>
        <a:bodyPr/>
        <a:lstStyle/>
        <a:p>
          <a:pPr algn="ctr" rtl="1"/>
          <a:endParaRPr lang="ar-SA"/>
        </a:p>
      </dgm:t>
    </dgm:pt>
    <dgm:pt modelId="{8414DE8B-C5E1-4A19-80C0-1950F30C295F}">
      <dgm:prSet phldrT="[Text]"/>
      <dgm:spPr>
        <a:solidFill>
          <a:schemeClr val="accent6">
            <a:lumMod val="75000"/>
          </a:schemeClr>
        </a:solidFill>
        <a:scene3d>
          <a:camera prst="orthographicFront"/>
          <a:lightRig rig="threePt" dir="t"/>
        </a:scene3d>
        <a:sp3d>
          <a:bevelT w="158750" prst="angle"/>
        </a:sp3d>
      </dgm:spPr>
      <dgm:t>
        <a:bodyPr/>
        <a:lstStyle/>
        <a:p>
          <a:pPr algn="ctr" rtl="1"/>
          <a:r>
            <a:rPr lang="en-US" dirty="0"/>
            <a:t>Bluetooth Module</a:t>
          </a:r>
          <a:endParaRPr lang="ar-SA" dirty="0"/>
        </a:p>
      </dgm:t>
    </dgm:pt>
    <dgm:pt modelId="{EC7C280F-DB12-4167-AA31-728EAEC96060}" type="parTrans" cxnId="{57CCAD06-504D-46CA-B9BD-843D5C99FBA1}">
      <dgm:prSet/>
      <dgm:spPr/>
      <dgm:t>
        <a:bodyPr/>
        <a:lstStyle/>
        <a:p>
          <a:pPr algn="ctr" rtl="1"/>
          <a:endParaRPr lang="ar-SA"/>
        </a:p>
      </dgm:t>
    </dgm:pt>
    <dgm:pt modelId="{D92D0476-F407-47A0-924D-DB7B3837844C}" type="sibTrans" cxnId="{57CCAD06-504D-46CA-B9BD-843D5C99FBA1}">
      <dgm:prSet/>
      <dgm:spPr/>
      <dgm:t>
        <a:bodyPr/>
        <a:lstStyle/>
        <a:p>
          <a:pPr algn="ctr" rtl="1"/>
          <a:endParaRPr lang="ar-SA"/>
        </a:p>
      </dgm:t>
    </dgm:pt>
    <dgm:pt modelId="{19D38364-4481-4736-BAD1-98D23B604F62}" type="pres">
      <dgm:prSet presAssocID="{EDD123AC-6AA1-4E50-9569-BD572A04FB7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8751DDD-EA85-41C3-9767-B23C454A405E}" type="pres">
      <dgm:prSet presAssocID="{03395270-CA3E-4692-96AE-A90CB9FAD604}" presName="centerShape" presStyleLbl="node0" presStyleIdx="0" presStyleCnt="1" custScaleX="126627" custScaleY="126627"/>
      <dgm:spPr/>
      <dgm:t>
        <a:bodyPr/>
        <a:lstStyle/>
        <a:p>
          <a:pPr rtl="1"/>
          <a:endParaRPr lang="ar-SA"/>
        </a:p>
      </dgm:t>
    </dgm:pt>
    <dgm:pt modelId="{2CE96B7F-B005-4E24-9B16-0B4AA2E61B88}" type="pres">
      <dgm:prSet presAssocID="{7C4F1EEF-9BF4-4CFC-8A71-FB836D093ED0}" presName="Name9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9EAB5023-19B3-4103-B3A8-952F87F0D4EC}" type="pres">
      <dgm:prSet presAssocID="{7C4F1EEF-9BF4-4CFC-8A71-FB836D093ED0}" presName="connTx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CD9FB7A0-E717-4E5F-8536-6C7AC3823678}" type="pres">
      <dgm:prSet presAssocID="{22AF8CE2-5572-4CBC-A847-FCEC5A63C422}" presName="node" presStyleLbl="node1" presStyleIdx="0" presStyleCnt="3" custRadScaleRad="1238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22819A0-2CBC-4D94-905A-205EDF4C0B9F}" type="pres">
      <dgm:prSet presAssocID="{9C603E43-82EE-4B74-9F0A-541FDCAD5182}" presName="Name9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C93BE4EE-9253-4344-BA14-086C15F9514E}" type="pres">
      <dgm:prSet presAssocID="{9C603E43-82EE-4B74-9F0A-541FDCAD5182}" presName="connTx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3E9F89C8-3D4E-4B2A-9F1F-119B69976491}" type="pres">
      <dgm:prSet presAssocID="{1B3BCD46-4D51-4812-A39C-8DF1707F523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39AA56-9EFD-47DD-9114-3698BCB1AD2F}" type="pres">
      <dgm:prSet presAssocID="{EC7C280F-DB12-4167-AA31-728EAEC96060}" presName="Name9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86B02A0C-E168-4779-85F1-FFAC068689B1}" type="pres">
      <dgm:prSet presAssocID="{EC7C280F-DB12-4167-AA31-728EAEC96060}" presName="connTx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47EF7461-3FE6-45D9-8205-EC0B89C12689}" type="pres">
      <dgm:prSet presAssocID="{8414DE8B-C5E1-4A19-80C0-1950F30C295F}" presName="node" presStyleLbl="node1" presStyleIdx="2" presStyleCnt="3" custRadScaleRad="120265" custRadScaleInc="105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3B712CC-CD7F-4A36-8162-2863424174B6}" type="presOf" srcId="{9C603E43-82EE-4B74-9F0A-541FDCAD5182}" destId="{222819A0-2CBC-4D94-905A-205EDF4C0B9F}" srcOrd="0" destOrd="0" presId="urn:microsoft.com/office/officeart/2005/8/layout/radial1"/>
    <dgm:cxn modelId="{7F8A325B-EFDD-4841-9791-EA2DF23D00A9}" type="presOf" srcId="{EDD123AC-6AA1-4E50-9569-BD572A04FB70}" destId="{19D38364-4481-4736-BAD1-98D23B604F62}" srcOrd="0" destOrd="0" presId="urn:microsoft.com/office/officeart/2005/8/layout/radial1"/>
    <dgm:cxn modelId="{57CCAD06-504D-46CA-B9BD-843D5C99FBA1}" srcId="{03395270-CA3E-4692-96AE-A90CB9FAD604}" destId="{8414DE8B-C5E1-4A19-80C0-1950F30C295F}" srcOrd="2" destOrd="0" parTransId="{EC7C280F-DB12-4167-AA31-728EAEC96060}" sibTransId="{D92D0476-F407-47A0-924D-DB7B3837844C}"/>
    <dgm:cxn modelId="{15183337-486D-43F7-A4C0-8CAB61A2E10A}" srcId="{03395270-CA3E-4692-96AE-A90CB9FAD604}" destId="{22AF8CE2-5572-4CBC-A847-FCEC5A63C422}" srcOrd="0" destOrd="0" parTransId="{7C4F1EEF-9BF4-4CFC-8A71-FB836D093ED0}" sibTransId="{F8F993CF-B35F-47F9-B72F-B4BDBE8FC855}"/>
    <dgm:cxn modelId="{69C6BDC4-6175-48D3-A24C-C6D4207F0B95}" srcId="{EDD123AC-6AA1-4E50-9569-BD572A04FB70}" destId="{03395270-CA3E-4692-96AE-A90CB9FAD604}" srcOrd="0" destOrd="0" parTransId="{99617B50-429E-4DA9-8519-AB0011E3418C}" sibTransId="{57CAE428-296D-49A6-9AE1-A74363573E34}"/>
    <dgm:cxn modelId="{7DC27C09-1D8A-4E04-A1C8-15308ABF14B5}" type="presOf" srcId="{22AF8CE2-5572-4CBC-A847-FCEC5A63C422}" destId="{CD9FB7A0-E717-4E5F-8536-6C7AC3823678}" srcOrd="0" destOrd="0" presId="urn:microsoft.com/office/officeart/2005/8/layout/radial1"/>
    <dgm:cxn modelId="{709C4BDE-1F99-4E80-B759-013A2F1C3D82}" type="presOf" srcId="{7C4F1EEF-9BF4-4CFC-8A71-FB836D093ED0}" destId="{9EAB5023-19B3-4103-B3A8-952F87F0D4EC}" srcOrd="1" destOrd="0" presId="urn:microsoft.com/office/officeart/2005/8/layout/radial1"/>
    <dgm:cxn modelId="{48D81AB1-FAB0-4441-BA33-1E2270336D37}" srcId="{03395270-CA3E-4692-96AE-A90CB9FAD604}" destId="{1B3BCD46-4D51-4812-A39C-8DF1707F523D}" srcOrd="1" destOrd="0" parTransId="{9C603E43-82EE-4B74-9F0A-541FDCAD5182}" sibTransId="{BC56E2E6-64F0-4948-829F-640BA6EC0BEB}"/>
    <dgm:cxn modelId="{BD1234C0-0DA8-42C7-A475-4A8EBD4FBBC5}" type="presOf" srcId="{03395270-CA3E-4692-96AE-A90CB9FAD604}" destId="{28751DDD-EA85-41C3-9767-B23C454A405E}" srcOrd="0" destOrd="0" presId="urn:microsoft.com/office/officeart/2005/8/layout/radial1"/>
    <dgm:cxn modelId="{C8DB4ABE-A9F8-45A6-BB44-ADA26CD7B4EC}" type="presOf" srcId="{7C4F1EEF-9BF4-4CFC-8A71-FB836D093ED0}" destId="{2CE96B7F-B005-4E24-9B16-0B4AA2E61B88}" srcOrd="0" destOrd="0" presId="urn:microsoft.com/office/officeart/2005/8/layout/radial1"/>
    <dgm:cxn modelId="{149DA707-0390-476C-B50F-8105E18761EE}" type="presOf" srcId="{EC7C280F-DB12-4167-AA31-728EAEC96060}" destId="{3939AA56-9EFD-47DD-9114-3698BCB1AD2F}" srcOrd="0" destOrd="0" presId="urn:microsoft.com/office/officeart/2005/8/layout/radial1"/>
    <dgm:cxn modelId="{54E06B1E-5B48-4D02-8CA0-1FDBCFA373F5}" type="presOf" srcId="{EC7C280F-DB12-4167-AA31-728EAEC96060}" destId="{86B02A0C-E168-4779-85F1-FFAC068689B1}" srcOrd="1" destOrd="0" presId="urn:microsoft.com/office/officeart/2005/8/layout/radial1"/>
    <dgm:cxn modelId="{0F79F956-082D-40D9-B73B-DA5C019ED0B0}" type="presOf" srcId="{9C603E43-82EE-4B74-9F0A-541FDCAD5182}" destId="{C93BE4EE-9253-4344-BA14-086C15F9514E}" srcOrd="1" destOrd="0" presId="urn:microsoft.com/office/officeart/2005/8/layout/radial1"/>
    <dgm:cxn modelId="{F897BE7C-6D71-4C92-9D60-1C8C7D4AF799}" type="presOf" srcId="{1B3BCD46-4D51-4812-A39C-8DF1707F523D}" destId="{3E9F89C8-3D4E-4B2A-9F1F-119B69976491}" srcOrd="0" destOrd="0" presId="urn:microsoft.com/office/officeart/2005/8/layout/radial1"/>
    <dgm:cxn modelId="{C687EEC8-6C13-4788-BBF3-AB8836964C4A}" type="presOf" srcId="{8414DE8B-C5E1-4A19-80C0-1950F30C295F}" destId="{47EF7461-3FE6-45D9-8205-EC0B89C12689}" srcOrd="0" destOrd="0" presId="urn:microsoft.com/office/officeart/2005/8/layout/radial1"/>
    <dgm:cxn modelId="{B1580424-C0F3-4CE3-A784-799067F91408}" type="presParOf" srcId="{19D38364-4481-4736-BAD1-98D23B604F62}" destId="{28751DDD-EA85-41C3-9767-B23C454A405E}" srcOrd="0" destOrd="0" presId="urn:microsoft.com/office/officeart/2005/8/layout/radial1"/>
    <dgm:cxn modelId="{8A514024-10DB-4F09-9319-798531FB258D}" type="presParOf" srcId="{19D38364-4481-4736-BAD1-98D23B604F62}" destId="{2CE96B7F-B005-4E24-9B16-0B4AA2E61B88}" srcOrd="1" destOrd="0" presId="urn:microsoft.com/office/officeart/2005/8/layout/radial1"/>
    <dgm:cxn modelId="{28425D0A-B04B-42AE-8A16-2C914CE89ADA}" type="presParOf" srcId="{2CE96B7F-B005-4E24-9B16-0B4AA2E61B88}" destId="{9EAB5023-19B3-4103-B3A8-952F87F0D4EC}" srcOrd="0" destOrd="0" presId="urn:microsoft.com/office/officeart/2005/8/layout/radial1"/>
    <dgm:cxn modelId="{244066D6-B6C5-44CE-A6F5-60D386FA7A1B}" type="presParOf" srcId="{19D38364-4481-4736-BAD1-98D23B604F62}" destId="{CD9FB7A0-E717-4E5F-8536-6C7AC3823678}" srcOrd="2" destOrd="0" presId="urn:microsoft.com/office/officeart/2005/8/layout/radial1"/>
    <dgm:cxn modelId="{7DE50836-76AD-4B2D-BB15-2735DCF34DA8}" type="presParOf" srcId="{19D38364-4481-4736-BAD1-98D23B604F62}" destId="{222819A0-2CBC-4D94-905A-205EDF4C0B9F}" srcOrd="3" destOrd="0" presId="urn:microsoft.com/office/officeart/2005/8/layout/radial1"/>
    <dgm:cxn modelId="{9063A819-FF3F-4523-87D0-406CA267981B}" type="presParOf" srcId="{222819A0-2CBC-4D94-905A-205EDF4C0B9F}" destId="{C93BE4EE-9253-4344-BA14-086C15F9514E}" srcOrd="0" destOrd="0" presId="urn:microsoft.com/office/officeart/2005/8/layout/radial1"/>
    <dgm:cxn modelId="{7597A3A0-2BF2-470C-B16C-DBB3B75B1E03}" type="presParOf" srcId="{19D38364-4481-4736-BAD1-98D23B604F62}" destId="{3E9F89C8-3D4E-4B2A-9F1F-119B69976491}" srcOrd="4" destOrd="0" presId="urn:microsoft.com/office/officeart/2005/8/layout/radial1"/>
    <dgm:cxn modelId="{6B4E54D2-65D0-4A3A-BF5C-573FDA533F7B}" type="presParOf" srcId="{19D38364-4481-4736-BAD1-98D23B604F62}" destId="{3939AA56-9EFD-47DD-9114-3698BCB1AD2F}" srcOrd="5" destOrd="0" presId="urn:microsoft.com/office/officeart/2005/8/layout/radial1"/>
    <dgm:cxn modelId="{5EE3BF78-48C3-4C47-9B03-E3D357BD997C}" type="presParOf" srcId="{3939AA56-9EFD-47DD-9114-3698BCB1AD2F}" destId="{86B02A0C-E168-4779-85F1-FFAC068689B1}" srcOrd="0" destOrd="0" presId="urn:microsoft.com/office/officeart/2005/8/layout/radial1"/>
    <dgm:cxn modelId="{DEEBAFF9-6840-419B-BD07-C5CEA262D565}" type="presParOf" srcId="{19D38364-4481-4736-BAD1-98D23B604F62}" destId="{47EF7461-3FE6-45D9-8205-EC0B89C12689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8751DDD-EA85-41C3-9767-B23C454A405E}">
      <dsp:nvSpPr>
        <dsp:cNvPr id="0" name=""/>
        <dsp:cNvSpPr/>
      </dsp:nvSpPr>
      <dsp:spPr>
        <a:xfrm>
          <a:off x="3026200" y="1656142"/>
          <a:ext cx="1777174" cy="1777174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58750"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/>
            <a:t>Arduino</a:t>
          </a:r>
          <a:endParaRPr lang="ar-SA" sz="2700" kern="1200" dirty="0"/>
        </a:p>
      </dsp:txBody>
      <dsp:txXfrm>
        <a:off x="3026200" y="1656142"/>
        <a:ext cx="1777174" cy="1777174"/>
      </dsp:txXfrm>
    </dsp:sp>
    <dsp:sp modelId="{2CE96B7F-B005-4E24-9B16-0B4AA2E61B88}">
      <dsp:nvSpPr>
        <dsp:cNvPr id="0" name=""/>
        <dsp:cNvSpPr/>
      </dsp:nvSpPr>
      <dsp:spPr>
        <a:xfrm rot="16200000">
          <a:off x="3788452" y="1513674"/>
          <a:ext cx="252670" cy="32265"/>
        </a:xfrm>
        <a:custGeom>
          <a:avLst/>
          <a:gdLst/>
          <a:ahLst/>
          <a:cxnLst/>
          <a:rect l="0" t="0" r="0" b="0"/>
          <a:pathLst>
            <a:path>
              <a:moveTo>
                <a:pt x="0" y="16132"/>
              </a:moveTo>
              <a:lnTo>
                <a:pt x="252670" y="161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6200000">
        <a:off x="3908471" y="1523490"/>
        <a:ext cx="12633" cy="12633"/>
      </dsp:txXfrm>
    </dsp:sp>
    <dsp:sp modelId="{CD9FB7A0-E717-4E5F-8536-6C7AC3823678}">
      <dsp:nvSpPr>
        <dsp:cNvPr id="0" name=""/>
        <dsp:cNvSpPr/>
      </dsp:nvSpPr>
      <dsp:spPr>
        <a:xfrm>
          <a:off x="3213051" y="0"/>
          <a:ext cx="1403472" cy="1403472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58750"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D.C Motors</a:t>
          </a:r>
          <a:endParaRPr lang="ar-SA" sz="1800" kern="1200" dirty="0"/>
        </a:p>
      </dsp:txBody>
      <dsp:txXfrm>
        <a:off x="3213051" y="0"/>
        <a:ext cx="1403472" cy="1403472"/>
      </dsp:txXfrm>
    </dsp:sp>
    <dsp:sp modelId="{222819A0-2CBC-4D94-905A-205EDF4C0B9F}">
      <dsp:nvSpPr>
        <dsp:cNvPr id="0" name=""/>
        <dsp:cNvSpPr/>
      </dsp:nvSpPr>
      <dsp:spPr>
        <a:xfrm rot="1800000">
          <a:off x="4668488" y="3032001"/>
          <a:ext cx="236445" cy="32265"/>
        </a:xfrm>
        <a:custGeom>
          <a:avLst/>
          <a:gdLst/>
          <a:ahLst/>
          <a:cxnLst/>
          <a:rect l="0" t="0" r="0" b="0"/>
          <a:pathLst>
            <a:path>
              <a:moveTo>
                <a:pt x="0" y="16132"/>
              </a:moveTo>
              <a:lnTo>
                <a:pt x="236445" y="161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800000">
        <a:off x="4780799" y="3042223"/>
        <a:ext cx="11822" cy="11822"/>
      </dsp:txXfrm>
    </dsp:sp>
    <dsp:sp modelId="{3E9F89C8-3D4E-4B2A-9F1F-119B69976491}">
      <dsp:nvSpPr>
        <dsp:cNvPr id="0" name=""/>
        <dsp:cNvSpPr/>
      </dsp:nvSpPr>
      <dsp:spPr>
        <a:xfrm>
          <a:off x="4795079" y="2756377"/>
          <a:ext cx="1403472" cy="1403472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58750"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Sensors</a:t>
          </a:r>
          <a:endParaRPr lang="ar-SA" sz="1800" kern="1200" dirty="0"/>
        </a:p>
      </dsp:txBody>
      <dsp:txXfrm>
        <a:off x="4795079" y="2756377"/>
        <a:ext cx="1403472" cy="1403472"/>
      </dsp:txXfrm>
    </dsp:sp>
    <dsp:sp modelId="{3939AA56-9EFD-47DD-9114-3698BCB1AD2F}">
      <dsp:nvSpPr>
        <dsp:cNvPr id="0" name=""/>
        <dsp:cNvSpPr/>
      </dsp:nvSpPr>
      <dsp:spPr>
        <a:xfrm rot="9246134">
          <a:off x="2604389" y="3034206"/>
          <a:ext cx="538065" cy="32265"/>
        </a:xfrm>
        <a:custGeom>
          <a:avLst/>
          <a:gdLst/>
          <a:ahLst/>
          <a:cxnLst/>
          <a:rect l="0" t="0" r="0" b="0"/>
          <a:pathLst>
            <a:path>
              <a:moveTo>
                <a:pt x="0" y="16132"/>
              </a:moveTo>
              <a:lnTo>
                <a:pt x="538065" y="161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9246134">
        <a:off x="2859970" y="3036887"/>
        <a:ext cx="26903" cy="26903"/>
      </dsp:txXfrm>
    </dsp:sp>
    <dsp:sp modelId="{47EF7461-3FE6-45D9-8205-EC0B89C12689}">
      <dsp:nvSpPr>
        <dsp:cNvPr id="0" name=""/>
        <dsp:cNvSpPr/>
      </dsp:nvSpPr>
      <dsp:spPr>
        <a:xfrm>
          <a:off x="1298406" y="2772602"/>
          <a:ext cx="1403472" cy="1403472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58750"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Bluetooth Module</a:t>
          </a:r>
          <a:endParaRPr lang="ar-SA" sz="1800" kern="1200" dirty="0"/>
        </a:p>
      </dsp:txBody>
      <dsp:txXfrm>
        <a:off x="1298406" y="2772602"/>
        <a:ext cx="1403472" cy="14034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fld id="{B26BBDDD-A4C7-43A6-82FF-192F4AE1A29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fld id="{C2C9CE4B-C9EE-4FD1-984B-BD9BF0D4A48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9D7D0D-E7E5-43F4-A781-D4E8F912F950}" type="slidenum">
              <a:rPr lang="en-US"/>
              <a:pPr/>
              <a:t>1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defRPr sz="290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9DF0435-80FD-4F17-9F11-CBA6EF156D5E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47112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47113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4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5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6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7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8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9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0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1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2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3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4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5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6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7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8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9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0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1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2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3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4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5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6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7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8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9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40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41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42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43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7144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C2FC3-49A5-4083-9608-B7064990281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228600"/>
            <a:ext cx="2076450" cy="57070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076950" cy="57070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69724-B47B-4A0B-BE17-C80D89F4CF0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7939B-D9E4-4BE2-97A9-B46714735E0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0E8CD-1B10-4C9D-9AA1-A3A593AB85B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524000"/>
            <a:ext cx="3619500" cy="4411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524000"/>
            <a:ext cx="3619500" cy="4411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2B603E-FFDF-4103-AD40-641BE760C71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EBB14F-BA62-452D-B5A6-02375F6D8FA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B7AB6-2589-4B2B-801E-7B96BD15076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DD102-3496-4B96-9E33-6F526F5FB7A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794AA4-09E2-454D-9951-19374346194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2F855C-C0BF-4E02-A99C-50C7264674C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7696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524000"/>
            <a:ext cx="7391400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000"/>
            </a:lvl1pPr>
          </a:lstStyle>
          <a:p>
            <a:endParaRPr lang="en-US" altLang="en-US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0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000"/>
            </a:lvl1pPr>
          </a:lstStyle>
          <a:p>
            <a:fld id="{EF118F8C-4E53-416B-AD41-917F71F9C8BF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46088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46089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0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1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2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3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4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5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6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7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8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9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0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1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2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3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4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5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6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7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8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9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0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1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2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3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4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5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6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7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8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9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5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0"/>
        </a:spcBef>
        <a:spcAft>
          <a:spcPct val="25000"/>
        </a:spcAft>
        <a:buClr>
          <a:schemeClr val="accent2"/>
        </a:buClr>
        <a:buSzPct val="5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2pPr>
      <a:lvl3pPr marL="987425" indent="-293688" algn="l" rtl="0" eaLnBrk="1" fontAlgn="base" hangingPunct="1">
        <a:spcBef>
          <a:spcPct val="0"/>
        </a:spcBef>
        <a:spcAft>
          <a:spcPct val="25000"/>
        </a:spcAft>
        <a:buClr>
          <a:schemeClr val="accent1"/>
        </a:buClr>
        <a:buSzPct val="50000"/>
        <a:buFont typeface="Wingdings" pitchFamily="2" charset="2"/>
        <a:buChar char="l"/>
        <a:defRPr sz="2200">
          <a:solidFill>
            <a:schemeClr val="tx1"/>
          </a:solidFill>
          <a:latin typeface="+mn-lt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1143000" y="762001"/>
            <a:ext cx="5867400" cy="1981200"/>
          </a:xfrm>
        </p:spPr>
        <p:txBody>
          <a:bodyPr/>
          <a:lstStyle/>
          <a:p>
            <a:pPr algn="ctr"/>
            <a:r>
              <a:rPr lang="en-US" sz="3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MBRC</a:t>
            </a:r>
            <a:br>
              <a:rPr lang="en-US" sz="3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Mobile Based Remote Control</a:t>
            </a:r>
            <a:endParaRPr lang="en-US" sz="3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895600"/>
            <a:ext cx="6324600" cy="990600"/>
          </a:xfrm>
        </p:spPr>
        <p:txBody>
          <a:bodyPr/>
          <a:lstStyle/>
          <a:p>
            <a:pPr algn="l"/>
            <a:endParaRPr lang="en-US" dirty="0" smtClean="0"/>
          </a:p>
          <a:p>
            <a:pPr algn="l"/>
            <a:r>
              <a:rPr lang="en-US" dirty="0" smtClean="0"/>
              <a:t>To : Dr. </a:t>
            </a:r>
            <a:r>
              <a:rPr lang="en-US" dirty="0" err="1" smtClean="0"/>
              <a:t>Samer</a:t>
            </a:r>
            <a:r>
              <a:rPr lang="en-US" dirty="0" smtClean="0"/>
              <a:t> </a:t>
            </a:r>
            <a:r>
              <a:rPr lang="en-US" dirty="0" err="1" smtClean="0"/>
              <a:t>Mayalah</a:t>
            </a:r>
            <a:endParaRPr lang="en-US" dirty="0" smtClean="0"/>
          </a:p>
          <a:p>
            <a:endParaRPr lang="en-US" dirty="0" smtClean="0"/>
          </a:p>
          <a:p>
            <a:pPr algn="l"/>
            <a:r>
              <a:rPr lang="en-US" dirty="0" smtClean="0"/>
              <a:t>By: </a:t>
            </a:r>
            <a:r>
              <a:rPr lang="en-US" dirty="0" err="1" smtClean="0"/>
              <a:t>Salah</a:t>
            </a:r>
            <a:r>
              <a:rPr lang="en-US" dirty="0" smtClean="0"/>
              <a:t> </a:t>
            </a:r>
            <a:r>
              <a:rPr lang="en-US" dirty="0" err="1" smtClean="0"/>
              <a:t>Aldeen</a:t>
            </a:r>
            <a:r>
              <a:rPr lang="en-US" dirty="0" smtClean="0"/>
              <a:t> </a:t>
            </a:r>
            <a:r>
              <a:rPr lang="en-US" dirty="0" err="1" smtClean="0"/>
              <a:t>Ghanim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MCU Code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1"/>
            <a:ext cx="8001000" cy="1371600"/>
          </a:xfrm>
        </p:spPr>
        <p:txBody>
          <a:bodyPr/>
          <a:lstStyle/>
          <a:p>
            <a:endParaRPr lang="en-US" sz="2000" dirty="0" smtClean="0"/>
          </a:p>
          <a:p>
            <a:pPr lvl="1">
              <a:buBlip>
                <a:blip r:embed="rId2"/>
              </a:buBlip>
            </a:pPr>
            <a:endParaRPr lang="en-US" dirty="0" smtClean="0"/>
          </a:p>
          <a:p>
            <a:pPr lvl="1">
              <a:buBlip>
                <a:blip r:embed="rId2"/>
              </a:buBlip>
            </a:pPr>
            <a:endParaRPr lang="en-US" sz="1600" dirty="0" smtClean="0"/>
          </a:p>
          <a:p>
            <a:pPr lvl="1">
              <a:buNone/>
            </a:pPr>
            <a:endParaRPr lang="en-US" dirty="0" smtClean="0"/>
          </a:p>
          <a:p>
            <a:pPr lvl="1">
              <a:buBlip>
                <a:blip r:embed="rId2"/>
              </a:buBlip>
            </a:pPr>
            <a:endParaRPr lang="en-US" sz="2800" dirty="0" smtClean="0"/>
          </a:p>
          <a:p>
            <a:pPr lvl="1">
              <a:buBlip>
                <a:blip r:embed="rId2"/>
              </a:buBlip>
            </a:pPr>
            <a:endParaRPr lang="en-US" sz="1800" dirty="0" smtClean="0"/>
          </a:p>
          <a:p>
            <a:pPr lvl="1">
              <a:buBlip>
                <a:blip r:embed="rId2"/>
              </a:buBlip>
            </a:pPr>
            <a:endParaRPr lang="en-US" dirty="0" smtClean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457200" y="1935163"/>
          <a:ext cx="7829576" cy="4176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MCU &amp; Robot Hardware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0" y="1905000"/>
            <a:ext cx="7391400" cy="2362199"/>
          </a:xfrm>
        </p:spPr>
        <p:txBody>
          <a:bodyPr/>
          <a:lstStyle/>
          <a:p>
            <a:endParaRPr lang="en-US" sz="2000" dirty="0" smtClean="0"/>
          </a:p>
          <a:p>
            <a:pPr lvl="1">
              <a:buBlip>
                <a:blip r:embed="rId2"/>
              </a:buBlip>
            </a:pPr>
            <a:r>
              <a:rPr lang="en-US" dirty="0" smtClean="0"/>
              <a:t>Tow DC motors </a:t>
            </a:r>
            <a:r>
              <a:rPr lang="en-US" dirty="0" smtClean="0"/>
              <a:t>with L293</a:t>
            </a:r>
            <a:endParaRPr lang="en-US" dirty="0" smtClean="0"/>
          </a:p>
          <a:p>
            <a:pPr lvl="1">
              <a:buBlip>
                <a:blip r:embed="rId2"/>
              </a:buBlip>
            </a:pPr>
            <a:endParaRPr lang="en-US" sz="2000" dirty="0" smtClean="0"/>
          </a:p>
          <a:p>
            <a:pPr lvl="1">
              <a:buBlip>
                <a:blip r:embed="rId2"/>
              </a:buBlip>
            </a:pPr>
            <a:r>
              <a:rPr lang="en-US" dirty="0" smtClean="0"/>
              <a:t>Thermal Sensor lm35</a:t>
            </a:r>
            <a:endParaRPr lang="en-US" dirty="0" smtClean="0"/>
          </a:p>
          <a:p>
            <a:pPr lvl="1">
              <a:buBlip>
                <a:blip r:embed="rId2"/>
              </a:buBlip>
            </a:pPr>
            <a:endParaRPr lang="en-US" sz="2000" dirty="0" smtClean="0"/>
          </a:p>
          <a:p>
            <a:pPr lvl="1">
              <a:buBlip>
                <a:blip r:embed="rId2"/>
              </a:buBlip>
            </a:pPr>
            <a:r>
              <a:rPr lang="en-US" smtClean="0"/>
              <a:t>battery pack</a:t>
            </a:r>
            <a:endParaRPr lang="en-US" dirty="0" smtClean="0"/>
          </a:p>
          <a:p>
            <a:pPr lvl="1">
              <a:buBlip>
                <a:blip r:embed="rId2"/>
              </a:buBlip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Blip>
                <a:blip r:embed="rId2"/>
              </a:buBlip>
            </a:pPr>
            <a:endParaRPr lang="en-US" sz="2800" dirty="0" smtClean="0"/>
          </a:p>
          <a:p>
            <a:pPr lvl="1">
              <a:buBlip>
                <a:blip r:embed="rId2"/>
              </a:buBlip>
            </a:pPr>
            <a:endParaRPr lang="en-US" sz="1800" dirty="0" smtClean="0"/>
          </a:p>
          <a:p>
            <a:pPr lvl="1">
              <a:buBlip>
                <a:blip r:embed="rId2"/>
              </a:buBlip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8000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Thank</a:t>
            </a:r>
            <a:r>
              <a:rPr lang="en-US" sz="8000" dirty="0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> </a:t>
            </a:r>
            <a:r>
              <a:rPr lang="en-US" sz="8000" dirty="0" smtClean="0">
                <a:solidFill>
                  <a:schemeClr val="bg2">
                    <a:lumMod val="75000"/>
                  </a:schemeClr>
                </a:solidFill>
                <a:latin typeface="Algerian" pitchFamily="82" charset="0"/>
              </a:rPr>
              <a:t>You</a:t>
            </a:r>
          </a:p>
          <a:p>
            <a:pPr algn="ctr"/>
            <a:r>
              <a:rPr lang="en-US" sz="8000" dirty="0" smtClean="0">
                <a:solidFill>
                  <a:schemeClr val="accent3">
                    <a:lumMod val="65000"/>
                  </a:schemeClr>
                </a:solidFill>
                <a:latin typeface="Algerian" pitchFamily="82" charset="0"/>
              </a:rPr>
              <a:t>For</a:t>
            </a:r>
          </a:p>
          <a:p>
            <a:pPr algn="ctr"/>
            <a:r>
              <a:rPr lang="en-US" sz="8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lgerian" pitchFamily="82" charset="0"/>
              </a:rPr>
              <a:t>Your Time</a:t>
            </a:r>
            <a:endParaRPr lang="en-US" sz="8000" dirty="0">
              <a:solidFill>
                <a:schemeClr val="accent6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idea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C:\Users\Salah\Desktop\project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325" y="2057400"/>
            <a:ext cx="6400875" cy="4266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advantages</a:t>
            </a:r>
          </a:p>
          <a:p>
            <a:pPr>
              <a:buBlip>
                <a:blip r:embed="rId2"/>
              </a:buBlip>
            </a:pPr>
            <a:endParaRPr lang="en-US" dirty="0" smtClean="0"/>
          </a:p>
          <a:p>
            <a:pPr marL="937260" lvl="1" indent="-571500">
              <a:buFont typeface="+mj-lt"/>
              <a:buAutoNum type="romanLcPeriod"/>
            </a:pPr>
            <a:r>
              <a:rPr lang="en-US" dirty="0" smtClean="0"/>
              <a:t>Mobility for the controller and the machine</a:t>
            </a:r>
          </a:p>
          <a:p>
            <a:pPr marL="937260" lvl="1" indent="-571500">
              <a:buFont typeface="+mj-lt"/>
              <a:buAutoNum type="romanLcPeriod"/>
            </a:pPr>
            <a:endParaRPr lang="en-US" sz="1600" dirty="0" smtClean="0"/>
          </a:p>
          <a:p>
            <a:pPr marL="937260" lvl="1" indent="-571500">
              <a:buFont typeface="+mj-lt"/>
              <a:buAutoNum type="romanLcPeriod"/>
            </a:pPr>
            <a:r>
              <a:rPr lang="en-US" dirty="0" smtClean="0"/>
              <a:t>Availability of mobile phone technology</a:t>
            </a:r>
          </a:p>
          <a:p>
            <a:pPr marL="937260" lvl="1" indent="-571500">
              <a:buFont typeface="+mj-lt"/>
              <a:buAutoNum type="romanLcPeriod"/>
            </a:pPr>
            <a:endParaRPr lang="en-US" sz="1800" dirty="0" smtClean="0"/>
          </a:p>
          <a:p>
            <a:pPr marL="937260" lvl="1" indent="-571500">
              <a:buFont typeface="+mj-lt"/>
              <a:buAutoNum type="romanLcPeriod"/>
            </a:pPr>
            <a:r>
              <a:rPr lang="en-US" dirty="0" smtClean="0"/>
              <a:t>Making use of the phone resources</a:t>
            </a:r>
          </a:p>
          <a:p>
            <a:pPr marL="937260" lvl="1" indent="-571500">
              <a:buFont typeface="+mj-lt"/>
              <a:buAutoNum type="romanLcPeriod"/>
            </a:pPr>
            <a:endParaRPr lang="en-US" sz="1600" dirty="0" smtClean="0"/>
          </a:p>
          <a:p>
            <a:pPr marL="937260" lvl="1" indent="-571500">
              <a:buFont typeface="+mj-lt"/>
              <a:buAutoNum type="romanLcPeriod"/>
            </a:pPr>
            <a:r>
              <a:rPr lang="en-US" dirty="0" smtClean="0"/>
              <a:t>Low latency</a:t>
            </a:r>
            <a:r>
              <a:rPr lang="en-US" dirty="0" smtClean="0"/>
              <a:t> and high coverage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Parts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295400" y="1676400"/>
            <a:ext cx="7391400" cy="4411663"/>
          </a:xfrm>
        </p:spPr>
        <p:txBody>
          <a:bodyPr/>
          <a:lstStyle/>
          <a:p>
            <a:endParaRPr lang="en-US" sz="2000" dirty="0" smtClean="0"/>
          </a:p>
          <a:p>
            <a:pPr lvl="1">
              <a:buBlip>
                <a:blip r:embed="rId2"/>
              </a:buBlip>
            </a:pPr>
            <a:r>
              <a:rPr lang="en-US" sz="2800" dirty="0" smtClean="0"/>
              <a:t>PC application</a:t>
            </a:r>
          </a:p>
          <a:p>
            <a:pPr lvl="1">
              <a:buBlip>
                <a:blip r:embed="rId2"/>
              </a:buBlip>
            </a:pPr>
            <a:endParaRPr lang="en-US" sz="1800" dirty="0" smtClean="0"/>
          </a:p>
          <a:p>
            <a:pPr lvl="1">
              <a:buBlip>
                <a:blip r:embed="rId2"/>
              </a:buBlip>
            </a:pPr>
            <a:r>
              <a:rPr lang="en-US" sz="2800" dirty="0" smtClean="0"/>
              <a:t>Mobile  phone </a:t>
            </a:r>
            <a:r>
              <a:rPr lang="en-US" sz="2800" dirty="0" smtClean="0"/>
              <a:t>application</a:t>
            </a:r>
          </a:p>
          <a:p>
            <a:pPr lvl="1">
              <a:buBlip>
                <a:blip r:embed="rId2"/>
              </a:buBlip>
            </a:pPr>
            <a:r>
              <a:rPr lang="en-US" sz="2800" dirty="0" smtClean="0"/>
              <a:t>Server Application</a:t>
            </a:r>
          </a:p>
          <a:p>
            <a:pPr lvl="1">
              <a:buBlip>
                <a:blip r:embed="rId2"/>
              </a:buBlip>
            </a:pPr>
            <a:r>
              <a:rPr lang="en-US" sz="2800" dirty="0" smtClean="0"/>
              <a:t>JavaScript HTTP MAP</a:t>
            </a:r>
            <a:endParaRPr lang="en-US" sz="2800" dirty="0" smtClean="0"/>
          </a:p>
          <a:p>
            <a:pPr lvl="1">
              <a:buBlip>
                <a:blip r:embed="rId2"/>
              </a:buBlip>
            </a:pPr>
            <a:endParaRPr lang="en-US" sz="2000" dirty="0" smtClean="0"/>
          </a:p>
          <a:p>
            <a:pPr lvl="1">
              <a:buBlip>
                <a:blip r:embed="rId2"/>
              </a:buBlip>
            </a:pPr>
            <a:r>
              <a:rPr lang="en-US" sz="2800" dirty="0" smtClean="0"/>
              <a:t>MCU Code</a:t>
            </a:r>
          </a:p>
          <a:p>
            <a:pPr lvl="1">
              <a:buBlip>
                <a:blip r:embed="rId2"/>
              </a:buBlip>
            </a:pPr>
            <a:endParaRPr lang="en-US" sz="2000" dirty="0" smtClean="0"/>
          </a:p>
          <a:p>
            <a:pPr lvl="1">
              <a:buBlip>
                <a:blip r:embed="rId2"/>
              </a:buBlip>
            </a:pPr>
            <a:r>
              <a:rPr lang="en-US" sz="2800" dirty="0" smtClean="0"/>
              <a:t>Robot Hardware</a:t>
            </a:r>
          </a:p>
          <a:p>
            <a:pPr lvl="1">
              <a:buBlip>
                <a:blip r:embed="rId2"/>
              </a:buBlip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PC Application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0" y="1905000"/>
            <a:ext cx="7391400" cy="4411663"/>
          </a:xfrm>
        </p:spPr>
        <p:txBody>
          <a:bodyPr/>
          <a:lstStyle/>
          <a:p>
            <a:endParaRPr lang="en-US" sz="2000" dirty="0" smtClean="0"/>
          </a:p>
          <a:p>
            <a:pPr lvl="1">
              <a:buBlip>
                <a:blip r:embed="rId2"/>
              </a:buBlip>
            </a:pPr>
            <a:r>
              <a:rPr lang="en-US" sz="2800" dirty="0" smtClean="0"/>
              <a:t>Handel User inputs.</a:t>
            </a:r>
            <a:endParaRPr lang="en-US" sz="2800" dirty="0" smtClean="0"/>
          </a:p>
          <a:p>
            <a:pPr lvl="1">
              <a:buBlip>
                <a:blip r:embed="rId2"/>
              </a:buBlip>
            </a:pPr>
            <a:endParaRPr lang="en-US" sz="1800" dirty="0" smtClean="0"/>
          </a:p>
          <a:p>
            <a:pPr lvl="1">
              <a:buBlip>
                <a:blip r:embed="rId2"/>
              </a:buBlip>
            </a:pPr>
            <a:r>
              <a:rPr lang="en-US" sz="2800" dirty="0" smtClean="0"/>
              <a:t>Communicate with the </a:t>
            </a:r>
            <a:r>
              <a:rPr lang="en-US" sz="2800" dirty="0" smtClean="0"/>
              <a:t>s</a:t>
            </a:r>
            <a:r>
              <a:rPr lang="en-US" sz="2800" dirty="0" smtClean="0"/>
              <a:t>erver application</a:t>
            </a:r>
          </a:p>
          <a:p>
            <a:pPr lvl="1">
              <a:buBlip>
                <a:blip r:embed="rId2"/>
              </a:buBlip>
            </a:pPr>
            <a:r>
              <a:rPr lang="en-US" sz="2800" dirty="0" smtClean="0"/>
              <a:t>Show map and mobile status</a:t>
            </a:r>
            <a:endParaRPr lang="en-US" sz="2800" dirty="0" smtClean="0"/>
          </a:p>
          <a:p>
            <a:pPr lvl="1">
              <a:buNone/>
            </a:pPr>
            <a:endParaRPr lang="en-US" sz="1800" dirty="0" smtClean="0"/>
          </a:p>
          <a:p>
            <a:pPr lvl="1">
              <a:buBlip>
                <a:blip r:embed="rId2"/>
              </a:buBlip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TCP/IP Socket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828800"/>
            <a:ext cx="504825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Mobile Features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0" y="1905000"/>
            <a:ext cx="7391400" cy="4411663"/>
          </a:xfrm>
        </p:spPr>
        <p:txBody>
          <a:bodyPr/>
          <a:lstStyle/>
          <a:p>
            <a:endParaRPr lang="en-US" sz="2000" dirty="0" smtClean="0"/>
          </a:p>
          <a:p>
            <a:pPr lvl="1">
              <a:buBlip>
                <a:blip r:embed="rId2"/>
              </a:buBlip>
            </a:pPr>
            <a:r>
              <a:rPr lang="en-US" dirty="0" smtClean="0"/>
              <a:t>Android OS 2.2 </a:t>
            </a:r>
            <a:r>
              <a:rPr lang="en-US" dirty="0" err="1" smtClean="0"/>
              <a:t>Froyo</a:t>
            </a:r>
            <a:endParaRPr lang="en-US" dirty="0" smtClean="0"/>
          </a:p>
          <a:p>
            <a:pPr lvl="1">
              <a:buBlip>
                <a:blip r:embed="rId2"/>
              </a:buBlip>
            </a:pPr>
            <a:endParaRPr lang="en-US" sz="1600" dirty="0" smtClean="0"/>
          </a:p>
          <a:p>
            <a:pPr lvl="1">
              <a:buBlip>
                <a:blip r:embed="rId2"/>
              </a:buBlip>
            </a:pPr>
            <a:r>
              <a:rPr lang="en-US" dirty="0" smtClean="0"/>
              <a:t>Single ARM V7 1GHz 32-bit processor</a:t>
            </a:r>
            <a:endParaRPr lang="en-US" dirty="0" smtClean="0"/>
          </a:p>
          <a:p>
            <a:pPr lvl="1">
              <a:buBlip>
                <a:blip r:embed="rId2"/>
              </a:buBlip>
            </a:pPr>
            <a:r>
              <a:rPr lang="en-US" dirty="0" smtClean="0"/>
              <a:t>512</a:t>
            </a:r>
            <a:r>
              <a:rPr lang="en-US" dirty="0" smtClean="0"/>
              <a:t> </a:t>
            </a:r>
            <a:r>
              <a:rPr lang="en-US" dirty="0" smtClean="0"/>
              <a:t>M.B ram</a:t>
            </a:r>
          </a:p>
          <a:p>
            <a:pPr lvl="1">
              <a:buBlip>
                <a:blip r:embed="rId2"/>
              </a:buBlip>
            </a:pPr>
            <a:r>
              <a:rPr lang="en-US" dirty="0" smtClean="0"/>
              <a:t>Camera</a:t>
            </a:r>
          </a:p>
          <a:p>
            <a:pPr lvl="1">
              <a:buBlip>
                <a:blip r:embed="rId2"/>
              </a:buBlip>
            </a:pPr>
            <a:r>
              <a:rPr lang="en-US" dirty="0" smtClean="0"/>
              <a:t>Wireless connectivity ( Wi-Fi , Bluetooth </a:t>
            </a:r>
            <a:r>
              <a:rPr lang="en-US" dirty="0" smtClean="0"/>
              <a:t> </a:t>
            </a:r>
            <a:r>
              <a:rPr lang="en-US" dirty="0" smtClean="0"/>
              <a:t>)</a:t>
            </a:r>
          </a:p>
          <a:p>
            <a:pPr lvl="1">
              <a:buBlip>
                <a:blip r:embed="rId2"/>
              </a:buBlip>
            </a:pPr>
            <a:r>
              <a:rPr lang="en-US" dirty="0" smtClean="0"/>
              <a:t>Supports GSM &amp; 3G Networks</a:t>
            </a:r>
          </a:p>
          <a:p>
            <a:pPr lvl="1">
              <a:buBlip>
                <a:blip r:embed="rId2"/>
              </a:buBlip>
            </a:pPr>
            <a:endParaRPr lang="en-US" dirty="0" smtClean="0"/>
          </a:p>
          <a:p>
            <a:pPr lvl="1">
              <a:buBlip>
                <a:blip r:embed="rId2"/>
              </a:buBlip>
            </a:pPr>
            <a:endParaRPr lang="en-US" sz="2800" dirty="0" smtClean="0"/>
          </a:p>
          <a:p>
            <a:pPr lvl="1">
              <a:buBlip>
                <a:blip r:embed="rId2"/>
              </a:buBlip>
            </a:pPr>
            <a:endParaRPr lang="en-US" sz="1800" dirty="0" smtClean="0"/>
          </a:p>
          <a:p>
            <a:pPr lvl="1">
              <a:buBlip>
                <a:blip r:embed="rId2"/>
              </a:buBlip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752600"/>
            <a:ext cx="5019675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Mobile Application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1"/>
            <a:ext cx="4724400" cy="1371600"/>
          </a:xfrm>
        </p:spPr>
        <p:txBody>
          <a:bodyPr/>
          <a:lstStyle/>
          <a:p>
            <a:endParaRPr lang="en-US" sz="2000" dirty="0" smtClean="0"/>
          </a:p>
          <a:p>
            <a:pPr lvl="1">
              <a:buBlip>
                <a:blip r:embed="rId3"/>
              </a:buBlip>
            </a:pPr>
            <a:r>
              <a:rPr lang="en-US" dirty="0" smtClean="0"/>
              <a:t>Written in JAVA</a:t>
            </a:r>
            <a:endParaRPr lang="en-US" dirty="0" smtClean="0"/>
          </a:p>
          <a:p>
            <a:pPr lvl="1">
              <a:buBlip>
                <a:blip r:embed="rId3"/>
              </a:buBlip>
            </a:pPr>
            <a:endParaRPr lang="en-US" sz="1600" dirty="0" smtClean="0"/>
          </a:p>
          <a:p>
            <a:pPr lvl="1">
              <a:buNone/>
            </a:pPr>
            <a:endParaRPr lang="en-US" dirty="0" smtClean="0"/>
          </a:p>
          <a:p>
            <a:pPr lvl="1">
              <a:buBlip>
                <a:blip r:embed="rId3"/>
              </a:buBlip>
            </a:pPr>
            <a:endParaRPr lang="en-US" sz="2800" dirty="0" smtClean="0"/>
          </a:p>
          <a:p>
            <a:pPr lvl="1">
              <a:buBlip>
                <a:blip r:embed="rId3"/>
              </a:buBlip>
            </a:pPr>
            <a:endParaRPr lang="en-US" sz="1800" dirty="0" smtClean="0"/>
          </a:p>
          <a:p>
            <a:pPr lvl="1">
              <a:buBlip>
                <a:blip r:embed="rId3"/>
              </a:buBlip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Bluetooth Module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1"/>
            <a:ext cx="8001000" cy="1371600"/>
          </a:xfrm>
        </p:spPr>
        <p:txBody>
          <a:bodyPr/>
          <a:lstStyle/>
          <a:p>
            <a:endParaRPr lang="en-US" sz="2000" dirty="0" smtClean="0"/>
          </a:p>
          <a:p>
            <a:pPr lvl="1">
              <a:buBlip>
                <a:blip r:embed="rId2"/>
              </a:buBlip>
            </a:pPr>
            <a:r>
              <a:rPr lang="en-US" dirty="0" smtClean="0"/>
              <a:t>Supports many Bluetooth Profiles (SPP, DUN….)</a:t>
            </a:r>
          </a:p>
          <a:p>
            <a:pPr lvl="1">
              <a:buBlip>
                <a:blip r:embed="rId2"/>
              </a:buBlip>
            </a:pPr>
            <a:r>
              <a:rPr lang="en-US" dirty="0" smtClean="0"/>
              <a:t>Has a UART interface</a:t>
            </a:r>
          </a:p>
          <a:p>
            <a:pPr lvl="1">
              <a:buBlip>
                <a:blip r:embed="rId2"/>
              </a:buBlip>
            </a:pPr>
            <a:endParaRPr lang="en-US" dirty="0" smtClean="0"/>
          </a:p>
          <a:p>
            <a:pPr lvl="1">
              <a:buBlip>
                <a:blip r:embed="rId2"/>
              </a:buBlip>
            </a:pPr>
            <a:endParaRPr lang="en-US" sz="1600" dirty="0" smtClean="0"/>
          </a:p>
          <a:p>
            <a:pPr lvl="1">
              <a:buNone/>
            </a:pPr>
            <a:endParaRPr lang="en-US" dirty="0" smtClean="0"/>
          </a:p>
          <a:p>
            <a:pPr lvl="1">
              <a:buBlip>
                <a:blip r:embed="rId2"/>
              </a:buBlip>
            </a:pPr>
            <a:endParaRPr lang="en-US" sz="2800" dirty="0" smtClean="0"/>
          </a:p>
          <a:p>
            <a:pPr lvl="1">
              <a:buBlip>
                <a:blip r:embed="rId2"/>
              </a:buBlip>
            </a:pPr>
            <a:endParaRPr lang="en-US" sz="1800" dirty="0" smtClean="0"/>
          </a:p>
          <a:p>
            <a:pPr lvl="1">
              <a:buBlip>
                <a:blip r:embed="rId2"/>
              </a:buBlip>
            </a:pPr>
            <a:endParaRPr lang="en-US" dirty="0" smtClean="0"/>
          </a:p>
        </p:txBody>
      </p:sp>
      <p:pic>
        <p:nvPicPr>
          <p:cNvPr id="5" name="Picture 4" descr="project3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76400" y="3429000"/>
            <a:ext cx="5890028" cy="2790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les training presentation">
  <a:themeElements>
    <a:clrScheme name="Sales Training_final2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Sales Training_final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692150" marR="0" indent="-347663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70000"/>
          <a:buFont typeface="Wingdings" pitchFamily="2" charset="2"/>
          <a:buChar char="l"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692150" marR="0" indent="-347663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70000"/>
          <a:buFont typeface="Wingdings" pitchFamily="2" charset="2"/>
          <a:buChar char="l"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ales Training_final2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les Training_final2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Sales training presentation</Template>
  <TotalTime>201</TotalTime>
  <Words>151</Words>
  <Application>Microsoft Office PowerPoint</Application>
  <PresentationFormat>On-screen Show (4:3)</PresentationFormat>
  <Paragraphs>84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Sales training presentation</vt:lpstr>
      <vt:lpstr>MBRC Mobile Based Remote Control</vt:lpstr>
      <vt:lpstr>Introduction</vt:lpstr>
      <vt:lpstr>Introduction</vt:lpstr>
      <vt:lpstr>Project Parts</vt:lpstr>
      <vt:lpstr>PC Application</vt:lpstr>
      <vt:lpstr>TCP/IP Socket</vt:lpstr>
      <vt:lpstr>Mobile Features</vt:lpstr>
      <vt:lpstr>Mobile Application</vt:lpstr>
      <vt:lpstr>Bluetooth Module</vt:lpstr>
      <vt:lpstr>MCU Code</vt:lpstr>
      <vt:lpstr>MCU &amp; Robot Hardware</vt:lpstr>
      <vt:lpstr>Slide 12</vt:lpstr>
    </vt:vector>
  </TitlesOfParts>
  <Company>Ueh.vn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Training</dc:title>
  <dc:creator>Dương Đức Huy</dc:creator>
  <cp:lastModifiedBy>Salah</cp:lastModifiedBy>
  <cp:revision>23</cp:revision>
  <dcterms:created xsi:type="dcterms:W3CDTF">2009-03-17T01:24:51Z</dcterms:created>
  <dcterms:modified xsi:type="dcterms:W3CDTF">2011-05-24T22:26:09Z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TC012137211033</vt:lpwstr>
  </property>
</Properties>
</file>