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8" r:id="rId2"/>
    <p:sldId id="333" r:id="rId3"/>
    <p:sldId id="476" r:id="rId4"/>
    <p:sldId id="277" r:id="rId5"/>
    <p:sldId id="471" r:id="rId6"/>
    <p:sldId id="479" r:id="rId7"/>
    <p:sldId id="480" r:id="rId8"/>
    <p:sldId id="485" r:id="rId9"/>
    <p:sldId id="481" r:id="rId10"/>
    <p:sldId id="482" r:id="rId11"/>
    <p:sldId id="486" r:id="rId12"/>
    <p:sldId id="483" r:id="rId13"/>
    <p:sldId id="484" r:id="rId14"/>
    <p:sldId id="487" r:id="rId15"/>
    <p:sldId id="488" r:id="rId16"/>
    <p:sldId id="490" r:id="rId17"/>
    <p:sldId id="491" r:id="rId18"/>
    <p:sldId id="492" r:id="rId19"/>
    <p:sldId id="493" r:id="rId20"/>
    <p:sldId id="494" r:id="rId21"/>
    <p:sldId id="495" r:id="rId22"/>
    <p:sldId id="496" r:id="rId23"/>
    <p:sldId id="497" r:id="rId24"/>
    <p:sldId id="498" r:id="rId25"/>
    <p:sldId id="469" r:id="rId26"/>
    <p:sldId id="499" r:id="rId27"/>
    <p:sldId id="478" r:id="rId28"/>
    <p:sldId id="500" r:id="rId29"/>
    <p:sldId id="501" r:id="rId30"/>
    <p:sldId id="502" r:id="rId31"/>
    <p:sldId id="503" r:id="rId32"/>
    <p:sldId id="29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954C"/>
    <a:srgbClr val="F2B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7C64B-2B7F-421F-929C-359505B761DD}" type="datetimeFigureOut">
              <a:rPr lang="en-US" smtClean="0"/>
              <a:t>17-Jan-23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139019-850B-432F-9CC7-C6958E56AD6C}" type="slidenum">
              <a:rPr lang="en-US" smtClean="0"/>
              <a:t>‹#›</a:t>
            </a:fld>
            <a:endParaRPr lang="en-US"/>
          </a:p>
        </p:txBody>
      </p:sp>
    </p:spTree>
    <p:extLst>
      <p:ext uri="{BB962C8B-B14F-4D97-AF65-F5344CB8AC3E}">
        <p14:creationId xmlns:p14="http://schemas.microsoft.com/office/powerpoint/2010/main" val="3812201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pptmon.com/" TargetMode="External"/><Relationship Id="rId1" Type="http://schemas.openxmlformats.org/officeDocument/2006/relationships/slideMaster" Target="../slideMasters/slideMaster1.xml"/><Relationship Id="rId6" Type="http://schemas.openxmlformats.org/officeDocument/2006/relationships/hyperlink" Target="http://www.pptmon.com/" TargetMode="External"/><Relationship Id="rId5" Type="http://schemas.openxmlformats.org/officeDocument/2006/relationships/hyperlink" Target="https://pptmon.com/" TargetMode="Externa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BED44-0D55-47BF-DE01-1FFCD373C0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D8F69B-EECA-BCEC-0FA9-8FF4585A52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29191F-CB8E-B713-8E0B-173C97D3D1AE}"/>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415CAE78-13C2-F2C3-8AB0-79D5C19688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D7115E-58F8-834B-7F1D-AAE637BD4921}"/>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239211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7AAC4-9F0C-6AA3-B44E-DDCBFEF5CF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57779E0-960B-F5EF-2EA5-6E0D3CA22C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74CE05-7A87-B0CD-E0F9-3DA414927C1C}"/>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5038D96B-E59B-D2B3-DC27-5900A28C7E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97D3F5-FEF1-3321-6F55-416FD8B3CDBC}"/>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2873829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1DC334-668E-A4A4-1BDC-986368AA36A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E31E937-157D-4F09-415E-74694955BC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1DC775-446B-27DC-371E-44C4FAC4E68D}"/>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528DED92-7AAB-B65B-4D41-F9BE5C68D9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347BCA-7AEB-20D1-1D20-0B36936E965A}"/>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3918066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PPTMON slide">
    <p:spTree>
      <p:nvGrpSpPr>
        <p:cNvPr id="1" name=""/>
        <p:cNvGrpSpPr/>
        <p:nvPr/>
      </p:nvGrpSpPr>
      <p:grpSpPr>
        <a:xfrm>
          <a:off x="0" y="0"/>
          <a:ext cx="0" cy="0"/>
          <a:chOff x="0" y="0"/>
          <a:chExt cx="0" cy="0"/>
        </a:xfrm>
      </p:grpSpPr>
      <p:pic>
        <p:nvPicPr>
          <p:cNvPr id="6" name="Graphic 3">
            <a:hlinkClick r:id="rId2"/>
            <a:extLst>
              <a:ext uri="{FF2B5EF4-FFF2-40B4-BE49-F238E27FC236}">
                <a16:creationId xmlns:a16="http://schemas.microsoft.com/office/drawing/2014/main" id="{4C36242D-56FB-418D-8BA5-63905B449181}"/>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7" name="TextBox 6">
            <a:hlinkClick r:id="rId5"/>
            <a:extLst>
              <a:ext uri="{FF2B5EF4-FFF2-40B4-BE49-F238E27FC236}">
                <a16:creationId xmlns:a16="http://schemas.microsoft.com/office/drawing/2014/main" id="{393FDB3B-729E-4F76-8C92-068AD809E62F}"/>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pic>
        <p:nvPicPr>
          <p:cNvPr id="8" name="그림 7">
            <a:extLst>
              <a:ext uri="{FF2B5EF4-FFF2-40B4-BE49-F238E27FC236}">
                <a16:creationId xmlns:a16="http://schemas.microsoft.com/office/drawing/2014/main" id="{272158EC-325B-4091-8F01-5060667E55A9}"/>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52301" b="41287"/>
          <a:stretch/>
        </p:blipFill>
        <p:spPr>
          <a:xfrm>
            <a:off x="0" y="5423480"/>
            <a:ext cx="2310591" cy="1434520"/>
          </a:xfrm>
          <a:prstGeom prst="rect">
            <a:avLst/>
          </a:prstGeom>
        </p:spPr>
      </p:pic>
      <p:pic>
        <p:nvPicPr>
          <p:cNvPr id="9" name="그림 8">
            <a:extLst>
              <a:ext uri="{FF2B5EF4-FFF2-40B4-BE49-F238E27FC236}">
                <a16:creationId xmlns:a16="http://schemas.microsoft.com/office/drawing/2014/main" id="{B5AAE20B-9F06-4D07-B9E5-6C9A7F346F9E}"/>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1" r="35946" b="22754"/>
          <a:stretch/>
        </p:blipFill>
        <p:spPr>
          <a:xfrm flipV="1">
            <a:off x="9113768" y="0"/>
            <a:ext cx="3078232" cy="1872342"/>
          </a:xfrm>
          <a:prstGeom prst="rect">
            <a:avLst/>
          </a:prstGeom>
        </p:spPr>
      </p:pic>
    </p:spTree>
    <p:extLst>
      <p:ext uri="{BB962C8B-B14F-4D97-AF65-F5344CB8AC3E}">
        <p14:creationId xmlns:p14="http://schemas.microsoft.com/office/powerpoint/2010/main" val="28888177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5_PPTMON slide">
    <p:spTree>
      <p:nvGrpSpPr>
        <p:cNvPr id="1" name=""/>
        <p:cNvGrpSpPr/>
        <p:nvPr/>
      </p:nvGrpSpPr>
      <p:grpSpPr>
        <a:xfrm>
          <a:off x="0" y="0"/>
          <a:ext cx="0" cy="0"/>
          <a:chOff x="0" y="0"/>
          <a:chExt cx="0" cy="0"/>
        </a:xfrm>
      </p:grpSpPr>
      <p:pic>
        <p:nvPicPr>
          <p:cNvPr id="6" name="Graphic 3">
            <a:hlinkClick r:id="rId2"/>
            <a:extLst>
              <a:ext uri="{FF2B5EF4-FFF2-40B4-BE49-F238E27FC236}">
                <a16:creationId xmlns:a16="http://schemas.microsoft.com/office/drawing/2014/main" id="{4C36242D-56FB-418D-8BA5-63905B449181}"/>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7" name="TextBox 6">
            <a:hlinkClick r:id="rId5"/>
            <a:extLst>
              <a:ext uri="{FF2B5EF4-FFF2-40B4-BE49-F238E27FC236}">
                <a16:creationId xmlns:a16="http://schemas.microsoft.com/office/drawing/2014/main" id="{393FDB3B-729E-4F76-8C92-068AD809E62F}"/>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pic>
        <p:nvPicPr>
          <p:cNvPr id="4" name="그림 3">
            <a:extLst>
              <a:ext uri="{FF2B5EF4-FFF2-40B4-BE49-F238E27FC236}">
                <a16:creationId xmlns:a16="http://schemas.microsoft.com/office/drawing/2014/main" id="{DD9CC9F9-EB11-4EDD-8830-956CB2924EB3}"/>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b="37510"/>
          <a:stretch/>
        </p:blipFill>
        <p:spPr>
          <a:xfrm>
            <a:off x="0" y="4884551"/>
            <a:ext cx="1915886" cy="1973449"/>
          </a:xfrm>
          <a:prstGeom prst="rect">
            <a:avLst/>
          </a:prstGeom>
        </p:spPr>
      </p:pic>
      <p:pic>
        <p:nvPicPr>
          <p:cNvPr id="5" name="그림 4">
            <a:extLst>
              <a:ext uri="{FF2B5EF4-FFF2-40B4-BE49-F238E27FC236}">
                <a16:creationId xmlns:a16="http://schemas.microsoft.com/office/drawing/2014/main" id="{6DBCFFA1-3E74-4974-AAB6-17A544AD27B2}"/>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t="7462" r="14313"/>
          <a:stretch/>
        </p:blipFill>
        <p:spPr>
          <a:xfrm>
            <a:off x="10520978" y="0"/>
            <a:ext cx="1671022" cy="1349830"/>
          </a:xfrm>
          <a:prstGeom prst="rect">
            <a:avLst/>
          </a:prstGeom>
        </p:spPr>
      </p:pic>
      <p:sp>
        <p:nvSpPr>
          <p:cNvPr id="8" name="그림 개체 틀 11">
            <a:extLst>
              <a:ext uri="{FF2B5EF4-FFF2-40B4-BE49-F238E27FC236}">
                <a16:creationId xmlns:a16="http://schemas.microsoft.com/office/drawing/2014/main" id="{BD6EFCE8-8DC9-4168-BB8D-533B14FA609F}"/>
              </a:ext>
            </a:extLst>
          </p:cNvPr>
          <p:cNvSpPr>
            <a:spLocks noGrp="1"/>
          </p:cNvSpPr>
          <p:nvPr>
            <p:ph type="pic" sz="quarter" idx="10" hasCustomPrompt="1"/>
          </p:nvPr>
        </p:nvSpPr>
        <p:spPr>
          <a:xfrm>
            <a:off x="2048152" y="748842"/>
            <a:ext cx="2422446" cy="5256000"/>
          </a:xfrm>
          <a:prstGeom prst="roundRect">
            <a:avLst>
              <a:gd name="adj" fmla="val 14137"/>
            </a:avLst>
          </a:prstGeom>
          <a:pattFill prst="pct10">
            <a:fgClr>
              <a:schemeClr val="bg1">
                <a:lumMod val="75000"/>
              </a:schemeClr>
            </a:fgClr>
            <a:bgClr>
              <a:schemeClr val="bg1"/>
            </a:bgClr>
          </a:pattFill>
        </p:spPr>
        <p:txBody>
          <a:bodyPr tIns="1152000" anchor="ctr" anchorCtr="1"/>
          <a:lstStyle>
            <a:lvl1pPr marL="228600" marR="0" indent="-228600" algn="ctr" defTabSz="914400" rtl="0" eaLnBrk="1" fontAlgn="auto" latinLnBrk="1" hangingPunct="1">
              <a:lnSpc>
                <a:spcPct val="90000"/>
              </a:lnSpc>
              <a:spcBef>
                <a:spcPts val="1000"/>
              </a:spcBef>
              <a:spcAft>
                <a:spcPts val="0"/>
              </a:spcAft>
              <a:buClrTx/>
              <a:buSzTx/>
              <a:buFont typeface="Arial" panose="020B0604020202020204" pitchFamily="34" charset="0"/>
              <a:buChar char="•"/>
              <a:tabLst/>
              <a:defRPr sz="16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dirty="0"/>
              <a:t>Click icon to add picture</a:t>
            </a:r>
            <a:endParaRPr lang="ko-KR" altLang="en-US" dirty="0"/>
          </a:p>
        </p:txBody>
      </p:sp>
    </p:spTree>
    <p:extLst>
      <p:ext uri="{BB962C8B-B14F-4D97-AF65-F5344CB8AC3E}">
        <p14:creationId xmlns:p14="http://schemas.microsoft.com/office/powerpoint/2010/main" val="40363381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PPTMON slide">
    <p:spTree>
      <p:nvGrpSpPr>
        <p:cNvPr id="1" name=""/>
        <p:cNvGrpSpPr/>
        <p:nvPr/>
      </p:nvGrpSpPr>
      <p:grpSpPr>
        <a:xfrm>
          <a:off x="0" y="0"/>
          <a:ext cx="0" cy="0"/>
          <a:chOff x="0" y="0"/>
          <a:chExt cx="0" cy="0"/>
        </a:xfrm>
      </p:grpSpPr>
      <p:pic>
        <p:nvPicPr>
          <p:cNvPr id="6" name="Graphic 3">
            <a:hlinkClick r:id="rId2"/>
            <a:extLst>
              <a:ext uri="{FF2B5EF4-FFF2-40B4-BE49-F238E27FC236}">
                <a16:creationId xmlns:a16="http://schemas.microsoft.com/office/drawing/2014/main" id="{4C36242D-56FB-418D-8BA5-63905B449181}"/>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7" name="TextBox 6">
            <a:hlinkClick r:id="rId5"/>
            <a:extLst>
              <a:ext uri="{FF2B5EF4-FFF2-40B4-BE49-F238E27FC236}">
                <a16:creationId xmlns:a16="http://schemas.microsoft.com/office/drawing/2014/main" id="{393FDB3B-729E-4F76-8C92-068AD809E62F}"/>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pic>
        <p:nvPicPr>
          <p:cNvPr id="5" name="그림 4">
            <a:extLst>
              <a:ext uri="{FF2B5EF4-FFF2-40B4-BE49-F238E27FC236}">
                <a16:creationId xmlns:a16="http://schemas.microsoft.com/office/drawing/2014/main" id="{79285BAB-F350-4F88-978A-911826C92F40}"/>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39001" b="25796"/>
          <a:stretch/>
        </p:blipFill>
        <p:spPr>
          <a:xfrm>
            <a:off x="0" y="5672362"/>
            <a:ext cx="2495324" cy="1185638"/>
          </a:xfrm>
          <a:prstGeom prst="rect">
            <a:avLst/>
          </a:prstGeom>
        </p:spPr>
      </p:pic>
      <p:pic>
        <p:nvPicPr>
          <p:cNvPr id="8" name="그림 7">
            <a:extLst>
              <a:ext uri="{FF2B5EF4-FFF2-40B4-BE49-F238E27FC236}">
                <a16:creationId xmlns:a16="http://schemas.microsoft.com/office/drawing/2014/main" id="{27EC4FF3-D3AB-41B4-BF4D-DD5DC829E356}"/>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32287" r="50000"/>
          <a:stretch/>
        </p:blipFill>
        <p:spPr>
          <a:xfrm>
            <a:off x="9969436" y="0"/>
            <a:ext cx="2222564" cy="1175657"/>
          </a:xfrm>
          <a:prstGeom prst="rect">
            <a:avLst/>
          </a:prstGeom>
        </p:spPr>
      </p:pic>
      <p:sp>
        <p:nvSpPr>
          <p:cNvPr id="9" name="그림 개체 틀 4">
            <a:extLst>
              <a:ext uri="{FF2B5EF4-FFF2-40B4-BE49-F238E27FC236}">
                <a16:creationId xmlns:a16="http://schemas.microsoft.com/office/drawing/2014/main" id="{E2F063AD-0627-4D9B-8DA8-0203B22F8D90}"/>
              </a:ext>
            </a:extLst>
          </p:cNvPr>
          <p:cNvSpPr>
            <a:spLocks noGrp="1"/>
          </p:cNvSpPr>
          <p:nvPr>
            <p:ph type="pic" sz="quarter" idx="13" hasCustomPrompt="1"/>
          </p:nvPr>
        </p:nvSpPr>
        <p:spPr>
          <a:xfrm>
            <a:off x="4804534" y="1022360"/>
            <a:ext cx="2582933" cy="3644868"/>
          </a:xfrm>
          <a:prstGeom prst="roundRect">
            <a:avLst>
              <a:gd name="adj" fmla="val 6035"/>
            </a:avLst>
          </a:prstGeom>
          <a:pattFill prst="pct10">
            <a:fgClr>
              <a:schemeClr val="bg1">
                <a:lumMod val="75000"/>
              </a:schemeClr>
            </a:fgClr>
            <a:bgClr>
              <a:schemeClr val="bg1">
                <a:lumMod val="95000"/>
              </a:schemeClr>
            </a:bgClr>
          </a:pattFill>
        </p:spPr>
        <p:txBody>
          <a:bodyPr tIns="828000" anchor="ctr" anchorCtr="1"/>
          <a:lstStyle>
            <a:lvl1pPr marL="0" indent="0">
              <a:buNone/>
              <a:defRPr sz="1400"/>
            </a:lvl1pPr>
          </a:lstStyle>
          <a:p>
            <a:r>
              <a:rPr lang="en-US" altLang="ko-KR" dirty="0"/>
              <a:t>Click icon to add picture</a:t>
            </a:r>
            <a:endParaRPr lang="ko-KR" altLang="en-US" dirty="0"/>
          </a:p>
        </p:txBody>
      </p:sp>
      <p:sp>
        <p:nvSpPr>
          <p:cNvPr id="10" name="그림 개체 틀 4">
            <a:extLst>
              <a:ext uri="{FF2B5EF4-FFF2-40B4-BE49-F238E27FC236}">
                <a16:creationId xmlns:a16="http://schemas.microsoft.com/office/drawing/2014/main" id="{5F542EF1-2996-40AE-8907-7DC2342684F7}"/>
              </a:ext>
            </a:extLst>
          </p:cNvPr>
          <p:cNvSpPr>
            <a:spLocks noGrp="1"/>
          </p:cNvSpPr>
          <p:nvPr>
            <p:ph type="pic" sz="quarter" idx="14" hasCustomPrompt="1"/>
          </p:nvPr>
        </p:nvSpPr>
        <p:spPr>
          <a:xfrm>
            <a:off x="1247858" y="1022360"/>
            <a:ext cx="2582933" cy="3644868"/>
          </a:xfrm>
          <a:prstGeom prst="roundRect">
            <a:avLst>
              <a:gd name="adj" fmla="val 6035"/>
            </a:avLst>
          </a:prstGeom>
          <a:pattFill prst="pct10">
            <a:fgClr>
              <a:schemeClr val="bg1">
                <a:lumMod val="75000"/>
              </a:schemeClr>
            </a:fgClr>
            <a:bgClr>
              <a:schemeClr val="bg1">
                <a:lumMod val="95000"/>
              </a:schemeClr>
            </a:bgClr>
          </a:pattFill>
        </p:spPr>
        <p:txBody>
          <a:bodyPr tIns="828000" anchor="ctr" anchorCtr="1"/>
          <a:lstStyle>
            <a:lvl1pPr marL="0" indent="0">
              <a:buNone/>
              <a:defRPr sz="1400"/>
            </a:lvl1pPr>
          </a:lstStyle>
          <a:p>
            <a:r>
              <a:rPr lang="en-US" altLang="ko-KR" dirty="0"/>
              <a:t>Click icon to add picture</a:t>
            </a:r>
            <a:endParaRPr lang="ko-KR" altLang="en-US" dirty="0"/>
          </a:p>
        </p:txBody>
      </p:sp>
      <p:sp>
        <p:nvSpPr>
          <p:cNvPr id="11" name="그림 개체 틀 4">
            <a:extLst>
              <a:ext uri="{FF2B5EF4-FFF2-40B4-BE49-F238E27FC236}">
                <a16:creationId xmlns:a16="http://schemas.microsoft.com/office/drawing/2014/main" id="{72D8D068-3476-4DCB-B830-AD9CE4A57018}"/>
              </a:ext>
            </a:extLst>
          </p:cNvPr>
          <p:cNvSpPr>
            <a:spLocks noGrp="1"/>
          </p:cNvSpPr>
          <p:nvPr>
            <p:ph type="pic" sz="quarter" idx="15" hasCustomPrompt="1"/>
          </p:nvPr>
        </p:nvSpPr>
        <p:spPr>
          <a:xfrm>
            <a:off x="8361209" y="1022360"/>
            <a:ext cx="2582933" cy="3644868"/>
          </a:xfrm>
          <a:prstGeom prst="roundRect">
            <a:avLst>
              <a:gd name="adj" fmla="val 6035"/>
            </a:avLst>
          </a:prstGeom>
          <a:pattFill prst="pct10">
            <a:fgClr>
              <a:schemeClr val="bg1">
                <a:lumMod val="75000"/>
              </a:schemeClr>
            </a:fgClr>
            <a:bgClr>
              <a:schemeClr val="bg1">
                <a:lumMod val="95000"/>
              </a:schemeClr>
            </a:bgClr>
          </a:pattFill>
        </p:spPr>
        <p:txBody>
          <a:bodyPr tIns="828000" anchor="ctr" anchorCtr="1"/>
          <a:lstStyle>
            <a:lvl1pPr marL="0" indent="0">
              <a:buNone/>
              <a:defRPr sz="1400"/>
            </a:lvl1pPr>
          </a:lstStyle>
          <a:p>
            <a:r>
              <a:rPr lang="en-US" altLang="ko-KR" dirty="0"/>
              <a:t>Click icon to add picture</a:t>
            </a:r>
            <a:endParaRPr lang="ko-KR" altLang="en-US" dirty="0"/>
          </a:p>
        </p:txBody>
      </p:sp>
    </p:spTree>
    <p:extLst>
      <p:ext uri="{BB962C8B-B14F-4D97-AF65-F5344CB8AC3E}">
        <p14:creationId xmlns:p14="http://schemas.microsoft.com/office/powerpoint/2010/main" val="32015476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PPTMON title">
    <p:spTree>
      <p:nvGrpSpPr>
        <p:cNvPr id="1" name=""/>
        <p:cNvGrpSpPr/>
        <p:nvPr/>
      </p:nvGrpSpPr>
      <p:grpSpPr>
        <a:xfrm>
          <a:off x="0" y="0"/>
          <a:ext cx="0" cy="0"/>
          <a:chOff x="0" y="0"/>
          <a:chExt cx="0" cy="0"/>
        </a:xfrm>
      </p:grpSpPr>
      <p:pic>
        <p:nvPicPr>
          <p:cNvPr id="5" name="Graphic 3">
            <a:hlinkClick r:id="rId2"/>
            <a:extLst>
              <a:ext uri="{FF2B5EF4-FFF2-40B4-BE49-F238E27FC236}">
                <a16:creationId xmlns:a16="http://schemas.microsoft.com/office/drawing/2014/main" id="{BC25E57B-ADB4-42A6-BFF6-25417C95AFAB}"/>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6" name="TextBox 5">
            <a:hlinkClick r:id="rId5"/>
            <a:extLst>
              <a:ext uri="{FF2B5EF4-FFF2-40B4-BE49-F238E27FC236}">
                <a16:creationId xmlns:a16="http://schemas.microsoft.com/office/drawing/2014/main" id="{2D9E64D2-7275-48CC-A21D-A128DA2B1B79}"/>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sp>
        <p:nvSpPr>
          <p:cNvPr id="22" name="그림 개체 틀 4">
            <a:extLst>
              <a:ext uri="{FF2B5EF4-FFF2-40B4-BE49-F238E27FC236}">
                <a16:creationId xmlns:a16="http://schemas.microsoft.com/office/drawing/2014/main" id="{3B9561CA-503B-4414-8E71-6535D6097678}"/>
              </a:ext>
            </a:extLst>
          </p:cNvPr>
          <p:cNvSpPr>
            <a:spLocks noGrp="1"/>
          </p:cNvSpPr>
          <p:nvPr>
            <p:ph type="pic" sz="quarter" idx="10" hasCustomPrompt="1"/>
          </p:nvPr>
        </p:nvSpPr>
        <p:spPr>
          <a:xfrm>
            <a:off x="0" y="0"/>
            <a:ext cx="6096000" cy="6858000"/>
          </a:xfrm>
          <a:prstGeom prst="rect">
            <a:avLst/>
          </a:prstGeom>
          <a:pattFill prst="pct10">
            <a:fgClr>
              <a:schemeClr val="bg1">
                <a:lumMod val="75000"/>
              </a:schemeClr>
            </a:fgClr>
            <a:bgClr>
              <a:schemeClr val="bg1">
                <a:lumMod val="95000"/>
              </a:schemeClr>
            </a:bgClr>
          </a:pattFill>
        </p:spPr>
        <p:txBody>
          <a:bodyPr tIns="828000" anchor="ctr" anchorCtr="1"/>
          <a:lstStyle>
            <a:lvl1pPr marL="0" indent="0">
              <a:buNone/>
              <a:defRPr sz="1600"/>
            </a:lvl1pPr>
          </a:lstStyle>
          <a:p>
            <a:r>
              <a:rPr lang="en-US" altLang="ko-KR" dirty="0"/>
              <a:t>Click icon to add picture</a:t>
            </a:r>
            <a:endParaRPr lang="ko-KR" altLang="en-US" dirty="0"/>
          </a:p>
        </p:txBody>
      </p:sp>
      <p:pic>
        <p:nvPicPr>
          <p:cNvPr id="45" name="그림 44">
            <a:extLst>
              <a:ext uri="{FF2B5EF4-FFF2-40B4-BE49-F238E27FC236}">
                <a16:creationId xmlns:a16="http://schemas.microsoft.com/office/drawing/2014/main" id="{80982BDE-062A-4F4D-A775-BCECF18422D5}"/>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12549" r="6748"/>
          <a:stretch/>
        </p:blipFill>
        <p:spPr>
          <a:xfrm>
            <a:off x="10663040" y="0"/>
            <a:ext cx="1528960" cy="2467429"/>
          </a:xfrm>
          <a:prstGeom prst="rect">
            <a:avLst/>
          </a:prstGeom>
        </p:spPr>
      </p:pic>
    </p:spTree>
    <p:extLst>
      <p:ext uri="{BB962C8B-B14F-4D97-AF65-F5344CB8AC3E}">
        <p14:creationId xmlns:p14="http://schemas.microsoft.com/office/powerpoint/2010/main" val="1870321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PPTMON slide">
    <p:spTree>
      <p:nvGrpSpPr>
        <p:cNvPr id="1" name=""/>
        <p:cNvGrpSpPr/>
        <p:nvPr/>
      </p:nvGrpSpPr>
      <p:grpSpPr>
        <a:xfrm>
          <a:off x="0" y="0"/>
          <a:ext cx="0" cy="0"/>
          <a:chOff x="0" y="0"/>
          <a:chExt cx="0" cy="0"/>
        </a:xfrm>
      </p:grpSpPr>
      <p:pic>
        <p:nvPicPr>
          <p:cNvPr id="6" name="Graphic 3">
            <a:hlinkClick r:id="rId2"/>
            <a:extLst>
              <a:ext uri="{FF2B5EF4-FFF2-40B4-BE49-F238E27FC236}">
                <a16:creationId xmlns:a16="http://schemas.microsoft.com/office/drawing/2014/main" id="{4C36242D-56FB-418D-8BA5-63905B449181}"/>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7" name="TextBox 6">
            <a:hlinkClick r:id="rId5"/>
            <a:extLst>
              <a:ext uri="{FF2B5EF4-FFF2-40B4-BE49-F238E27FC236}">
                <a16:creationId xmlns:a16="http://schemas.microsoft.com/office/drawing/2014/main" id="{393FDB3B-729E-4F76-8C92-068AD809E62F}"/>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pic>
        <p:nvPicPr>
          <p:cNvPr id="4" name="그림 3">
            <a:extLst>
              <a:ext uri="{FF2B5EF4-FFF2-40B4-BE49-F238E27FC236}">
                <a16:creationId xmlns:a16="http://schemas.microsoft.com/office/drawing/2014/main" id="{56AA13B4-6D58-4221-8A85-F9646257B0F4}"/>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14671" r="5336"/>
          <a:stretch/>
        </p:blipFill>
        <p:spPr>
          <a:xfrm>
            <a:off x="10856687" y="-1"/>
            <a:ext cx="1335314" cy="2071257"/>
          </a:xfrm>
          <a:prstGeom prst="rect">
            <a:avLst/>
          </a:prstGeom>
        </p:spPr>
      </p:pic>
      <p:pic>
        <p:nvPicPr>
          <p:cNvPr id="5" name="그림 4">
            <a:extLst>
              <a:ext uri="{FF2B5EF4-FFF2-40B4-BE49-F238E27FC236}">
                <a16:creationId xmlns:a16="http://schemas.microsoft.com/office/drawing/2014/main" id="{8459608C-2DCC-4FD2-AEED-203743EA307D}"/>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b="33139"/>
          <a:stretch/>
        </p:blipFill>
        <p:spPr>
          <a:xfrm>
            <a:off x="-1" y="4644571"/>
            <a:ext cx="2023095" cy="2213429"/>
          </a:xfrm>
          <a:prstGeom prst="rect">
            <a:avLst/>
          </a:prstGeom>
        </p:spPr>
      </p:pic>
      <p:sp>
        <p:nvSpPr>
          <p:cNvPr id="8" name="그림 개체 틀 8">
            <a:extLst>
              <a:ext uri="{FF2B5EF4-FFF2-40B4-BE49-F238E27FC236}">
                <a16:creationId xmlns:a16="http://schemas.microsoft.com/office/drawing/2014/main" id="{32451FE9-4F19-4737-9883-6840EDECD77B}"/>
              </a:ext>
            </a:extLst>
          </p:cNvPr>
          <p:cNvSpPr>
            <a:spLocks noGrp="1"/>
          </p:cNvSpPr>
          <p:nvPr>
            <p:ph type="pic" sz="quarter" idx="10" hasCustomPrompt="1"/>
          </p:nvPr>
        </p:nvSpPr>
        <p:spPr>
          <a:xfrm>
            <a:off x="1796206" y="1325444"/>
            <a:ext cx="5209432" cy="3222744"/>
          </a:xfrm>
          <a:prstGeom prst="rect">
            <a:avLst/>
          </a:prstGeom>
          <a:pattFill prst="pct10">
            <a:fgClr>
              <a:schemeClr val="bg1">
                <a:lumMod val="75000"/>
              </a:schemeClr>
            </a:fgClr>
            <a:bgClr>
              <a:schemeClr val="bg1"/>
            </a:bgClr>
          </a:pattFill>
        </p:spPr>
        <p:txBody>
          <a:bodyPr tIns="1152000" anchor="ctr" anchorCtr="1"/>
          <a:lstStyle>
            <a:lvl1pPr>
              <a:defRPr lang="ko-KR" altLang="en-US" sz="1600" dirty="0"/>
            </a:lvl1pPr>
          </a:lstStyle>
          <a:p>
            <a:pPr marR="0" lvl="0" fontAlgn="auto">
              <a:spcAft>
                <a:spcPts val="0"/>
              </a:spcAft>
              <a:buClrTx/>
              <a:buSzTx/>
              <a:tabLst/>
            </a:pPr>
            <a:r>
              <a:rPr lang="en-US" altLang="ko-KR" dirty="0"/>
              <a:t>Click icon to add picture</a:t>
            </a:r>
            <a:endParaRPr lang="ko-KR" altLang="en-US" dirty="0"/>
          </a:p>
        </p:txBody>
      </p:sp>
    </p:spTree>
    <p:extLst>
      <p:ext uri="{BB962C8B-B14F-4D97-AF65-F5344CB8AC3E}">
        <p14:creationId xmlns:p14="http://schemas.microsoft.com/office/powerpoint/2010/main" val="25387625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PPTMON slide">
    <p:spTree>
      <p:nvGrpSpPr>
        <p:cNvPr id="1" name=""/>
        <p:cNvGrpSpPr/>
        <p:nvPr/>
      </p:nvGrpSpPr>
      <p:grpSpPr>
        <a:xfrm>
          <a:off x="0" y="0"/>
          <a:ext cx="0" cy="0"/>
          <a:chOff x="0" y="0"/>
          <a:chExt cx="0" cy="0"/>
        </a:xfrm>
      </p:grpSpPr>
      <p:pic>
        <p:nvPicPr>
          <p:cNvPr id="6" name="Graphic 3">
            <a:hlinkClick r:id="rId2"/>
            <a:extLst>
              <a:ext uri="{FF2B5EF4-FFF2-40B4-BE49-F238E27FC236}">
                <a16:creationId xmlns:a16="http://schemas.microsoft.com/office/drawing/2014/main" id="{4C36242D-56FB-418D-8BA5-63905B449181}"/>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29909"/>
          <a:stretch/>
        </p:blipFill>
        <p:spPr>
          <a:xfrm>
            <a:off x="6024563" y="7063924"/>
            <a:ext cx="1732461" cy="190500"/>
          </a:xfrm>
          <a:prstGeom prst="rect">
            <a:avLst/>
          </a:prstGeom>
        </p:spPr>
      </p:pic>
      <p:sp>
        <p:nvSpPr>
          <p:cNvPr id="7" name="TextBox 6">
            <a:hlinkClick r:id="rId5"/>
            <a:extLst>
              <a:ext uri="{FF2B5EF4-FFF2-40B4-BE49-F238E27FC236}">
                <a16:creationId xmlns:a16="http://schemas.microsoft.com/office/drawing/2014/main" id="{393FDB3B-729E-4F76-8C92-068AD809E62F}"/>
              </a:ext>
            </a:extLst>
          </p:cNvPr>
          <p:cNvSpPr txBox="1"/>
          <p:nvPr userDrawn="1"/>
        </p:nvSpPr>
        <p:spPr>
          <a:xfrm>
            <a:off x="4434976" y="7063924"/>
            <a:ext cx="2690631" cy="246221"/>
          </a:xfrm>
          <a:prstGeom prst="rect">
            <a:avLst/>
          </a:prstGeom>
          <a:noFill/>
        </p:spPr>
        <p:txBody>
          <a:bodyPr wrap="square" rtlCol="0">
            <a:spAutoFit/>
          </a:bodyPr>
          <a:lstStyle/>
          <a:p>
            <a:r>
              <a:rPr lang="en-US" altLang="ko-KR" sz="1000" u="none" dirty="0">
                <a:latin typeface="Arial" panose="020B0604020202020204" pitchFamily="34" charset="0"/>
                <a:cs typeface="Arial" panose="020B0604020202020204" pitchFamily="34" charset="0"/>
                <a:hlinkClick r:id="rId6"/>
              </a:rPr>
              <a:t>Presentation template by</a:t>
            </a:r>
            <a:endParaRPr lang="ko-KR" altLang="en-US" sz="1000" u="none" dirty="0">
              <a:latin typeface="Arial" panose="020B0604020202020204" pitchFamily="34" charset="0"/>
              <a:cs typeface="Arial" panose="020B0604020202020204" pitchFamily="34" charset="0"/>
            </a:endParaRPr>
          </a:p>
        </p:txBody>
      </p:sp>
      <p:pic>
        <p:nvPicPr>
          <p:cNvPr id="8" name="그림 7">
            <a:extLst>
              <a:ext uri="{FF2B5EF4-FFF2-40B4-BE49-F238E27FC236}">
                <a16:creationId xmlns:a16="http://schemas.microsoft.com/office/drawing/2014/main" id="{272158EC-325B-4091-8F01-5060667E55A9}"/>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52301" b="41287"/>
          <a:stretch/>
        </p:blipFill>
        <p:spPr>
          <a:xfrm flipH="1">
            <a:off x="9881409" y="5423480"/>
            <a:ext cx="2310591" cy="1434520"/>
          </a:xfrm>
          <a:prstGeom prst="rect">
            <a:avLst/>
          </a:prstGeom>
        </p:spPr>
      </p:pic>
      <p:sp>
        <p:nvSpPr>
          <p:cNvPr id="10" name="그림 개체 틀 4">
            <a:extLst>
              <a:ext uri="{FF2B5EF4-FFF2-40B4-BE49-F238E27FC236}">
                <a16:creationId xmlns:a16="http://schemas.microsoft.com/office/drawing/2014/main" id="{A92AC1A2-B5BF-4185-BC5A-CEBC66605832}"/>
              </a:ext>
            </a:extLst>
          </p:cNvPr>
          <p:cNvSpPr>
            <a:spLocks noGrp="1"/>
          </p:cNvSpPr>
          <p:nvPr userDrawn="1">
            <p:ph type="pic" sz="quarter" idx="10" hasCustomPrompt="1"/>
          </p:nvPr>
        </p:nvSpPr>
        <p:spPr>
          <a:xfrm>
            <a:off x="1008357" y="1512662"/>
            <a:ext cx="4857162" cy="2247122"/>
          </a:xfrm>
          <a:prstGeom prst="roundRect">
            <a:avLst>
              <a:gd name="adj" fmla="val 9320"/>
            </a:avLst>
          </a:prstGeom>
          <a:pattFill prst="pct10">
            <a:fgClr>
              <a:schemeClr val="bg1">
                <a:lumMod val="75000"/>
              </a:schemeClr>
            </a:fgClr>
            <a:bgClr>
              <a:schemeClr val="bg1">
                <a:lumMod val="95000"/>
              </a:schemeClr>
            </a:bgClr>
          </a:pattFill>
        </p:spPr>
        <p:txBody>
          <a:bodyPr bIns="432000" anchor="b" anchorCtr="1"/>
          <a:lstStyle>
            <a:lvl1pPr marL="0" marR="0" indent="0" algn="ctr" defTabSz="914400" rtl="0" eaLnBrk="1" fontAlgn="auto" latinLnBrk="1" hangingPunct="1">
              <a:lnSpc>
                <a:spcPct val="90000"/>
              </a:lnSpc>
              <a:spcBef>
                <a:spcPts val="1000"/>
              </a:spcBef>
              <a:spcAft>
                <a:spcPts val="0"/>
              </a:spcAft>
              <a:buClrTx/>
              <a:buSzTx/>
              <a:buFont typeface="Arial" panose="020B0604020202020204" pitchFamily="34" charset="0"/>
              <a:buNone/>
              <a:tabLst/>
              <a:defRPr sz="16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dirty="0"/>
              <a:t>Click icon to add picture</a:t>
            </a:r>
            <a:endParaRPr lang="ko-KR" altLang="en-US" dirty="0"/>
          </a:p>
        </p:txBody>
      </p:sp>
      <p:sp>
        <p:nvSpPr>
          <p:cNvPr id="11" name="그림 개체 틀 4">
            <a:extLst>
              <a:ext uri="{FF2B5EF4-FFF2-40B4-BE49-F238E27FC236}">
                <a16:creationId xmlns:a16="http://schemas.microsoft.com/office/drawing/2014/main" id="{1F733648-DD2F-4A81-A8E9-5FF93ACD4F5C}"/>
              </a:ext>
            </a:extLst>
          </p:cNvPr>
          <p:cNvSpPr>
            <a:spLocks noGrp="1"/>
          </p:cNvSpPr>
          <p:nvPr userDrawn="1">
            <p:ph type="pic" sz="quarter" idx="12" hasCustomPrompt="1"/>
          </p:nvPr>
        </p:nvSpPr>
        <p:spPr>
          <a:xfrm>
            <a:off x="6326483" y="1512662"/>
            <a:ext cx="4857162" cy="2247122"/>
          </a:xfrm>
          <a:prstGeom prst="roundRect">
            <a:avLst>
              <a:gd name="adj" fmla="val 9320"/>
            </a:avLst>
          </a:prstGeom>
          <a:pattFill prst="pct10">
            <a:fgClr>
              <a:schemeClr val="bg1">
                <a:lumMod val="75000"/>
              </a:schemeClr>
            </a:fgClr>
            <a:bgClr>
              <a:schemeClr val="bg1">
                <a:lumMod val="95000"/>
              </a:schemeClr>
            </a:bgClr>
          </a:pattFill>
        </p:spPr>
        <p:txBody>
          <a:bodyPr bIns="432000" anchor="b" anchorCtr="1"/>
          <a:lstStyle>
            <a:lvl1pPr marL="0" marR="0" indent="0" algn="ctr" defTabSz="914400" rtl="0" eaLnBrk="1" fontAlgn="auto" latinLnBrk="1" hangingPunct="1">
              <a:lnSpc>
                <a:spcPct val="90000"/>
              </a:lnSpc>
              <a:spcBef>
                <a:spcPts val="1000"/>
              </a:spcBef>
              <a:spcAft>
                <a:spcPts val="0"/>
              </a:spcAft>
              <a:buClrTx/>
              <a:buSzTx/>
              <a:buFont typeface="Arial" panose="020B0604020202020204" pitchFamily="34" charset="0"/>
              <a:buNone/>
              <a:tabLst/>
              <a:defRPr sz="16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dirty="0"/>
              <a:t>Click icon to add picture</a:t>
            </a:r>
            <a:endParaRPr lang="ko-KR" altLang="en-US" dirty="0"/>
          </a:p>
        </p:txBody>
      </p:sp>
    </p:spTree>
    <p:extLst>
      <p:ext uri="{BB962C8B-B14F-4D97-AF65-F5344CB8AC3E}">
        <p14:creationId xmlns:p14="http://schemas.microsoft.com/office/powerpoint/2010/main" val="29714177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C7BBE-74D9-6230-E5EE-907572FAFA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565D5B-310C-30A7-F0AD-58286F0547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28ABBE-29B6-7552-6FCF-458A6898A644}"/>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8BA98420-62DA-0EFC-A198-4C08E23FC9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17B5D6-6475-DCEC-5F62-3D086F7427E3}"/>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302891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B4E4A-24F0-53FC-1AE9-D320D1C42C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04726C0-CC91-3E07-69FA-DAA1CC608D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A4EABA-D61C-1EE8-FB5E-CB6424C0824B}"/>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3FA3F20E-555F-977D-FDF5-422FF8CA0F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0DEEF-DFA8-7F5E-1C71-19213748AC58}"/>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3147291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ACD7C-D688-2AC3-5B4A-126825737D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DDEAAA-5698-395F-0EA9-50BA9A3E895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B73AC4-F018-8EAC-D811-BA7C6A9D34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42D096-C4FE-6A41-8272-04EB0DCF9CD2}"/>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6" name="Footer Placeholder 5">
            <a:extLst>
              <a:ext uri="{FF2B5EF4-FFF2-40B4-BE49-F238E27FC236}">
                <a16:creationId xmlns:a16="http://schemas.microsoft.com/office/drawing/2014/main" id="{20EA914C-15B6-8843-1FF7-C310B212D2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45F32E-3F50-418F-107F-035A6DBCFB49}"/>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189628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4C938-BBE4-2A5B-E852-ADE1175215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D9F2BA-6CEB-235A-C1A4-3A1E997637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5105D3-0398-2CED-A979-95D73172777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27519F8-1605-9782-604A-7C6EB51F97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1FAC71-E4CD-147F-1CE7-5794970379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AFC8B6C-C36E-703A-2E90-21B8FAAD418E}"/>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8" name="Footer Placeholder 7">
            <a:extLst>
              <a:ext uri="{FF2B5EF4-FFF2-40B4-BE49-F238E27FC236}">
                <a16:creationId xmlns:a16="http://schemas.microsoft.com/office/drawing/2014/main" id="{681DFB96-B090-2D6C-77D7-2F41EFCC1B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9A5367-F83A-9DD6-21DB-BE746003446A}"/>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62856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5B75D-EE17-5C70-2A19-65B4C2C3F4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D8866E-C0E6-5BFD-D621-5F0EC96DFBC1}"/>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4" name="Footer Placeholder 3">
            <a:extLst>
              <a:ext uri="{FF2B5EF4-FFF2-40B4-BE49-F238E27FC236}">
                <a16:creationId xmlns:a16="http://schemas.microsoft.com/office/drawing/2014/main" id="{27F7256B-94B7-F7D4-C1A7-48B99AE18D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35FAE9-CCDC-0979-5324-C00753F4D42D}"/>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4287985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A27058-C3FF-B020-A495-1E6942B3B739}"/>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3" name="Footer Placeholder 2">
            <a:extLst>
              <a:ext uri="{FF2B5EF4-FFF2-40B4-BE49-F238E27FC236}">
                <a16:creationId xmlns:a16="http://schemas.microsoft.com/office/drawing/2014/main" id="{DCBE2CB7-2A43-28E9-3040-D7F739ADEA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6538D7-A94B-C1F6-33F2-C608627DD9E3}"/>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333494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035B1-5A9B-A9C4-A50C-3673FD843E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2575BF-43E7-D274-B9C0-5AAACAFFCC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6C8A88-7004-72F2-F8DF-A842966BAD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763B16-8904-CDD0-E549-18D2E841C10A}"/>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6" name="Footer Placeholder 5">
            <a:extLst>
              <a:ext uri="{FF2B5EF4-FFF2-40B4-BE49-F238E27FC236}">
                <a16:creationId xmlns:a16="http://schemas.microsoft.com/office/drawing/2014/main" id="{E60DD4FC-B992-0CA8-AD6A-A288D69A5D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01257D-F553-01FC-5F87-3B5CAB93073B}"/>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363659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AF3B7-E905-15E7-BA52-0765234542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31DD68-7246-A802-F941-C081F2F124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DF41FB-0916-5EFE-E1BB-96A8805EB6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7A1DCE-FFF6-954C-3433-7B0867F6FBF0}"/>
              </a:ext>
            </a:extLst>
          </p:cNvPr>
          <p:cNvSpPr>
            <a:spLocks noGrp="1"/>
          </p:cNvSpPr>
          <p:nvPr>
            <p:ph type="dt" sz="half" idx="10"/>
          </p:nvPr>
        </p:nvSpPr>
        <p:spPr/>
        <p:txBody>
          <a:bodyPr/>
          <a:lstStyle/>
          <a:p>
            <a:fld id="{8D7104C6-D3F2-4A5A-9A09-45711A4A6115}" type="datetimeFigureOut">
              <a:rPr lang="en-US" smtClean="0"/>
              <a:t>17-Jan-23</a:t>
            </a:fld>
            <a:endParaRPr lang="en-US"/>
          </a:p>
        </p:txBody>
      </p:sp>
      <p:sp>
        <p:nvSpPr>
          <p:cNvPr id="6" name="Footer Placeholder 5">
            <a:extLst>
              <a:ext uri="{FF2B5EF4-FFF2-40B4-BE49-F238E27FC236}">
                <a16:creationId xmlns:a16="http://schemas.microsoft.com/office/drawing/2014/main" id="{507B6D4E-AC08-FB3F-2C5D-37665098BE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57F824-305A-E57E-056F-F0ADA98D3A71}"/>
              </a:ext>
            </a:extLst>
          </p:cNvPr>
          <p:cNvSpPr>
            <a:spLocks noGrp="1"/>
          </p:cNvSpPr>
          <p:nvPr>
            <p:ph type="sldNum" sz="quarter" idx="12"/>
          </p:nvPr>
        </p:nvSpPr>
        <p:spPr/>
        <p:txBody>
          <a:bodyPr/>
          <a:lstStyle/>
          <a:p>
            <a:fld id="{A9D51C80-0BBB-412B-B2E9-539E7C9B9E64}" type="slidenum">
              <a:rPr lang="en-US" smtClean="0"/>
              <a:t>‹#›</a:t>
            </a:fld>
            <a:endParaRPr lang="en-US"/>
          </a:p>
        </p:txBody>
      </p:sp>
    </p:spTree>
    <p:extLst>
      <p:ext uri="{BB962C8B-B14F-4D97-AF65-F5344CB8AC3E}">
        <p14:creationId xmlns:p14="http://schemas.microsoft.com/office/powerpoint/2010/main" val="446856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8D2FF9-43E0-E201-A689-679CD9DB52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24D2B8-4231-1A5C-7307-07BD6DC2E1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08B02E-335E-B5DB-140F-5715EA00AA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7104C6-D3F2-4A5A-9A09-45711A4A6115}" type="datetimeFigureOut">
              <a:rPr lang="en-US" smtClean="0"/>
              <a:t>17-Jan-23</a:t>
            </a:fld>
            <a:endParaRPr lang="en-US"/>
          </a:p>
        </p:txBody>
      </p:sp>
      <p:sp>
        <p:nvSpPr>
          <p:cNvPr id="5" name="Footer Placeholder 4">
            <a:extLst>
              <a:ext uri="{FF2B5EF4-FFF2-40B4-BE49-F238E27FC236}">
                <a16:creationId xmlns:a16="http://schemas.microsoft.com/office/drawing/2014/main" id="{50AD7F70-B567-930B-2070-3E0AD1BDA9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1A829F-59ED-4630-7211-E2AC75DB61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D51C80-0BBB-412B-B2E9-539E7C9B9E64}" type="slidenum">
              <a:rPr lang="en-US" smtClean="0"/>
              <a:t>‹#›</a:t>
            </a:fld>
            <a:endParaRPr lang="en-US"/>
          </a:p>
        </p:txBody>
      </p:sp>
    </p:spTree>
    <p:extLst>
      <p:ext uri="{BB962C8B-B14F-4D97-AF65-F5344CB8AC3E}">
        <p14:creationId xmlns:p14="http://schemas.microsoft.com/office/powerpoint/2010/main" val="19064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7" r:id="rId12"/>
    <p:sldLayoutId id="2147483688" r:id="rId13"/>
    <p:sldLayoutId id="2147483689" r:id="rId14"/>
    <p:sldLayoutId id="2147483690" r:id="rId15"/>
    <p:sldLayoutId id="2147483691" r:id="rId16"/>
    <p:sldLayoutId id="2147483692"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4.xml"/><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4.xml"/><Relationship Id="rId4" Type="http://schemas.openxmlformats.org/officeDocument/2006/relationships/image" Target="../media/image27.jpg"/></Relationships>
</file>

<file path=ppt/slides/_rels/slide1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14.xml"/><Relationship Id="rId4" Type="http://schemas.openxmlformats.org/officeDocument/2006/relationships/image" Target="../media/image30.jp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3.xml"/><Relationship Id="rId5" Type="http://schemas.openxmlformats.org/officeDocument/2006/relationships/image" Target="../media/image32.jpg"/><Relationship Id="rId4" Type="http://schemas.openxmlformats.org/officeDocument/2006/relationships/image" Target="../media/image3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33.jpg"/></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14.xml"/><Relationship Id="rId4" Type="http://schemas.openxmlformats.org/officeDocument/2006/relationships/image" Target="../media/image4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3.xml"/><Relationship Id="rId5" Type="http://schemas.openxmlformats.org/officeDocument/2006/relationships/image" Target="../media/image42.png"/><Relationship Id="rId4" Type="http://schemas.openxmlformats.org/officeDocument/2006/relationships/image" Target="../media/image4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14.xml"/><Relationship Id="rId4" Type="http://schemas.openxmlformats.org/officeDocument/2006/relationships/image" Target="../media/image4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7.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png"/><Relationship Id="rId1" Type="http://schemas.openxmlformats.org/officeDocument/2006/relationships/slideLayout" Target="../slideLayouts/slideLayout17.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17.xml"/><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4.xml"/><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789BFFA-E9E4-4B5C-939B-D817D4087B5A}"/>
              </a:ext>
            </a:extLst>
          </p:cNvPr>
          <p:cNvSpPr txBox="1"/>
          <p:nvPr/>
        </p:nvSpPr>
        <p:spPr>
          <a:xfrm>
            <a:off x="4470598" y="1043948"/>
            <a:ext cx="7460160" cy="2431435"/>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pPr algn="ctr"/>
            <a:r>
              <a:rPr lang="en-US" altLang="ko-KR" sz="7200" dirty="0">
                <a:solidFill>
                  <a:srgbClr val="C6954C"/>
                </a:solidFill>
                <a:latin typeface="+mj-lt"/>
                <a:cs typeface="Arial" panose="020B0604020202020204" pitchFamily="34" charset="0"/>
              </a:rPr>
              <a:t>DREAM WEDDING</a:t>
            </a:r>
          </a:p>
          <a:p>
            <a:pPr algn="ctr"/>
            <a:r>
              <a:rPr lang="en-US" altLang="ko-KR" sz="2000" b="0" dirty="0">
                <a:solidFill>
                  <a:srgbClr val="C6954C"/>
                </a:solidFill>
              </a:rPr>
              <a:t>WEDDING PLANNING MADE JOYFUL AND EASY</a:t>
            </a:r>
            <a:endParaRPr lang="en-US" altLang="ko-KR" sz="2000" b="0" dirty="0">
              <a:solidFill>
                <a:srgbClr val="C6954C"/>
              </a:solidFill>
              <a:latin typeface="+mj-lt"/>
              <a:cs typeface="Arial" panose="020B0604020202020204" pitchFamily="34" charset="0"/>
            </a:endParaRPr>
          </a:p>
          <a:p>
            <a:pPr algn="ctr"/>
            <a:endParaRPr lang="en-US" altLang="ko-KR" sz="6000" dirty="0">
              <a:solidFill>
                <a:srgbClr val="C6954C"/>
              </a:solidFill>
              <a:latin typeface="+mj-lt"/>
              <a:cs typeface="Arial" panose="020B0604020202020204" pitchFamily="34" charset="0"/>
            </a:endParaRPr>
          </a:p>
        </p:txBody>
      </p:sp>
      <p:sp>
        <p:nvSpPr>
          <p:cNvPr id="8" name="TextBox 7">
            <a:extLst>
              <a:ext uri="{FF2B5EF4-FFF2-40B4-BE49-F238E27FC236}">
                <a16:creationId xmlns:a16="http://schemas.microsoft.com/office/drawing/2014/main" id="{1F1C6FC8-43B5-4CA5-878E-340C70A982F6}"/>
              </a:ext>
            </a:extLst>
          </p:cNvPr>
          <p:cNvSpPr txBox="1"/>
          <p:nvPr/>
        </p:nvSpPr>
        <p:spPr>
          <a:xfrm>
            <a:off x="5950227" y="3491949"/>
            <a:ext cx="5017695" cy="1138773"/>
          </a:xfrm>
          <a:prstGeom prst="rect">
            <a:avLst/>
          </a:prstGeom>
          <a:noFill/>
        </p:spPr>
        <p:txBody>
          <a:bodyPr wrap="square" rtlCol="0">
            <a:spAutoFit/>
          </a:bodyPr>
          <a:lstStyle/>
          <a:p>
            <a:r>
              <a:rPr lang="en-US" altLang="ko-KR" sz="2400" b="1" dirty="0">
                <a:solidFill>
                  <a:srgbClr val="C6954C"/>
                </a:solidFill>
                <a:latin typeface="+mj-lt"/>
              </a:rPr>
              <a:t>Done by: Lana Atabeh, Masa Abu Odeh</a:t>
            </a:r>
          </a:p>
          <a:p>
            <a:endParaRPr lang="en-US" altLang="ko-KR" sz="2400" b="1" dirty="0">
              <a:solidFill>
                <a:srgbClr val="C6954C"/>
              </a:solidFill>
              <a:latin typeface="+mj-lt"/>
            </a:endParaRPr>
          </a:p>
          <a:p>
            <a:r>
              <a:rPr lang="en-US" sz="2000" b="1" dirty="0">
                <a:solidFill>
                  <a:srgbClr val="C6954C"/>
                </a:solidFill>
                <a:latin typeface="+mj-lt"/>
              </a:rPr>
              <a:t>Supervised by: Dr. </a:t>
            </a:r>
            <a:r>
              <a:rPr lang="en-US" sz="2000" b="1" dirty="0" err="1">
                <a:solidFill>
                  <a:srgbClr val="C6954C"/>
                </a:solidFill>
                <a:latin typeface="+mj-lt"/>
              </a:rPr>
              <a:t>Asmaa</a:t>
            </a:r>
            <a:r>
              <a:rPr lang="en-US" sz="2000" b="1" dirty="0">
                <a:solidFill>
                  <a:srgbClr val="C6954C"/>
                </a:solidFill>
                <a:latin typeface="+mj-lt"/>
              </a:rPr>
              <a:t> Afifi</a:t>
            </a:r>
            <a:endParaRPr lang="en-US" altLang="ko-KR" sz="2400" b="1" dirty="0">
              <a:solidFill>
                <a:srgbClr val="C6954C"/>
              </a:solidFill>
              <a:latin typeface="+mj-lt"/>
            </a:endParaRPr>
          </a:p>
        </p:txBody>
      </p:sp>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4" name="Picture Placeholder 3">
            <a:extLst>
              <a:ext uri="{FF2B5EF4-FFF2-40B4-BE49-F238E27FC236}">
                <a16:creationId xmlns:a16="http://schemas.microsoft.com/office/drawing/2014/main" id="{82A2AD1B-0617-B230-DE3C-D27DCEA00F8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181" b="1181"/>
          <a:stretch>
            <a:fillRect/>
          </a:stretch>
        </p:blipFill>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spTree>
    <p:extLst>
      <p:ext uri="{BB962C8B-B14F-4D97-AF65-F5344CB8AC3E}">
        <p14:creationId xmlns:p14="http://schemas.microsoft.com/office/powerpoint/2010/main" val="302265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23220"/>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2800" b="1" dirty="0">
                <a:solidFill>
                  <a:srgbClr val="C6954C"/>
                </a:solidFill>
              </a:rPr>
              <a:t>Location page, Chat page, Comment page</a:t>
            </a:r>
          </a:p>
        </p:txBody>
      </p:sp>
      <p:pic>
        <p:nvPicPr>
          <p:cNvPr id="29" name="Picture Placeholder 28">
            <a:extLst>
              <a:ext uri="{FF2B5EF4-FFF2-40B4-BE49-F238E27FC236}">
                <a16:creationId xmlns:a16="http://schemas.microsoft.com/office/drawing/2014/main" id="{2F9C7764-C5A8-6FFF-537E-AE2C8AA9D04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558" b="4558"/>
          <a:stretch>
            <a:fillRect/>
          </a:stretch>
        </p:blipFill>
        <p:spPr>
          <a:xfrm>
            <a:off x="4524375" y="139700"/>
            <a:ext cx="2584450" cy="5219700"/>
          </a:xfrm>
        </p:spPr>
      </p:pic>
      <p:pic>
        <p:nvPicPr>
          <p:cNvPr id="23" name="Picture Placeholder 22">
            <a:extLst>
              <a:ext uri="{FF2B5EF4-FFF2-40B4-BE49-F238E27FC236}">
                <a16:creationId xmlns:a16="http://schemas.microsoft.com/office/drawing/2014/main" id="{49305CEF-05F3-9DBE-96E9-A75CE6DAC712}"/>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4530" b="4530"/>
          <a:stretch>
            <a:fillRect/>
          </a:stretch>
        </p:blipFill>
        <p:spPr>
          <a:xfrm>
            <a:off x="7916863" y="127000"/>
            <a:ext cx="2582862" cy="5219700"/>
          </a:xfrm>
        </p:spPr>
      </p:pic>
      <p:pic>
        <p:nvPicPr>
          <p:cNvPr id="26" name="Picture Placeholder 25">
            <a:extLst>
              <a:ext uri="{FF2B5EF4-FFF2-40B4-BE49-F238E27FC236}">
                <a16:creationId xmlns:a16="http://schemas.microsoft.com/office/drawing/2014/main" id="{22AB8BC2-5AC1-F6D6-7C2F-87EA8F977FE6}"/>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t="4530" b="4530"/>
          <a:stretch>
            <a:fillRect/>
          </a:stretch>
        </p:blipFill>
        <p:spPr>
          <a:xfrm>
            <a:off x="1133475" y="139700"/>
            <a:ext cx="2582863" cy="5219700"/>
          </a:xfrm>
        </p:spPr>
      </p:pic>
    </p:spTree>
    <p:extLst>
      <p:ext uri="{BB962C8B-B14F-4D97-AF65-F5344CB8AC3E}">
        <p14:creationId xmlns:p14="http://schemas.microsoft.com/office/powerpoint/2010/main" val="148882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789BFFA-E9E4-4B5C-939B-D817D4087B5A}"/>
              </a:ext>
            </a:extLst>
          </p:cNvPr>
          <p:cNvSpPr txBox="1"/>
          <p:nvPr/>
        </p:nvSpPr>
        <p:spPr>
          <a:xfrm>
            <a:off x="6278221" y="2271693"/>
            <a:ext cx="5017695" cy="1384995"/>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r>
              <a:rPr lang="en-US" altLang="ko-KR" sz="2800" b="0" dirty="0">
                <a:solidFill>
                  <a:srgbClr val="C6954C"/>
                </a:solidFill>
              </a:rPr>
              <a:t>-Show all booked dates</a:t>
            </a:r>
          </a:p>
          <a:p>
            <a:endParaRPr lang="en-US" altLang="ko-KR" sz="2800" b="0" dirty="0">
              <a:solidFill>
                <a:srgbClr val="C6954C"/>
              </a:solidFill>
            </a:endParaRPr>
          </a:p>
          <a:p>
            <a:r>
              <a:rPr lang="en-US" altLang="ko-KR" sz="2800" b="0" dirty="0">
                <a:solidFill>
                  <a:srgbClr val="C6954C"/>
                </a:solidFill>
              </a:rPr>
              <a:t>-Add a booking request</a:t>
            </a:r>
          </a:p>
        </p:txBody>
      </p:sp>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4" name="Picture Placeholder 3">
            <a:extLst>
              <a:ext uri="{FF2B5EF4-FFF2-40B4-BE49-F238E27FC236}">
                <a16:creationId xmlns:a16="http://schemas.microsoft.com/office/drawing/2014/main" id="{B2850E70-F259-7D90-DAA4-95646AA9D3F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181" b="1181"/>
          <a:stretch>
            <a:fillRect/>
          </a:stretch>
        </p:blipFill>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spTree>
    <p:extLst>
      <p:ext uri="{BB962C8B-B14F-4D97-AF65-F5344CB8AC3E}">
        <p14:creationId xmlns:p14="http://schemas.microsoft.com/office/powerpoint/2010/main" val="2649938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Add a booking request</a:t>
            </a:r>
            <a:endParaRPr lang="en-US" altLang="ko-KR" sz="2800" b="1" dirty="0">
              <a:solidFill>
                <a:srgbClr val="C6954C"/>
              </a:solidFill>
            </a:endParaRPr>
          </a:p>
        </p:txBody>
      </p:sp>
      <p:pic>
        <p:nvPicPr>
          <p:cNvPr id="24" name="Picture Placeholder 15">
            <a:extLst>
              <a:ext uri="{FF2B5EF4-FFF2-40B4-BE49-F238E27FC236}">
                <a16:creationId xmlns:a16="http://schemas.microsoft.com/office/drawing/2014/main" id="{39255570-F2BF-8526-DE94-871B61F73387}"/>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4530" b="4530"/>
          <a:stretch>
            <a:fillRect/>
          </a:stretch>
        </p:blipFill>
        <p:spPr>
          <a:xfrm>
            <a:off x="1247775" y="139700"/>
            <a:ext cx="2582863" cy="5219700"/>
          </a:xfrm>
        </p:spPr>
      </p:pic>
      <p:pic>
        <p:nvPicPr>
          <p:cNvPr id="31" name="Picture Placeholder 30">
            <a:extLst>
              <a:ext uri="{FF2B5EF4-FFF2-40B4-BE49-F238E27FC236}">
                <a16:creationId xmlns:a16="http://schemas.microsoft.com/office/drawing/2014/main" id="{396D97A8-2CAA-045E-0448-176C11526C77}"/>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4530" b="4530"/>
          <a:stretch>
            <a:fillRect/>
          </a:stretch>
        </p:blipFill>
        <p:spPr>
          <a:xfrm>
            <a:off x="8361363" y="139700"/>
            <a:ext cx="2582862" cy="5219700"/>
          </a:xfrm>
        </p:spPr>
      </p:pic>
      <p:pic>
        <p:nvPicPr>
          <p:cNvPr id="28" name="Picture Placeholder 17">
            <a:extLst>
              <a:ext uri="{FF2B5EF4-FFF2-40B4-BE49-F238E27FC236}">
                <a16:creationId xmlns:a16="http://schemas.microsoft.com/office/drawing/2014/main" id="{62372506-1275-6A2C-25F6-A76380779130}"/>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4558" b="4558"/>
          <a:stretch>
            <a:fillRect/>
          </a:stretch>
        </p:blipFill>
        <p:spPr>
          <a:xfrm>
            <a:off x="4803775" y="139700"/>
            <a:ext cx="2584450" cy="5219700"/>
          </a:xfrm>
        </p:spPr>
      </p:pic>
    </p:spTree>
    <p:extLst>
      <p:ext uri="{BB962C8B-B14F-4D97-AF65-F5344CB8AC3E}">
        <p14:creationId xmlns:p14="http://schemas.microsoft.com/office/powerpoint/2010/main" val="479539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Request status</a:t>
            </a:r>
            <a:endParaRPr lang="en-US" altLang="ko-KR" sz="2800" b="1" dirty="0">
              <a:solidFill>
                <a:srgbClr val="C6954C"/>
              </a:solidFill>
            </a:endParaRPr>
          </a:p>
        </p:txBody>
      </p:sp>
      <p:pic>
        <p:nvPicPr>
          <p:cNvPr id="22" name="Picture Placeholder 21">
            <a:extLst>
              <a:ext uri="{FF2B5EF4-FFF2-40B4-BE49-F238E27FC236}">
                <a16:creationId xmlns:a16="http://schemas.microsoft.com/office/drawing/2014/main" id="{CA7F5383-37B4-63E1-C19D-04CD8E36D0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5221" b="5221"/>
          <a:stretch>
            <a:fillRect/>
          </a:stretch>
        </p:blipFill>
        <p:spPr>
          <a:xfrm>
            <a:off x="4803775" y="190500"/>
            <a:ext cx="2584450" cy="5143500"/>
          </a:xfrm>
        </p:spPr>
      </p:pic>
      <p:pic>
        <p:nvPicPr>
          <p:cNvPr id="25" name="Picture Placeholder 24">
            <a:extLst>
              <a:ext uri="{FF2B5EF4-FFF2-40B4-BE49-F238E27FC236}">
                <a16:creationId xmlns:a16="http://schemas.microsoft.com/office/drawing/2014/main" id="{7578F5FD-512F-670E-CB9C-F067A3A096FF}"/>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5194" b="5194"/>
          <a:stretch>
            <a:fillRect/>
          </a:stretch>
        </p:blipFill>
        <p:spPr>
          <a:xfrm>
            <a:off x="8361363" y="190500"/>
            <a:ext cx="2582862" cy="5143500"/>
          </a:xfrm>
        </p:spPr>
      </p:pic>
      <p:pic>
        <p:nvPicPr>
          <p:cNvPr id="33" name="Picture Placeholder 32">
            <a:extLst>
              <a:ext uri="{FF2B5EF4-FFF2-40B4-BE49-F238E27FC236}">
                <a16:creationId xmlns:a16="http://schemas.microsoft.com/office/drawing/2014/main" id="{BB24A579-07CF-AD64-88E6-EACBE9DD1503}"/>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t="5194" b="5194"/>
          <a:stretch>
            <a:fillRect/>
          </a:stretch>
        </p:blipFill>
        <p:spPr>
          <a:xfrm>
            <a:off x="1247775" y="190500"/>
            <a:ext cx="2582863" cy="5143500"/>
          </a:xfrm>
        </p:spPr>
      </p:pic>
    </p:spTree>
    <p:extLst>
      <p:ext uri="{BB962C8B-B14F-4D97-AF65-F5344CB8AC3E}">
        <p14:creationId xmlns:p14="http://schemas.microsoft.com/office/powerpoint/2010/main" val="2492716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789BFFA-E9E4-4B5C-939B-D817D4087B5A}"/>
              </a:ext>
            </a:extLst>
          </p:cNvPr>
          <p:cNvSpPr txBox="1"/>
          <p:nvPr/>
        </p:nvSpPr>
        <p:spPr>
          <a:xfrm>
            <a:off x="6786221" y="1514445"/>
            <a:ext cx="2573679" cy="1077218"/>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r>
              <a:rPr lang="en-US" altLang="ko-KR" sz="2800" b="0" dirty="0">
                <a:solidFill>
                  <a:srgbClr val="C6954C"/>
                </a:solidFill>
              </a:rPr>
              <a:t>-</a:t>
            </a:r>
            <a:r>
              <a:rPr lang="en-US" altLang="ko-KR" sz="3600" dirty="0">
                <a:solidFill>
                  <a:srgbClr val="C6954C"/>
                </a:solidFill>
              </a:rPr>
              <a:t>Notification</a:t>
            </a:r>
            <a:endParaRPr lang="en-US" altLang="ko-KR" sz="2800" dirty="0">
              <a:solidFill>
                <a:srgbClr val="C6954C"/>
              </a:solidFill>
            </a:endParaRPr>
          </a:p>
          <a:p>
            <a:endParaRPr lang="en-US" altLang="ko-KR" sz="2800" b="0" dirty="0">
              <a:solidFill>
                <a:srgbClr val="C6954C"/>
              </a:solidFill>
            </a:endParaRPr>
          </a:p>
        </p:txBody>
      </p:sp>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pic>
        <p:nvPicPr>
          <p:cNvPr id="6" name="Picture Placeholder 5">
            <a:extLst>
              <a:ext uri="{FF2B5EF4-FFF2-40B4-BE49-F238E27FC236}">
                <a16:creationId xmlns:a16="http://schemas.microsoft.com/office/drawing/2014/main" id="{E28BFD46-2F3F-F845-20BC-C64D807C2860}"/>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181" b="1181"/>
          <a:stretch>
            <a:fillRect/>
          </a:stretch>
        </p:blipFill>
        <p:spPr/>
      </p:pic>
      <p:pic>
        <p:nvPicPr>
          <p:cNvPr id="12" name="Picture 11">
            <a:extLst>
              <a:ext uri="{FF2B5EF4-FFF2-40B4-BE49-F238E27FC236}">
                <a16:creationId xmlns:a16="http://schemas.microsoft.com/office/drawing/2014/main" id="{140E44C1-A647-635D-8712-B6A7828026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900" y="2984499"/>
            <a:ext cx="4445000" cy="2016125"/>
          </a:xfrm>
          <a:prstGeom prst="rect">
            <a:avLst/>
          </a:prstGeom>
        </p:spPr>
      </p:pic>
      <p:pic>
        <p:nvPicPr>
          <p:cNvPr id="13" name="그림 9">
            <a:extLst>
              <a:ext uri="{FF2B5EF4-FFF2-40B4-BE49-F238E27FC236}">
                <a16:creationId xmlns:a16="http://schemas.microsoft.com/office/drawing/2014/main" id="{4DC1F7FA-5C23-7D7E-0A77-EBB797D6A3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48842"/>
            <a:ext cx="1223580" cy="200474"/>
          </a:xfrm>
          <a:prstGeom prst="rect">
            <a:avLst/>
          </a:prstGeom>
        </p:spPr>
      </p:pic>
    </p:spTree>
    <p:extLst>
      <p:ext uri="{BB962C8B-B14F-4D97-AF65-F5344CB8AC3E}">
        <p14:creationId xmlns:p14="http://schemas.microsoft.com/office/powerpoint/2010/main" val="2019090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타원 8">
            <a:extLst>
              <a:ext uri="{FF2B5EF4-FFF2-40B4-BE49-F238E27FC236}">
                <a16:creationId xmlns:a16="http://schemas.microsoft.com/office/drawing/2014/main" id="{4F581129-1AC3-40E2-999E-6B347814A850}"/>
              </a:ext>
            </a:extLst>
          </p:cNvPr>
          <p:cNvSpPr/>
          <p:nvPr/>
        </p:nvSpPr>
        <p:spPr>
          <a:xfrm>
            <a:off x="4269961" y="1799535"/>
            <a:ext cx="3101008" cy="2928729"/>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4400" dirty="0">
                <a:solidFill>
                  <a:schemeClr val="bg1"/>
                </a:solidFill>
                <a:latin typeface="+mj-lt"/>
              </a:rPr>
              <a:t>Business Owner</a:t>
            </a:r>
            <a:endParaRPr lang="ko-KR" altLang="en-US" sz="4400" dirty="0">
              <a:solidFill>
                <a:schemeClr val="bg1"/>
              </a:solidFill>
              <a:latin typeface="+mj-lt"/>
            </a:endParaRPr>
          </a:p>
        </p:txBody>
      </p:sp>
    </p:spTree>
    <p:extLst>
      <p:ext uri="{BB962C8B-B14F-4D97-AF65-F5344CB8AC3E}">
        <p14:creationId xmlns:p14="http://schemas.microsoft.com/office/powerpoint/2010/main" val="3330291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pic>
        <p:nvPicPr>
          <p:cNvPr id="8" name="Picture Placeholder 7">
            <a:extLst>
              <a:ext uri="{FF2B5EF4-FFF2-40B4-BE49-F238E27FC236}">
                <a16:creationId xmlns:a16="http://schemas.microsoft.com/office/drawing/2014/main" id="{4BA50D9B-33AB-8E35-53A2-97EC45686768}"/>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181" b="1181"/>
          <a:stretch>
            <a:fillRect/>
          </a:stretch>
        </p:blipFill>
        <p:spPr>
          <a:xfrm>
            <a:off x="2058988" y="715963"/>
            <a:ext cx="2422525" cy="5256212"/>
          </a:xfrm>
        </p:spPr>
      </p:pic>
      <p:pic>
        <p:nvPicPr>
          <p:cNvPr id="4" name="그림 9">
            <a:extLst>
              <a:ext uri="{FF2B5EF4-FFF2-40B4-BE49-F238E27FC236}">
                <a16:creationId xmlns:a16="http://schemas.microsoft.com/office/drawing/2014/main" id="{19F047EE-4CBD-427C-2E97-3A3988439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sp>
        <p:nvSpPr>
          <p:cNvPr id="15" name="TextBox 14">
            <a:extLst>
              <a:ext uri="{FF2B5EF4-FFF2-40B4-BE49-F238E27FC236}">
                <a16:creationId xmlns:a16="http://schemas.microsoft.com/office/drawing/2014/main" id="{E8F97F8E-CF12-88BE-52A3-6D4FC451631B}"/>
              </a:ext>
            </a:extLst>
          </p:cNvPr>
          <p:cNvSpPr txBox="1"/>
          <p:nvPr/>
        </p:nvSpPr>
        <p:spPr>
          <a:xfrm>
            <a:off x="5473700" y="2616200"/>
            <a:ext cx="6273800" cy="707886"/>
          </a:xfrm>
          <a:prstGeom prst="rect">
            <a:avLst/>
          </a:prstGeom>
          <a:noFill/>
        </p:spPr>
        <p:txBody>
          <a:bodyPr wrap="square" rtlCol="0">
            <a:spAutoFit/>
          </a:bodyPr>
          <a:lstStyle/>
          <a:p>
            <a:r>
              <a:rPr lang="en-US" sz="4000" b="1" dirty="0">
                <a:solidFill>
                  <a:srgbClr val="C6954C"/>
                </a:solidFill>
              </a:rPr>
              <a:t>If admin did not approve</a:t>
            </a:r>
          </a:p>
        </p:txBody>
      </p:sp>
    </p:spTree>
    <p:extLst>
      <p:ext uri="{BB962C8B-B14F-4D97-AF65-F5344CB8AC3E}">
        <p14:creationId xmlns:p14="http://schemas.microsoft.com/office/powerpoint/2010/main" val="2165797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Add information and show comment</a:t>
            </a:r>
            <a:endParaRPr lang="en-US" altLang="ko-KR" sz="2800" b="1" dirty="0">
              <a:solidFill>
                <a:srgbClr val="C6954C"/>
              </a:solidFill>
            </a:endParaRPr>
          </a:p>
        </p:txBody>
      </p:sp>
      <p:pic>
        <p:nvPicPr>
          <p:cNvPr id="16" name="Picture Placeholder 15">
            <a:extLst>
              <a:ext uri="{FF2B5EF4-FFF2-40B4-BE49-F238E27FC236}">
                <a16:creationId xmlns:a16="http://schemas.microsoft.com/office/drawing/2014/main" id="{3123FE06-4327-AE39-0B46-1298E438D58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236" b="2236"/>
          <a:stretch>
            <a:fillRect/>
          </a:stretch>
        </p:blipFill>
        <p:spPr>
          <a:xfrm>
            <a:off x="6851650" y="228600"/>
            <a:ext cx="2584450" cy="5486400"/>
          </a:xfrm>
        </p:spPr>
      </p:pic>
      <p:pic>
        <p:nvPicPr>
          <p:cNvPr id="14" name="Picture Placeholder 13">
            <a:extLst>
              <a:ext uri="{FF2B5EF4-FFF2-40B4-BE49-F238E27FC236}">
                <a16:creationId xmlns:a16="http://schemas.microsoft.com/office/drawing/2014/main" id="{64243233-0F2A-F10F-FEB6-DACDEFF735D9}"/>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2207" b="2207"/>
          <a:stretch>
            <a:fillRect/>
          </a:stretch>
        </p:blipFill>
        <p:spPr>
          <a:xfrm>
            <a:off x="2757488" y="228600"/>
            <a:ext cx="2582863" cy="5486400"/>
          </a:xfrm>
        </p:spPr>
      </p:pic>
    </p:spTree>
    <p:extLst>
      <p:ext uri="{BB962C8B-B14F-4D97-AF65-F5344CB8AC3E}">
        <p14:creationId xmlns:p14="http://schemas.microsoft.com/office/powerpoint/2010/main" val="2118335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Chatting</a:t>
            </a:r>
            <a:endParaRPr lang="en-US" altLang="ko-KR" sz="2800" b="1" dirty="0">
              <a:solidFill>
                <a:srgbClr val="C6954C"/>
              </a:solidFill>
            </a:endParaRPr>
          </a:p>
        </p:txBody>
      </p:sp>
      <p:pic>
        <p:nvPicPr>
          <p:cNvPr id="10" name="Picture Placeholder 9">
            <a:extLst>
              <a:ext uri="{FF2B5EF4-FFF2-40B4-BE49-F238E27FC236}">
                <a16:creationId xmlns:a16="http://schemas.microsoft.com/office/drawing/2014/main" id="{00F652E3-B4BA-9837-8477-DD058B505E9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2317" b="2317"/>
          <a:stretch>
            <a:fillRect/>
          </a:stretch>
        </p:blipFill>
        <p:spPr>
          <a:xfrm>
            <a:off x="2957306" y="203200"/>
            <a:ext cx="2582863" cy="5473700"/>
          </a:xfrm>
        </p:spPr>
      </p:pic>
      <p:pic>
        <p:nvPicPr>
          <p:cNvPr id="16" name="Picture Placeholder 15">
            <a:extLst>
              <a:ext uri="{FF2B5EF4-FFF2-40B4-BE49-F238E27FC236}">
                <a16:creationId xmlns:a16="http://schemas.microsoft.com/office/drawing/2014/main" id="{3701C342-5BD8-8EED-634F-7D02D0B0BABC}"/>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2346" b="2346"/>
          <a:stretch>
            <a:fillRect/>
          </a:stretch>
        </p:blipFill>
        <p:spPr>
          <a:xfrm>
            <a:off x="6651833" y="203200"/>
            <a:ext cx="2584450" cy="5473700"/>
          </a:xfrm>
        </p:spPr>
      </p:pic>
    </p:spTree>
    <p:extLst>
      <p:ext uri="{BB962C8B-B14F-4D97-AF65-F5344CB8AC3E}">
        <p14:creationId xmlns:p14="http://schemas.microsoft.com/office/powerpoint/2010/main" val="569485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Add reservation</a:t>
            </a:r>
            <a:endParaRPr lang="en-US" altLang="ko-KR" sz="2800" b="1" dirty="0">
              <a:solidFill>
                <a:srgbClr val="C6954C"/>
              </a:solidFill>
            </a:endParaRPr>
          </a:p>
        </p:txBody>
      </p:sp>
      <p:pic>
        <p:nvPicPr>
          <p:cNvPr id="10" name="Picture Placeholder 9">
            <a:extLst>
              <a:ext uri="{FF2B5EF4-FFF2-40B4-BE49-F238E27FC236}">
                <a16:creationId xmlns:a16="http://schemas.microsoft.com/office/drawing/2014/main" id="{27D980B4-F2FE-F508-E736-92DC23AA8853}"/>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5553" b="5553"/>
          <a:stretch>
            <a:fillRect/>
          </a:stretch>
        </p:blipFill>
        <p:spPr>
          <a:xfrm>
            <a:off x="1247775" y="317500"/>
            <a:ext cx="2582863" cy="5102225"/>
          </a:xfrm>
        </p:spPr>
      </p:pic>
      <p:pic>
        <p:nvPicPr>
          <p:cNvPr id="18" name="Picture Placeholder 17">
            <a:extLst>
              <a:ext uri="{FF2B5EF4-FFF2-40B4-BE49-F238E27FC236}">
                <a16:creationId xmlns:a16="http://schemas.microsoft.com/office/drawing/2014/main" id="{C1A3A951-4D95-58FB-EFA8-B5CF979C2429}"/>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5553" b="5553"/>
          <a:stretch>
            <a:fillRect/>
          </a:stretch>
        </p:blipFill>
        <p:spPr>
          <a:xfrm>
            <a:off x="8361363" y="317500"/>
            <a:ext cx="2582862" cy="5102225"/>
          </a:xfrm>
        </p:spPr>
      </p:pic>
      <p:pic>
        <p:nvPicPr>
          <p:cNvPr id="16" name="Picture Placeholder 15">
            <a:extLst>
              <a:ext uri="{FF2B5EF4-FFF2-40B4-BE49-F238E27FC236}">
                <a16:creationId xmlns:a16="http://schemas.microsoft.com/office/drawing/2014/main" id="{F194C297-C723-FE79-5F1F-CD41AA4249BD}"/>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5580" b="5580"/>
          <a:stretch>
            <a:fillRect/>
          </a:stretch>
        </p:blipFill>
        <p:spPr>
          <a:xfrm>
            <a:off x="4803775" y="317500"/>
            <a:ext cx="2584450" cy="5102225"/>
          </a:xfrm>
        </p:spPr>
      </p:pic>
    </p:spTree>
    <p:extLst>
      <p:ext uri="{BB962C8B-B14F-4D97-AF65-F5344CB8AC3E}">
        <p14:creationId xmlns:p14="http://schemas.microsoft.com/office/powerpoint/2010/main" val="229115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31D15F8-790C-4518-A881-14DBCD3D6AF9}"/>
              </a:ext>
            </a:extLst>
          </p:cNvPr>
          <p:cNvSpPr txBox="1"/>
          <p:nvPr/>
        </p:nvSpPr>
        <p:spPr>
          <a:xfrm>
            <a:off x="1436754" y="684292"/>
            <a:ext cx="8178802" cy="646331"/>
          </a:xfrm>
          <a:prstGeom prst="rect">
            <a:avLst/>
          </a:prstGeom>
          <a:noFill/>
          <a:effectLst/>
        </p:spPr>
        <p:txBody>
          <a:bodyPr wrap="square" rtlCol="0">
            <a:spAutoFit/>
          </a:bodyPr>
          <a:lstStyle>
            <a:defPPr>
              <a:defRPr lang="ko-KR"/>
            </a:defPPr>
            <a:lvl1pPr>
              <a:defRPr sz="3200" b="1">
                <a:latin typeface="Arial Black" panose="020B0A04020102020204" pitchFamily="34" charset="0"/>
                <a:cs typeface="Arial" panose="020B0604020202020204" pitchFamily="34" charset="0"/>
              </a:defRPr>
            </a:lvl1pPr>
          </a:lstStyle>
          <a:p>
            <a:pPr algn="ctr"/>
            <a:r>
              <a:rPr lang="en-US" altLang="ko-KR" sz="3600" dirty="0">
                <a:solidFill>
                  <a:srgbClr val="C6954C"/>
                </a:solidFill>
                <a:latin typeface="+mj-lt"/>
              </a:rPr>
              <a:t>Motivation</a:t>
            </a:r>
            <a:endParaRPr lang="ko-KR" altLang="en-US" dirty="0">
              <a:solidFill>
                <a:srgbClr val="C6954C"/>
              </a:solidFill>
              <a:latin typeface="+mj-lt"/>
            </a:endParaRPr>
          </a:p>
        </p:txBody>
      </p:sp>
      <p:sp>
        <p:nvSpPr>
          <p:cNvPr id="9" name="직사각형 8">
            <a:extLst>
              <a:ext uri="{FF2B5EF4-FFF2-40B4-BE49-F238E27FC236}">
                <a16:creationId xmlns:a16="http://schemas.microsoft.com/office/drawing/2014/main" id="{42135D97-639D-4863-B738-9C6C519EB806}"/>
              </a:ext>
            </a:extLst>
          </p:cNvPr>
          <p:cNvSpPr/>
          <p:nvPr/>
        </p:nvSpPr>
        <p:spPr>
          <a:xfrm>
            <a:off x="2103229" y="1821672"/>
            <a:ext cx="7985542" cy="3539430"/>
          </a:xfrm>
          <a:prstGeom prst="rect">
            <a:avLst/>
          </a:prstGeom>
          <a:solidFill>
            <a:schemeClr val="bg1"/>
          </a:solidFill>
          <a:effectLst/>
        </p:spPr>
        <p:txBody>
          <a:bodyPr wrap="square">
            <a:spAutoFit/>
          </a:bodyPr>
          <a:lstStyle/>
          <a:p>
            <a:r>
              <a:rPr lang="en-US" sz="2800" b="0" dirty="0">
                <a:solidFill>
                  <a:srgbClr val="C6954C"/>
                </a:solidFill>
                <a:latin typeface="Georgia" panose="02040502050405020303" pitchFamily="18" charset="0"/>
              </a:rPr>
              <a:t>The couple finds it very difficult when starting to prepare for their wedding, because there are many and dispersed options, so our application aims to collect everything necessary for the wedding in one place, thus saving effort and time for the couple, in addition to benefiting entrepreneurs from introducing their project well </a:t>
            </a:r>
            <a:r>
              <a:rPr lang="en-US" sz="2400" b="0" dirty="0">
                <a:solidFill>
                  <a:srgbClr val="C6954C"/>
                </a:solidFill>
                <a:latin typeface="Georgia" panose="02040502050405020303" pitchFamily="18" charset="0"/>
              </a:rPr>
              <a:t>and obtaining feedback</a:t>
            </a:r>
            <a:endParaRPr lang="ko-KR" altLang="en-US" sz="2000" dirty="0">
              <a:solidFill>
                <a:srgbClr val="C6954C"/>
              </a:solidFill>
            </a:endParaRPr>
          </a:p>
        </p:txBody>
      </p:sp>
      <p:sp>
        <p:nvSpPr>
          <p:cNvPr id="2" name="Rectangle 1">
            <a:extLst>
              <a:ext uri="{FF2B5EF4-FFF2-40B4-BE49-F238E27FC236}">
                <a16:creationId xmlns:a16="http://schemas.microsoft.com/office/drawing/2014/main" id="{A8261B9D-7E7E-3623-D9E8-5195270F8AB3}"/>
              </a:ext>
            </a:extLst>
          </p:cNvPr>
          <p:cNvSpPr/>
          <p:nvPr/>
        </p:nvSpPr>
        <p:spPr>
          <a:xfrm>
            <a:off x="2093843" y="1802296"/>
            <a:ext cx="7991061" cy="3551582"/>
          </a:xfrm>
          <a:prstGeom prst="rect">
            <a:avLst/>
          </a:prstGeom>
          <a:noFill/>
          <a:ln>
            <a:solidFill>
              <a:srgbClr val="C695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9069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pic>
        <p:nvPicPr>
          <p:cNvPr id="4" name="그림 9">
            <a:extLst>
              <a:ext uri="{FF2B5EF4-FFF2-40B4-BE49-F238E27FC236}">
                <a16:creationId xmlns:a16="http://schemas.microsoft.com/office/drawing/2014/main" id="{19F047EE-4CBD-427C-2E97-3A3988439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sp>
        <p:nvSpPr>
          <p:cNvPr id="15" name="TextBox 14">
            <a:extLst>
              <a:ext uri="{FF2B5EF4-FFF2-40B4-BE49-F238E27FC236}">
                <a16:creationId xmlns:a16="http://schemas.microsoft.com/office/drawing/2014/main" id="{E8F97F8E-CF12-88BE-52A3-6D4FC451631B}"/>
              </a:ext>
            </a:extLst>
          </p:cNvPr>
          <p:cNvSpPr txBox="1"/>
          <p:nvPr/>
        </p:nvSpPr>
        <p:spPr>
          <a:xfrm>
            <a:off x="5526709" y="2668956"/>
            <a:ext cx="6273800" cy="707886"/>
          </a:xfrm>
          <a:prstGeom prst="rect">
            <a:avLst/>
          </a:prstGeom>
          <a:noFill/>
        </p:spPr>
        <p:txBody>
          <a:bodyPr wrap="square" rtlCol="0">
            <a:spAutoFit/>
          </a:bodyPr>
          <a:lstStyle/>
          <a:p>
            <a:r>
              <a:rPr lang="en-US" sz="4000" b="1" dirty="0">
                <a:solidFill>
                  <a:srgbClr val="C6954C"/>
                </a:solidFill>
              </a:rPr>
              <a:t>Push Notification for all user </a:t>
            </a:r>
          </a:p>
        </p:txBody>
      </p:sp>
      <p:pic>
        <p:nvPicPr>
          <p:cNvPr id="6" name="Picture Placeholder 5">
            <a:extLst>
              <a:ext uri="{FF2B5EF4-FFF2-40B4-BE49-F238E27FC236}">
                <a16:creationId xmlns:a16="http://schemas.microsoft.com/office/drawing/2014/main" id="{B2D9A0F9-FE4E-ADBB-61AF-F1840A5FAF1D}"/>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1181" b="1181"/>
          <a:stretch>
            <a:fillRect/>
          </a:stretch>
        </p:blipFill>
        <p:spPr/>
      </p:pic>
      <p:pic>
        <p:nvPicPr>
          <p:cNvPr id="7" name="Picture 6">
            <a:extLst>
              <a:ext uri="{FF2B5EF4-FFF2-40B4-BE49-F238E27FC236}">
                <a16:creationId xmlns:a16="http://schemas.microsoft.com/office/drawing/2014/main" id="{AFA5692E-1271-24BC-1B4C-E71556028E50}"/>
              </a:ext>
            </a:extLst>
          </p:cNvPr>
          <p:cNvPicPr>
            <a:picLocks noChangeAspect="1"/>
          </p:cNvPicPr>
          <p:nvPr/>
        </p:nvPicPr>
        <p:blipFill>
          <a:blip r:embed="rId5"/>
          <a:stretch>
            <a:fillRect/>
          </a:stretch>
        </p:blipFill>
        <p:spPr>
          <a:xfrm>
            <a:off x="2657874" y="752565"/>
            <a:ext cx="1225402" cy="201185"/>
          </a:xfrm>
          <a:prstGeom prst="rect">
            <a:avLst/>
          </a:prstGeom>
        </p:spPr>
      </p:pic>
    </p:spTree>
    <p:extLst>
      <p:ext uri="{BB962C8B-B14F-4D97-AF65-F5344CB8AC3E}">
        <p14:creationId xmlns:p14="http://schemas.microsoft.com/office/powerpoint/2010/main" val="1538591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타원 8">
            <a:extLst>
              <a:ext uri="{FF2B5EF4-FFF2-40B4-BE49-F238E27FC236}">
                <a16:creationId xmlns:a16="http://schemas.microsoft.com/office/drawing/2014/main" id="{4F581129-1AC3-40E2-999E-6B347814A850}"/>
              </a:ext>
            </a:extLst>
          </p:cNvPr>
          <p:cNvSpPr/>
          <p:nvPr/>
        </p:nvSpPr>
        <p:spPr>
          <a:xfrm>
            <a:off x="4269961" y="1799535"/>
            <a:ext cx="3101008" cy="2928729"/>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6000" dirty="0">
                <a:solidFill>
                  <a:schemeClr val="bg1"/>
                </a:solidFill>
                <a:latin typeface="+mj-lt"/>
              </a:rPr>
              <a:t>Admin</a:t>
            </a:r>
            <a:endParaRPr lang="ko-KR" altLang="en-US" sz="4400" dirty="0">
              <a:solidFill>
                <a:schemeClr val="bg1"/>
              </a:solidFill>
              <a:latin typeface="+mj-lt"/>
            </a:endParaRPr>
          </a:p>
        </p:txBody>
      </p:sp>
    </p:spTree>
    <p:extLst>
      <p:ext uri="{BB962C8B-B14F-4D97-AF65-F5344CB8AC3E}">
        <p14:creationId xmlns:p14="http://schemas.microsoft.com/office/powerpoint/2010/main" val="5209504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511873"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Search</a:t>
            </a:r>
            <a:endParaRPr lang="en-US" altLang="ko-KR" sz="2800" b="1" dirty="0">
              <a:solidFill>
                <a:srgbClr val="C6954C"/>
              </a:solidFill>
            </a:endParaRPr>
          </a:p>
        </p:txBody>
      </p:sp>
      <p:pic>
        <p:nvPicPr>
          <p:cNvPr id="11" name="Picture Placeholder 10">
            <a:extLst>
              <a:ext uri="{FF2B5EF4-FFF2-40B4-BE49-F238E27FC236}">
                <a16:creationId xmlns:a16="http://schemas.microsoft.com/office/drawing/2014/main" id="{887771FA-C7AA-2008-8D74-BADD48EBB5A3}"/>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5423" b="5423"/>
          <a:stretch>
            <a:fillRect/>
          </a:stretch>
        </p:blipFill>
        <p:spPr>
          <a:xfrm>
            <a:off x="4560542" y="278364"/>
            <a:ext cx="2582863" cy="5114925"/>
          </a:xfrm>
        </p:spPr>
      </p:pic>
    </p:spTree>
    <p:extLst>
      <p:ext uri="{BB962C8B-B14F-4D97-AF65-F5344CB8AC3E}">
        <p14:creationId xmlns:p14="http://schemas.microsoft.com/office/powerpoint/2010/main" val="2727334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56108"/>
            <a:ext cx="6680200" cy="584775"/>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3200" b="1" dirty="0">
                <a:solidFill>
                  <a:srgbClr val="C6954C"/>
                </a:solidFill>
              </a:rPr>
              <a:t>Delete user or business</a:t>
            </a:r>
            <a:endParaRPr lang="en-US" altLang="ko-KR" sz="2800" b="1" dirty="0">
              <a:solidFill>
                <a:srgbClr val="C6954C"/>
              </a:solidFill>
            </a:endParaRPr>
          </a:p>
        </p:txBody>
      </p:sp>
      <p:pic>
        <p:nvPicPr>
          <p:cNvPr id="11" name="Picture Placeholder 10">
            <a:extLst>
              <a:ext uri="{FF2B5EF4-FFF2-40B4-BE49-F238E27FC236}">
                <a16:creationId xmlns:a16="http://schemas.microsoft.com/office/drawing/2014/main" id="{623958AF-107E-AB45-31CC-2EF8B5B4CDAA}"/>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4295" b="4295"/>
          <a:stretch>
            <a:fillRect/>
          </a:stretch>
        </p:blipFill>
        <p:spPr>
          <a:xfrm>
            <a:off x="1247775" y="292100"/>
            <a:ext cx="2582863" cy="5246688"/>
          </a:xfrm>
        </p:spPr>
      </p:pic>
      <p:pic>
        <p:nvPicPr>
          <p:cNvPr id="13" name="Picture Placeholder 12">
            <a:extLst>
              <a:ext uri="{FF2B5EF4-FFF2-40B4-BE49-F238E27FC236}">
                <a16:creationId xmlns:a16="http://schemas.microsoft.com/office/drawing/2014/main" id="{63F92AE8-7002-CC37-68F0-A82FC9BB597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4323" b="4323"/>
          <a:stretch>
            <a:fillRect/>
          </a:stretch>
        </p:blipFill>
        <p:spPr>
          <a:xfrm>
            <a:off x="4803775" y="292100"/>
            <a:ext cx="2584450" cy="5246688"/>
          </a:xfrm>
        </p:spPr>
      </p:pic>
      <p:pic>
        <p:nvPicPr>
          <p:cNvPr id="15" name="Picture Placeholder 14">
            <a:extLst>
              <a:ext uri="{FF2B5EF4-FFF2-40B4-BE49-F238E27FC236}">
                <a16:creationId xmlns:a16="http://schemas.microsoft.com/office/drawing/2014/main" id="{9E59A481-532E-57F5-0D71-5AB6AB692E1C}"/>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4295" b="4295"/>
          <a:stretch>
            <a:fillRect/>
          </a:stretch>
        </p:blipFill>
        <p:spPr>
          <a:xfrm>
            <a:off x="8361363" y="292100"/>
            <a:ext cx="2582862" cy="5246688"/>
          </a:xfrm>
        </p:spPr>
      </p:pic>
    </p:spTree>
    <p:extLst>
      <p:ext uri="{BB962C8B-B14F-4D97-AF65-F5344CB8AC3E}">
        <p14:creationId xmlns:p14="http://schemas.microsoft.com/office/powerpoint/2010/main" val="756614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타원 8">
            <a:extLst>
              <a:ext uri="{FF2B5EF4-FFF2-40B4-BE49-F238E27FC236}">
                <a16:creationId xmlns:a16="http://schemas.microsoft.com/office/drawing/2014/main" id="{4F581129-1AC3-40E2-999E-6B347814A850}"/>
              </a:ext>
            </a:extLst>
          </p:cNvPr>
          <p:cNvSpPr/>
          <p:nvPr/>
        </p:nvSpPr>
        <p:spPr>
          <a:xfrm>
            <a:off x="4269961" y="1799535"/>
            <a:ext cx="3101008" cy="2928729"/>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4800" dirty="0">
                <a:solidFill>
                  <a:schemeClr val="bg1"/>
                </a:solidFill>
                <a:latin typeface="+mj-lt"/>
              </a:rPr>
              <a:t>Website</a:t>
            </a:r>
            <a:endParaRPr lang="ko-KR" altLang="en-US" sz="3600" dirty="0">
              <a:solidFill>
                <a:schemeClr val="bg1"/>
              </a:solidFill>
              <a:latin typeface="+mj-lt"/>
            </a:endParaRPr>
          </a:p>
        </p:txBody>
      </p:sp>
    </p:spTree>
    <p:extLst>
      <p:ext uri="{BB962C8B-B14F-4D97-AF65-F5344CB8AC3E}">
        <p14:creationId xmlns:p14="http://schemas.microsoft.com/office/powerpoint/2010/main" val="1207852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542E95-5EA6-44DD-B12C-5CBB3EE86739}"/>
              </a:ext>
            </a:extLst>
          </p:cNvPr>
          <p:cNvSpPr txBox="1"/>
          <p:nvPr/>
        </p:nvSpPr>
        <p:spPr>
          <a:xfrm>
            <a:off x="7586113" y="2062477"/>
            <a:ext cx="4301087" cy="523220"/>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r>
              <a:rPr lang="en-US" altLang="ko-KR" sz="2800" dirty="0">
                <a:solidFill>
                  <a:srgbClr val="C6954C"/>
                </a:solidFill>
              </a:rPr>
              <a:t>Our website for admin side</a:t>
            </a:r>
          </a:p>
        </p:txBody>
      </p:sp>
      <p:pic>
        <p:nvPicPr>
          <p:cNvPr id="4" name="그림 3">
            <a:extLst>
              <a:ext uri="{FF2B5EF4-FFF2-40B4-BE49-F238E27FC236}">
                <a16:creationId xmlns:a16="http://schemas.microsoft.com/office/drawing/2014/main" id="{B7723FC0-7730-4BBC-AC42-B00FFC878F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82" y="1044490"/>
            <a:ext cx="7745347" cy="4769019"/>
          </a:xfrm>
          <a:prstGeom prst="rect">
            <a:avLst/>
          </a:prstGeom>
        </p:spPr>
      </p:pic>
      <p:pic>
        <p:nvPicPr>
          <p:cNvPr id="11" name="Picture Placeholder 10">
            <a:extLst>
              <a:ext uri="{FF2B5EF4-FFF2-40B4-BE49-F238E27FC236}">
                <a16:creationId xmlns:a16="http://schemas.microsoft.com/office/drawing/2014/main" id="{BDA69FD2-C7F2-964A-2A75-FD656B583C79}"/>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069" r="3069"/>
          <a:stretch>
            <a:fillRect/>
          </a:stretch>
        </p:blipFill>
        <p:spPr>
          <a:xfrm>
            <a:off x="1697038" y="1308100"/>
            <a:ext cx="5380037" cy="3343413"/>
          </a:xfrm>
        </p:spPr>
      </p:pic>
    </p:spTree>
    <p:extLst>
      <p:ext uri="{BB962C8B-B14F-4D97-AF65-F5344CB8AC3E}">
        <p14:creationId xmlns:p14="http://schemas.microsoft.com/office/powerpoint/2010/main" val="1417727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542E95-5EA6-44DD-B12C-5CBB3EE86739}"/>
              </a:ext>
            </a:extLst>
          </p:cNvPr>
          <p:cNvSpPr txBox="1"/>
          <p:nvPr/>
        </p:nvSpPr>
        <p:spPr>
          <a:xfrm>
            <a:off x="7586113" y="2062477"/>
            <a:ext cx="4301087" cy="954107"/>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r>
              <a:rPr lang="en-US" altLang="ko-KR" sz="2800" dirty="0">
                <a:solidFill>
                  <a:srgbClr val="C6954C"/>
                </a:solidFill>
              </a:rPr>
              <a:t>Admin can choose any field to display it table.</a:t>
            </a:r>
          </a:p>
        </p:txBody>
      </p:sp>
      <p:pic>
        <p:nvPicPr>
          <p:cNvPr id="4" name="그림 3">
            <a:extLst>
              <a:ext uri="{FF2B5EF4-FFF2-40B4-BE49-F238E27FC236}">
                <a16:creationId xmlns:a16="http://schemas.microsoft.com/office/drawing/2014/main" id="{B7723FC0-7730-4BBC-AC42-B00FFC878F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82" y="1044490"/>
            <a:ext cx="7745347" cy="4769019"/>
          </a:xfrm>
          <a:prstGeom prst="rect">
            <a:avLst/>
          </a:prstGeom>
        </p:spPr>
      </p:pic>
      <p:pic>
        <p:nvPicPr>
          <p:cNvPr id="7" name="Picture Placeholder 6">
            <a:extLst>
              <a:ext uri="{FF2B5EF4-FFF2-40B4-BE49-F238E27FC236}">
                <a16:creationId xmlns:a16="http://schemas.microsoft.com/office/drawing/2014/main" id="{DAFDE00B-0192-92B8-CD4D-90689CEF5CF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4551" r="4551"/>
          <a:stretch>
            <a:fillRect/>
          </a:stretch>
        </p:blipFill>
        <p:spPr>
          <a:xfrm>
            <a:off x="1796206" y="1325443"/>
            <a:ext cx="5209432" cy="3339321"/>
          </a:xfrm>
        </p:spPr>
      </p:pic>
    </p:spTree>
    <p:extLst>
      <p:ext uri="{BB962C8B-B14F-4D97-AF65-F5344CB8AC3E}">
        <p14:creationId xmlns:p14="http://schemas.microsoft.com/office/powerpoint/2010/main" val="683850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A3CCC62-52F0-402B-A1B6-6B4069565C4F}"/>
              </a:ext>
            </a:extLst>
          </p:cNvPr>
          <p:cNvPicPr>
            <a:picLocks noChangeAspect="1"/>
          </p:cNvPicPr>
          <p:nvPr/>
        </p:nvPicPr>
        <p:blipFill rotWithShape="1">
          <a:blip r:embed="rId2">
            <a:extLst>
              <a:ext uri="{28A0092B-C50C-407E-A947-70E740481C1C}">
                <a14:useLocalDpi xmlns:a14="http://schemas.microsoft.com/office/drawing/2010/main" val="0"/>
              </a:ext>
            </a:extLst>
          </a:blip>
          <a:srcRect t="1" r="35946" b="22754"/>
          <a:stretch/>
        </p:blipFill>
        <p:spPr>
          <a:xfrm flipH="1" flipV="1">
            <a:off x="0" y="0"/>
            <a:ext cx="3078232" cy="1872342"/>
          </a:xfrm>
          <a:prstGeom prst="rect">
            <a:avLst/>
          </a:prstGeom>
        </p:spPr>
      </p:pic>
      <p:pic>
        <p:nvPicPr>
          <p:cNvPr id="9" name="Picture Placeholder 8">
            <a:extLst>
              <a:ext uri="{FF2B5EF4-FFF2-40B4-BE49-F238E27FC236}">
                <a16:creationId xmlns:a16="http://schemas.microsoft.com/office/drawing/2014/main" id="{58E84978-2C89-E7AA-CA22-EA652B3E9E8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8876" b="8876"/>
          <a:stretch>
            <a:fillRect/>
          </a:stretch>
        </p:blipFill>
        <p:spPr>
          <a:xfrm>
            <a:off x="5590054" y="187763"/>
            <a:ext cx="5767059" cy="2933124"/>
          </a:xfrm>
        </p:spPr>
      </p:pic>
      <p:pic>
        <p:nvPicPr>
          <p:cNvPr id="18" name="Picture Placeholder 17">
            <a:extLst>
              <a:ext uri="{FF2B5EF4-FFF2-40B4-BE49-F238E27FC236}">
                <a16:creationId xmlns:a16="http://schemas.microsoft.com/office/drawing/2014/main" id="{95BA9CA2-1BFE-910C-0D94-045EA47518D5}"/>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t="3245" b="3245"/>
          <a:stretch>
            <a:fillRect/>
          </a:stretch>
        </p:blipFill>
        <p:spPr>
          <a:xfrm>
            <a:off x="187325" y="3179763"/>
            <a:ext cx="5767388" cy="3032125"/>
          </a:xfrm>
        </p:spPr>
      </p:pic>
      <p:sp>
        <p:nvSpPr>
          <p:cNvPr id="19" name="TextBox 18">
            <a:extLst>
              <a:ext uri="{FF2B5EF4-FFF2-40B4-BE49-F238E27FC236}">
                <a16:creationId xmlns:a16="http://schemas.microsoft.com/office/drawing/2014/main" id="{CB8DD92D-A043-352C-67AD-851FEAA75097}"/>
              </a:ext>
            </a:extLst>
          </p:cNvPr>
          <p:cNvSpPr txBox="1"/>
          <p:nvPr/>
        </p:nvSpPr>
        <p:spPr>
          <a:xfrm>
            <a:off x="7023652" y="3737113"/>
            <a:ext cx="4333461" cy="1200329"/>
          </a:xfrm>
          <a:prstGeom prst="rect">
            <a:avLst/>
          </a:prstGeom>
          <a:noFill/>
        </p:spPr>
        <p:txBody>
          <a:bodyPr wrap="square" rtlCol="0">
            <a:spAutoFit/>
          </a:bodyPr>
          <a:lstStyle/>
          <a:p>
            <a:r>
              <a:rPr lang="en-US" sz="2400" b="1" dirty="0">
                <a:solidFill>
                  <a:srgbClr val="C6954C"/>
                </a:solidFill>
              </a:rPr>
              <a:t>Admin can see the details of the works in addition to deleting or activating them</a:t>
            </a:r>
          </a:p>
        </p:txBody>
      </p:sp>
    </p:spTree>
    <p:extLst>
      <p:ext uri="{BB962C8B-B14F-4D97-AF65-F5344CB8AC3E}">
        <p14:creationId xmlns:p14="http://schemas.microsoft.com/office/powerpoint/2010/main" val="86655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7A3CCC62-52F0-402B-A1B6-6B4069565C4F}"/>
              </a:ext>
            </a:extLst>
          </p:cNvPr>
          <p:cNvPicPr>
            <a:picLocks noChangeAspect="1"/>
          </p:cNvPicPr>
          <p:nvPr/>
        </p:nvPicPr>
        <p:blipFill rotWithShape="1">
          <a:blip r:embed="rId2">
            <a:extLst>
              <a:ext uri="{28A0092B-C50C-407E-A947-70E740481C1C}">
                <a14:useLocalDpi xmlns:a14="http://schemas.microsoft.com/office/drawing/2010/main" val="0"/>
              </a:ext>
            </a:extLst>
          </a:blip>
          <a:srcRect t="1" r="35946" b="22754"/>
          <a:stretch/>
        </p:blipFill>
        <p:spPr>
          <a:xfrm flipH="1" flipV="1">
            <a:off x="0" y="0"/>
            <a:ext cx="3078232" cy="1872342"/>
          </a:xfrm>
          <a:prstGeom prst="rect">
            <a:avLst/>
          </a:prstGeom>
        </p:spPr>
      </p:pic>
      <p:sp>
        <p:nvSpPr>
          <p:cNvPr id="19" name="TextBox 18">
            <a:extLst>
              <a:ext uri="{FF2B5EF4-FFF2-40B4-BE49-F238E27FC236}">
                <a16:creationId xmlns:a16="http://schemas.microsoft.com/office/drawing/2014/main" id="{CB8DD92D-A043-352C-67AD-851FEAA75097}"/>
              </a:ext>
            </a:extLst>
          </p:cNvPr>
          <p:cNvSpPr txBox="1"/>
          <p:nvPr/>
        </p:nvSpPr>
        <p:spPr>
          <a:xfrm>
            <a:off x="7023652" y="3737113"/>
            <a:ext cx="4333461" cy="1200329"/>
          </a:xfrm>
          <a:prstGeom prst="rect">
            <a:avLst/>
          </a:prstGeom>
          <a:noFill/>
        </p:spPr>
        <p:txBody>
          <a:bodyPr wrap="square" rtlCol="0">
            <a:spAutoFit/>
          </a:bodyPr>
          <a:lstStyle/>
          <a:p>
            <a:r>
              <a:rPr lang="en-US" sz="2400" b="1" dirty="0">
                <a:solidFill>
                  <a:srgbClr val="C6954C"/>
                </a:solidFill>
              </a:rPr>
              <a:t>Also admin can search for name and see the whole number for each field.</a:t>
            </a:r>
          </a:p>
        </p:txBody>
      </p:sp>
      <p:pic>
        <p:nvPicPr>
          <p:cNvPr id="8" name="Picture Placeholder 7">
            <a:extLst>
              <a:ext uri="{FF2B5EF4-FFF2-40B4-BE49-F238E27FC236}">
                <a16:creationId xmlns:a16="http://schemas.microsoft.com/office/drawing/2014/main" id="{47B8E7B8-BC96-019E-9C27-91FA078390C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8876" b="8876"/>
          <a:stretch>
            <a:fillRect/>
          </a:stretch>
        </p:blipFill>
        <p:spPr>
          <a:xfrm>
            <a:off x="278296" y="3429000"/>
            <a:ext cx="5228517" cy="2632003"/>
          </a:xfrm>
        </p:spPr>
      </p:pic>
      <p:pic>
        <p:nvPicPr>
          <p:cNvPr id="11" name="Picture Placeholder 10">
            <a:extLst>
              <a:ext uri="{FF2B5EF4-FFF2-40B4-BE49-F238E27FC236}">
                <a16:creationId xmlns:a16="http://schemas.microsoft.com/office/drawing/2014/main" id="{339DA8A7-8767-F525-F5BC-87AF9C61D1C0}"/>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t="8876" b="8876"/>
          <a:stretch>
            <a:fillRect/>
          </a:stretch>
        </p:blipFill>
        <p:spPr>
          <a:xfrm>
            <a:off x="6228522" y="174191"/>
            <a:ext cx="5390441" cy="3072591"/>
          </a:xfrm>
        </p:spPr>
      </p:pic>
    </p:spTree>
    <p:extLst>
      <p:ext uri="{BB962C8B-B14F-4D97-AF65-F5344CB8AC3E}">
        <p14:creationId xmlns:p14="http://schemas.microsoft.com/office/powerpoint/2010/main" val="998404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BCC4AA-3EE4-408E-8649-40E060DBBB66}"/>
              </a:ext>
            </a:extLst>
          </p:cNvPr>
          <p:cNvSpPr txBox="1"/>
          <p:nvPr/>
        </p:nvSpPr>
        <p:spPr>
          <a:xfrm>
            <a:off x="2299195" y="592036"/>
            <a:ext cx="7222548" cy="707886"/>
          </a:xfrm>
          <a:prstGeom prst="rect">
            <a:avLst/>
          </a:prstGeom>
          <a:noFill/>
          <a:effectLst/>
        </p:spPr>
        <p:txBody>
          <a:bodyPr wrap="square" rtlCol="0">
            <a:spAutoFit/>
          </a:bodyPr>
          <a:lstStyle>
            <a:defPPr>
              <a:defRPr lang="ko-KR"/>
            </a:defPPr>
            <a:lvl1pPr>
              <a:defRPr sz="3200" b="0">
                <a:solidFill>
                  <a:schemeClr val="bg1"/>
                </a:solidFill>
                <a:latin typeface="+mj-lt"/>
                <a:cs typeface="Arial" panose="020B0604020202020204" pitchFamily="34" charset="0"/>
              </a:defRPr>
            </a:lvl1pPr>
          </a:lstStyle>
          <a:p>
            <a:pPr algn="ctr"/>
            <a:r>
              <a:rPr lang="en-US" altLang="ko-KR" sz="4000" b="1" dirty="0">
                <a:solidFill>
                  <a:srgbClr val="C6954C"/>
                </a:solidFill>
              </a:rPr>
              <a:t>Software Development Process</a:t>
            </a:r>
            <a:endParaRPr lang="ko-KR" altLang="en-US" sz="4000" b="1" dirty="0">
              <a:solidFill>
                <a:srgbClr val="C6954C"/>
              </a:solidFill>
            </a:endParaRPr>
          </a:p>
        </p:txBody>
      </p:sp>
      <p:sp>
        <p:nvSpPr>
          <p:cNvPr id="4" name="직사각형 3">
            <a:extLst>
              <a:ext uri="{FF2B5EF4-FFF2-40B4-BE49-F238E27FC236}">
                <a16:creationId xmlns:a16="http://schemas.microsoft.com/office/drawing/2014/main" id="{B6975223-7692-4F5A-BD19-D35FDD6D29B5}"/>
              </a:ext>
            </a:extLst>
          </p:cNvPr>
          <p:cNvSpPr/>
          <p:nvPr/>
        </p:nvSpPr>
        <p:spPr>
          <a:xfrm>
            <a:off x="-209988" y="3711123"/>
            <a:ext cx="3593710" cy="523220"/>
          </a:xfrm>
          <a:prstGeom prst="rect">
            <a:avLst/>
          </a:prstGeom>
        </p:spPr>
        <p:txBody>
          <a:bodyPr wrap="square">
            <a:spAutoFit/>
          </a:bodyPr>
          <a:lstStyle/>
          <a:p>
            <a:pPr algn="ctr"/>
            <a:r>
              <a:rPr lang="en-US" altLang="ko-KR" sz="2800" dirty="0">
                <a:solidFill>
                  <a:srgbClr val="C6954C"/>
                </a:solidFill>
                <a:latin typeface="+mj-lt"/>
              </a:rPr>
              <a:t>Requirements</a:t>
            </a:r>
          </a:p>
        </p:txBody>
      </p:sp>
      <p:sp>
        <p:nvSpPr>
          <p:cNvPr id="6" name="직사각형 5">
            <a:extLst>
              <a:ext uri="{FF2B5EF4-FFF2-40B4-BE49-F238E27FC236}">
                <a16:creationId xmlns:a16="http://schemas.microsoft.com/office/drawing/2014/main" id="{2F21899D-2508-4C2B-B310-7FB1CA43EE35}"/>
              </a:ext>
            </a:extLst>
          </p:cNvPr>
          <p:cNvSpPr/>
          <p:nvPr/>
        </p:nvSpPr>
        <p:spPr>
          <a:xfrm>
            <a:off x="2502290" y="3678970"/>
            <a:ext cx="3593710" cy="523220"/>
          </a:xfrm>
          <a:prstGeom prst="rect">
            <a:avLst/>
          </a:prstGeom>
        </p:spPr>
        <p:txBody>
          <a:bodyPr wrap="square">
            <a:spAutoFit/>
          </a:bodyPr>
          <a:lstStyle/>
          <a:p>
            <a:pPr algn="ctr"/>
            <a:r>
              <a:rPr lang="en-US" altLang="ko-KR" sz="2800" dirty="0">
                <a:solidFill>
                  <a:srgbClr val="C6954C"/>
                </a:solidFill>
                <a:latin typeface="+mj-lt"/>
              </a:rPr>
              <a:t>Design</a:t>
            </a:r>
          </a:p>
        </p:txBody>
      </p:sp>
      <p:sp>
        <p:nvSpPr>
          <p:cNvPr id="8" name="직사각형 7">
            <a:extLst>
              <a:ext uri="{FF2B5EF4-FFF2-40B4-BE49-F238E27FC236}">
                <a16:creationId xmlns:a16="http://schemas.microsoft.com/office/drawing/2014/main" id="{9FF80EA4-2450-44BC-A5D1-FD9D310D2209}"/>
              </a:ext>
            </a:extLst>
          </p:cNvPr>
          <p:cNvSpPr/>
          <p:nvPr/>
        </p:nvSpPr>
        <p:spPr>
          <a:xfrm>
            <a:off x="5214568" y="3678970"/>
            <a:ext cx="3593710" cy="523220"/>
          </a:xfrm>
          <a:prstGeom prst="rect">
            <a:avLst/>
          </a:prstGeom>
        </p:spPr>
        <p:txBody>
          <a:bodyPr wrap="square">
            <a:spAutoFit/>
          </a:bodyPr>
          <a:lstStyle/>
          <a:p>
            <a:pPr algn="ctr"/>
            <a:r>
              <a:rPr lang="en-US" altLang="ko-KR" sz="2800" dirty="0">
                <a:solidFill>
                  <a:srgbClr val="C6954C"/>
                </a:solidFill>
                <a:latin typeface="+mj-lt"/>
              </a:rPr>
              <a:t>Implementation</a:t>
            </a:r>
          </a:p>
        </p:txBody>
      </p:sp>
      <p:sp>
        <p:nvSpPr>
          <p:cNvPr id="9" name="타원 8">
            <a:extLst>
              <a:ext uri="{FF2B5EF4-FFF2-40B4-BE49-F238E27FC236}">
                <a16:creationId xmlns:a16="http://schemas.microsoft.com/office/drawing/2014/main" id="{4F581129-1AC3-40E2-999E-6B347814A850}"/>
              </a:ext>
            </a:extLst>
          </p:cNvPr>
          <p:cNvSpPr/>
          <p:nvPr/>
        </p:nvSpPr>
        <p:spPr>
          <a:xfrm>
            <a:off x="1039865" y="2310498"/>
            <a:ext cx="1094004" cy="1094004"/>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400" dirty="0">
                <a:solidFill>
                  <a:schemeClr val="bg1"/>
                </a:solidFill>
                <a:latin typeface="+mj-lt"/>
              </a:rPr>
              <a:t>01</a:t>
            </a:r>
            <a:endParaRPr lang="ko-KR" altLang="en-US" sz="2400" dirty="0">
              <a:solidFill>
                <a:schemeClr val="bg1"/>
              </a:solidFill>
              <a:latin typeface="+mj-lt"/>
            </a:endParaRPr>
          </a:p>
        </p:txBody>
      </p:sp>
      <p:sp>
        <p:nvSpPr>
          <p:cNvPr id="10" name="타원 9">
            <a:extLst>
              <a:ext uri="{FF2B5EF4-FFF2-40B4-BE49-F238E27FC236}">
                <a16:creationId xmlns:a16="http://schemas.microsoft.com/office/drawing/2014/main" id="{DBBEDCFD-563A-4475-90DD-51875C344952}"/>
              </a:ext>
            </a:extLst>
          </p:cNvPr>
          <p:cNvSpPr/>
          <p:nvPr/>
        </p:nvSpPr>
        <p:spPr>
          <a:xfrm>
            <a:off x="3752143" y="2310498"/>
            <a:ext cx="1094004" cy="1094004"/>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400" dirty="0">
                <a:solidFill>
                  <a:schemeClr val="bg1"/>
                </a:solidFill>
                <a:latin typeface="+mj-lt"/>
              </a:rPr>
              <a:t>02</a:t>
            </a:r>
            <a:endParaRPr lang="ko-KR" altLang="en-US" sz="2400" dirty="0">
              <a:solidFill>
                <a:schemeClr val="bg1"/>
              </a:solidFill>
              <a:latin typeface="+mj-lt"/>
            </a:endParaRPr>
          </a:p>
        </p:txBody>
      </p:sp>
      <p:sp>
        <p:nvSpPr>
          <p:cNvPr id="11" name="타원 10">
            <a:extLst>
              <a:ext uri="{FF2B5EF4-FFF2-40B4-BE49-F238E27FC236}">
                <a16:creationId xmlns:a16="http://schemas.microsoft.com/office/drawing/2014/main" id="{5A057BF1-FD68-4675-9C26-08F8AA820A25}"/>
              </a:ext>
            </a:extLst>
          </p:cNvPr>
          <p:cNvSpPr/>
          <p:nvPr/>
        </p:nvSpPr>
        <p:spPr>
          <a:xfrm>
            <a:off x="6464421" y="2341533"/>
            <a:ext cx="1094004" cy="1094004"/>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400" dirty="0">
                <a:solidFill>
                  <a:schemeClr val="bg1"/>
                </a:solidFill>
                <a:latin typeface="+mj-lt"/>
              </a:rPr>
              <a:t>03</a:t>
            </a:r>
            <a:endParaRPr lang="ko-KR" altLang="en-US" sz="2400" dirty="0">
              <a:solidFill>
                <a:schemeClr val="bg1"/>
              </a:solidFill>
              <a:latin typeface="+mj-lt"/>
            </a:endParaRPr>
          </a:p>
        </p:txBody>
      </p:sp>
      <p:sp>
        <p:nvSpPr>
          <p:cNvPr id="12" name="타원 10">
            <a:extLst>
              <a:ext uri="{FF2B5EF4-FFF2-40B4-BE49-F238E27FC236}">
                <a16:creationId xmlns:a16="http://schemas.microsoft.com/office/drawing/2014/main" id="{6633EF9C-AD2B-E665-82E4-613D4A905560}"/>
              </a:ext>
            </a:extLst>
          </p:cNvPr>
          <p:cNvSpPr/>
          <p:nvPr/>
        </p:nvSpPr>
        <p:spPr>
          <a:xfrm>
            <a:off x="9320102" y="2334996"/>
            <a:ext cx="1094004" cy="1094004"/>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2400" dirty="0">
                <a:solidFill>
                  <a:schemeClr val="bg1"/>
                </a:solidFill>
                <a:latin typeface="+mj-lt"/>
              </a:rPr>
              <a:t>04</a:t>
            </a:r>
            <a:endParaRPr lang="ko-KR" altLang="en-US" sz="2400" dirty="0">
              <a:solidFill>
                <a:schemeClr val="bg1"/>
              </a:solidFill>
              <a:latin typeface="+mj-lt"/>
            </a:endParaRPr>
          </a:p>
        </p:txBody>
      </p:sp>
      <p:sp>
        <p:nvSpPr>
          <p:cNvPr id="13" name="직사각형 7">
            <a:extLst>
              <a:ext uri="{FF2B5EF4-FFF2-40B4-BE49-F238E27FC236}">
                <a16:creationId xmlns:a16="http://schemas.microsoft.com/office/drawing/2014/main" id="{E821044A-D390-6A03-6AFB-D39BAC0E49D4}"/>
              </a:ext>
            </a:extLst>
          </p:cNvPr>
          <p:cNvSpPr/>
          <p:nvPr/>
        </p:nvSpPr>
        <p:spPr>
          <a:xfrm>
            <a:off x="8090290" y="3711123"/>
            <a:ext cx="3593710" cy="523220"/>
          </a:xfrm>
          <a:prstGeom prst="rect">
            <a:avLst/>
          </a:prstGeom>
        </p:spPr>
        <p:txBody>
          <a:bodyPr wrap="square">
            <a:spAutoFit/>
          </a:bodyPr>
          <a:lstStyle/>
          <a:p>
            <a:pPr algn="ctr"/>
            <a:r>
              <a:rPr lang="en-US" altLang="ko-KR" sz="2800" dirty="0">
                <a:solidFill>
                  <a:srgbClr val="C6954C"/>
                </a:solidFill>
                <a:latin typeface="+mj-lt"/>
              </a:rPr>
              <a:t>Testing</a:t>
            </a:r>
          </a:p>
        </p:txBody>
      </p:sp>
    </p:spTree>
    <p:extLst>
      <p:ext uri="{BB962C8B-B14F-4D97-AF65-F5344CB8AC3E}">
        <p14:creationId xmlns:p14="http://schemas.microsoft.com/office/powerpoint/2010/main" val="1593541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95A45B-7124-42DE-9BE2-F2256B59B055}"/>
              </a:ext>
            </a:extLst>
          </p:cNvPr>
          <p:cNvSpPr txBox="1"/>
          <p:nvPr/>
        </p:nvSpPr>
        <p:spPr>
          <a:xfrm>
            <a:off x="1943099" y="1032324"/>
            <a:ext cx="8305802" cy="646331"/>
          </a:xfrm>
          <a:prstGeom prst="rect">
            <a:avLst/>
          </a:prstGeom>
          <a:noFill/>
          <a:effectLst/>
        </p:spPr>
        <p:txBody>
          <a:bodyPr wrap="square" rtlCol="0">
            <a:spAutoFit/>
          </a:bodyPr>
          <a:lstStyle>
            <a:defPPr>
              <a:defRPr lang="ko-KR"/>
            </a:defPPr>
            <a:lvl1pPr>
              <a:defRPr sz="3200" b="0">
                <a:solidFill>
                  <a:schemeClr val="bg1"/>
                </a:solidFill>
                <a:latin typeface="+mj-lt"/>
                <a:cs typeface="Arial" panose="020B0604020202020204" pitchFamily="34" charset="0"/>
              </a:defRPr>
            </a:lvl1pPr>
          </a:lstStyle>
          <a:p>
            <a:pPr algn="ctr"/>
            <a:r>
              <a:rPr lang="en-US" altLang="ko-KR" sz="3600" b="1" dirty="0">
                <a:solidFill>
                  <a:srgbClr val="C6954C"/>
                </a:solidFill>
              </a:rPr>
              <a:t>We Have 3 Level:</a:t>
            </a:r>
            <a:endParaRPr lang="ko-KR" altLang="en-US" sz="3600" b="1" dirty="0">
              <a:solidFill>
                <a:srgbClr val="C6954C"/>
              </a:solidFill>
            </a:endParaRPr>
          </a:p>
        </p:txBody>
      </p:sp>
      <p:sp>
        <p:nvSpPr>
          <p:cNvPr id="3" name="자유형: 도형 2">
            <a:extLst>
              <a:ext uri="{FF2B5EF4-FFF2-40B4-BE49-F238E27FC236}">
                <a16:creationId xmlns:a16="http://schemas.microsoft.com/office/drawing/2014/main" id="{B8063020-1A27-4079-9637-541F494D5969}"/>
              </a:ext>
            </a:extLst>
          </p:cNvPr>
          <p:cNvSpPr/>
          <p:nvPr/>
        </p:nvSpPr>
        <p:spPr>
          <a:xfrm>
            <a:off x="6510568" y="2149926"/>
            <a:ext cx="4890407" cy="1917700"/>
          </a:xfrm>
          <a:custGeom>
            <a:avLst/>
            <a:gdLst>
              <a:gd name="connsiteX0" fmla="*/ 0 w 4890407"/>
              <a:gd name="connsiteY0" fmla="*/ 0 h 1917700"/>
              <a:gd name="connsiteX1" fmla="*/ 3931557 w 4890407"/>
              <a:gd name="connsiteY1" fmla="*/ 0 h 1917700"/>
              <a:gd name="connsiteX2" fmla="*/ 4890407 w 4890407"/>
              <a:gd name="connsiteY2" fmla="*/ 958850 h 1917700"/>
              <a:gd name="connsiteX3" fmla="*/ 3931557 w 4890407"/>
              <a:gd name="connsiteY3" fmla="*/ 1917700 h 1917700"/>
              <a:gd name="connsiteX4" fmla="*/ 0 w 4890407"/>
              <a:gd name="connsiteY4" fmla="*/ 1917700 h 191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0407" h="1917700">
                <a:moveTo>
                  <a:pt x="0" y="0"/>
                </a:moveTo>
                <a:lnTo>
                  <a:pt x="3931557" y="0"/>
                </a:lnTo>
                <a:cubicBezTo>
                  <a:pt x="4461115" y="0"/>
                  <a:pt x="4890407" y="429292"/>
                  <a:pt x="4890407" y="958850"/>
                </a:cubicBezTo>
                <a:cubicBezTo>
                  <a:pt x="4890407" y="1488408"/>
                  <a:pt x="4461115" y="1917700"/>
                  <a:pt x="3931557" y="1917700"/>
                </a:cubicBezTo>
                <a:lnTo>
                  <a:pt x="0" y="1917700"/>
                </a:lnTo>
                <a:close/>
              </a:path>
            </a:pathLst>
          </a:custGeom>
          <a:solidFill>
            <a:srgbClr val="AB7C3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56000" tIns="36000" rIns="720000" bIns="36000" numCol="1" spcCol="0" rtlCol="0" fromWordArt="0" anchor="ctr" anchorCtr="0" forceAA="0" compatLnSpc="1">
            <a:prstTxWarp prst="textNoShape">
              <a:avLst/>
            </a:prstTxWarp>
            <a:noAutofit/>
          </a:bodyPr>
          <a:lstStyle/>
          <a:p>
            <a:r>
              <a:rPr lang="en-US" altLang="ko-KR" sz="2800" dirty="0">
                <a:solidFill>
                  <a:schemeClr val="bg1"/>
                </a:solidFill>
              </a:rPr>
              <a:t>       Admin</a:t>
            </a:r>
            <a:endParaRPr lang="en-US" altLang="ko-KR" sz="2400" dirty="0">
              <a:solidFill>
                <a:schemeClr val="bg1"/>
              </a:solidFill>
            </a:endParaRPr>
          </a:p>
        </p:txBody>
      </p:sp>
      <p:sp>
        <p:nvSpPr>
          <p:cNvPr id="4" name="자유형: 도형 3">
            <a:extLst>
              <a:ext uri="{FF2B5EF4-FFF2-40B4-BE49-F238E27FC236}">
                <a16:creationId xmlns:a16="http://schemas.microsoft.com/office/drawing/2014/main" id="{A13548C8-DAFA-47FA-816C-9FDB5893C205}"/>
              </a:ext>
            </a:extLst>
          </p:cNvPr>
          <p:cNvSpPr/>
          <p:nvPr/>
        </p:nvSpPr>
        <p:spPr>
          <a:xfrm>
            <a:off x="2569033" y="2149926"/>
            <a:ext cx="4890407" cy="1917700"/>
          </a:xfrm>
          <a:custGeom>
            <a:avLst/>
            <a:gdLst>
              <a:gd name="connsiteX0" fmla="*/ 0 w 4890407"/>
              <a:gd name="connsiteY0" fmla="*/ 0 h 1917700"/>
              <a:gd name="connsiteX1" fmla="*/ 3931557 w 4890407"/>
              <a:gd name="connsiteY1" fmla="*/ 0 h 1917700"/>
              <a:gd name="connsiteX2" fmla="*/ 4890407 w 4890407"/>
              <a:gd name="connsiteY2" fmla="*/ 958850 h 1917700"/>
              <a:gd name="connsiteX3" fmla="*/ 3931557 w 4890407"/>
              <a:gd name="connsiteY3" fmla="*/ 1917700 h 1917700"/>
              <a:gd name="connsiteX4" fmla="*/ 0 w 4890407"/>
              <a:gd name="connsiteY4" fmla="*/ 1917700 h 191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0407" h="1917700">
                <a:moveTo>
                  <a:pt x="0" y="0"/>
                </a:moveTo>
                <a:lnTo>
                  <a:pt x="3931557" y="0"/>
                </a:lnTo>
                <a:cubicBezTo>
                  <a:pt x="4461115" y="0"/>
                  <a:pt x="4890407" y="429292"/>
                  <a:pt x="4890407" y="958850"/>
                </a:cubicBezTo>
                <a:cubicBezTo>
                  <a:pt x="4890407" y="1488408"/>
                  <a:pt x="4461115" y="1917700"/>
                  <a:pt x="3931557" y="1917700"/>
                </a:cubicBezTo>
                <a:lnTo>
                  <a:pt x="0" y="1917700"/>
                </a:lnTo>
                <a:close/>
              </a:path>
            </a:pathLst>
          </a:custGeom>
          <a:solidFill>
            <a:srgbClr val="C6954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56000" tIns="36000" rIns="720000" bIns="36000" numCol="1" spcCol="0" rtlCol="0" fromWordArt="0" anchor="ctr" anchorCtr="0" forceAA="0" compatLnSpc="1">
            <a:prstTxWarp prst="textNoShape">
              <a:avLst/>
            </a:prstTxWarp>
            <a:noAutofit/>
          </a:bodyPr>
          <a:lstStyle/>
          <a:p>
            <a:r>
              <a:rPr lang="en-US" altLang="ko-KR" sz="2800" dirty="0">
                <a:solidFill>
                  <a:schemeClr val="bg1"/>
                </a:solidFill>
              </a:rPr>
              <a:t>Business Owner</a:t>
            </a:r>
          </a:p>
        </p:txBody>
      </p:sp>
      <p:sp>
        <p:nvSpPr>
          <p:cNvPr id="5" name="자유형: 도형 4">
            <a:extLst>
              <a:ext uri="{FF2B5EF4-FFF2-40B4-BE49-F238E27FC236}">
                <a16:creationId xmlns:a16="http://schemas.microsoft.com/office/drawing/2014/main" id="{E75EF917-E8E4-4814-A385-FD6DE8BAB08D}"/>
              </a:ext>
            </a:extLst>
          </p:cNvPr>
          <p:cNvSpPr/>
          <p:nvPr/>
        </p:nvSpPr>
        <p:spPr>
          <a:xfrm>
            <a:off x="1" y="2149926"/>
            <a:ext cx="3532417" cy="1917700"/>
          </a:xfrm>
          <a:custGeom>
            <a:avLst/>
            <a:gdLst>
              <a:gd name="connsiteX0" fmla="*/ 0 w 3532417"/>
              <a:gd name="connsiteY0" fmla="*/ 0 h 1917700"/>
              <a:gd name="connsiteX1" fmla="*/ 2573567 w 3532417"/>
              <a:gd name="connsiteY1" fmla="*/ 0 h 1917700"/>
              <a:gd name="connsiteX2" fmla="*/ 3532417 w 3532417"/>
              <a:gd name="connsiteY2" fmla="*/ 958850 h 1917700"/>
              <a:gd name="connsiteX3" fmla="*/ 2573567 w 3532417"/>
              <a:gd name="connsiteY3" fmla="*/ 1917700 h 1917700"/>
              <a:gd name="connsiteX4" fmla="*/ 0 w 3532417"/>
              <a:gd name="connsiteY4" fmla="*/ 1917700 h 191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2417" h="1917700">
                <a:moveTo>
                  <a:pt x="0" y="0"/>
                </a:moveTo>
                <a:lnTo>
                  <a:pt x="2573567" y="0"/>
                </a:lnTo>
                <a:cubicBezTo>
                  <a:pt x="3103125" y="0"/>
                  <a:pt x="3532417" y="429292"/>
                  <a:pt x="3532417" y="958850"/>
                </a:cubicBezTo>
                <a:cubicBezTo>
                  <a:pt x="3532417" y="1488408"/>
                  <a:pt x="3103125" y="1917700"/>
                  <a:pt x="2573567" y="1917700"/>
                </a:cubicBezTo>
                <a:lnTo>
                  <a:pt x="0" y="1917700"/>
                </a:lnTo>
                <a:close/>
              </a:path>
            </a:pathLst>
          </a:custGeom>
          <a:solidFill>
            <a:srgbClr val="D9B8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36000" rIns="720000" bIns="36000" numCol="1" spcCol="0" rtlCol="0" fromWordArt="0" anchor="ctr" anchorCtr="0" forceAA="0" compatLnSpc="1">
            <a:prstTxWarp prst="textNoShape">
              <a:avLst/>
            </a:prstTxWarp>
            <a:noAutofit/>
          </a:bodyPr>
          <a:lstStyle/>
          <a:p>
            <a:r>
              <a:rPr lang="en-US" altLang="ko-KR" sz="2400" dirty="0">
                <a:solidFill>
                  <a:schemeClr val="bg1"/>
                </a:solidFill>
              </a:rPr>
              <a:t>      </a:t>
            </a:r>
            <a:r>
              <a:rPr lang="en-US" altLang="ko-KR" sz="2800" dirty="0">
                <a:solidFill>
                  <a:schemeClr val="bg1"/>
                </a:solidFill>
              </a:rPr>
              <a:t>Client</a:t>
            </a:r>
            <a:endParaRPr lang="en-US" altLang="ko-KR" sz="2400" dirty="0">
              <a:solidFill>
                <a:schemeClr val="bg1"/>
              </a:solidFill>
            </a:endParaRPr>
          </a:p>
        </p:txBody>
      </p:sp>
    </p:spTree>
    <p:extLst>
      <p:ext uri="{BB962C8B-B14F-4D97-AF65-F5344CB8AC3E}">
        <p14:creationId xmlns:p14="http://schemas.microsoft.com/office/powerpoint/2010/main" val="8460467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9DBB69-0FC7-49C2-ADCB-EDC44CBDB11A}"/>
              </a:ext>
            </a:extLst>
          </p:cNvPr>
          <p:cNvSpPr txBox="1"/>
          <p:nvPr/>
        </p:nvSpPr>
        <p:spPr>
          <a:xfrm>
            <a:off x="-1639429" y="3335451"/>
            <a:ext cx="6754528" cy="584775"/>
          </a:xfrm>
          <a:prstGeom prst="rect">
            <a:avLst/>
          </a:prstGeom>
          <a:noFill/>
          <a:effectLst/>
        </p:spPr>
        <p:txBody>
          <a:bodyPr wrap="square" rtlCol="0">
            <a:spAutoFit/>
          </a:bodyPr>
          <a:lstStyle>
            <a:defPPr>
              <a:defRPr lang="ko-KR"/>
            </a:defPPr>
            <a:lvl1pPr>
              <a:defRPr sz="3200" b="0">
                <a:solidFill>
                  <a:schemeClr val="bg1"/>
                </a:solidFill>
                <a:latin typeface="+mj-lt"/>
                <a:cs typeface="Arial" panose="020B0604020202020204" pitchFamily="34" charset="0"/>
              </a:defRPr>
            </a:lvl1pPr>
          </a:lstStyle>
          <a:p>
            <a:pPr algn="ctr"/>
            <a:r>
              <a:rPr lang="en-US" altLang="ko-KR" dirty="0">
                <a:solidFill>
                  <a:srgbClr val="C6954C"/>
                </a:solidFill>
              </a:rPr>
              <a:t>Backend:</a:t>
            </a:r>
            <a:endParaRPr lang="ko-KR" altLang="en-US" dirty="0">
              <a:solidFill>
                <a:srgbClr val="C6954C"/>
              </a:solidFill>
            </a:endParaRPr>
          </a:p>
        </p:txBody>
      </p:sp>
      <p:sp>
        <p:nvSpPr>
          <p:cNvPr id="3" name="타원 2">
            <a:extLst>
              <a:ext uri="{FF2B5EF4-FFF2-40B4-BE49-F238E27FC236}">
                <a16:creationId xmlns:a16="http://schemas.microsoft.com/office/drawing/2014/main" id="{D2C05E5B-3B2A-4A7D-9B3A-C2D49A4C03E4}"/>
              </a:ext>
            </a:extLst>
          </p:cNvPr>
          <p:cNvSpPr/>
          <p:nvPr/>
        </p:nvSpPr>
        <p:spPr>
          <a:xfrm>
            <a:off x="5466171" y="935728"/>
            <a:ext cx="1259658" cy="1259656"/>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400" dirty="0">
              <a:solidFill>
                <a:schemeClr val="bg1"/>
              </a:solidFill>
              <a:latin typeface="+mj-lt"/>
            </a:endParaRPr>
          </a:p>
        </p:txBody>
      </p:sp>
      <p:sp>
        <p:nvSpPr>
          <p:cNvPr id="10" name="타원 9">
            <a:extLst>
              <a:ext uri="{FF2B5EF4-FFF2-40B4-BE49-F238E27FC236}">
                <a16:creationId xmlns:a16="http://schemas.microsoft.com/office/drawing/2014/main" id="{3FCC31F0-6D27-4B85-9379-A11D61F71E37}"/>
              </a:ext>
            </a:extLst>
          </p:cNvPr>
          <p:cNvSpPr/>
          <p:nvPr/>
        </p:nvSpPr>
        <p:spPr>
          <a:xfrm>
            <a:off x="1115795" y="930466"/>
            <a:ext cx="1259658" cy="1259656"/>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400" dirty="0">
              <a:solidFill>
                <a:schemeClr val="bg1"/>
              </a:solidFill>
              <a:latin typeface="+mj-lt"/>
            </a:endParaRPr>
          </a:p>
        </p:txBody>
      </p:sp>
      <p:sp>
        <p:nvSpPr>
          <p:cNvPr id="15" name="타원 14">
            <a:extLst>
              <a:ext uri="{FF2B5EF4-FFF2-40B4-BE49-F238E27FC236}">
                <a16:creationId xmlns:a16="http://schemas.microsoft.com/office/drawing/2014/main" id="{F19FB81F-EE82-44AF-9892-A71FCBD1DFD0}"/>
              </a:ext>
            </a:extLst>
          </p:cNvPr>
          <p:cNvSpPr/>
          <p:nvPr/>
        </p:nvSpPr>
        <p:spPr>
          <a:xfrm>
            <a:off x="8466974" y="4208361"/>
            <a:ext cx="1259658" cy="1259656"/>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400" dirty="0">
              <a:solidFill>
                <a:schemeClr val="bg1"/>
              </a:solidFill>
              <a:latin typeface="+mj-lt"/>
            </a:endParaRPr>
          </a:p>
        </p:txBody>
      </p:sp>
      <p:sp>
        <p:nvSpPr>
          <p:cNvPr id="23" name="TextBox 22">
            <a:extLst>
              <a:ext uri="{FF2B5EF4-FFF2-40B4-BE49-F238E27FC236}">
                <a16:creationId xmlns:a16="http://schemas.microsoft.com/office/drawing/2014/main" id="{56AA162B-17F9-C1CC-F2A7-3A0863AB3F23}"/>
              </a:ext>
            </a:extLst>
          </p:cNvPr>
          <p:cNvSpPr txBox="1"/>
          <p:nvPr/>
        </p:nvSpPr>
        <p:spPr>
          <a:xfrm flipH="1">
            <a:off x="1301676" y="1237128"/>
            <a:ext cx="887895" cy="646331"/>
          </a:xfrm>
          <a:prstGeom prst="rect">
            <a:avLst/>
          </a:prstGeom>
          <a:noFill/>
        </p:spPr>
        <p:txBody>
          <a:bodyPr wrap="square" rtlCol="0">
            <a:spAutoFit/>
          </a:bodyPr>
          <a:lstStyle/>
          <a:p>
            <a:r>
              <a:rPr lang="en-US" dirty="0">
                <a:solidFill>
                  <a:schemeClr val="bg1"/>
                </a:solidFill>
              </a:rPr>
              <a:t>Mobile App</a:t>
            </a:r>
          </a:p>
        </p:txBody>
      </p:sp>
      <p:sp>
        <p:nvSpPr>
          <p:cNvPr id="24" name="TextBox 23">
            <a:extLst>
              <a:ext uri="{FF2B5EF4-FFF2-40B4-BE49-F238E27FC236}">
                <a16:creationId xmlns:a16="http://schemas.microsoft.com/office/drawing/2014/main" id="{28230A5E-D43E-3D74-C24F-DB2E79859977}"/>
              </a:ext>
            </a:extLst>
          </p:cNvPr>
          <p:cNvSpPr txBox="1"/>
          <p:nvPr/>
        </p:nvSpPr>
        <p:spPr>
          <a:xfrm>
            <a:off x="5811429" y="1375627"/>
            <a:ext cx="914400" cy="369332"/>
          </a:xfrm>
          <a:prstGeom prst="rect">
            <a:avLst/>
          </a:prstGeom>
          <a:noFill/>
        </p:spPr>
        <p:txBody>
          <a:bodyPr wrap="square" rtlCol="0">
            <a:spAutoFit/>
          </a:bodyPr>
          <a:lstStyle/>
          <a:p>
            <a:r>
              <a:rPr lang="en-US" dirty="0">
                <a:solidFill>
                  <a:schemeClr val="bg1"/>
                </a:solidFill>
              </a:rPr>
              <a:t>Web</a:t>
            </a:r>
          </a:p>
        </p:txBody>
      </p:sp>
      <p:sp>
        <p:nvSpPr>
          <p:cNvPr id="25" name="Arrow: Right 24">
            <a:extLst>
              <a:ext uri="{FF2B5EF4-FFF2-40B4-BE49-F238E27FC236}">
                <a16:creationId xmlns:a16="http://schemas.microsoft.com/office/drawing/2014/main" id="{186414A0-1174-FA88-3B7D-176083F3AA04}"/>
              </a:ext>
            </a:extLst>
          </p:cNvPr>
          <p:cNvSpPr/>
          <p:nvPr/>
        </p:nvSpPr>
        <p:spPr>
          <a:xfrm>
            <a:off x="2534829" y="1375627"/>
            <a:ext cx="2745460" cy="229944"/>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995C0E2-013B-D5BF-3B34-ACABF08B0413}"/>
              </a:ext>
            </a:extLst>
          </p:cNvPr>
          <p:cNvSpPr txBox="1"/>
          <p:nvPr/>
        </p:nvSpPr>
        <p:spPr>
          <a:xfrm>
            <a:off x="2782957" y="859846"/>
            <a:ext cx="2367102" cy="369332"/>
          </a:xfrm>
          <a:prstGeom prst="rect">
            <a:avLst/>
          </a:prstGeom>
          <a:noFill/>
        </p:spPr>
        <p:txBody>
          <a:bodyPr wrap="square" rtlCol="0">
            <a:spAutoFit/>
          </a:bodyPr>
          <a:lstStyle/>
          <a:p>
            <a:r>
              <a:rPr lang="en-US" dirty="0">
                <a:solidFill>
                  <a:srgbClr val="C6954C"/>
                </a:solidFill>
              </a:rPr>
              <a:t>Flutter/Dart language</a:t>
            </a:r>
          </a:p>
        </p:txBody>
      </p:sp>
      <p:pic>
        <p:nvPicPr>
          <p:cNvPr id="27" name="Picture 26">
            <a:extLst>
              <a:ext uri="{FF2B5EF4-FFF2-40B4-BE49-F238E27FC236}">
                <a16:creationId xmlns:a16="http://schemas.microsoft.com/office/drawing/2014/main" id="{853ADACE-17F7-5B20-BB55-25D811E001B1}"/>
              </a:ext>
            </a:extLst>
          </p:cNvPr>
          <p:cNvPicPr>
            <a:picLocks noChangeAspect="1"/>
          </p:cNvPicPr>
          <p:nvPr/>
        </p:nvPicPr>
        <p:blipFill>
          <a:blip r:embed="rId2"/>
          <a:stretch>
            <a:fillRect/>
          </a:stretch>
        </p:blipFill>
        <p:spPr>
          <a:xfrm>
            <a:off x="6045005" y="4212388"/>
            <a:ext cx="1261981" cy="1261981"/>
          </a:xfrm>
          <a:prstGeom prst="rect">
            <a:avLst/>
          </a:prstGeom>
        </p:spPr>
      </p:pic>
      <p:pic>
        <p:nvPicPr>
          <p:cNvPr id="28" name="Picture 27">
            <a:extLst>
              <a:ext uri="{FF2B5EF4-FFF2-40B4-BE49-F238E27FC236}">
                <a16:creationId xmlns:a16="http://schemas.microsoft.com/office/drawing/2014/main" id="{F7E726FC-ED69-3AD1-26E8-0C2090018F77}"/>
              </a:ext>
            </a:extLst>
          </p:cNvPr>
          <p:cNvPicPr>
            <a:picLocks noChangeAspect="1"/>
          </p:cNvPicPr>
          <p:nvPr/>
        </p:nvPicPr>
        <p:blipFill>
          <a:blip r:embed="rId2"/>
          <a:stretch>
            <a:fillRect/>
          </a:stretch>
        </p:blipFill>
        <p:spPr>
          <a:xfrm>
            <a:off x="3636468" y="4212388"/>
            <a:ext cx="1261981" cy="1261981"/>
          </a:xfrm>
          <a:prstGeom prst="rect">
            <a:avLst/>
          </a:prstGeom>
        </p:spPr>
      </p:pic>
      <p:pic>
        <p:nvPicPr>
          <p:cNvPr id="29" name="Picture 28">
            <a:extLst>
              <a:ext uri="{FF2B5EF4-FFF2-40B4-BE49-F238E27FC236}">
                <a16:creationId xmlns:a16="http://schemas.microsoft.com/office/drawing/2014/main" id="{94945E54-1395-270D-5E14-942020816ECA}"/>
              </a:ext>
            </a:extLst>
          </p:cNvPr>
          <p:cNvPicPr>
            <a:picLocks noChangeAspect="1"/>
          </p:cNvPicPr>
          <p:nvPr/>
        </p:nvPicPr>
        <p:blipFill>
          <a:blip r:embed="rId2"/>
          <a:stretch>
            <a:fillRect/>
          </a:stretch>
        </p:blipFill>
        <p:spPr>
          <a:xfrm>
            <a:off x="1115795" y="4212388"/>
            <a:ext cx="1261981" cy="1261981"/>
          </a:xfrm>
          <a:prstGeom prst="rect">
            <a:avLst/>
          </a:prstGeom>
        </p:spPr>
      </p:pic>
      <p:sp>
        <p:nvSpPr>
          <p:cNvPr id="30" name="TextBox 29">
            <a:extLst>
              <a:ext uri="{FF2B5EF4-FFF2-40B4-BE49-F238E27FC236}">
                <a16:creationId xmlns:a16="http://schemas.microsoft.com/office/drawing/2014/main" id="{AB58F049-FE7C-C696-C282-84F1B09635BF}"/>
              </a:ext>
            </a:extLst>
          </p:cNvPr>
          <p:cNvSpPr txBox="1"/>
          <p:nvPr/>
        </p:nvSpPr>
        <p:spPr>
          <a:xfrm>
            <a:off x="-1604469" y="245874"/>
            <a:ext cx="6754528" cy="584775"/>
          </a:xfrm>
          <a:prstGeom prst="rect">
            <a:avLst/>
          </a:prstGeom>
          <a:noFill/>
          <a:effectLst/>
        </p:spPr>
        <p:txBody>
          <a:bodyPr wrap="square" rtlCol="0">
            <a:spAutoFit/>
          </a:bodyPr>
          <a:lstStyle>
            <a:defPPr>
              <a:defRPr lang="ko-KR"/>
            </a:defPPr>
            <a:lvl1pPr>
              <a:defRPr sz="3200" b="0">
                <a:solidFill>
                  <a:schemeClr val="bg1"/>
                </a:solidFill>
                <a:latin typeface="+mj-lt"/>
                <a:cs typeface="Arial" panose="020B0604020202020204" pitchFamily="34" charset="0"/>
              </a:defRPr>
            </a:lvl1pPr>
          </a:lstStyle>
          <a:p>
            <a:pPr algn="ctr"/>
            <a:r>
              <a:rPr lang="en-US" altLang="ko-KR" dirty="0">
                <a:solidFill>
                  <a:srgbClr val="C6954C"/>
                </a:solidFill>
              </a:rPr>
              <a:t>Frontend:</a:t>
            </a:r>
            <a:endParaRPr lang="ko-KR" altLang="en-US" dirty="0">
              <a:solidFill>
                <a:srgbClr val="C6954C"/>
              </a:solidFill>
            </a:endParaRPr>
          </a:p>
        </p:txBody>
      </p:sp>
      <p:sp>
        <p:nvSpPr>
          <p:cNvPr id="31" name="TextBox 30">
            <a:extLst>
              <a:ext uri="{FF2B5EF4-FFF2-40B4-BE49-F238E27FC236}">
                <a16:creationId xmlns:a16="http://schemas.microsoft.com/office/drawing/2014/main" id="{E48B13DB-F658-4194-CBC2-F82E25341A58}"/>
              </a:ext>
            </a:extLst>
          </p:cNvPr>
          <p:cNvSpPr txBox="1"/>
          <p:nvPr/>
        </p:nvSpPr>
        <p:spPr>
          <a:xfrm>
            <a:off x="1378545" y="4520212"/>
            <a:ext cx="718580" cy="646331"/>
          </a:xfrm>
          <a:prstGeom prst="rect">
            <a:avLst/>
          </a:prstGeom>
          <a:noFill/>
        </p:spPr>
        <p:txBody>
          <a:bodyPr wrap="square" rtlCol="0">
            <a:spAutoFit/>
          </a:bodyPr>
          <a:lstStyle/>
          <a:p>
            <a:r>
              <a:rPr lang="en-US" dirty="0">
                <a:solidFill>
                  <a:schemeClr val="bg1"/>
                </a:solidFill>
              </a:rPr>
              <a:t>Node </a:t>
            </a:r>
            <a:r>
              <a:rPr lang="en-US" dirty="0" err="1">
                <a:solidFill>
                  <a:schemeClr val="bg1"/>
                </a:solidFill>
              </a:rPr>
              <a:t>js</a:t>
            </a:r>
            <a:endParaRPr lang="en-US" dirty="0">
              <a:solidFill>
                <a:schemeClr val="bg1"/>
              </a:solidFill>
            </a:endParaRPr>
          </a:p>
        </p:txBody>
      </p:sp>
      <p:sp>
        <p:nvSpPr>
          <p:cNvPr id="32" name="TextBox 31">
            <a:extLst>
              <a:ext uri="{FF2B5EF4-FFF2-40B4-BE49-F238E27FC236}">
                <a16:creationId xmlns:a16="http://schemas.microsoft.com/office/drawing/2014/main" id="{450330CA-3E61-AF2F-B943-2E25AD6C670A}"/>
              </a:ext>
            </a:extLst>
          </p:cNvPr>
          <p:cNvSpPr txBox="1"/>
          <p:nvPr/>
        </p:nvSpPr>
        <p:spPr>
          <a:xfrm>
            <a:off x="3845406" y="4520211"/>
            <a:ext cx="918508" cy="646331"/>
          </a:xfrm>
          <a:prstGeom prst="rect">
            <a:avLst/>
          </a:prstGeom>
          <a:noFill/>
        </p:spPr>
        <p:txBody>
          <a:bodyPr wrap="square" rtlCol="0">
            <a:spAutoFit/>
          </a:bodyPr>
          <a:lstStyle/>
          <a:p>
            <a:r>
              <a:rPr lang="en-US" dirty="0">
                <a:solidFill>
                  <a:schemeClr val="bg1"/>
                </a:solidFill>
              </a:rPr>
              <a:t>Mongo DB</a:t>
            </a:r>
          </a:p>
        </p:txBody>
      </p:sp>
      <p:sp>
        <p:nvSpPr>
          <p:cNvPr id="33" name="TextBox 32">
            <a:extLst>
              <a:ext uri="{FF2B5EF4-FFF2-40B4-BE49-F238E27FC236}">
                <a16:creationId xmlns:a16="http://schemas.microsoft.com/office/drawing/2014/main" id="{B3DEB541-43EE-DD07-FD6D-31DA8E371572}"/>
              </a:ext>
            </a:extLst>
          </p:cNvPr>
          <p:cNvSpPr txBox="1"/>
          <p:nvPr/>
        </p:nvSpPr>
        <p:spPr>
          <a:xfrm>
            <a:off x="6387548" y="4436489"/>
            <a:ext cx="919438" cy="646331"/>
          </a:xfrm>
          <a:prstGeom prst="rect">
            <a:avLst/>
          </a:prstGeom>
          <a:noFill/>
        </p:spPr>
        <p:txBody>
          <a:bodyPr wrap="square" rtlCol="0">
            <a:spAutoFit/>
          </a:bodyPr>
          <a:lstStyle/>
          <a:p>
            <a:r>
              <a:rPr lang="en-US" dirty="0">
                <a:solidFill>
                  <a:schemeClr val="bg1"/>
                </a:solidFill>
              </a:rPr>
              <a:t>Post Man</a:t>
            </a:r>
          </a:p>
        </p:txBody>
      </p:sp>
      <p:sp>
        <p:nvSpPr>
          <p:cNvPr id="34" name="TextBox 33">
            <a:extLst>
              <a:ext uri="{FF2B5EF4-FFF2-40B4-BE49-F238E27FC236}">
                <a16:creationId xmlns:a16="http://schemas.microsoft.com/office/drawing/2014/main" id="{265F5D14-CA07-B600-E24B-4DB6E25CC776}"/>
              </a:ext>
            </a:extLst>
          </p:cNvPr>
          <p:cNvSpPr txBox="1"/>
          <p:nvPr/>
        </p:nvSpPr>
        <p:spPr>
          <a:xfrm>
            <a:off x="8599265" y="4658710"/>
            <a:ext cx="995077" cy="369332"/>
          </a:xfrm>
          <a:prstGeom prst="rect">
            <a:avLst/>
          </a:prstGeom>
          <a:noFill/>
        </p:spPr>
        <p:txBody>
          <a:bodyPr wrap="square" rtlCol="0">
            <a:spAutoFit/>
          </a:bodyPr>
          <a:lstStyle/>
          <a:p>
            <a:r>
              <a:rPr lang="en-US" dirty="0">
                <a:solidFill>
                  <a:schemeClr val="bg1"/>
                </a:solidFill>
              </a:rPr>
              <a:t>Firebase</a:t>
            </a:r>
          </a:p>
        </p:txBody>
      </p:sp>
      <p:sp>
        <p:nvSpPr>
          <p:cNvPr id="45" name="TextBox 44">
            <a:extLst>
              <a:ext uri="{FF2B5EF4-FFF2-40B4-BE49-F238E27FC236}">
                <a16:creationId xmlns:a16="http://schemas.microsoft.com/office/drawing/2014/main" id="{DF35990B-9405-C6BD-C4A5-8870034D457C}"/>
              </a:ext>
            </a:extLst>
          </p:cNvPr>
          <p:cNvSpPr txBox="1"/>
          <p:nvPr/>
        </p:nvSpPr>
        <p:spPr>
          <a:xfrm>
            <a:off x="3740936" y="5566566"/>
            <a:ext cx="1053043" cy="369332"/>
          </a:xfrm>
          <a:prstGeom prst="rect">
            <a:avLst/>
          </a:prstGeom>
          <a:noFill/>
        </p:spPr>
        <p:txBody>
          <a:bodyPr wrap="square" rtlCol="0">
            <a:spAutoFit/>
          </a:bodyPr>
          <a:lstStyle/>
          <a:p>
            <a:r>
              <a:rPr lang="en-US" dirty="0"/>
              <a:t>Database</a:t>
            </a:r>
          </a:p>
        </p:txBody>
      </p:sp>
      <p:sp>
        <p:nvSpPr>
          <p:cNvPr id="46" name="TextBox 45">
            <a:extLst>
              <a:ext uri="{FF2B5EF4-FFF2-40B4-BE49-F238E27FC236}">
                <a16:creationId xmlns:a16="http://schemas.microsoft.com/office/drawing/2014/main" id="{ABD0164A-FD07-3E8A-D36C-C83C017CABCF}"/>
              </a:ext>
            </a:extLst>
          </p:cNvPr>
          <p:cNvSpPr txBox="1"/>
          <p:nvPr/>
        </p:nvSpPr>
        <p:spPr>
          <a:xfrm>
            <a:off x="6266966" y="5566566"/>
            <a:ext cx="1261981" cy="646331"/>
          </a:xfrm>
          <a:prstGeom prst="rect">
            <a:avLst/>
          </a:prstGeom>
          <a:noFill/>
        </p:spPr>
        <p:txBody>
          <a:bodyPr wrap="square" rtlCol="0">
            <a:spAutoFit/>
          </a:bodyPr>
          <a:lstStyle/>
          <a:p>
            <a:r>
              <a:rPr lang="en-US" sz="1800" b="0" i="0" u="none" strike="noStrike" dirty="0">
                <a:solidFill>
                  <a:srgbClr val="000000"/>
                </a:solidFill>
                <a:effectLst/>
                <a:latin typeface="Arial" panose="020B0604020202020204" pitchFamily="34" charset="0"/>
              </a:rPr>
              <a:t>Test </a:t>
            </a:r>
            <a:r>
              <a:rPr lang="en-US" sz="1800" b="0" i="0" u="none" strike="noStrike" dirty="0" err="1">
                <a:solidFill>
                  <a:srgbClr val="000000"/>
                </a:solidFill>
                <a:effectLst/>
                <a:latin typeface="Arial" panose="020B0604020202020204" pitchFamily="34" charset="0"/>
              </a:rPr>
              <a:t>Endpoitns</a:t>
            </a:r>
            <a:endParaRPr lang="en-US" dirty="0"/>
          </a:p>
        </p:txBody>
      </p:sp>
      <p:sp>
        <p:nvSpPr>
          <p:cNvPr id="47" name="TextBox 46">
            <a:extLst>
              <a:ext uri="{FF2B5EF4-FFF2-40B4-BE49-F238E27FC236}">
                <a16:creationId xmlns:a16="http://schemas.microsoft.com/office/drawing/2014/main" id="{60CC206B-9205-9625-8954-F04403C113E4}"/>
              </a:ext>
            </a:extLst>
          </p:cNvPr>
          <p:cNvSpPr txBox="1"/>
          <p:nvPr/>
        </p:nvSpPr>
        <p:spPr>
          <a:xfrm>
            <a:off x="8560441" y="5566566"/>
            <a:ext cx="2332382" cy="923330"/>
          </a:xfrm>
          <a:prstGeom prst="rect">
            <a:avLst/>
          </a:prstGeom>
          <a:noFill/>
        </p:spPr>
        <p:txBody>
          <a:bodyPr wrap="square" rtlCol="0">
            <a:spAutoFit/>
          </a:bodyPr>
          <a:lstStyle/>
          <a:p>
            <a:r>
              <a:rPr lang="en-US" sz="1800" b="0" i="0" u="none" strike="noStrike" dirty="0" err="1">
                <a:solidFill>
                  <a:srgbClr val="000000"/>
                </a:solidFill>
                <a:effectLst/>
                <a:latin typeface="Arial" panose="020B0604020202020204" pitchFamily="34" charset="0"/>
              </a:rPr>
              <a:t>Firestore</a:t>
            </a:r>
            <a:r>
              <a:rPr lang="en-US" sz="1800" b="0" i="0" u="none" strike="noStrike" dirty="0">
                <a:solidFill>
                  <a:srgbClr val="000000"/>
                </a:solidFill>
                <a:effectLst/>
                <a:latin typeface="Arial" panose="020B0604020202020204" pitchFamily="34" charset="0"/>
              </a:rPr>
              <a:t> , messaging , notification</a:t>
            </a:r>
            <a:endParaRPr lang="en-US" dirty="0"/>
          </a:p>
        </p:txBody>
      </p:sp>
    </p:spTree>
    <p:extLst>
      <p:ext uri="{BB962C8B-B14F-4D97-AF65-F5344CB8AC3E}">
        <p14:creationId xmlns:p14="http://schemas.microsoft.com/office/powerpoint/2010/main" val="3470801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31D15F8-790C-4518-A881-14DBCD3D6AF9}"/>
              </a:ext>
            </a:extLst>
          </p:cNvPr>
          <p:cNvSpPr txBox="1"/>
          <p:nvPr/>
        </p:nvSpPr>
        <p:spPr>
          <a:xfrm>
            <a:off x="1436754" y="684292"/>
            <a:ext cx="8178802" cy="646331"/>
          </a:xfrm>
          <a:prstGeom prst="rect">
            <a:avLst/>
          </a:prstGeom>
          <a:noFill/>
          <a:effectLst/>
        </p:spPr>
        <p:txBody>
          <a:bodyPr wrap="square" rtlCol="0">
            <a:spAutoFit/>
          </a:bodyPr>
          <a:lstStyle>
            <a:defPPr>
              <a:defRPr lang="ko-KR"/>
            </a:defPPr>
            <a:lvl1pPr>
              <a:defRPr sz="3200" b="1">
                <a:latin typeface="Arial Black" panose="020B0A04020102020204" pitchFamily="34" charset="0"/>
                <a:cs typeface="Arial" panose="020B0604020202020204" pitchFamily="34" charset="0"/>
              </a:defRPr>
            </a:lvl1pPr>
          </a:lstStyle>
          <a:p>
            <a:pPr algn="ctr"/>
            <a:r>
              <a:rPr lang="en-US" altLang="ko-KR" sz="3600" dirty="0">
                <a:solidFill>
                  <a:srgbClr val="C6954C"/>
                </a:solidFill>
                <a:latin typeface="+mj-lt"/>
              </a:rPr>
              <a:t>Future View</a:t>
            </a:r>
            <a:endParaRPr lang="ko-KR" altLang="en-US" dirty="0">
              <a:solidFill>
                <a:srgbClr val="C6954C"/>
              </a:solidFill>
              <a:latin typeface="+mj-lt"/>
            </a:endParaRPr>
          </a:p>
        </p:txBody>
      </p:sp>
      <p:sp>
        <p:nvSpPr>
          <p:cNvPr id="9" name="직사각형 8">
            <a:extLst>
              <a:ext uri="{FF2B5EF4-FFF2-40B4-BE49-F238E27FC236}">
                <a16:creationId xmlns:a16="http://schemas.microsoft.com/office/drawing/2014/main" id="{42135D97-639D-4863-B738-9C6C519EB806}"/>
              </a:ext>
            </a:extLst>
          </p:cNvPr>
          <p:cNvSpPr/>
          <p:nvPr/>
        </p:nvSpPr>
        <p:spPr>
          <a:xfrm>
            <a:off x="2103229" y="1821672"/>
            <a:ext cx="7985542" cy="2677656"/>
          </a:xfrm>
          <a:prstGeom prst="rect">
            <a:avLst/>
          </a:prstGeom>
          <a:solidFill>
            <a:schemeClr val="bg1"/>
          </a:solidFill>
          <a:effectLst/>
        </p:spPr>
        <p:txBody>
          <a:bodyPr wrap="square">
            <a:spAutoFit/>
          </a:bodyPr>
          <a:lstStyle/>
          <a:p>
            <a:r>
              <a:rPr lang="en-US" sz="2800" b="0" dirty="0">
                <a:solidFill>
                  <a:srgbClr val="C6954C"/>
                </a:solidFill>
                <a:latin typeface="Georgia" panose="02040502050405020303" pitchFamily="18" charset="0"/>
              </a:rPr>
              <a:t>In order to improve the application, we can add online payment for services, and a website that includes all the features and services in the application, and we can add new businesses to the application such as women's salons and wedding dress boutiques.</a:t>
            </a:r>
            <a:endParaRPr lang="ko-KR" altLang="en-US" sz="2000" dirty="0">
              <a:solidFill>
                <a:srgbClr val="C6954C"/>
              </a:solidFill>
            </a:endParaRPr>
          </a:p>
        </p:txBody>
      </p:sp>
      <p:sp>
        <p:nvSpPr>
          <p:cNvPr id="2" name="Rectangle 1">
            <a:extLst>
              <a:ext uri="{FF2B5EF4-FFF2-40B4-BE49-F238E27FC236}">
                <a16:creationId xmlns:a16="http://schemas.microsoft.com/office/drawing/2014/main" id="{A8261B9D-7E7E-3623-D9E8-5195270F8AB3}"/>
              </a:ext>
            </a:extLst>
          </p:cNvPr>
          <p:cNvSpPr/>
          <p:nvPr/>
        </p:nvSpPr>
        <p:spPr>
          <a:xfrm>
            <a:off x="2093843" y="1802296"/>
            <a:ext cx="7991061" cy="3551582"/>
          </a:xfrm>
          <a:prstGeom prst="rect">
            <a:avLst/>
          </a:prstGeom>
          <a:noFill/>
          <a:ln>
            <a:solidFill>
              <a:srgbClr val="C695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42002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76DE7C-7032-49D2-AA6E-CB679353B388}"/>
              </a:ext>
            </a:extLst>
          </p:cNvPr>
          <p:cNvSpPr txBox="1"/>
          <p:nvPr/>
        </p:nvSpPr>
        <p:spPr>
          <a:xfrm>
            <a:off x="3715657" y="2828836"/>
            <a:ext cx="4760686" cy="1200329"/>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pPr algn="ctr"/>
            <a:r>
              <a:rPr lang="en-US" altLang="ko-KR" sz="7200" b="0" dirty="0">
                <a:solidFill>
                  <a:srgbClr val="C6954C"/>
                </a:solidFill>
              </a:rPr>
              <a:t>Thanks !</a:t>
            </a:r>
          </a:p>
        </p:txBody>
      </p:sp>
    </p:spTree>
    <p:extLst>
      <p:ext uri="{BB962C8B-B14F-4D97-AF65-F5344CB8AC3E}">
        <p14:creationId xmlns:p14="http://schemas.microsoft.com/office/powerpoint/2010/main" val="1907620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5FD5CE54-C08A-4E9C-96DD-343F1C9AE3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959016" y="2038112"/>
            <a:ext cx="6858000" cy="2781776"/>
          </a:xfrm>
          <a:prstGeom prst="rect">
            <a:avLst/>
          </a:prstGeom>
        </p:spPr>
      </p:pic>
      <p:sp>
        <p:nvSpPr>
          <p:cNvPr id="29" name="직사각형 28">
            <a:extLst>
              <a:ext uri="{FF2B5EF4-FFF2-40B4-BE49-F238E27FC236}">
                <a16:creationId xmlns:a16="http://schemas.microsoft.com/office/drawing/2014/main" id="{B3AD6E4E-1D26-4CC0-96D7-AFB4CA31FA24}"/>
              </a:ext>
            </a:extLst>
          </p:cNvPr>
          <p:cNvSpPr/>
          <p:nvPr/>
        </p:nvSpPr>
        <p:spPr>
          <a:xfrm>
            <a:off x="5181600" y="1119502"/>
            <a:ext cx="6210301" cy="2308324"/>
          </a:xfrm>
          <a:prstGeom prst="rect">
            <a:avLst/>
          </a:prstGeom>
          <a:effectLst/>
        </p:spPr>
        <p:txBody>
          <a:bodyPr wrap="square" anchor="ctr" anchorCtr="0">
            <a:spAutoFit/>
          </a:bodyPr>
          <a:lstStyle/>
          <a:p>
            <a:pPr algn="ctr"/>
            <a:r>
              <a:rPr lang="en-US" altLang="ko-KR" sz="7200" dirty="0">
                <a:solidFill>
                  <a:srgbClr val="C6954C"/>
                </a:solidFill>
                <a:latin typeface="+mj-lt"/>
              </a:rPr>
              <a:t>Application Levels</a:t>
            </a:r>
            <a:endParaRPr lang="ko-KR" altLang="en-US" sz="7200" dirty="0">
              <a:solidFill>
                <a:srgbClr val="C6954C"/>
              </a:solidFill>
              <a:latin typeface="+mj-lt"/>
            </a:endParaRPr>
          </a:p>
        </p:txBody>
      </p:sp>
      <p:sp>
        <p:nvSpPr>
          <p:cNvPr id="13" name="자유형: 도형 12">
            <a:extLst>
              <a:ext uri="{FF2B5EF4-FFF2-40B4-BE49-F238E27FC236}">
                <a16:creationId xmlns:a16="http://schemas.microsoft.com/office/drawing/2014/main" id="{64BAEFF1-7F80-4853-8021-5DC10E465795}"/>
              </a:ext>
            </a:extLst>
          </p:cNvPr>
          <p:cNvSpPr/>
          <p:nvPr/>
        </p:nvSpPr>
        <p:spPr>
          <a:xfrm>
            <a:off x="6029767" y="5296748"/>
            <a:ext cx="4746265" cy="441750"/>
          </a:xfrm>
          <a:custGeom>
            <a:avLst/>
            <a:gdLst>
              <a:gd name="connsiteX0" fmla="*/ 9824531 w 9824532"/>
              <a:gd name="connsiteY0" fmla="*/ 0 h 914400"/>
              <a:gd name="connsiteX1" fmla="*/ 9824532 w 9824532"/>
              <a:gd name="connsiteY1" fmla="*/ 0 h 914400"/>
              <a:gd name="connsiteX2" fmla="*/ 9824532 w 9824532"/>
              <a:gd name="connsiteY2" fmla="*/ 914400 h 914400"/>
              <a:gd name="connsiteX3" fmla="*/ 9824531 w 9824532"/>
              <a:gd name="connsiteY3" fmla="*/ 914400 h 914400"/>
              <a:gd name="connsiteX4" fmla="*/ 0 w 9824532"/>
              <a:gd name="connsiteY4" fmla="*/ 0 h 914400"/>
              <a:gd name="connsiteX5" fmla="*/ 9768475 w 9824532"/>
              <a:gd name="connsiteY5" fmla="*/ 0 h 914400"/>
              <a:gd name="connsiteX6" fmla="*/ 9418125 w 9824532"/>
              <a:gd name="connsiteY6" fmla="*/ 457200 h 914400"/>
              <a:gd name="connsiteX7" fmla="*/ 9768475 w 9824532"/>
              <a:gd name="connsiteY7" fmla="*/ 914400 h 914400"/>
              <a:gd name="connsiteX8" fmla="*/ 0 w 9824532"/>
              <a:gd name="connsiteY8" fmla="*/ 914400 h 914400"/>
              <a:gd name="connsiteX9" fmla="*/ 350350 w 9824532"/>
              <a:gd name="connsiteY9"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4532" h="914400">
                <a:moveTo>
                  <a:pt x="9824531" y="0"/>
                </a:moveTo>
                <a:lnTo>
                  <a:pt x="9824532" y="0"/>
                </a:lnTo>
                <a:lnTo>
                  <a:pt x="9824532" y="914400"/>
                </a:lnTo>
                <a:lnTo>
                  <a:pt x="9824531" y="914400"/>
                </a:lnTo>
                <a:close/>
                <a:moveTo>
                  <a:pt x="0" y="0"/>
                </a:moveTo>
                <a:lnTo>
                  <a:pt x="9768475" y="0"/>
                </a:lnTo>
                <a:lnTo>
                  <a:pt x="9418125" y="457200"/>
                </a:lnTo>
                <a:lnTo>
                  <a:pt x="9768475" y="914400"/>
                </a:lnTo>
                <a:lnTo>
                  <a:pt x="0" y="914400"/>
                </a:lnTo>
                <a:lnTo>
                  <a:pt x="350350" y="457200"/>
                </a:lnTo>
                <a:close/>
              </a:path>
            </a:pathLst>
          </a:custGeom>
          <a:solidFill>
            <a:srgbClr val="C695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cs typeface="Arial" panose="020B0604020202020204" pitchFamily="34" charset="0"/>
            </a:endParaRPr>
          </a:p>
        </p:txBody>
      </p:sp>
      <p:pic>
        <p:nvPicPr>
          <p:cNvPr id="20" name="Picture Placeholder 19">
            <a:extLst>
              <a:ext uri="{FF2B5EF4-FFF2-40B4-BE49-F238E27FC236}">
                <a16:creationId xmlns:a16="http://schemas.microsoft.com/office/drawing/2014/main" id="{EB3709B9-59CC-EE1C-2F10-9B6BEC9004A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984" b="14984"/>
          <a:stretch>
            <a:fillRect/>
          </a:stretch>
        </p:blipFill>
        <p:spPr>
          <a:xfrm>
            <a:off x="0" y="0"/>
            <a:ext cx="4806605" cy="6858000"/>
          </a:xfrm>
        </p:spPr>
      </p:pic>
    </p:spTree>
    <p:extLst>
      <p:ext uri="{BB962C8B-B14F-4D97-AF65-F5344CB8AC3E}">
        <p14:creationId xmlns:p14="http://schemas.microsoft.com/office/powerpoint/2010/main" val="2765140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9DBB69-0FC7-49C2-ADCB-EDC44CBDB11A}"/>
              </a:ext>
            </a:extLst>
          </p:cNvPr>
          <p:cNvSpPr txBox="1"/>
          <p:nvPr/>
        </p:nvSpPr>
        <p:spPr>
          <a:xfrm>
            <a:off x="2610514" y="207210"/>
            <a:ext cx="6754528" cy="646331"/>
          </a:xfrm>
          <a:prstGeom prst="rect">
            <a:avLst/>
          </a:prstGeom>
          <a:noFill/>
          <a:effectLst/>
        </p:spPr>
        <p:txBody>
          <a:bodyPr wrap="square" rtlCol="0">
            <a:spAutoFit/>
          </a:bodyPr>
          <a:lstStyle>
            <a:defPPr>
              <a:defRPr lang="ko-KR"/>
            </a:defPPr>
            <a:lvl1pPr>
              <a:defRPr sz="3200" b="0">
                <a:solidFill>
                  <a:schemeClr val="bg1"/>
                </a:solidFill>
                <a:latin typeface="+mj-lt"/>
                <a:cs typeface="Arial" panose="020B0604020202020204" pitchFamily="34" charset="0"/>
              </a:defRPr>
            </a:lvl1pPr>
          </a:lstStyle>
          <a:p>
            <a:pPr algn="ctr"/>
            <a:r>
              <a:rPr lang="en-US" altLang="ko-KR" sz="3600" b="1" dirty="0">
                <a:solidFill>
                  <a:srgbClr val="C6954C"/>
                </a:solidFill>
              </a:rPr>
              <a:t>Features</a:t>
            </a:r>
            <a:endParaRPr lang="ko-KR" altLang="en-US" b="1" dirty="0">
              <a:solidFill>
                <a:srgbClr val="C6954C"/>
              </a:solidFill>
            </a:endParaRPr>
          </a:p>
        </p:txBody>
      </p:sp>
      <p:sp>
        <p:nvSpPr>
          <p:cNvPr id="10" name="타원 9">
            <a:extLst>
              <a:ext uri="{FF2B5EF4-FFF2-40B4-BE49-F238E27FC236}">
                <a16:creationId xmlns:a16="http://schemas.microsoft.com/office/drawing/2014/main" id="{3FCC31F0-6D27-4B85-9379-A11D61F71E37}"/>
              </a:ext>
            </a:extLst>
          </p:cNvPr>
          <p:cNvSpPr/>
          <p:nvPr/>
        </p:nvSpPr>
        <p:spPr>
          <a:xfrm>
            <a:off x="784491" y="1304003"/>
            <a:ext cx="1393814" cy="1259656"/>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400" dirty="0">
              <a:solidFill>
                <a:schemeClr val="bg1"/>
              </a:solidFill>
              <a:latin typeface="+mj-lt"/>
            </a:endParaRPr>
          </a:p>
        </p:txBody>
      </p:sp>
      <p:sp>
        <p:nvSpPr>
          <p:cNvPr id="23" name="TextBox 22">
            <a:extLst>
              <a:ext uri="{FF2B5EF4-FFF2-40B4-BE49-F238E27FC236}">
                <a16:creationId xmlns:a16="http://schemas.microsoft.com/office/drawing/2014/main" id="{F83928E9-A50E-115D-CFD6-84A5D2725043}"/>
              </a:ext>
            </a:extLst>
          </p:cNvPr>
          <p:cNvSpPr txBox="1"/>
          <p:nvPr/>
        </p:nvSpPr>
        <p:spPr>
          <a:xfrm>
            <a:off x="837249" y="1749165"/>
            <a:ext cx="1288298" cy="369332"/>
          </a:xfrm>
          <a:prstGeom prst="rect">
            <a:avLst/>
          </a:prstGeom>
          <a:noFill/>
        </p:spPr>
        <p:txBody>
          <a:bodyPr wrap="square" rtlCol="0">
            <a:spAutoFit/>
          </a:bodyPr>
          <a:lstStyle/>
          <a:p>
            <a:r>
              <a:rPr lang="en-US" dirty="0">
                <a:solidFill>
                  <a:schemeClr val="bg1"/>
                </a:solidFill>
              </a:rPr>
              <a:t>Notification</a:t>
            </a:r>
          </a:p>
        </p:txBody>
      </p:sp>
      <p:pic>
        <p:nvPicPr>
          <p:cNvPr id="24" name="Picture 23">
            <a:extLst>
              <a:ext uri="{FF2B5EF4-FFF2-40B4-BE49-F238E27FC236}">
                <a16:creationId xmlns:a16="http://schemas.microsoft.com/office/drawing/2014/main" id="{5B64CD7F-F092-DEF9-8889-A088BCF9A390}"/>
              </a:ext>
            </a:extLst>
          </p:cNvPr>
          <p:cNvPicPr>
            <a:picLocks noChangeAspect="1"/>
          </p:cNvPicPr>
          <p:nvPr/>
        </p:nvPicPr>
        <p:blipFill>
          <a:blip r:embed="rId2"/>
          <a:stretch>
            <a:fillRect/>
          </a:stretch>
        </p:blipFill>
        <p:spPr>
          <a:xfrm>
            <a:off x="4597770" y="1264070"/>
            <a:ext cx="1390008" cy="1261981"/>
          </a:xfrm>
          <a:prstGeom prst="rect">
            <a:avLst/>
          </a:prstGeom>
        </p:spPr>
      </p:pic>
      <p:pic>
        <p:nvPicPr>
          <p:cNvPr id="25" name="Picture 24">
            <a:extLst>
              <a:ext uri="{FF2B5EF4-FFF2-40B4-BE49-F238E27FC236}">
                <a16:creationId xmlns:a16="http://schemas.microsoft.com/office/drawing/2014/main" id="{6CB30AC7-4321-993A-7C94-B7BF2F6F6AD0}"/>
              </a:ext>
            </a:extLst>
          </p:cNvPr>
          <p:cNvPicPr>
            <a:picLocks noChangeAspect="1"/>
          </p:cNvPicPr>
          <p:nvPr/>
        </p:nvPicPr>
        <p:blipFill>
          <a:blip r:embed="rId2"/>
          <a:stretch>
            <a:fillRect/>
          </a:stretch>
        </p:blipFill>
        <p:spPr>
          <a:xfrm>
            <a:off x="2540551" y="3215452"/>
            <a:ext cx="1390008" cy="1261981"/>
          </a:xfrm>
          <a:prstGeom prst="rect">
            <a:avLst/>
          </a:prstGeom>
        </p:spPr>
      </p:pic>
      <p:pic>
        <p:nvPicPr>
          <p:cNvPr id="26" name="Picture 25">
            <a:extLst>
              <a:ext uri="{FF2B5EF4-FFF2-40B4-BE49-F238E27FC236}">
                <a16:creationId xmlns:a16="http://schemas.microsoft.com/office/drawing/2014/main" id="{95ED444D-B930-77EC-F793-D9F72AB3F778}"/>
              </a:ext>
            </a:extLst>
          </p:cNvPr>
          <p:cNvPicPr>
            <a:picLocks noChangeAspect="1"/>
          </p:cNvPicPr>
          <p:nvPr/>
        </p:nvPicPr>
        <p:blipFill>
          <a:blip r:embed="rId2"/>
          <a:stretch>
            <a:fillRect/>
          </a:stretch>
        </p:blipFill>
        <p:spPr>
          <a:xfrm>
            <a:off x="4597770" y="5084009"/>
            <a:ext cx="1390008" cy="1261981"/>
          </a:xfrm>
          <a:prstGeom prst="rect">
            <a:avLst/>
          </a:prstGeom>
        </p:spPr>
      </p:pic>
      <p:pic>
        <p:nvPicPr>
          <p:cNvPr id="27" name="Picture 26">
            <a:extLst>
              <a:ext uri="{FF2B5EF4-FFF2-40B4-BE49-F238E27FC236}">
                <a16:creationId xmlns:a16="http://schemas.microsoft.com/office/drawing/2014/main" id="{9C356560-B1A3-E6FC-2430-84F79A82DF9E}"/>
              </a:ext>
            </a:extLst>
          </p:cNvPr>
          <p:cNvPicPr>
            <a:picLocks noChangeAspect="1"/>
          </p:cNvPicPr>
          <p:nvPr/>
        </p:nvPicPr>
        <p:blipFill>
          <a:blip r:embed="rId2"/>
          <a:stretch>
            <a:fillRect/>
          </a:stretch>
        </p:blipFill>
        <p:spPr>
          <a:xfrm>
            <a:off x="10645621" y="3215452"/>
            <a:ext cx="1390008" cy="1261981"/>
          </a:xfrm>
          <a:prstGeom prst="rect">
            <a:avLst/>
          </a:prstGeom>
        </p:spPr>
      </p:pic>
      <p:pic>
        <p:nvPicPr>
          <p:cNvPr id="28" name="Picture 27">
            <a:extLst>
              <a:ext uri="{FF2B5EF4-FFF2-40B4-BE49-F238E27FC236}">
                <a16:creationId xmlns:a16="http://schemas.microsoft.com/office/drawing/2014/main" id="{0F92740F-DBB3-31FF-4E7F-D8EA92DA8AA3}"/>
              </a:ext>
            </a:extLst>
          </p:cNvPr>
          <p:cNvPicPr>
            <a:picLocks noChangeAspect="1"/>
          </p:cNvPicPr>
          <p:nvPr/>
        </p:nvPicPr>
        <p:blipFill>
          <a:blip r:embed="rId2"/>
          <a:stretch>
            <a:fillRect/>
          </a:stretch>
        </p:blipFill>
        <p:spPr>
          <a:xfrm>
            <a:off x="8601607" y="1264069"/>
            <a:ext cx="1390008" cy="1261981"/>
          </a:xfrm>
          <a:prstGeom prst="rect">
            <a:avLst/>
          </a:prstGeom>
        </p:spPr>
      </p:pic>
      <p:pic>
        <p:nvPicPr>
          <p:cNvPr id="29" name="Picture 28">
            <a:extLst>
              <a:ext uri="{FF2B5EF4-FFF2-40B4-BE49-F238E27FC236}">
                <a16:creationId xmlns:a16="http://schemas.microsoft.com/office/drawing/2014/main" id="{E5B5D85B-336B-E8F9-905B-8E52E275C01D}"/>
              </a:ext>
            </a:extLst>
          </p:cNvPr>
          <p:cNvPicPr>
            <a:picLocks noChangeAspect="1"/>
          </p:cNvPicPr>
          <p:nvPr/>
        </p:nvPicPr>
        <p:blipFill>
          <a:blip r:embed="rId2"/>
          <a:stretch>
            <a:fillRect/>
          </a:stretch>
        </p:blipFill>
        <p:spPr>
          <a:xfrm>
            <a:off x="6593086" y="3215452"/>
            <a:ext cx="1390008" cy="1261981"/>
          </a:xfrm>
          <a:prstGeom prst="rect">
            <a:avLst/>
          </a:prstGeom>
        </p:spPr>
      </p:pic>
      <p:sp>
        <p:nvSpPr>
          <p:cNvPr id="30" name="TextBox 29">
            <a:extLst>
              <a:ext uri="{FF2B5EF4-FFF2-40B4-BE49-F238E27FC236}">
                <a16:creationId xmlns:a16="http://schemas.microsoft.com/office/drawing/2014/main" id="{ED3A8E49-90DF-521A-AC11-A0193AE8933E}"/>
              </a:ext>
            </a:extLst>
          </p:cNvPr>
          <p:cNvSpPr txBox="1"/>
          <p:nvPr/>
        </p:nvSpPr>
        <p:spPr>
          <a:xfrm>
            <a:off x="5009322" y="1665164"/>
            <a:ext cx="675861" cy="369332"/>
          </a:xfrm>
          <a:prstGeom prst="rect">
            <a:avLst/>
          </a:prstGeom>
          <a:noFill/>
        </p:spPr>
        <p:txBody>
          <a:bodyPr wrap="square" rtlCol="0">
            <a:spAutoFit/>
          </a:bodyPr>
          <a:lstStyle/>
          <a:p>
            <a:r>
              <a:rPr lang="en-US" dirty="0">
                <a:solidFill>
                  <a:schemeClr val="bg1"/>
                </a:solidFill>
              </a:rPr>
              <a:t>Filter</a:t>
            </a:r>
          </a:p>
        </p:txBody>
      </p:sp>
      <p:sp>
        <p:nvSpPr>
          <p:cNvPr id="31" name="TextBox 30">
            <a:extLst>
              <a:ext uri="{FF2B5EF4-FFF2-40B4-BE49-F238E27FC236}">
                <a16:creationId xmlns:a16="http://schemas.microsoft.com/office/drawing/2014/main" id="{7F68700D-2DF1-ABD8-623C-4C65CA28E448}"/>
              </a:ext>
            </a:extLst>
          </p:cNvPr>
          <p:cNvSpPr txBox="1"/>
          <p:nvPr/>
        </p:nvSpPr>
        <p:spPr>
          <a:xfrm>
            <a:off x="9007234" y="1678294"/>
            <a:ext cx="715616" cy="369332"/>
          </a:xfrm>
          <a:prstGeom prst="rect">
            <a:avLst/>
          </a:prstGeom>
          <a:noFill/>
        </p:spPr>
        <p:txBody>
          <a:bodyPr wrap="square" rtlCol="0">
            <a:spAutoFit/>
          </a:bodyPr>
          <a:lstStyle/>
          <a:p>
            <a:r>
              <a:rPr lang="en-US" dirty="0">
                <a:solidFill>
                  <a:schemeClr val="bg1"/>
                </a:solidFill>
              </a:rPr>
              <a:t>Chat</a:t>
            </a:r>
          </a:p>
        </p:txBody>
      </p:sp>
      <p:sp>
        <p:nvSpPr>
          <p:cNvPr id="32" name="TextBox 31">
            <a:extLst>
              <a:ext uri="{FF2B5EF4-FFF2-40B4-BE49-F238E27FC236}">
                <a16:creationId xmlns:a16="http://schemas.microsoft.com/office/drawing/2014/main" id="{CDE8FA3D-7458-C60E-F594-7FE3BB10A6D3}"/>
              </a:ext>
            </a:extLst>
          </p:cNvPr>
          <p:cNvSpPr txBox="1"/>
          <p:nvPr/>
        </p:nvSpPr>
        <p:spPr>
          <a:xfrm>
            <a:off x="2703444" y="3661776"/>
            <a:ext cx="1103888" cy="369332"/>
          </a:xfrm>
          <a:prstGeom prst="rect">
            <a:avLst/>
          </a:prstGeom>
          <a:noFill/>
        </p:spPr>
        <p:txBody>
          <a:bodyPr wrap="square" rtlCol="0">
            <a:spAutoFit/>
          </a:bodyPr>
          <a:lstStyle/>
          <a:p>
            <a:r>
              <a:rPr lang="en-US" dirty="0">
                <a:solidFill>
                  <a:schemeClr val="bg1"/>
                </a:solidFill>
              </a:rPr>
              <a:t>Comment</a:t>
            </a:r>
          </a:p>
        </p:txBody>
      </p:sp>
      <p:sp>
        <p:nvSpPr>
          <p:cNvPr id="33" name="TextBox 32">
            <a:extLst>
              <a:ext uri="{FF2B5EF4-FFF2-40B4-BE49-F238E27FC236}">
                <a16:creationId xmlns:a16="http://schemas.microsoft.com/office/drawing/2014/main" id="{8D5D808E-9F0D-BB13-5DD1-79BBE96BC581}"/>
              </a:ext>
            </a:extLst>
          </p:cNvPr>
          <p:cNvSpPr txBox="1"/>
          <p:nvPr/>
        </p:nvSpPr>
        <p:spPr>
          <a:xfrm>
            <a:off x="6890525" y="3661776"/>
            <a:ext cx="795130" cy="369332"/>
          </a:xfrm>
          <a:prstGeom prst="rect">
            <a:avLst/>
          </a:prstGeom>
          <a:noFill/>
        </p:spPr>
        <p:txBody>
          <a:bodyPr wrap="square" rtlCol="0">
            <a:spAutoFit/>
          </a:bodyPr>
          <a:lstStyle/>
          <a:p>
            <a:r>
              <a:rPr lang="en-US" dirty="0">
                <a:solidFill>
                  <a:schemeClr val="bg1"/>
                </a:solidFill>
              </a:rPr>
              <a:t>Rating</a:t>
            </a:r>
          </a:p>
        </p:txBody>
      </p:sp>
      <p:sp>
        <p:nvSpPr>
          <p:cNvPr id="34" name="TextBox 33">
            <a:extLst>
              <a:ext uri="{FF2B5EF4-FFF2-40B4-BE49-F238E27FC236}">
                <a16:creationId xmlns:a16="http://schemas.microsoft.com/office/drawing/2014/main" id="{AAB99FBC-70B9-DF45-514F-A9DBB1AAF2E8}"/>
              </a:ext>
            </a:extLst>
          </p:cNvPr>
          <p:cNvSpPr txBox="1"/>
          <p:nvPr/>
        </p:nvSpPr>
        <p:spPr>
          <a:xfrm>
            <a:off x="11052313" y="3661776"/>
            <a:ext cx="742122" cy="369332"/>
          </a:xfrm>
          <a:prstGeom prst="rect">
            <a:avLst/>
          </a:prstGeom>
          <a:noFill/>
        </p:spPr>
        <p:txBody>
          <a:bodyPr wrap="square" rtlCol="0">
            <a:spAutoFit/>
          </a:bodyPr>
          <a:lstStyle/>
          <a:p>
            <a:r>
              <a:rPr lang="en-US" dirty="0">
                <a:solidFill>
                  <a:schemeClr val="bg1"/>
                </a:solidFill>
              </a:rPr>
              <a:t>Map</a:t>
            </a:r>
          </a:p>
        </p:txBody>
      </p:sp>
      <p:sp>
        <p:nvSpPr>
          <p:cNvPr id="35" name="TextBox 34">
            <a:extLst>
              <a:ext uri="{FF2B5EF4-FFF2-40B4-BE49-F238E27FC236}">
                <a16:creationId xmlns:a16="http://schemas.microsoft.com/office/drawing/2014/main" id="{EB460BFD-72A1-D379-2469-448E6AF1E527}"/>
              </a:ext>
            </a:extLst>
          </p:cNvPr>
          <p:cNvSpPr txBox="1"/>
          <p:nvPr/>
        </p:nvSpPr>
        <p:spPr>
          <a:xfrm>
            <a:off x="4863548" y="5530333"/>
            <a:ext cx="954346" cy="369332"/>
          </a:xfrm>
          <a:prstGeom prst="rect">
            <a:avLst/>
          </a:prstGeom>
          <a:noFill/>
        </p:spPr>
        <p:txBody>
          <a:bodyPr wrap="square" rtlCol="0">
            <a:spAutoFit/>
          </a:bodyPr>
          <a:lstStyle/>
          <a:p>
            <a:r>
              <a:rPr lang="en-US" dirty="0">
                <a:solidFill>
                  <a:schemeClr val="bg1"/>
                </a:solidFill>
              </a:rPr>
              <a:t>Booking</a:t>
            </a:r>
          </a:p>
        </p:txBody>
      </p:sp>
      <p:pic>
        <p:nvPicPr>
          <p:cNvPr id="36" name="Picture 35">
            <a:extLst>
              <a:ext uri="{FF2B5EF4-FFF2-40B4-BE49-F238E27FC236}">
                <a16:creationId xmlns:a16="http://schemas.microsoft.com/office/drawing/2014/main" id="{E8E68396-8E29-90A9-95B0-3636E927DEDA}"/>
              </a:ext>
            </a:extLst>
          </p:cNvPr>
          <p:cNvPicPr>
            <a:picLocks noChangeAspect="1"/>
          </p:cNvPicPr>
          <p:nvPr/>
        </p:nvPicPr>
        <p:blipFill>
          <a:blip r:embed="rId2"/>
          <a:stretch>
            <a:fillRect/>
          </a:stretch>
        </p:blipFill>
        <p:spPr>
          <a:xfrm>
            <a:off x="8601607" y="5084008"/>
            <a:ext cx="1390008" cy="1261981"/>
          </a:xfrm>
          <a:prstGeom prst="rect">
            <a:avLst/>
          </a:prstGeom>
        </p:spPr>
      </p:pic>
      <p:sp>
        <p:nvSpPr>
          <p:cNvPr id="37" name="TextBox 36">
            <a:extLst>
              <a:ext uri="{FF2B5EF4-FFF2-40B4-BE49-F238E27FC236}">
                <a16:creationId xmlns:a16="http://schemas.microsoft.com/office/drawing/2014/main" id="{2DE414A6-BE09-0A4B-117C-DCAA28E02770}"/>
              </a:ext>
            </a:extLst>
          </p:cNvPr>
          <p:cNvSpPr txBox="1"/>
          <p:nvPr/>
        </p:nvSpPr>
        <p:spPr>
          <a:xfrm>
            <a:off x="8919234" y="5530332"/>
            <a:ext cx="891616" cy="369332"/>
          </a:xfrm>
          <a:prstGeom prst="rect">
            <a:avLst/>
          </a:prstGeom>
          <a:noFill/>
        </p:spPr>
        <p:txBody>
          <a:bodyPr wrap="square" rtlCol="0">
            <a:spAutoFit/>
          </a:bodyPr>
          <a:lstStyle/>
          <a:p>
            <a:r>
              <a:rPr lang="en-US" dirty="0">
                <a:solidFill>
                  <a:schemeClr val="bg1"/>
                </a:solidFill>
              </a:rPr>
              <a:t>Search</a:t>
            </a:r>
          </a:p>
        </p:txBody>
      </p:sp>
    </p:spTree>
    <p:extLst>
      <p:ext uri="{BB962C8B-B14F-4D97-AF65-F5344CB8AC3E}">
        <p14:creationId xmlns:p14="http://schemas.microsoft.com/office/powerpoint/2010/main" val="2493254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타원 8">
            <a:extLst>
              <a:ext uri="{FF2B5EF4-FFF2-40B4-BE49-F238E27FC236}">
                <a16:creationId xmlns:a16="http://schemas.microsoft.com/office/drawing/2014/main" id="{4F581129-1AC3-40E2-999E-6B347814A850}"/>
              </a:ext>
            </a:extLst>
          </p:cNvPr>
          <p:cNvSpPr/>
          <p:nvPr/>
        </p:nvSpPr>
        <p:spPr>
          <a:xfrm>
            <a:off x="4269961" y="1799535"/>
            <a:ext cx="3101008" cy="2928729"/>
          </a:xfrm>
          <a:prstGeom prst="ellipse">
            <a:avLst/>
          </a:prstGeom>
          <a:solidFill>
            <a:srgbClr val="C6954C"/>
          </a:solidFill>
          <a:ln w="762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6600" dirty="0">
                <a:solidFill>
                  <a:schemeClr val="bg1"/>
                </a:solidFill>
                <a:latin typeface="+mj-lt"/>
              </a:rPr>
              <a:t>User</a:t>
            </a:r>
            <a:endParaRPr lang="ko-KR" altLang="en-US" sz="2400" dirty="0">
              <a:solidFill>
                <a:schemeClr val="bg1"/>
              </a:solidFill>
              <a:latin typeface="+mj-lt"/>
            </a:endParaRPr>
          </a:p>
        </p:txBody>
      </p:sp>
    </p:spTree>
    <p:extLst>
      <p:ext uri="{BB962C8B-B14F-4D97-AF65-F5344CB8AC3E}">
        <p14:creationId xmlns:p14="http://schemas.microsoft.com/office/powerpoint/2010/main" val="2629278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18008"/>
            <a:ext cx="6680200" cy="523220"/>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2800" b="1" dirty="0">
                <a:solidFill>
                  <a:srgbClr val="C6954C"/>
                </a:solidFill>
              </a:rPr>
              <a:t>Home page and Search bar for user side</a:t>
            </a:r>
          </a:p>
        </p:txBody>
      </p:sp>
      <p:pic>
        <p:nvPicPr>
          <p:cNvPr id="19" name="Picture Placeholder 18">
            <a:extLst>
              <a:ext uri="{FF2B5EF4-FFF2-40B4-BE49-F238E27FC236}">
                <a16:creationId xmlns:a16="http://schemas.microsoft.com/office/drawing/2014/main" id="{1BFEF8AA-4B75-BC16-EBD8-3011667052B7}"/>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8762" b="8762"/>
          <a:stretch>
            <a:fillRect/>
          </a:stretch>
        </p:blipFill>
        <p:spPr>
          <a:xfrm>
            <a:off x="1247775" y="477838"/>
            <a:ext cx="2582863" cy="4733925"/>
          </a:xfrm>
        </p:spPr>
      </p:pic>
      <p:pic>
        <p:nvPicPr>
          <p:cNvPr id="25" name="Picture Placeholder 24">
            <a:extLst>
              <a:ext uri="{FF2B5EF4-FFF2-40B4-BE49-F238E27FC236}">
                <a16:creationId xmlns:a16="http://schemas.microsoft.com/office/drawing/2014/main" id="{5406DADA-70DD-3940-C946-BC43A406E7A2}"/>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8787" b="8787"/>
          <a:stretch>
            <a:fillRect/>
          </a:stretch>
        </p:blipFill>
        <p:spPr>
          <a:xfrm>
            <a:off x="4803775" y="477838"/>
            <a:ext cx="2584450" cy="4733925"/>
          </a:xfrm>
        </p:spPr>
      </p:pic>
      <p:pic>
        <p:nvPicPr>
          <p:cNvPr id="27" name="Picture Placeholder 26">
            <a:extLst>
              <a:ext uri="{FF2B5EF4-FFF2-40B4-BE49-F238E27FC236}">
                <a16:creationId xmlns:a16="http://schemas.microsoft.com/office/drawing/2014/main" id="{7D0FC2A3-DDFE-12BC-AB4D-66F8C73E4162}"/>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8762" b="8762"/>
          <a:stretch>
            <a:fillRect/>
          </a:stretch>
        </p:blipFill>
        <p:spPr>
          <a:xfrm>
            <a:off x="8361363" y="477838"/>
            <a:ext cx="2582862" cy="4733925"/>
          </a:xfrm>
        </p:spPr>
      </p:pic>
    </p:spTree>
    <p:extLst>
      <p:ext uri="{BB962C8B-B14F-4D97-AF65-F5344CB8AC3E}">
        <p14:creationId xmlns:p14="http://schemas.microsoft.com/office/powerpoint/2010/main" val="3971506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D35A0D-4E68-4528-B73E-04DCCFF6D585}"/>
              </a:ext>
            </a:extLst>
          </p:cNvPr>
          <p:cNvSpPr txBox="1"/>
          <p:nvPr/>
        </p:nvSpPr>
        <p:spPr>
          <a:xfrm>
            <a:off x="2755900" y="5818008"/>
            <a:ext cx="6680200" cy="523220"/>
          </a:xfrm>
          <a:prstGeom prst="rect">
            <a:avLst/>
          </a:prstGeom>
          <a:noFill/>
        </p:spPr>
        <p:txBody>
          <a:bodyPr wrap="square" rtlCol="0">
            <a:spAutoFit/>
          </a:bodyPr>
          <a:lstStyle>
            <a:defPPr>
              <a:defRPr lang="ko-KR"/>
            </a:defPPr>
            <a:lvl1pPr algn="just">
              <a:defRPr>
                <a:solidFill>
                  <a:schemeClr val="bg1"/>
                </a:solidFill>
              </a:defRPr>
            </a:lvl1pPr>
          </a:lstStyle>
          <a:p>
            <a:pPr algn="ctr"/>
            <a:r>
              <a:rPr lang="en-US" altLang="ko-KR" sz="2800" b="1" dirty="0">
                <a:solidFill>
                  <a:srgbClr val="C6954C"/>
                </a:solidFill>
              </a:rPr>
              <a:t>Filter</a:t>
            </a:r>
          </a:p>
        </p:txBody>
      </p:sp>
      <p:pic>
        <p:nvPicPr>
          <p:cNvPr id="10" name="Picture Placeholder 9">
            <a:extLst>
              <a:ext uri="{FF2B5EF4-FFF2-40B4-BE49-F238E27FC236}">
                <a16:creationId xmlns:a16="http://schemas.microsoft.com/office/drawing/2014/main" id="{EBF5EA1A-C3D0-C9B2-B7E6-61F75A02DBB8}"/>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3977" b="3977"/>
          <a:stretch>
            <a:fillRect/>
          </a:stretch>
        </p:blipFill>
        <p:spPr>
          <a:xfrm>
            <a:off x="2873375" y="279400"/>
            <a:ext cx="2582863" cy="5283200"/>
          </a:xfrm>
        </p:spPr>
      </p:pic>
      <p:pic>
        <p:nvPicPr>
          <p:cNvPr id="12" name="Picture Placeholder 11">
            <a:extLst>
              <a:ext uri="{FF2B5EF4-FFF2-40B4-BE49-F238E27FC236}">
                <a16:creationId xmlns:a16="http://schemas.microsoft.com/office/drawing/2014/main" id="{5D909092-07AB-716B-5CF2-9C2FF7C2979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3985" b="3985"/>
          <a:stretch>
            <a:fillRect/>
          </a:stretch>
        </p:blipFill>
        <p:spPr>
          <a:xfrm>
            <a:off x="6851650" y="279400"/>
            <a:ext cx="2584450" cy="5283200"/>
          </a:xfrm>
        </p:spPr>
      </p:pic>
    </p:spTree>
    <p:extLst>
      <p:ext uri="{BB962C8B-B14F-4D97-AF65-F5344CB8AC3E}">
        <p14:creationId xmlns:p14="http://schemas.microsoft.com/office/powerpoint/2010/main" val="3628222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789BFFA-E9E4-4B5C-939B-D817D4087B5A}"/>
              </a:ext>
            </a:extLst>
          </p:cNvPr>
          <p:cNvSpPr txBox="1"/>
          <p:nvPr/>
        </p:nvSpPr>
        <p:spPr>
          <a:xfrm>
            <a:off x="6905783" y="1373480"/>
            <a:ext cx="2314417" cy="584775"/>
          </a:xfrm>
          <a:prstGeom prst="rect">
            <a:avLst/>
          </a:prstGeom>
          <a:noFill/>
        </p:spPr>
        <p:txBody>
          <a:bodyPr wrap="square" rtlCol="0">
            <a:spAutoFit/>
          </a:bodyPr>
          <a:lstStyle>
            <a:defPPr>
              <a:defRPr lang="ko-KR"/>
            </a:defPPr>
            <a:lvl1pPr>
              <a:defRPr sz="4000" b="1">
                <a:latin typeface="+mj-lt"/>
                <a:cs typeface="Arial" panose="020B0604020202020204" pitchFamily="34" charset="0"/>
              </a:defRPr>
            </a:lvl1pPr>
          </a:lstStyle>
          <a:p>
            <a:r>
              <a:rPr lang="en-US" altLang="ko-KR" sz="3200" dirty="0">
                <a:solidFill>
                  <a:srgbClr val="C6954C"/>
                </a:solidFill>
              </a:rPr>
              <a:t>Details Page</a:t>
            </a:r>
          </a:p>
        </p:txBody>
      </p:sp>
      <p:sp>
        <p:nvSpPr>
          <p:cNvPr id="8" name="TextBox 7">
            <a:extLst>
              <a:ext uri="{FF2B5EF4-FFF2-40B4-BE49-F238E27FC236}">
                <a16:creationId xmlns:a16="http://schemas.microsoft.com/office/drawing/2014/main" id="{1F1C6FC8-43B5-4CA5-878E-340C70A982F6}"/>
              </a:ext>
            </a:extLst>
          </p:cNvPr>
          <p:cNvSpPr txBox="1"/>
          <p:nvPr/>
        </p:nvSpPr>
        <p:spPr>
          <a:xfrm>
            <a:off x="5401921" y="2776677"/>
            <a:ext cx="6262295" cy="1200329"/>
          </a:xfrm>
          <a:prstGeom prst="rect">
            <a:avLst/>
          </a:prstGeom>
          <a:noFill/>
        </p:spPr>
        <p:txBody>
          <a:bodyPr wrap="square" rtlCol="0">
            <a:spAutoFit/>
          </a:bodyPr>
          <a:lstStyle/>
          <a:p>
            <a:r>
              <a:rPr lang="en-US" altLang="ko-KR" sz="2400" dirty="0">
                <a:solidFill>
                  <a:srgbClr val="C6954C"/>
                </a:solidFill>
              </a:rPr>
              <a:t>User can see images and price, Description, Find Location on map, see Rate and Ratting, Chatting, write/see comment, and Booking.</a:t>
            </a:r>
          </a:p>
        </p:txBody>
      </p:sp>
      <p:pic>
        <p:nvPicPr>
          <p:cNvPr id="9" name="그림 8">
            <a:extLst>
              <a:ext uri="{FF2B5EF4-FFF2-40B4-BE49-F238E27FC236}">
                <a16:creationId xmlns:a16="http://schemas.microsoft.com/office/drawing/2014/main" id="{A594BA8C-8215-4D6D-BA1A-64F8BC1B9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7284" y="457200"/>
            <a:ext cx="3124556" cy="5943600"/>
          </a:xfrm>
          <a:prstGeom prst="rect">
            <a:avLst/>
          </a:prstGeom>
        </p:spPr>
      </p:pic>
      <p:pic>
        <p:nvPicPr>
          <p:cNvPr id="4" name="Picture Placeholder 3">
            <a:extLst>
              <a:ext uri="{FF2B5EF4-FFF2-40B4-BE49-F238E27FC236}">
                <a16:creationId xmlns:a16="http://schemas.microsoft.com/office/drawing/2014/main" id="{B1EFB087-A297-4F03-7C99-944B59CC31D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181" b="1181"/>
          <a:stretch>
            <a:fillRect/>
          </a:stretch>
        </p:blipFill>
        <p:spPr/>
      </p:pic>
      <p:pic>
        <p:nvPicPr>
          <p:cNvPr id="10" name="그림 9">
            <a:extLst>
              <a:ext uri="{FF2B5EF4-FFF2-40B4-BE49-F238E27FC236}">
                <a16:creationId xmlns:a16="http://schemas.microsoft.com/office/drawing/2014/main" id="{0A466BF4-2BC8-4C95-9BC9-A32BFCD93B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874" y="715806"/>
            <a:ext cx="1223580" cy="200474"/>
          </a:xfrm>
          <a:prstGeom prst="rect">
            <a:avLst/>
          </a:prstGeom>
        </p:spPr>
      </p:pic>
    </p:spTree>
    <p:extLst>
      <p:ext uri="{BB962C8B-B14F-4D97-AF65-F5344CB8AC3E}">
        <p14:creationId xmlns:p14="http://schemas.microsoft.com/office/powerpoint/2010/main" val="4034476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TotalTime>
  <Words>333</Words>
  <Application>Microsoft Office PowerPoint</Application>
  <PresentationFormat>Widescreen</PresentationFormat>
  <Paragraphs>71</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Georgia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Lana Atabeh</dc:creator>
  <cp:lastModifiedBy>Lana Atabeh</cp:lastModifiedBy>
  <cp:revision>3</cp:revision>
  <dcterms:created xsi:type="dcterms:W3CDTF">2023-01-16T20:18:56Z</dcterms:created>
  <dcterms:modified xsi:type="dcterms:W3CDTF">2023-01-17T14:28:55Z</dcterms:modified>
</cp:coreProperties>
</file>