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934" r:id="rId1"/>
    <p:sldMasterId id="2147483964" r:id="rId2"/>
    <p:sldMasterId id="2147484092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7" r:id="rId14"/>
    <p:sldId id="269" r:id="rId15"/>
    <p:sldId id="270" r:id="rId16"/>
  </p:sldIdLst>
  <p:sldSz cx="16256000" cy="12192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3456" autoAdjust="0"/>
    <p:restoredTop sz="94660"/>
  </p:normalViewPr>
  <p:slideViewPr>
    <p:cSldViewPr snapToGrid="0">
      <p:cViewPr varScale="1">
        <p:scale>
          <a:sx n="42" d="100"/>
          <a:sy n="42" d="100"/>
        </p:scale>
        <p:origin x="122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BDA3\Desktop\&#1605;&#1588;&#1585;&#1608;&#1593;%202\Flat%20Plate%20SWH\New%2080%20Litt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BDA3\Desktop\&#1605;&#1588;&#1585;&#1608;&#1593;%202\Flat%20Plate%20SWH\New%2080%20Litt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BDA3\Desktop\&#1605;&#1588;&#1585;&#1608;&#1593;%202\Flat%20Plate%20SWH\New%20180%20Lit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/>
              <a:t>Solar Fraction Versus Time For November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2296926043406625"/>
          <c:y val="0.15249883232134581"/>
          <c:w val="0.80720914249808706"/>
          <c:h val="0.53819357353801234"/>
        </c:manualLayout>
      </c:layout>
      <c:scatterChart>
        <c:scatterStyle val="smoothMarker"/>
        <c:varyColors val="0"/>
        <c:ser>
          <c:idx val="0"/>
          <c:order val="0"/>
          <c:tx>
            <c:v>8o Lit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Nov!$A$2:$A$25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xVal>
          <c:yVal>
            <c:numRef>
              <c:f>Nov!$R$2:$R$25</c:f>
              <c:numCache>
                <c:formatCode>General</c:formatCode>
                <c:ptCount val="24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82.910608961834996</c:v>
                </c:pt>
                <c:pt idx="9">
                  <c:v>76.321658565481258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  <c:pt idx="19">
                  <c:v>100</c:v>
                </c:pt>
                <c:pt idx="20">
                  <c:v>100</c:v>
                </c:pt>
                <c:pt idx="21">
                  <c:v>100</c:v>
                </c:pt>
                <c:pt idx="22">
                  <c:v>100</c:v>
                </c:pt>
                <c:pt idx="23">
                  <c:v>100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5896-4669-B8C2-03DDE032592C}"/>
            </c:ext>
          </c:extLst>
        </c:ser>
        <c:ser>
          <c:idx val="1"/>
          <c:order val="1"/>
          <c:tx>
            <c:v>180 Lit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Nov!$A$2:$A$25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xVal>
          <c:yVal>
            <c:numRef>
              <c:f>'[New 180 Litt.xlsx]Nov'!$R$2:$R$25</c:f>
              <c:numCache>
                <c:formatCode>General</c:formatCode>
                <c:ptCount val="24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  <c:pt idx="19">
                  <c:v>100</c:v>
                </c:pt>
                <c:pt idx="20">
                  <c:v>100</c:v>
                </c:pt>
                <c:pt idx="21">
                  <c:v>100</c:v>
                </c:pt>
                <c:pt idx="22">
                  <c:v>100</c:v>
                </c:pt>
                <c:pt idx="23">
                  <c:v>100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5896-4669-B8C2-03DDE032592C}"/>
            </c:ext>
          </c:extLst>
        </c:ser>
        <c:ser>
          <c:idx val="2"/>
          <c:order val="2"/>
          <c:tx>
            <c:v>240 Lit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Nov!$A$2:$A$25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xVal>
          <c:yVal>
            <c:numRef>
              <c:f>'\Users\Zaytona\Desktop\مشروع 2\[New 240 Litt.xlsx]Nov'!$R$2:$R$25</c:f>
              <c:numCache>
                <c:formatCode>General</c:formatCode>
                <c:ptCount val="24"/>
                <c:pt idx="0">
                  <c:v>92.504122732497109</c:v>
                </c:pt>
                <c:pt idx="1">
                  <c:v>91.754954858753649</c:v>
                </c:pt>
                <c:pt idx="2">
                  <c:v>90.140896746540918</c:v>
                </c:pt>
                <c:pt idx="3">
                  <c:v>89.06392308827796</c:v>
                </c:pt>
                <c:pt idx="4">
                  <c:v>87.970063587501173</c:v>
                </c:pt>
                <c:pt idx="5">
                  <c:v>86.868743840973238</c:v>
                </c:pt>
                <c:pt idx="6">
                  <c:v>85.416306706425289</c:v>
                </c:pt>
                <c:pt idx="7">
                  <c:v>81.913612165004565</c:v>
                </c:pt>
                <c:pt idx="8">
                  <c:v>73.769199118442032</c:v>
                </c:pt>
                <c:pt idx="9">
                  <c:v>65.356999011229149</c:v>
                </c:pt>
                <c:pt idx="10">
                  <c:v>77.362197375759564</c:v>
                </c:pt>
                <c:pt idx="11">
                  <c:v>84.593608108493058</c:v>
                </c:pt>
                <c:pt idx="12">
                  <c:v>96.169990047653286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  <c:pt idx="19">
                  <c:v>100</c:v>
                </c:pt>
                <c:pt idx="20">
                  <c:v>100</c:v>
                </c:pt>
                <c:pt idx="21">
                  <c:v>100</c:v>
                </c:pt>
                <c:pt idx="22">
                  <c:v>99.655292616015799</c:v>
                </c:pt>
                <c:pt idx="23">
                  <c:v>94.799486883973174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5896-4669-B8C2-03DDE03259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0950656"/>
        <c:axId val="173474176"/>
      </c:scatterChart>
      <c:valAx>
        <c:axId val="110950656"/>
        <c:scaling>
          <c:orientation val="minMax"/>
          <c:max val="24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/>
                  <a:t>Time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73474176"/>
        <c:crosses val="autoZero"/>
        <c:crossBetween val="midCat"/>
        <c:majorUnit val="2"/>
      </c:valAx>
      <c:valAx>
        <c:axId val="173474176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/>
                  <a:t>SF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10950656"/>
        <c:crosses val="autoZero"/>
        <c:crossBetween val="midCat"/>
        <c:majorUnit val="20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bg1"/>
      </a:solidFill>
      <a:round/>
    </a:ln>
    <a:effectLst/>
  </c:spPr>
  <c:txPr>
    <a:bodyPr/>
    <a:lstStyle/>
    <a:p>
      <a:pPr>
        <a:defRPr/>
      </a:pPr>
      <a:endParaRPr lang="ar-SA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>
              <a:defRPr sz="16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 dirty="0"/>
              <a:t>Solar Fraction Versus Time For March</a:t>
            </a:r>
          </a:p>
        </c:rich>
      </c:tx>
      <c:layout>
        <c:manualLayout>
          <c:xMode val="edge"/>
          <c:yMode val="edge"/>
          <c:x val="0.28640779722677484"/>
          <c:y val="6.8268113544630457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4648228867851909"/>
          <c:y val="0.16965665236051486"/>
          <c:w val="0.80185696800728556"/>
          <c:h val="0.54957757426244458"/>
        </c:manualLayout>
      </c:layout>
      <c:scatterChart>
        <c:scatterStyle val="smoothMarker"/>
        <c:varyColors val="0"/>
        <c:ser>
          <c:idx val="0"/>
          <c:order val="0"/>
          <c:tx>
            <c:v>80 Lit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March!$A$2:$A$25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xVal>
          <c:yVal>
            <c:numRef>
              <c:f>March!$R$2:$R$25</c:f>
              <c:numCache>
                <c:formatCode>General</c:formatCode>
                <c:ptCount val="24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85.778402653713769</c:v>
                </c:pt>
                <c:pt idx="9">
                  <c:v>78.329979491978847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  <c:pt idx="19">
                  <c:v>100</c:v>
                </c:pt>
                <c:pt idx="20">
                  <c:v>100</c:v>
                </c:pt>
                <c:pt idx="21">
                  <c:v>100</c:v>
                </c:pt>
                <c:pt idx="22">
                  <c:v>100</c:v>
                </c:pt>
                <c:pt idx="23">
                  <c:v>100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39BF-47CA-A2FF-B531967E9714}"/>
            </c:ext>
          </c:extLst>
        </c:ser>
        <c:ser>
          <c:idx val="1"/>
          <c:order val="1"/>
          <c:tx>
            <c:v>180 Lit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March!$A$2:$A$25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xVal>
          <c:yVal>
            <c:numRef>
              <c:f>'[New 180 Litt.xlsx]March'!$R$2:$R$25</c:f>
              <c:numCache>
                <c:formatCode>General</c:formatCode>
                <c:ptCount val="24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  <c:pt idx="19">
                  <c:v>100</c:v>
                </c:pt>
                <c:pt idx="20">
                  <c:v>100</c:v>
                </c:pt>
                <c:pt idx="21">
                  <c:v>100</c:v>
                </c:pt>
                <c:pt idx="22">
                  <c:v>100</c:v>
                </c:pt>
                <c:pt idx="23">
                  <c:v>100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39BF-47CA-A2FF-B531967E9714}"/>
            </c:ext>
          </c:extLst>
        </c:ser>
        <c:ser>
          <c:idx val="2"/>
          <c:order val="2"/>
          <c:tx>
            <c:v>240 Lit</c:v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March!$A$2:$A$25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xVal>
          <c:yVal>
            <c:numRef>
              <c:f>'\Users\Zaytona\Desktop\مشروع 2\[New 240 Litt.xlsx]March'!$R$2:$R$25</c:f>
              <c:numCache>
                <c:formatCode>General</c:formatCode>
                <c:ptCount val="24"/>
                <c:pt idx="0">
                  <c:v>96.43243492070799</c:v>
                </c:pt>
                <c:pt idx="1">
                  <c:v>95.562587827081288</c:v>
                </c:pt>
                <c:pt idx="2">
                  <c:v>93.799025370429788</c:v>
                </c:pt>
                <c:pt idx="3">
                  <c:v>92.545264638959821</c:v>
                </c:pt>
                <c:pt idx="4">
                  <c:v>91.373345364536576</c:v>
                </c:pt>
                <c:pt idx="5">
                  <c:v>90.168658330658289</c:v>
                </c:pt>
                <c:pt idx="6">
                  <c:v>88.584760149454695</c:v>
                </c:pt>
                <c:pt idx="7">
                  <c:v>84.885572793597277</c:v>
                </c:pt>
                <c:pt idx="8">
                  <c:v>77.173697854424148</c:v>
                </c:pt>
                <c:pt idx="9">
                  <c:v>69.102690101605518</c:v>
                </c:pt>
                <c:pt idx="10">
                  <c:v>70.346766124041579</c:v>
                </c:pt>
                <c:pt idx="11">
                  <c:v>85.555257110145419</c:v>
                </c:pt>
                <c:pt idx="12">
                  <c:v>95.005457686553569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  <c:pt idx="19">
                  <c:v>100</c:v>
                </c:pt>
                <c:pt idx="20">
                  <c:v>100</c:v>
                </c:pt>
                <c:pt idx="21">
                  <c:v>100</c:v>
                </c:pt>
                <c:pt idx="22">
                  <c:v>100</c:v>
                </c:pt>
                <c:pt idx="23">
                  <c:v>100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39BF-47CA-A2FF-B531967E971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7846016"/>
        <c:axId val="77847936"/>
      </c:scatterChart>
      <c:valAx>
        <c:axId val="77846016"/>
        <c:scaling>
          <c:orientation val="minMax"/>
          <c:max val="24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/>
                  <a:t>Time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77847936"/>
        <c:crosses val="autoZero"/>
        <c:crossBetween val="midCat"/>
        <c:majorUnit val="2"/>
      </c:valAx>
      <c:valAx>
        <c:axId val="778479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/>
                  <a:t>SF</a:t>
                </a:r>
              </a:p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 sz="1600"/>
              </a:p>
            </c:rich>
          </c:tx>
          <c:layout>
            <c:manualLayout>
              <c:xMode val="edge"/>
              <c:yMode val="edge"/>
              <c:x val="2.1333331704446214E-2"/>
              <c:y val="0.36838021386022729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77846016"/>
        <c:crosses val="autoZero"/>
        <c:crossBetween val="midCat"/>
        <c:majorUnit val="20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bg1">
          <a:alpha val="96000"/>
        </a:schemeClr>
      </a:solidFill>
      <a:round/>
    </a:ln>
    <a:effectLst/>
  </c:spPr>
  <c:txPr>
    <a:bodyPr/>
    <a:lstStyle/>
    <a:p>
      <a:pPr>
        <a:defRPr/>
      </a:pPr>
      <a:endParaRPr lang="ar-SA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/>
            </a:pPr>
            <a:r>
              <a:rPr lang="en-US" sz="2400" dirty="0"/>
              <a:t>Storage Tank Temperature Vs Time </a:t>
            </a:r>
          </a:p>
        </c:rich>
      </c:tx>
      <c:layout>
        <c:manualLayout>
          <c:xMode val="edge"/>
          <c:yMode val="edge"/>
          <c:x val="0.31161829540757452"/>
          <c:y val="6.4248804836895393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93561814672072"/>
          <c:y val="0.14279102730259174"/>
          <c:w val="0.66134750479273452"/>
          <c:h val="0.74878955091243515"/>
        </c:manualLayout>
      </c:layout>
      <c:scatterChart>
        <c:scatterStyle val="smoothMarker"/>
        <c:varyColors val="0"/>
        <c:ser>
          <c:idx val="0"/>
          <c:order val="0"/>
          <c:tx>
            <c:v>January</c:v>
          </c:tx>
          <c:spPr>
            <a:ln w="6350"/>
          </c:spPr>
          <c:xVal>
            <c:numRef>
              <c:f>Jan!$A$2:$A$25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xVal>
          <c:yVal>
            <c:numRef>
              <c:f>Jan!$E$2:$E$25</c:f>
              <c:numCache>
                <c:formatCode>0.00</c:formatCode>
                <c:ptCount val="24"/>
                <c:pt idx="0" formatCode="General">
                  <c:v>15</c:v>
                </c:pt>
                <c:pt idx="1">
                  <c:v>14.996034605118377</c:v>
                </c:pt>
                <c:pt idx="2">
                  <c:v>14.874049474356452</c:v>
                </c:pt>
                <c:pt idx="3">
                  <c:v>14.771862187564498</c:v>
                </c:pt>
                <c:pt idx="4">
                  <c:v>14.670642361796444</c:v>
                </c:pt>
                <c:pt idx="5">
                  <c:v>14.563466848910824</c:v>
                </c:pt>
                <c:pt idx="6">
                  <c:v>14.424094459678846</c:v>
                </c:pt>
                <c:pt idx="7">
                  <c:v>14.130532479466442</c:v>
                </c:pt>
                <c:pt idx="8">
                  <c:v>15.093967375772419</c:v>
                </c:pt>
                <c:pt idx="9">
                  <c:v>18.617583533525181</c:v>
                </c:pt>
                <c:pt idx="10">
                  <c:v>24.069332729444227</c:v>
                </c:pt>
                <c:pt idx="11">
                  <c:v>30.666421870753418</c:v>
                </c:pt>
                <c:pt idx="12">
                  <c:v>36.894809920236845</c:v>
                </c:pt>
                <c:pt idx="13">
                  <c:v>42.447456514405715</c:v>
                </c:pt>
                <c:pt idx="14">
                  <c:v>46.639525574045912</c:v>
                </c:pt>
                <c:pt idx="15">
                  <c:v>48.860972261717841</c:v>
                </c:pt>
                <c:pt idx="16">
                  <c:v>48.582450633271641</c:v>
                </c:pt>
                <c:pt idx="17">
                  <c:v>47.410926374877384</c:v>
                </c:pt>
                <c:pt idx="18">
                  <c:v>45.981805969310486</c:v>
                </c:pt>
                <c:pt idx="19">
                  <c:v>44.1427575459319</c:v>
                </c:pt>
                <c:pt idx="20">
                  <c:v>41.967681723253854</c:v>
                </c:pt>
                <c:pt idx="21">
                  <c:v>39.811413223364795</c:v>
                </c:pt>
                <c:pt idx="22">
                  <c:v>37.936528703167497</c:v>
                </c:pt>
                <c:pt idx="23">
                  <c:v>36.334315559528605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DF20-4602-AACC-9305AA47E42A}"/>
            </c:ext>
          </c:extLst>
        </c:ser>
        <c:ser>
          <c:idx val="1"/>
          <c:order val="1"/>
          <c:tx>
            <c:v>February</c:v>
          </c:tx>
          <c:spPr>
            <a:ln w="6350"/>
          </c:spPr>
          <c:xVal>
            <c:numRef>
              <c:f>Jan!$A$2:$A$25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xVal>
          <c:yVal>
            <c:numRef>
              <c:f>Feb!$E$2:$E$25</c:f>
              <c:numCache>
                <c:formatCode>0.00</c:formatCode>
                <c:ptCount val="24"/>
                <c:pt idx="0" formatCode="General">
                  <c:v>47</c:v>
                </c:pt>
                <c:pt idx="1">
                  <c:v>46.726320511489611</c:v>
                </c:pt>
                <c:pt idx="2">
                  <c:v>46.030620595564336</c:v>
                </c:pt>
                <c:pt idx="3">
                  <c:v>45.559378462516591</c:v>
                </c:pt>
                <c:pt idx="4">
                  <c:v>45.119957537218177</c:v>
                </c:pt>
                <c:pt idx="5">
                  <c:v>44.661761155722367</c:v>
                </c:pt>
                <c:pt idx="6">
                  <c:v>44.036507609766304</c:v>
                </c:pt>
                <c:pt idx="7">
                  <c:v>42.574175696775512</c:v>
                </c:pt>
                <c:pt idx="8">
                  <c:v>39.4969378343214</c:v>
                </c:pt>
                <c:pt idx="9">
                  <c:v>36.553767400647757</c:v>
                </c:pt>
                <c:pt idx="10">
                  <c:v>36.860929985258124</c:v>
                </c:pt>
                <c:pt idx="11">
                  <c:v>39.569291254599406</c:v>
                </c:pt>
                <c:pt idx="12">
                  <c:v>43.842902634672626</c:v>
                </c:pt>
                <c:pt idx="13">
                  <c:v>48.790738721396011</c:v>
                </c:pt>
                <c:pt idx="14">
                  <c:v>53.775568940641463</c:v>
                </c:pt>
                <c:pt idx="15">
                  <c:v>58.353662202615389</c:v>
                </c:pt>
                <c:pt idx="16">
                  <c:v>60.773510509190629</c:v>
                </c:pt>
                <c:pt idx="17">
                  <c:v>60.687062362381504</c:v>
                </c:pt>
                <c:pt idx="18">
                  <c:v>59.275147280845481</c:v>
                </c:pt>
                <c:pt idx="19">
                  <c:v>57.451837313064217</c:v>
                </c:pt>
                <c:pt idx="20">
                  <c:v>55.305793608802809</c:v>
                </c:pt>
                <c:pt idx="21">
                  <c:v>53.109904900294595</c:v>
                </c:pt>
                <c:pt idx="22">
                  <c:v>51.055080139718044</c:v>
                </c:pt>
                <c:pt idx="23">
                  <c:v>49.182981540582226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DF20-4602-AACC-9305AA47E42A}"/>
            </c:ext>
          </c:extLst>
        </c:ser>
        <c:ser>
          <c:idx val="2"/>
          <c:order val="2"/>
          <c:tx>
            <c:v>March</c:v>
          </c:tx>
          <c:spPr>
            <a:ln w="6350"/>
          </c:spPr>
          <c:xVal>
            <c:numRef>
              <c:f>Jan!$A$2:$A$25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xVal>
          <c:yVal>
            <c:numRef>
              <c:f>March!$E$2:$E$25</c:f>
              <c:numCache>
                <c:formatCode>0.00</c:formatCode>
                <c:ptCount val="24"/>
                <c:pt idx="0" formatCode="General">
                  <c:v>59</c:v>
                </c:pt>
                <c:pt idx="1">
                  <c:v>58.670274213905202</c:v>
                </c:pt>
                <c:pt idx="2">
                  <c:v>57.955593423011024</c:v>
                </c:pt>
                <c:pt idx="3">
                  <c:v>57.443296877352587</c:v>
                </c:pt>
                <c:pt idx="4">
                  <c:v>56.961266310122006</c:v>
                </c:pt>
                <c:pt idx="5">
                  <c:v>56.461104563048679</c:v>
                </c:pt>
                <c:pt idx="6">
                  <c:v>55.807742892286825</c:v>
                </c:pt>
                <c:pt idx="7">
                  <c:v>54.390658392627913</c:v>
                </c:pt>
                <c:pt idx="8">
                  <c:v>51.533483082124135</c:v>
                </c:pt>
                <c:pt idx="9">
                  <c:v>49.190049187535635</c:v>
                </c:pt>
                <c:pt idx="10">
                  <c:v>50.110898743089678</c:v>
                </c:pt>
                <c:pt idx="11">
                  <c:v>53.351063488884684</c:v>
                </c:pt>
                <c:pt idx="12">
                  <c:v>57.662948809225099</c:v>
                </c:pt>
                <c:pt idx="13">
                  <c:v>62.57522892738217</c:v>
                </c:pt>
                <c:pt idx="14">
                  <c:v>67.32914352772211</c:v>
                </c:pt>
                <c:pt idx="15">
                  <c:v>71.150977037373195</c:v>
                </c:pt>
                <c:pt idx="16">
                  <c:v>73.399208138518858</c:v>
                </c:pt>
                <c:pt idx="17">
                  <c:v>73.102186948435858</c:v>
                </c:pt>
                <c:pt idx="18">
                  <c:v>71.402727801436825</c:v>
                </c:pt>
                <c:pt idx="19">
                  <c:v>69.211027433480709</c:v>
                </c:pt>
                <c:pt idx="20">
                  <c:v>67.291923459363119</c:v>
                </c:pt>
                <c:pt idx="21">
                  <c:v>65.3064918707788</c:v>
                </c:pt>
                <c:pt idx="22">
                  <c:v>63.425208555827474</c:v>
                </c:pt>
                <c:pt idx="23">
                  <c:v>61.684835141679415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DF20-4602-AACC-9305AA47E42A}"/>
            </c:ext>
          </c:extLst>
        </c:ser>
        <c:ser>
          <c:idx val="3"/>
          <c:order val="3"/>
          <c:tx>
            <c:v>April</c:v>
          </c:tx>
          <c:spPr>
            <a:ln w="6350"/>
          </c:spPr>
          <c:xVal>
            <c:numRef>
              <c:f>Jan!$A$2:$A$25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xVal>
          <c:yVal>
            <c:numRef>
              <c:f>April!$E$2:$E$25</c:f>
              <c:numCache>
                <c:formatCode>0.00</c:formatCode>
                <c:ptCount val="24"/>
                <c:pt idx="0" formatCode="General">
                  <c:v>60</c:v>
                </c:pt>
                <c:pt idx="1">
                  <c:v>59.687658985423596</c:v>
                </c:pt>
                <c:pt idx="2">
                  <c:v>59.034122263673595</c:v>
                </c:pt>
                <c:pt idx="3">
                  <c:v>58.55736888167575</c:v>
                </c:pt>
                <c:pt idx="4">
                  <c:v>58.107302769552959</c:v>
                </c:pt>
                <c:pt idx="5">
                  <c:v>57.639961721377404</c:v>
                </c:pt>
                <c:pt idx="6">
                  <c:v>57.035167894567032</c:v>
                </c:pt>
                <c:pt idx="7">
                  <c:v>55.760868569131752</c:v>
                </c:pt>
                <c:pt idx="8">
                  <c:v>53.298025666782962</c:v>
                </c:pt>
                <c:pt idx="9">
                  <c:v>52.350534233060394</c:v>
                </c:pt>
                <c:pt idx="10">
                  <c:v>53.204217933833228</c:v>
                </c:pt>
                <c:pt idx="11">
                  <c:v>56.459117526722004</c:v>
                </c:pt>
                <c:pt idx="12">
                  <c:v>60.978831813781781</c:v>
                </c:pt>
                <c:pt idx="13">
                  <c:v>65.955867661239097</c:v>
                </c:pt>
                <c:pt idx="14">
                  <c:v>70.845699799897886</c:v>
                </c:pt>
                <c:pt idx="15">
                  <c:v>74.367391044646183</c:v>
                </c:pt>
                <c:pt idx="16">
                  <c:v>76.270757595622399</c:v>
                </c:pt>
                <c:pt idx="17">
                  <c:v>76.214101947942751</c:v>
                </c:pt>
                <c:pt idx="18">
                  <c:v>74.700687262295531</c:v>
                </c:pt>
                <c:pt idx="19">
                  <c:v>72.748456841704552</c:v>
                </c:pt>
                <c:pt idx="20">
                  <c:v>70.418418506895009</c:v>
                </c:pt>
                <c:pt idx="21">
                  <c:v>68.012999251256716</c:v>
                </c:pt>
                <c:pt idx="22">
                  <c:v>65.743016966375208</c:v>
                </c:pt>
                <c:pt idx="23">
                  <c:v>63.656057517614542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DF20-4602-AACC-9305AA47E42A}"/>
            </c:ext>
          </c:extLst>
        </c:ser>
        <c:ser>
          <c:idx val="4"/>
          <c:order val="4"/>
          <c:tx>
            <c:v>May</c:v>
          </c:tx>
          <c:spPr>
            <a:ln w="6350"/>
          </c:spPr>
          <c:xVal>
            <c:numRef>
              <c:f>Jan!$A$2:$A$25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xVal>
          <c:yVal>
            <c:numRef>
              <c:f>May!$E$2:$E$25</c:f>
              <c:numCache>
                <c:formatCode>0.00</c:formatCode>
                <c:ptCount val="24"/>
                <c:pt idx="0" formatCode="General">
                  <c:v>68</c:v>
                </c:pt>
                <c:pt idx="1">
                  <c:v>67.655754706622304</c:v>
                </c:pt>
                <c:pt idx="2">
                  <c:v>66.882632926940019</c:v>
                </c:pt>
                <c:pt idx="3">
                  <c:v>66.332953609232391</c:v>
                </c:pt>
                <c:pt idx="4">
                  <c:v>65.873034895614055</c:v>
                </c:pt>
                <c:pt idx="5">
                  <c:v>65.398890920443108</c:v>
                </c:pt>
                <c:pt idx="6">
                  <c:v>64.808873547534404</c:v>
                </c:pt>
                <c:pt idx="7">
                  <c:v>63.311369221304936</c:v>
                </c:pt>
                <c:pt idx="8">
                  <c:v>60.340268251066362</c:v>
                </c:pt>
                <c:pt idx="9">
                  <c:v>59.17355356187916</c:v>
                </c:pt>
                <c:pt idx="10">
                  <c:v>60.432283374690286</c:v>
                </c:pt>
                <c:pt idx="11">
                  <c:v>63.609577983419598</c:v>
                </c:pt>
                <c:pt idx="12">
                  <c:v>68.042449325998646</c:v>
                </c:pt>
                <c:pt idx="13">
                  <c:v>72.917206810567947</c:v>
                </c:pt>
                <c:pt idx="14">
                  <c:v>77.458479298402608</c:v>
                </c:pt>
                <c:pt idx="15">
                  <c:v>80</c:v>
                </c:pt>
                <c:pt idx="16">
                  <c:v>80</c:v>
                </c:pt>
                <c:pt idx="17">
                  <c:v>80</c:v>
                </c:pt>
                <c:pt idx="18">
                  <c:v>78.725887536081089</c:v>
                </c:pt>
                <c:pt idx="19">
                  <c:v>77.090729558270937</c:v>
                </c:pt>
                <c:pt idx="20">
                  <c:v>75.117440791739156</c:v>
                </c:pt>
                <c:pt idx="21">
                  <c:v>73.049772134118868</c:v>
                </c:pt>
                <c:pt idx="22">
                  <c:v>71.066903768304627</c:v>
                </c:pt>
                <c:pt idx="23">
                  <c:v>69.215174334265882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DF20-4602-AACC-9305AA47E42A}"/>
            </c:ext>
          </c:extLst>
        </c:ser>
        <c:ser>
          <c:idx val="5"/>
          <c:order val="5"/>
          <c:tx>
            <c:v>June</c:v>
          </c:tx>
          <c:spPr>
            <a:ln w="6350"/>
          </c:spPr>
          <c:xVal>
            <c:numRef>
              <c:f>Jan!$A$2:$A$25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xVal>
          <c:yVal>
            <c:numRef>
              <c:f>June!$E$2:$E$25</c:f>
              <c:numCache>
                <c:formatCode>0.00</c:formatCode>
                <c:ptCount val="24"/>
                <c:pt idx="0" formatCode="General">
                  <c:v>69</c:v>
                </c:pt>
                <c:pt idx="1">
                  <c:v>68.670835811684569</c:v>
                </c:pt>
                <c:pt idx="2">
                  <c:v>67.953819321596342</c:v>
                </c:pt>
                <c:pt idx="3">
                  <c:v>67.437248262634483</c:v>
                </c:pt>
                <c:pt idx="4">
                  <c:v>66.9510654538079</c:v>
                </c:pt>
                <c:pt idx="5">
                  <c:v>66.446742411007676</c:v>
                </c:pt>
                <c:pt idx="6">
                  <c:v>65.792086734467148</c:v>
                </c:pt>
                <c:pt idx="7">
                  <c:v>64.427407087525211</c:v>
                </c:pt>
                <c:pt idx="8">
                  <c:v>61.766426469976544</c:v>
                </c:pt>
                <c:pt idx="9">
                  <c:v>61.287598909792614</c:v>
                </c:pt>
                <c:pt idx="10">
                  <c:v>63.114071812826374</c:v>
                </c:pt>
                <c:pt idx="11">
                  <c:v>66.714654213786503</c:v>
                </c:pt>
                <c:pt idx="12">
                  <c:v>71.326218018854078</c:v>
                </c:pt>
                <c:pt idx="13">
                  <c:v>76.298010774762616</c:v>
                </c:pt>
                <c:pt idx="14">
                  <c:v>80</c:v>
                </c:pt>
                <c:pt idx="15">
                  <c:v>80</c:v>
                </c:pt>
                <c:pt idx="16">
                  <c:v>80</c:v>
                </c:pt>
                <c:pt idx="17">
                  <c:v>80</c:v>
                </c:pt>
                <c:pt idx="18">
                  <c:v>78.89832799122938</c:v>
                </c:pt>
                <c:pt idx="19">
                  <c:v>77.459152831133551</c:v>
                </c:pt>
                <c:pt idx="20">
                  <c:v>75.712728721165035</c:v>
                </c:pt>
                <c:pt idx="21">
                  <c:v>73.868853800758359</c:v>
                </c:pt>
                <c:pt idx="22">
                  <c:v>72.086374518601474</c:v>
                </c:pt>
                <c:pt idx="23">
                  <c:v>70.408982850747549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DF20-4602-AACC-9305AA47E42A}"/>
            </c:ext>
          </c:extLst>
        </c:ser>
        <c:ser>
          <c:idx val="6"/>
          <c:order val="6"/>
          <c:tx>
            <c:v>July</c:v>
          </c:tx>
          <c:spPr>
            <a:ln w="6350"/>
          </c:spPr>
          <c:xVal>
            <c:numRef>
              <c:f>Jan!$A$2:$A$25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xVal>
          <c:yVal>
            <c:numRef>
              <c:f>July!$E$2:$E$25</c:f>
              <c:numCache>
                <c:formatCode>0.00</c:formatCode>
                <c:ptCount val="24"/>
                <c:pt idx="0" formatCode="General">
                  <c:v>70</c:v>
                </c:pt>
                <c:pt idx="1">
                  <c:v>69.680847338175894</c:v>
                </c:pt>
                <c:pt idx="2">
                  <c:v>69.005410339797749</c:v>
                </c:pt>
                <c:pt idx="3">
                  <c:v>68.513509486162775</c:v>
                </c:pt>
                <c:pt idx="4">
                  <c:v>68.049415757165477</c:v>
                </c:pt>
                <c:pt idx="5">
                  <c:v>67.56858675516601</c:v>
                </c:pt>
                <c:pt idx="6">
                  <c:v>66.94913918424605</c:v>
                </c:pt>
                <c:pt idx="7">
                  <c:v>65.668220543909598</c:v>
                </c:pt>
                <c:pt idx="8">
                  <c:v>63.181468803720215</c:v>
                </c:pt>
                <c:pt idx="9">
                  <c:v>62.847785736253925</c:v>
                </c:pt>
                <c:pt idx="10">
                  <c:v>64.929886655442829</c:v>
                </c:pt>
                <c:pt idx="11">
                  <c:v>68.823051328997678</c:v>
                </c:pt>
                <c:pt idx="12">
                  <c:v>73.712166276936912</c:v>
                </c:pt>
                <c:pt idx="13">
                  <c:v>78.809146256357749</c:v>
                </c:pt>
                <c:pt idx="14">
                  <c:v>80</c:v>
                </c:pt>
                <c:pt idx="15">
                  <c:v>80</c:v>
                </c:pt>
                <c:pt idx="16">
                  <c:v>80</c:v>
                </c:pt>
                <c:pt idx="17">
                  <c:v>80</c:v>
                </c:pt>
                <c:pt idx="18">
                  <c:v>79.268673868607024</c:v>
                </c:pt>
                <c:pt idx="19">
                  <c:v>77.95801788169085</c:v>
                </c:pt>
                <c:pt idx="20">
                  <c:v>76.365922126578909</c:v>
                </c:pt>
                <c:pt idx="21">
                  <c:v>74.679920622634455</c:v>
                </c:pt>
                <c:pt idx="22">
                  <c:v>73.043779905599649</c:v>
                </c:pt>
                <c:pt idx="23">
                  <c:v>71.49823426447287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DF20-4602-AACC-9305AA47E42A}"/>
            </c:ext>
          </c:extLst>
        </c:ser>
        <c:ser>
          <c:idx val="7"/>
          <c:order val="7"/>
          <c:tx>
            <c:v>Augest</c:v>
          </c:tx>
          <c:spPr>
            <a:ln w="6350"/>
          </c:spPr>
          <c:xVal>
            <c:numRef>
              <c:f>Jan!$A$2:$A$25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xVal>
          <c:yVal>
            <c:numRef>
              <c:f>Aug!$E$2:$E$25</c:f>
              <c:numCache>
                <c:formatCode>0.00</c:formatCode>
                <c:ptCount val="24"/>
                <c:pt idx="0" formatCode="General">
                  <c:v>70</c:v>
                </c:pt>
                <c:pt idx="1">
                  <c:v>69.67982087429634</c:v>
                </c:pt>
                <c:pt idx="2">
                  <c:v>69.003853585122997</c:v>
                </c:pt>
                <c:pt idx="3">
                  <c:v>68.51312671344067</c:v>
                </c:pt>
                <c:pt idx="4">
                  <c:v>68.05056359896102</c:v>
                </c:pt>
                <c:pt idx="5">
                  <c:v>67.570514692597513</c:v>
                </c:pt>
                <c:pt idx="6">
                  <c:v>66.948438305021739</c:v>
                </c:pt>
                <c:pt idx="7">
                  <c:v>65.637912119583405</c:v>
                </c:pt>
                <c:pt idx="8">
                  <c:v>63.1133623258578</c:v>
                </c:pt>
                <c:pt idx="9">
                  <c:v>62.704750205106201</c:v>
                </c:pt>
                <c:pt idx="10">
                  <c:v>64.980483010547175</c:v>
                </c:pt>
                <c:pt idx="11">
                  <c:v>69.259984959047742</c:v>
                </c:pt>
                <c:pt idx="12">
                  <c:v>74.723619812394688</c:v>
                </c:pt>
                <c:pt idx="13">
                  <c:v>80</c:v>
                </c:pt>
                <c:pt idx="14">
                  <c:v>80</c:v>
                </c:pt>
                <c:pt idx="15">
                  <c:v>80</c:v>
                </c:pt>
                <c:pt idx="16">
                  <c:v>80</c:v>
                </c:pt>
                <c:pt idx="17">
                  <c:v>80</c:v>
                </c:pt>
                <c:pt idx="18">
                  <c:v>78.925039618134178</c:v>
                </c:pt>
                <c:pt idx="19">
                  <c:v>77.540212076200675</c:v>
                </c:pt>
                <c:pt idx="20">
                  <c:v>75.861360198929049</c:v>
                </c:pt>
                <c:pt idx="21">
                  <c:v>74.10284815761608</c:v>
                </c:pt>
                <c:pt idx="22">
                  <c:v>72.41425572783956</c:v>
                </c:pt>
                <c:pt idx="23">
                  <c:v>70.834465282072514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7-DF20-4602-AACC-9305AA47E42A}"/>
            </c:ext>
          </c:extLst>
        </c:ser>
        <c:ser>
          <c:idx val="8"/>
          <c:order val="8"/>
          <c:tx>
            <c:v>September</c:v>
          </c:tx>
          <c:spPr>
            <a:ln w="6350"/>
          </c:spPr>
          <c:xVal>
            <c:numRef>
              <c:f>Jan!$A$2:$A$25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xVal>
          <c:yVal>
            <c:numRef>
              <c:f>Sept!$E$2:$E$25</c:f>
              <c:numCache>
                <c:formatCode>0.00</c:formatCode>
                <c:ptCount val="24"/>
                <c:pt idx="0" formatCode="General">
                  <c:v>68</c:v>
                </c:pt>
                <c:pt idx="1">
                  <c:v>67.676033919344619</c:v>
                </c:pt>
                <c:pt idx="2">
                  <c:v>66.964559306887523</c:v>
                </c:pt>
                <c:pt idx="3">
                  <c:v>66.455782333305507</c:v>
                </c:pt>
                <c:pt idx="4">
                  <c:v>65.978009517239258</c:v>
                </c:pt>
                <c:pt idx="5">
                  <c:v>65.481373302500259</c:v>
                </c:pt>
                <c:pt idx="6">
                  <c:v>64.83039208664124</c:v>
                </c:pt>
                <c:pt idx="7">
                  <c:v>63.418315272119315</c:v>
                </c:pt>
                <c:pt idx="8">
                  <c:v>60.64305912045463</c:v>
                </c:pt>
                <c:pt idx="9">
                  <c:v>59.653150771267349</c:v>
                </c:pt>
                <c:pt idx="10">
                  <c:v>61.622672872602102</c:v>
                </c:pt>
                <c:pt idx="11">
                  <c:v>65.773724244807667</c:v>
                </c:pt>
                <c:pt idx="12">
                  <c:v>71.221556913036139</c:v>
                </c:pt>
                <c:pt idx="13">
                  <c:v>77.047184112810044</c:v>
                </c:pt>
                <c:pt idx="14">
                  <c:v>80</c:v>
                </c:pt>
                <c:pt idx="15">
                  <c:v>80</c:v>
                </c:pt>
                <c:pt idx="16">
                  <c:v>80</c:v>
                </c:pt>
                <c:pt idx="17">
                  <c:v>80</c:v>
                </c:pt>
                <c:pt idx="18">
                  <c:v>78.776292750347963</c:v>
                </c:pt>
                <c:pt idx="19">
                  <c:v>77.191252090216565</c:v>
                </c:pt>
                <c:pt idx="20">
                  <c:v>75.307606485442875</c:v>
                </c:pt>
                <c:pt idx="21">
                  <c:v>73.349109071498731</c:v>
                </c:pt>
                <c:pt idx="22">
                  <c:v>71.483266288075811</c:v>
                </c:pt>
                <c:pt idx="23">
                  <c:v>69.751030515767184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8-DF20-4602-AACC-9305AA47E42A}"/>
            </c:ext>
          </c:extLst>
        </c:ser>
        <c:ser>
          <c:idx val="9"/>
          <c:order val="9"/>
          <c:tx>
            <c:v>October</c:v>
          </c:tx>
          <c:spPr>
            <a:ln w="6350"/>
          </c:spPr>
          <c:xVal>
            <c:numRef>
              <c:f>Jan!$A$2:$A$25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xVal>
          <c:yVal>
            <c:numRef>
              <c:f>Oct!$E$2:$E$25</c:f>
              <c:numCache>
                <c:formatCode>0.00</c:formatCode>
                <c:ptCount val="24"/>
                <c:pt idx="0" formatCode="General">
                  <c:v>66</c:v>
                </c:pt>
                <c:pt idx="1">
                  <c:v>65.67080422486265</c:v>
                </c:pt>
                <c:pt idx="2">
                  <c:v>64.918460237495808</c:v>
                </c:pt>
                <c:pt idx="3">
                  <c:v>64.388603108450468</c:v>
                </c:pt>
                <c:pt idx="4">
                  <c:v>63.893254754510025</c:v>
                </c:pt>
                <c:pt idx="5">
                  <c:v>63.439145416649026</c:v>
                </c:pt>
                <c:pt idx="6">
                  <c:v>62.868070530821079</c:v>
                </c:pt>
                <c:pt idx="7">
                  <c:v>61.718094136306192</c:v>
                </c:pt>
                <c:pt idx="8">
                  <c:v>58.663161285778912</c:v>
                </c:pt>
                <c:pt idx="9">
                  <c:v>56.91556443349522</c:v>
                </c:pt>
                <c:pt idx="10">
                  <c:v>58.359419538528982</c:v>
                </c:pt>
                <c:pt idx="11">
                  <c:v>62.378702885656544</c:v>
                </c:pt>
                <c:pt idx="12">
                  <c:v>67.656124504627698</c:v>
                </c:pt>
                <c:pt idx="13">
                  <c:v>73.479997228891449</c:v>
                </c:pt>
                <c:pt idx="14">
                  <c:v>78.714592867231062</c:v>
                </c:pt>
                <c:pt idx="15">
                  <c:v>80</c:v>
                </c:pt>
                <c:pt idx="16">
                  <c:v>80</c:v>
                </c:pt>
                <c:pt idx="17">
                  <c:v>78.847365452282673</c:v>
                </c:pt>
                <c:pt idx="18">
                  <c:v>77.457643798491461</c:v>
                </c:pt>
                <c:pt idx="19">
                  <c:v>75.677703871945909</c:v>
                </c:pt>
                <c:pt idx="20">
                  <c:v>73.573048893147899</c:v>
                </c:pt>
                <c:pt idx="21">
                  <c:v>71.399273492164582</c:v>
                </c:pt>
                <c:pt idx="22">
                  <c:v>69.343998073053825</c:v>
                </c:pt>
                <c:pt idx="23">
                  <c:v>67.450091587359779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9-DF20-4602-AACC-9305AA47E42A}"/>
            </c:ext>
          </c:extLst>
        </c:ser>
        <c:ser>
          <c:idx val="10"/>
          <c:order val="10"/>
          <c:tx>
            <c:v>November</c:v>
          </c:tx>
          <c:spPr>
            <a:ln w="6350"/>
          </c:spPr>
          <c:xVal>
            <c:numRef>
              <c:f>Jan!$A$2:$A$25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xVal>
          <c:yVal>
            <c:numRef>
              <c:f>Nov!$E$2:$E$25</c:f>
              <c:numCache>
                <c:formatCode>0.00</c:formatCode>
                <c:ptCount val="24"/>
                <c:pt idx="0" formatCode="General">
                  <c:v>55</c:v>
                </c:pt>
                <c:pt idx="1">
                  <c:v>54.705296383782006</c:v>
                </c:pt>
                <c:pt idx="2">
                  <c:v>54.043706513164146</c:v>
                </c:pt>
                <c:pt idx="3">
                  <c:v>53.574959373184285</c:v>
                </c:pt>
                <c:pt idx="4">
                  <c:v>53.132472726536612</c:v>
                </c:pt>
                <c:pt idx="5">
                  <c:v>52.672508462447148</c:v>
                </c:pt>
                <c:pt idx="6">
                  <c:v>52.064254763704291</c:v>
                </c:pt>
                <c:pt idx="7">
                  <c:v>50.715736377698981</c:v>
                </c:pt>
                <c:pt idx="8">
                  <c:v>47.949531556278814</c:v>
                </c:pt>
                <c:pt idx="9">
                  <c:v>46.007263229515878</c:v>
                </c:pt>
                <c:pt idx="10">
                  <c:v>47.529309135682027</c:v>
                </c:pt>
                <c:pt idx="11">
                  <c:v>51.15937173671837</c:v>
                </c:pt>
                <c:pt idx="12">
                  <c:v>56.292948073417193</c:v>
                </c:pt>
                <c:pt idx="13">
                  <c:v>61.869348943064949</c:v>
                </c:pt>
                <c:pt idx="14">
                  <c:v>66.345426782632472</c:v>
                </c:pt>
                <c:pt idx="15">
                  <c:v>69.256136236264368</c:v>
                </c:pt>
                <c:pt idx="16">
                  <c:v>69.894767566108641</c:v>
                </c:pt>
                <c:pt idx="17">
                  <c:v>68.501770884811478</c:v>
                </c:pt>
                <c:pt idx="18">
                  <c:v>66.806929539077586</c:v>
                </c:pt>
                <c:pt idx="19">
                  <c:v>64.654515556151139</c:v>
                </c:pt>
                <c:pt idx="20">
                  <c:v>62.787050581747728</c:v>
                </c:pt>
                <c:pt idx="21">
                  <c:v>60.865663076335196</c:v>
                </c:pt>
                <c:pt idx="22">
                  <c:v>59.054420613201074</c:v>
                </c:pt>
                <c:pt idx="23">
                  <c:v>57.389501506361846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A-DF20-4602-AACC-9305AA47E42A}"/>
            </c:ext>
          </c:extLst>
        </c:ser>
        <c:ser>
          <c:idx val="11"/>
          <c:order val="11"/>
          <c:tx>
            <c:v>December</c:v>
          </c:tx>
          <c:spPr>
            <a:ln w="6350"/>
          </c:spPr>
          <c:xVal>
            <c:numRef>
              <c:f>Jan!$A$2:$A$25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xVal>
          <c:yVal>
            <c:numRef>
              <c:f>Dec!$E$2:$E$25</c:f>
              <c:numCache>
                <c:formatCode>0.00</c:formatCode>
                <c:ptCount val="24"/>
                <c:pt idx="0" formatCode="General">
                  <c:v>45</c:v>
                </c:pt>
                <c:pt idx="1">
                  <c:v>44.743061497169954</c:v>
                </c:pt>
                <c:pt idx="2">
                  <c:v>44.070424954566064</c:v>
                </c:pt>
                <c:pt idx="3">
                  <c:v>43.618117367228052</c:v>
                </c:pt>
                <c:pt idx="4">
                  <c:v>43.197096748774619</c:v>
                </c:pt>
                <c:pt idx="5">
                  <c:v>42.757218514026</c:v>
                </c:pt>
                <c:pt idx="6">
                  <c:v>42.155203177221026</c:v>
                </c:pt>
                <c:pt idx="7">
                  <c:v>40.756676966076981</c:v>
                </c:pt>
                <c:pt idx="8">
                  <c:v>37.886064211972453</c:v>
                </c:pt>
                <c:pt idx="9">
                  <c:v>35.365312978934455</c:v>
                </c:pt>
                <c:pt idx="10">
                  <c:v>36.326821067830799</c:v>
                </c:pt>
                <c:pt idx="11">
                  <c:v>40.042537111231731</c:v>
                </c:pt>
                <c:pt idx="12">
                  <c:v>45.315423691988286</c:v>
                </c:pt>
                <c:pt idx="13">
                  <c:v>50.992921823033086</c:v>
                </c:pt>
                <c:pt idx="14">
                  <c:v>55.737598838941899</c:v>
                </c:pt>
                <c:pt idx="15">
                  <c:v>58.762834542394813</c:v>
                </c:pt>
                <c:pt idx="16">
                  <c:v>59.617009909629395</c:v>
                </c:pt>
                <c:pt idx="17">
                  <c:v>58.456810186873732</c:v>
                </c:pt>
                <c:pt idx="18">
                  <c:v>57.044607459525423</c:v>
                </c:pt>
                <c:pt idx="19">
                  <c:v>55.254852607326207</c:v>
                </c:pt>
                <c:pt idx="20">
                  <c:v>53.149210023310644</c:v>
                </c:pt>
                <c:pt idx="21">
                  <c:v>50.995694456719193</c:v>
                </c:pt>
                <c:pt idx="22">
                  <c:v>48.983708094194782</c:v>
                </c:pt>
                <c:pt idx="23">
                  <c:v>47.153246380751675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B-DF20-4602-AACC-9305AA47E4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3764992"/>
        <c:axId val="173766912"/>
      </c:scatterChart>
      <c:valAx>
        <c:axId val="173764992"/>
        <c:scaling>
          <c:orientation val="minMax"/>
          <c:max val="24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 sz="1600" b="0"/>
                </a:pPr>
                <a:r>
                  <a:rPr lang="en-US" sz="1600" b="0"/>
                  <a:t>Time (hour)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ar-SA"/>
          </a:p>
        </c:txPr>
        <c:crossAx val="173766912"/>
        <c:crosses val="autoZero"/>
        <c:crossBetween val="midCat"/>
        <c:majorUnit val="2"/>
        <c:minorUnit val="1"/>
      </c:valAx>
      <c:valAx>
        <c:axId val="173766912"/>
        <c:scaling>
          <c:orientation val="minMax"/>
          <c:max val="85"/>
          <c:min val="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600" b="0"/>
                </a:pPr>
                <a:r>
                  <a:rPr lang="en-US" sz="1600" b="0"/>
                  <a:t>Ts (⁰C)</a:t>
                </a:r>
              </a:p>
            </c:rich>
          </c:tx>
          <c:layout>
            <c:manualLayout>
              <c:xMode val="edge"/>
              <c:yMode val="edge"/>
              <c:x val="5.6323724337003937E-2"/>
              <c:y val="0.479439847705181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ar-SA"/>
          </a:p>
        </c:txPr>
        <c:crossAx val="173764992"/>
        <c:crosses val="autoZero"/>
        <c:crossBetween val="midCat"/>
        <c:majorUnit val="10"/>
      </c:valAx>
      <c:spPr>
        <a:ln w="6350">
          <a:solidFill>
            <a:schemeClr val="accent6">
              <a:shade val="65000"/>
              <a:shade val="95000"/>
              <a:satMod val="105000"/>
            </a:schemeClr>
          </a:solidFill>
        </a:ln>
      </c:spPr>
    </c:plotArea>
    <c:legend>
      <c:legendPos val="r"/>
      <c:layout>
        <c:manualLayout>
          <c:xMode val="edge"/>
          <c:yMode val="edge"/>
          <c:x val="0.80560424740424152"/>
          <c:y val="0.19635765282086179"/>
          <c:w val="0.13876393873259557"/>
          <c:h val="0.62326495612712762"/>
        </c:manualLayout>
      </c:layout>
      <c:overlay val="0"/>
      <c:txPr>
        <a:bodyPr/>
        <a:lstStyle/>
        <a:p>
          <a:pPr>
            <a:defRPr sz="1600"/>
          </a:pPr>
          <a:endParaRPr lang="ar-SA"/>
        </a:p>
      </c:txPr>
    </c:legend>
    <c:plotVisOnly val="1"/>
    <c:dispBlanksAs val="gap"/>
    <c:showDLblsOverMax val="0"/>
  </c:chart>
  <c:spPr>
    <a:ln>
      <a:solidFill>
        <a:schemeClr val="bg1"/>
      </a:solidFill>
    </a:ln>
  </c:sp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32002" y="1999166"/>
            <a:ext cx="12192000" cy="4244622"/>
          </a:xfrm>
        </p:spPr>
        <p:txBody>
          <a:bodyPr anchor="b">
            <a:normAutofit/>
          </a:bodyPr>
          <a:lstStyle>
            <a:lvl1pPr algn="ctr">
              <a:defRPr sz="3375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32002" y="6403626"/>
            <a:ext cx="12192000" cy="2943577"/>
          </a:xfrm>
        </p:spPr>
        <p:txBody>
          <a:bodyPr>
            <a:normAutofit/>
          </a:bodyPr>
          <a:lstStyle>
            <a:lvl1pPr marL="0" indent="0" algn="ctr">
              <a:buNone/>
              <a:defRPr sz="1349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57184" indent="0" algn="ctr">
              <a:buNone/>
              <a:defRPr sz="1576"/>
            </a:lvl2pPr>
            <a:lvl3pPr marL="514369" indent="0" algn="ctr">
              <a:buNone/>
              <a:defRPr sz="1349"/>
            </a:lvl3pPr>
            <a:lvl4pPr marL="771553" indent="0" algn="ctr">
              <a:buNone/>
              <a:defRPr sz="1124"/>
            </a:lvl4pPr>
            <a:lvl5pPr marL="1028737" indent="0" algn="ctr">
              <a:buNone/>
              <a:defRPr sz="1124"/>
            </a:lvl5pPr>
            <a:lvl6pPr marL="1285921" indent="0" algn="ctr">
              <a:buNone/>
              <a:defRPr sz="1124"/>
            </a:lvl6pPr>
            <a:lvl7pPr marL="1543105" indent="0" algn="ctr">
              <a:buNone/>
              <a:defRPr sz="1124"/>
            </a:lvl7pPr>
            <a:lvl8pPr marL="1800290" indent="0" algn="ctr">
              <a:buNone/>
              <a:defRPr sz="1124"/>
            </a:lvl8pPr>
            <a:lvl9pPr marL="2057473" indent="0" algn="ctr">
              <a:buNone/>
              <a:defRPr sz="1124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DC0F5-87B2-4B9E-934E-77F80537467E}" type="datetimeFigureOut">
              <a:rPr lang="ar-SA" smtClean="0"/>
              <a:t>04/09/1439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7BB56-0597-4878-9FC3-269EB7B93E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92894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DC0F5-87B2-4B9E-934E-77F80537467E}" type="datetimeFigureOut">
              <a:rPr lang="ar-SA" smtClean="0"/>
              <a:t>04/09/1439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7BB56-0597-4878-9FC3-269EB7B93E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04481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633207" y="640646"/>
            <a:ext cx="3505199" cy="10332156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3" y="640654"/>
            <a:ext cx="10312401" cy="10332155"/>
          </a:xfrm>
        </p:spPr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DC0F5-87B2-4B9E-934E-77F80537467E}" type="datetimeFigureOut">
              <a:rPr lang="ar-SA" smtClean="0"/>
              <a:t>04/09/1439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7BB56-0597-4878-9FC3-269EB7B93E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091385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27292" y="3958446"/>
            <a:ext cx="5110393" cy="1024466"/>
          </a:xfrm>
        </p:spPr>
        <p:txBody>
          <a:bodyPr anchor="b">
            <a:noAutofit/>
          </a:bodyPr>
          <a:lstStyle>
            <a:lvl1pPr marL="0" indent="0">
              <a:buNone/>
              <a:defRPr sz="4267" b="0"/>
            </a:lvl1pPr>
            <a:lvl2pPr marL="812810" indent="0">
              <a:buNone/>
              <a:defRPr sz="3556" b="1"/>
            </a:lvl2pPr>
            <a:lvl3pPr marL="1625620" indent="0">
              <a:buNone/>
              <a:defRPr sz="3200" b="1"/>
            </a:lvl3pPr>
            <a:lvl4pPr marL="2438430" indent="0">
              <a:buNone/>
              <a:defRPr sz="2844" b="1"/>
            </a:lvl4pPr>
            <a:lvl5pPr marL="3251241" indent="0">
              <a:buNone/>
              <a:defRPr sz="2844" b="1"/>
            </a:lvl5pPr>
            <a:lvl6pPr marL="4064051" indent="0">
              <a:buNone/>
              <a:defRPr sz="2844" b="1"/>
            </a:lvl6pPr>
            <a:lvl7pPr marL="4876861" indent="0">
              <a:buNone/>
              <a:defRPr sz="2844" b="1"/>
            </a:lvl7pPr>
            <a:lvl8pPr marL="5689671" indent="0">
              <a:buNone/>
              <a:defRPr sz="2844" b="1"/>
            </a:lvl8pPr>
            <a:lvl9pPr marL="6502481" indent="0">
              <a:buNone/>
              <a:defRPr sz="2844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53182" y="4982913"/>
            <a:ext cx="5684501" cy="552125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055386" y="3952707"/>
            <a:ext cx="5107980" cy="1024466"/>
          </a:xfrm>
        </p:spPr>
        <p:txBody>
          <a:bodyPr anchor="b">
            <a:noAutofit/>
          </a:bodyPr>
          <a:lstStyle>
            <a:lvl1pPr marL="0" indent="0">
              <a:buNone/>
              <a:defRPr sz="4267" b="0"/>
            </a:lvl1pPr>
            <a:lvl2pPr marL="812810" indent="0">
              <a:buNone/>
              <a:defRPr sz="3556" b="1"/>
            </a:lvl2pPr>
            <a:lvl3pPr marL="1625620" indent="0">
              <a:buNone/>
              <a:defRPr sz="3200" b="1"/>
            </a:lvl3pPr>
            <a:lvl4pPr marL="2438430" indent="0">
              <a:buNone/>
              <a:defRPr sz="2844" b="1"/>
            </a:lvl4pPr>
            <a:lvl5pPr marL="3251241" indent="0">
              <a:buNone/>
              <a:defRPr sz="2844" b="1"/>
            </a:lvl5pPr>
            <a:lvl6pPr marL="4064051" indent="0">
              <a:buNone/>
              <a:defRPr sz="2844" b="1"/>
            </a:lvl6pPr>
            <a:lvl7pPr marL="4876861" indent="0">
              <a:buNone/>
              <a:defRPr sz="2844" b="1"/>
            </a:lvl7pPr>
            <a:lvl8pPr marL="5689671" indent="0">
              <a:buNone/>
              <a:defRPr sz="2844" b="1"/>
            </a:lvl8pPr>
            <a:lvl9pPr marL="6502481" indent="0">
              <a:buNone/>
              <a:defRPr sz="2844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482160" y="4977174"/>
            <a:ext cx="5681209" cy="552125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DC0F5-87B2-4B9E-934E-77F80537467E}" type="datetimeFigureOut">
              <a:rPr lang="ar-SA" smtClean="0"/>
              <a:t>04/09/1439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103" y="1264346"/>
            <a:ext cx="2414855" cy="903120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850" y="1400504"/>
            <a:ext cx="1039961" cy="649111"/>
          </a:xfrm>
        </p:spPr>
        <p:txBody>
          <a:bodyPr/>
          <a:lstStyle/>
          <a:p>
            <a:fld id="{A727BB56-0597-4878-9FC3-269EB7B93E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785486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32002" y="1999166"/>
            <a:ext cx="12192000" cy="4244622"/>
          </a:xfrm>
        </p:spPr>
        <p:txBody>
          <a:bodyPr anchor="b">
            <a:normAutofit/>
          </a:bodyPr>
          <a:lstStyle>
            <a:lvl1pPr algn="ctr">
              <a:defRPr sz="3375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32002" y="6403626"/>
            <a:ext cx="12192000" cy="2943577"/>
          </a:xfrm>
        </p:spPr>
        <p:txBody>
          <a:bodyPr>
            <a:normAutofit/>
          </a:bodyPr>
          <a:lstStyle>
            <a:lvl1pPr marL="0" indent="0" algn="ctr">
              <a:buNone/>
              <a:defRPr sz="1349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57184" indent="0" algn="ctr">
              <a:buNone/>
              <a:defRPr sz="1576"/>
            </a:lvl2pPr>
            <a:lvl3pPr marL="514369" indent="0" algn="ctr">
              <a:buNone/>
              <a:defRPr sz="1349"/>
            </a:lvl3pPr>
            <a:lvl4pPr marL="771553" indent="0" algn="ctr">
              <a:buNone/>
              <a:defRPr sz="1124"/>
            </a:lvl4pPr>
            <a:lvl5pPr marL="1028737" indent="0" algn="ctr">
              <a:buNone/>
              <a:defRPr sz="1124"/>
            </a:lvl5pPr>
            <a:lvl6pPr marL="1285921" indent="0" algn="ctr">
              <a:buNone/>
              <a:defRPr sz="1124"/>
            </a:lvl6pPr>
            <a:lvl7pPr marL="1543105" indent="0" algn="ctr">
              <a:buNone/>
              <a:defRPr sz="1124"/>
            </a:lvl7pPr>
            <a:lvl8pPr marL="1800290" indent="0" algn="ctr">
              <a:buNone/>
              <a:defRPr sz="1124"/>
            </a:lvl8pPr>
            <a:lvl9pPr marL="2057473" indent="0" algn="ctr">
              <a:buNone/>
              <a:defRPr sz="1124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DC0F5-87B2-4B9E-934E-77F80537467E}" type="datetimeFigureOut">
              <a:rPr lang="ar-SA" smtClean="0"/>
              <a:t>04/09/1439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7BB56-0597-4878-9FC3-269EB7B93E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513263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DC0F5-87B2-4B9E-934E-77F80537467E}" type="datetimeFigureOut">
              <a:rPr lang="ar-SA" smtClean="0"/>
              <a:t>04/09/1439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7BB56-0597-4878-9FC3-269EB7B93E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691511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9144" y="3044311"/>
            <a:ext cx="14020798" cy="5068814"/>
          </a:xfrm>
        </p:spPr>
        <p:txBody>
          <a:bodyPr anchor="b">
            <a:normAutofit/>
          </a:bodyPr>
          <a:lstStyle>
            <a:lvl1pPr>
              <a:defRPr sz="3375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9144" y="8093582"/>
            <a:ext cx="14020798" cy="2666999"/>
          </a:xfrm>
        </p:spPr>
        <p:txBody>
          <a:bodyPr anchor="t">
            <a:normAutofit/>
          </a:bodyPr>
          <a:lstStyle>
            <a:lvl1pPr marL="0" indent="0">
              <a:buNone/>
              <a:defRPr sz="1349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57184" indent="0">
              <a:buNone/>
              <a:defRPr sz="1012">
                <a:solidFill>
                  <a:schemeClr val="tx1">
                    <a:tint val="75000"/>
                  </a:schemeClr>
                </a:solidFill>
              </a:defRPr>
            </a:lvl2pPr>
            <a:lvl3pPr marL="514369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71553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4pPr>
            <a:lvl5pPr marL="1028737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5pPr>
            <a:lvl6pPr marL="1285921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6pPr>
            <a:lvl7pPr marL="154310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7pPr>
            <a:lvl8pPr marL="1800290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8pPr>
            <a:lvl9pPr marL="2057473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DC0F5-87B2-4B9E-934E-77F80537467E}" type="datetimeFigureOut">
              <a:rPr lang="ar-SA" smtClean="0"/>
              <a:t>04/09/1439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7BB56-0597-4878-9FC3-269EB7B93E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42911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6839" y="3251206"/>
            <a:ext cx="6908800" cy="7735710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4" y="3251206"/>
            <a:ext cx="6908800" cy="7735710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DC0F5-87B2-4B9E-934E-77F80537467E}" type="datetimeFigureOut">
              <a:rPr lang="ar-SA" smtClean="0"/>
              <a:t>04/09/1439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7BB56-0597-4878-9FC3-269EB7B93E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71303118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6849" y="2989962"/>
            <a:ext cx="6874935" cy="146790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349" b="1"/>
            </a:lvl1pPr>
            <a:lvl2pPr marL="257184" indent="0">
              <a:buNone/>
              <a:defRPr sz="1124" b="1"/>
            </a:lvl2pPr>
            <a:lvl3pPr marL="514369" indent="0">
              <a:buNone/>
              <a:defRPr sz="1012" b="1"/>
            </a:lvl3pPr>
            <a:lvl4pPr marL="771553" indent="0">
              <a:buNone/>
              <a:defRPr sz="900" b="1"/>
            </a:lvl4pPr>
            <a:lvl5pPr marL="1028737" indent="0">
              <a:buNone/>
              <a:defRPr sz="900" b="1"/>
            </a:lvl5pPr>
            <a:lvl6pPr marL="1285921" indent="0">
              <a:buNone/>
              <a:defRPr sz="900" b="1"/>
            </a:lvl6pPr>
            <a:lvl7pPr marL="1543105" indent="0">
              <a:buNone/>
              <a:defRPr sz="900" b="1"/>
            </a:lvl7pPr>
            <a:lvl8pPr marL="1800290" indent="0">
              <a:buNone/>
              <a:defRPr sz="900" b="1"/>
            </a:lvl8pPr>
            <a:lvl9pPr marL="2057473" indent="0">
              <a:buNone/>
              <a:defRPr sz="9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6849" y="4457876"/>
            <a:ext cx="6874935" cy="6543156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229603" y="2989957"/>
            <a:ext cx="6908805" cy="146790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349" b="1"/>
            </a:lvl1pPr>
            <a:lvl2pPr marL="257184" indent="0">
              <a:buNone/>
              <a:defRPr sz="1124" b="1"/>
            </a:lvl2pPr>
            <a:lvl3pPr marL="514369" indent="0">
              <a:buNone/>
              <a:defRPr sz="1012" b="1"/>
            </a:lvl3pPr>
            <a:lvl4pPr marL="771553" indent="0">
              <a:buNone/>
              <a:defRPr sz="900" b="1"/>
            </a:lvl4pPr>
            <a:lvl5pPr marL="1028737" indent="0">
              <a:buNone/>
              <a:defRPr sz="900" b="1"/>
            </a:lvl5pPr>
            <a:lvl6pPr marL="1285921" indent="0">
              <a:buNone/>
              <a:defRPr sz="900" b="1"/>
            </a:lvl6pPr>
            <a:lvl7pPr marL="1543105" indent="0">
              <a:buNone/>
              <a:defRPr sz="900" b="1"/>
            </a:lvl7pPr>
            <a:lvl8pPr marL="1800290" indent="0">
              <a:buNone/>
              <a:defRPr sz="900" b="1"/>
            </a:lvl8pPr>
            <a:lvl9pPr marL="2057473" indent="0">
              <a:buNone/>
              <a:defRPr sz="9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229603" y="4457876"/>
            <a:ext cx="6908805" cy="6543156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DC0F5-87B2-4B9E-934E-77F80537467E}" type="datetimeFigureOut">
              <a:rPr lang="ar-SA" smtClean="0"/>
              <a:t>04/09/1439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7BB56-0597-4878-9FC3-269EB7B93E47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188678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DC0F5-87B2-4B9E-934E-77F80537467E}" type="datetimeFigureOut">
              <a:rPr lang="ar-SA" smtClean="0"/>
              <a:t>04/09/1439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7BB56-0597-4878-9FC3-269EB7B93E47}" type="slidenum">
              <a:rPr lang="ar-SA" smtClean="0"/>
              <a:t>‹#›</a:t>
            </a:fld>
            <a:endParaRPr lang="ar-SA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2481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DC0F5-87B2-4B9E-934E-77F80537467E}" type="datetimeFigureOut">
              <a:rPr lang="ar-SA" smtClean="0"/>
              <a:t>04/09/1439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7BB56-0597-4878-9FC3-269EB7B93E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40438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DC0F5-87B2-4B9E-934E-77F80537467E}" type="datetimeFigureOut">
              <a:rPr lang="ar-SA" smtClean="0"/>
              <a:t>04/09/1439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7BB56-0597-4878-9FC3-269EB7B93E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372111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673" y="812807"/>
            <a:ext cx="5242558" cy="2844795"/>
          </a:xfrm>
        </p:spPr>
        <p:txBody>
          <a:bodyPr anchor="b">
            <a:normAutofit/>
          </a:bodyPr>
          <a:lstStyle>
            <a:lvl1pPr>
              <a:defRPr sz="1801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8811" y="1761069"/>
            <a:ext cx="8229601" cy="8669867"/>
          </a:xfrm>
        </p:spPr>
        <p:txBody>
          <a:bodyPr/>
          <a:lstStyle>
            <a:lvl1pPr>
              <a:defRPr sz="1801"/>
            </a:lvl1pPr>
            <a:lvl2pPr>
              <a:defRPr sz="1576"/>
            </a:lvl2pPr>
            <a:lvl3pPr>
              <a:defRPr sz="1349"/>
            </a:lvl3pPr>
            <a:lvl4pPr>
              <a:defRPr sz="1124"/>
            </a:lvl4pPr>
            <a:lvl5pPr>
              <a:defRPr sz="1124"/>
            </a:lvl5pPr>
            <a:lvl6pPr>
              <a:defRPr sz="1124"/>
            </a:lvl6pPr>
            <a:lvl7pPr>
              <a:defRPr sz="1124"/>
            </a:lvl7pPr>
            <a:lvl8pPr>
              <a:defRPr sz="1124"/>
            </a:lvl8pPr>
            <a:lvl9pPr>
              <a:defRPr sz="1124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1673" y="3657607"/>
            <a:ext cx="5242558" cy="6773335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900"/>
            </a:lvl1pPr>
            <a:lvl2pPr marL="257184" indent="0">
              <a:buNone/>
              <a:defRPr sz="675"/>
            </a:lvl2pPr>
            <a:lvl3pPr marL="514369" indent="0">
              <a:buNone/>
              <a:defRPr sz="563"/>
            </a:lvl3pPr>
            <a:lvl4pPr marL="771553" indent="0">
              <a:buNone/>
              <a:defRPr sz="506"/>
            </a:lvl4pPr>
            <a:lvl5pPr marL="1028737" indent="0">
              <a:buNone/>
              <a:defRPr sz="506"/>
            </a:lvl5pPr>
            <a:lvl6pPr marL="1285921" indent="0">
              <a:buNone/>
              <a:defRPr sz="506"/>
            </a:lvl6pPr>
            <a:lvl7pPr marL="1543105" indent="0">
              <a:buNone/>
              <a:defRPr sz="506"/>
            </a:lvl7pPr>
            <a:lvl8pPr marL="1800290" indent="0">
              <a:buNone/>
              <a:defRPr sz="506"/>
            </a:lvl8pPr>
            <a:lvl9pPr marL="2057473" indent="0">
              <a:buNone/>
              <a:defRPr sz="506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DC0F5-87B2-4B9E-934E-77F80537467E}" type="datetimeFigureOut">
              <a:rPr lang="ar-SA" smtClean="0"/>
              <a:t>04/09/1439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7BB56-0597-4878-9FC3-269EB7B93E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21031639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673" y="812800"/>
            <a:ext cx="5242558" cy="2844800"/>
          </a:xfrm>
        </p:spPr>
        <p:txBody>
          <a:bodyPr anchor="b">
            <a:normAutofit/>
          </a:bodyPr>
          <a:lstStyle>
            <a:lvl1pPr>
              <a:defRPr sz="1801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908811" y="1761069"/>
            <a:ext cx="8229601" cy="8669867"/>
          </a:xfrm>
        </p:spPr>
        <p:txBody>
          <a:bodyPr/>
          <a:lstStyle>
            <a:lvl1pPr marL="0" indent="0">
              <a:buNone/>
              <a:defRPr sz="1801"/>
            </a:lvl1pPr>
            <a:lvl2pPr marL="257184" indent="0">
              <a:buNone/>
              <a:defRPr sz="1576"/>
            </a:lvl2pPr>
            <a:lvl3pPr marL="514369" indent="0">
              <a:buNone/>
              <a:defRPr sz="1349"/>
            </a:lvl3pPr>
            <a:lvl4pPr marL="771553" indent="0">
              <a:buNone/>
              <a:defRPr sz="1124"/>
            </a:lvl4pPr>
            <a:lvl5pPr marL="1028737" indent="0">
              <a:buNone/>
              <a:defRPr sz="1124"/>
            </a:lvl5pPr>
            <a:lvl6pPr marL="1285921" indent="0">
              <a:buNone/>
              <a:defRPr sz="1124"/>
            </a:lvl6pPr>
            <a:lvl7pPr marL="1543105" indent="0">
              <a:buNone/>
              <a:defRPr sz="1124"/>
            </a:lvl7pPr>
            <a:lvl8pPr marL="1800290" indent="0">
              <a:buNone/>
              <a:defRPr sz="1124"/>
            </a:lvl8pPr>
            <a:lvl9pPr marL="2057473" indent="0">
              <a:buNone/>
              <a:defRPr sz="1124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1673" y="3657601"/>
            <a:ext cx="5242558" cy="6773333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900"/>
            </a:lvl1pPr>
            <a:lvl2pPr marL="257184" indent="0">
              <a:buNone/>
              <a:defRPr sz="675"/>
            </a:lvl2pPr>
            <a:lvl3pPr marL="514369" indent="0">
              <a:buNone/>
              <a:defRPr sz="563"/>
            </a:lvl3pPr>
            <a:lvl4pPr marL="771553" indent="0">
              <a:buNone/>
              <a:defRPr sz="506"/>
            </a:lvl4pPr>
            <a:lvl5pPr marL="1028737" indent="0">
              <a:buNone/>
              <a:defRPr sz="506"/>
            </a:lvl5pPr>
            <a:lvl6pPr marL="1285921" indent="0">
              <a:buNone/>
              <a:defRPr sz="506"/>
            </a:lvl6pPr>
            <a:lvl7pPr marL="1543105" indent="0">
              <a:buNone/>
              <a:defRPr sz="506"/>
            </a:lvl7pPr>
            <a:lvl8pPr marL="1800290" indent="0">
              <a:buNone/>
              <a:defRPr sz="506"/>
            </a:lvl8pPr>
            <a:lvl9pPr marL="2057473" indent="0">
              <a:buNone/>
              <a:defRPr sz="506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DC0F5-87B2-4B9E-934E-77F80537467E}" type="datetimeFigureOut">
              <a:rPr lang="ar-SA" smtClean="0"/>
              <a:t>04/09/1439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7BB56-0597-4878-9FC3-269EB7B93E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482506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DC0F5-87B2-4B9E-934E-77F80537467E}" type="datetimeFigureOut">
              <a:rPr lang="ar-SA" smtClean="0"/>
              <a:t>04/09/1439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7BB56-0597-4878-9FC3-269EB7B93E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2313882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633207" y="640646"/>
            <a:ext cx="3505199" cy="10332156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3" y="640654"/>
            <a:ext cx="10312401" cy="10332155"/>
          </a:xfrm>
        </p:spPr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DC0F5-87B2-4B9E-934E-77F80537467E}" type="datetimeFigureOut">
              <a:rPr lang="ar-SA" smtClean="0"/>
              <a:t>04/09/1439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7BB56-0597-4878-9FC3-269EB7B93E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793152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53185" y="4470403"/>
            <a:ext cx="11734135" cy="4022722"/>
          </a:xfrm>
        </p:spPr>
        <p:txBody>
          <a:bodyPr anchor="b">
            <a:normAutofit/>
          </a:bodyPr>
          <a:lstStyle>
            <a:lvl1pPr>
              <a:defRPr sz="9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53185" y="8493121"/>
            <a:ext cx="11734135" cy="2002281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812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25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38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512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640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768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6896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024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DC0F5-87B2-4B9E-934E-77F80537467E}" type="datetimeFigureOut">
              <a:rPr lang="ar-SA" smtClean="0"/>
              <a:t>04/09/1439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Freeform 8"/>
          <p:cNvSpPr/>
          <p:nvPr/>
        </p:nvSpPr>
        <p:spPr bwMode="auto">
          <a:xfrm>
            <a:off x="-56389" y="7682060"/>
            <a:ext cx="2480841" cy="1389833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2594" y="8052518"/>
            <a:ext cx="1039961" cy="649111"/>
          </a:xfrm>
        </p:spPr>
        <p:txBody>
          <a:bodyPr/>
          <a:lstStyle/>
          <a:p>
            <a:fld id="{A727BB56-0597-4878-9FC3-269EB7B93E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906767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8136" y="1109529"/>
            <a:ext cx="11714132" cy="22771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53183" y="3793067"/>
            <a:ext cx="11719084" cy="67157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DC0F5-87B2-4B9E-934E-77F80537467E}" type="datetimeFigureOut">
              <a:rPr lang="ar-SA" smtClean="0"/>
              <a:t>04/09/1439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103" y="1264346"/>
            <a:ext cx="2414855" cy="903120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7BB56-0597-4878-9FC3-269EB7B93E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7387756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3183" y="3688110"/>
            <a:ext cx="11719084" cy="2611200"/>
          </a:xfrm>
        </p:spPr>
        <p:txBody>
          <a:bodyPr anchor="b"/>
          <a:lstStyle>
            <a:lvl1pPr algn="l">
              <a:defRPr sz="7111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3183" y="6366933"/>
            <a:ext cx="11719084" cy="1529600"/>
          </a:xfrm>
        </p:spPr>
        <p:txBody>
          <a:bodyPr anchor="t"/>
          <a:lstStyle>
            <a:lvl1pPr marL="0" indent="0" algn="l">
              <a:buNone/>
              <a:defRPr sz="3556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81281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2pPr>
            <a:lvl3pPr marL="1625620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3pPr>
            <a:lvl4pPr marL="2438430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4pPr>
            <a:lvl5pPr marL="3251241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5pPr>
            <a:lvl6pPr marL="4064051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6pPr>
            <a:lvl7pPr marL="4876861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7pPr>
            <a:lvl8pPr marL="5689671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8pPr>
            <a:lvl9pPr marL="6502481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DC0F5-87B2-4B9E-934E-77F80537467E}" type="datetimeFigureOut">
              <a:rPr lang="ar-SA" smtClean="0"/>
              <a:t>04/09/1439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103" y="5629382"/>
            <a:ext cx="2414855" cy="903120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850" y="5767361"/>
            <a:ext cx="1039961" cy="649111"/>
          </a:xfrm>
        </p:spPr>
        <p:txBody>
          <a:bodyPr/>
          <a:lstStyle/>
          <a:p>
            <a:fld id="{A727BB56-0597-4878-9FC3-269EB7B93E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038611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53185" y="3798589"/>
            <a:ext cx="5684500" cy="6697595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88547" y="3798589"/>
            <a:ext cx="5683721" cy="6697595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DC0F5-87B2-4B9E-934E-77F80537467E}" type="datetimeFigureOut">
              <a:rPr lang="ar-SA" smtClean="0"/>
              <a:t>04/09/1439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103" y="1264346"/>
            <a:ext cx="2414855" cy="903120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850" y="1400504"/>
            <a:ext cx="1039961" cy="649111"/>
          </a:xfrm>
        </p:spPr>
        <p:txBody>
          <a:bodyPr/>
          <a:lstStyle/>
          <a:p>
            <a:fld id="{A727BB56-0597-4878-9FC3-269EB7B93E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144359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27292" y="3958446"/>
            <a:ext cx="5110393" cy="1024466"/>
          </a:xfrm>
        </p:spPr>
        <p:txBody>
          <a:bodyPr anchor="b">
            <a:noAutofit/>
          </a:bodyPr>
          <a:lstStyle>
            <a:lvl1pPr marL="0" indent="0">
              <a:buNone/>
              <a:defRPr sz="4267" b="0"/>
            </a:lvl1pPr>
            <a:lvl2pPr marL="812810" indent="0">
              <a:buNone/>
              <a:defRPr sz="3556" b="1"/>
            </a:lvl2pPr>
            <a:lvl3pPr marL="1625620" indent="0">
              <a:buNone/>
              <a:defRPr sz="3200" b="1"/>
            </a:lvl3pPr>
            <a:lvl4pPr marL="2438430" indent="0">
              <a:buNone/>
              <a:defRPr sz="2844" b="1"/>
            </a:lvl4pPr>
            <a:lvl5pPr marL="3251241" indent="0">
              <a:buNone/>
              <a:defRPr sz="2844" b="1"/>
            </a:lvl5pPr>
            <a:lvl6pPr marL="4064051" indent="0">
              <a:buNone/>
              <a:defRPr sz="2844" b="1"/>
            </a:lvl6pPr>
            <a:lvl7pPr marL="4876861" indent="0">
              <a:buNone/>
              <a:defRPr sz="2844" b="1"/>
            </a:lvl7pPr>
            <a:lvl8pPr marL="5689671" indent="0">
              <a:buNone/>
              <a:defRPr sz="2844" b="1"/>
            </a:lvl8pPr>
            <a:lvl9pPr marL="6502481" indent="0">
              <a:buNone/>
              <a:defRPr sz="2844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53182" y="4982913"/>
            <a:ext cx="5684501" cy="552125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055386" y="3952707"/>
            <a:ext cx="5107980" cy="1024466"/>
          </a:xfrm>
        </p:spPr>
        <p:txBody>
          <a:bodyPr anchor="b">
            <a:noAutofit/>
          </a:bodyPr>
          <a:lstStyle>
            <a:lvl1pPr marL="0" indent="0">
              <a:buNone/>
              <a:defRPr sz="4267" b="0"/>
            </a:lvl1pPr>
            <a:lvl2pPr marL="812810" indent="0">
              <a:buNone/>
              <a:defRPr sz="3556" b="1"/>
            </a:lvl2pPr>
            <a:lvl3pPr marL="1625620" indent="0">
              <a:buNone/>
              <a:defRPr sz="3200" b="1"/>
            </a:lvl3pPr>
            <a:lvl4pPr marL="2438430" indent="0">
              <a:buNone/>
              <a:defRPr sz="2844" b="1"/>
            </a:lvl4pPr>
            <a:lvl5pPr marL="3251241" indent="0">
              <a:buNone/>
              <a:defRPr sz="2844" b="1"/>
            </a:lvl5pPr>
            <a:lvl6pPr marL="4064051" indent="0">
              <a:buNone/>
              <a:defRPr sz="2844" b="1"/>
            </a:lvl6pPr>
            <a:lvl7pPr marL="4876861" indent="0">
              <a:buNone/>
              <a:defRPr sz="2844" b="1"/>
            </a:lvl7pPr>
            <a:lvl8pPr marL="5689671" indent="0">
              <a:buNone/>
              <a:defRPr sz="2844" b="1"/>
            </a:lvl8pPr>
            <a:lvl9pPr marL="6502481" indent="0">
              <a:buNone/>
              <a:defRPr sz="2844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482160" y="4977174"/>
            <a:ext cx="5681209" cy="552125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DC0F5-87B2-4B9E-934E-77F80537467E}" type="datetimeFigureOut">
              <a:rPr lang="ar-SA" smtClean="0"/>
              <a:t>04/09/1439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103" y="1264346"/>
            <a:ext cx="2414855" cy="903120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850" y="1400504"/>
            <a:ext cx="1039961" cy="649111"/>
          </a:xfrm>
        </p:spPr>
        <p:txBody>
          <a:bodyPr/>
          <a:lstStyle/>
          <a:p>
            <a:fld id="{A727BB56-0597-4878-9FC3-269EB7B93E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2787054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8134" y="1109529"/>
            <a:ext cx="11714133" cy="22771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DC0F5-87B2-4B9E-934E-77F80537467E}" type="datetimeFigureOut">
              <a:rPr lang="ar-SA" smtClean="0"/>
              <a:t>04/09/1439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103" y="1264346"/>
            <a:ext cx="2414855" cy="903120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7BB56-0597-4878-9FC3-269EB7B93E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36289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9144" y="3044311"/>
            <a:ext cx="14020798" cy="5068814"/>
          </a:xfrm>
        </p:spPr>
        <p:txBody>
          <a:bodyPr anchor="b">
            <a:normAutofit/>
          </a:bodyPr>
          <a:lstStyle>
            <a:lvl1pPr>
              <a:defRPr sz="3375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9144" y="8093582"/>
            <a:ext cx="14020798" cy="2666999"/>
          </a:xfrm>
        </p:spPr>
        <p:txBody>
          <a:bodyPr anchor="t">
            <a:normAutofit/>
          </a:bodyPr>
          <a:lstStyle>
            <a:lvl1pPr marL="0" indent="0">
              <a:buNone/>
              <a:defRPr sz="1349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57184" indent="0">
              <a:buNone/>
              <a:defRPr sz="1012">
                <a:solidFill>
                  <a:schemeClr val="tx1">
                    <a:tint val="75000"/>
                  </a:schemeClr>
                </a:solidFill>
              </a:defRPr>
            </a:lvl2pPr>
            <a:lvl3pPr marL="514369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71553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4pPr>
            <a:lvl5pPr marL="1028737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5pPr>
            <a:lvl6pPr marL="1285921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6pPr>
            <a:lvl7pPr marL="154310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7pPr>
            <a:lvl8pPr marL="1800290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8pPr>
            <a:lvl9pPr marL="2057473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DC0F5-87B2-4B9E-934E-77F80537467E}" type="datetimeFigureOut">
              <a:rPr lang="ar-SA" smtClean="0"/>
              <a:t>04/09/1439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7BB56-0597-4878-9FC3-269EB7B93E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1179383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DC0F5-87B2-4B9E-934E-77F80537467E}" type="datetimeFigureOut">
              <a:rPr lang="ar-SA" smtClean="0"/>
              <a:t>04/09/1439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Freeform 11"/>
          <p:cNvSpPr/>
          <p:nvPr/>
        </p:nvSpPr>
        <p:spPr bwMode="auto">
          <a:xfrm flipV="1">
            <a:off x="103" y="1264346"/>
            <a:ext cx="2414855" cy="903120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7BB56-0597-4878-9FC3-269EB7B93E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322964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3182" y="793045"/>
            <a:ext cx="4674816" cy="1735666"/>
          </a:xfrm>
        </p:spPr>
        <p:txBody>
          <a:bodyPr anchor="b"/>
          <a:lstStyle>
            <a:lvl1pPr algn="l">
              <a:defRPr sz="3556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32878" y="793048"/>
            <a:ext cx="6739388" cy="9626601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53182" y="2841979"/>
            <a:ext cx="4674816" cy="7577664"/>
          </a:xfrm>
        </p:spPr>
        <p:txBody>
          <a:bodyPr/>
          <a:lstStyle>
            <a:lvl1pPr marL="0" indent="0">
              <a:buNone/>
              <a:defRPr sz="2489"/>
            </a:lvl1pPr>
            <a:lvl2pPr marL="812810" indent="0">
              <a:buNone/>
              <a:defRPr sz="2133"/>
            </a:lvl2pPr>
            <a:lvl3pPr marL="1625620" indent="0">
              <a:buNone/>
              <a:defRPr sz="1778"/>
            </a:lvl3pPr>
            <a:lvl4pPr marL="2438430" indent="0">
              <a:buNone/>
              <a:defRPr sz="1600"/>
            </a:lvl4pPr>
            <a:lvl5pPr marL="3251241" indent="0">
              <a:buNone/>
              <a:defRPr sz="1600"/>
            </a:lvl5pPr>
            <a:lvl6pPr marL="4064051" indent="0">
              <a:buNone/>
              <a:defRPr sz="1600"/>
            </a:lvl6pPr>
            <a:lvl7pPr marL="4876861" indent="0">
              <a:buNone/>
              <a:defRPr sz="1600"/>
            </a:lvl7pPr>
            <a:lvl8pPr marL="5689671" indent="0">
              <a:buNone/>
              <a:defRPr sz="1600"/>
            </a:lvl8pPr>
            <a:lvl9pPr marL="6502481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DC0F5-87B2-4B9E-934E-77F80537467E}" type="datetimeFigureOut">
              <a:rPr lang="ar-SA" smtClean="0"/>
              <a:t>04/09/1439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103" y="1264346"/>
            <a:ext cx="2414855" cy="903120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7BB56-0597-4878-9FC3-269EB7B93E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5521431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3183" y="8534400"/>
            <a:ext cx="11719084" cy="1007534"/>
          </a:xfrm>
        </p:spPr>
        <p:txBody>
          <a:bodyPr anchor="b">
            <a:normAutofit/>
          </a:bodyPr>
          <a:lstStyle>
            <a:lvl1pPr algn="l">
              <a:defRPr sz="4267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53183" y="1128827"/>
            <a:ext cx="11719084" cy="6853280"/>
          </a:xfrm>
        </p:spPr>
        <p:txBody>
          <a:bodyPr anchor="t">
            <a:normAutofit/>
          </a:bodyPr>
          <a:lstStyle>
            <a:lvl1pPr marL="0" indent="0" algn="ctr">
              <a:buNone/>
              <a:defRPr sz="2844"/>
            </a:lvl1pPr>
            <a:lvl2pPr marL="812810" indent="0">
              <a:buNone/>
              <a:defRPr sz="2844"/>
            </a:lvl2pPr>
            <a:lvl3pPr marL="1625620" indent="0">
              <a:buNone/>
              <a:defRPr sz="2844"/>
            </a:lvl3pPr>
            <a:lvl4pPr marL="2438430" indent="0">
              <a:buNone/>
              <a:defRPr sz="2844"/>
            </a:lvl4pPr>
            <a:lvl5pPr marL="3251241" indent="0">
              <a:buNone/>
              <a:defRPr sz="2844"/>
            </a:lvl5pPr>
            <a:lvl6pPr marL="4064051" indent="0">
              <a:buNone/>
              <a:defRPr sz="2844"/>
            </a:lvl6pPr>
            <a:lvl7pPr marL="4876861" indent="0">
              <a:buNone/>
              <a:defRPr sz="2844"/>
            </a:lvl7pPr>
            <a:lvl8pPr marL="5689671" indent="0">
              <a:buNone/>
              <a:defRPr sz="2844"/>
            </a:lvl8pPr>
            <a:lvl9pPr marL="6502481" indent="0">
              <a:buNone/>
              <a:defRPr sz="2844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53183" y="9541934"/>
            <a:ext cx="11719084" cy="877710"/>
          </a:xfrm>
        </p:spPr>
        <p:txBody>
          <a:bodyPr>
            <a:normAutofit/>
          </a:bodyPr>
          <a:lstStyle>
            <a:lvl1pPr marL="0" indent="0">
              <a:buNone/>
              <a:defRPr sz="2133"/>
            </a:lvl1pPr>
            <a:lvl2pPr marL="812810" indent="0">
              <a:buNone/>
              <a:defRPr sz="2133"/>
            </a:lvl2pPr>
            <a:lvl3pPr marL="1625620" indent="0">
              <a:buNone/>
              <a:defRPr sz="1778"/>
            </a:lvl3pPr>
            <a:lvl4pPr marL="2438430" indent="0">
              <a:buNone/>
              <a:defRPr sz="1600"/>
            </a:lvl4pPr>
            <a:lvl5pPr marL="3251241" indent="0">
              <a:buNone/>
              <a:defRPr sz="1600"/>
            </a:lvl5pPr>
            <a:lvl6pPr marL="4064051" indent="0">
              <a:buNone/>
              <a:defRPr sz="1600"/>
            </a:lvl6pPr>
            <a:lvl7pPr marL="4876861" indent="0">
              <a:buNone/>
              <a:defRPr sz="1600"/>
            </a:lvl7pPr>
            <a:lvl8pPr marL="5689671" indent="0">
              <a:buNone/>
              <a:defRPr sz="1600"/>
            </a:lvl8pPr>
            <a:lvl9pPr marL="6502481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DC0F5-87B2-4B9E-934E-77F80537467E}" type="datetimeFigureOut">
              <a:rPr lang="ar-SA" smtClean="0"/>
              <a:t>04/09/1439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103" y="8730063"/>
            <a:ext cx="2414855" cy="903120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8850" y="8858824"/>
            <a:ext cx="1039961" cy="649111"/>
          </a:xfrm>
        </p:spPr>
        <p:txBody>
          <a:bodyPr/>
          <a:lstStyle/>
          <a:p>
            <a:fld id="{A727BB56-0597-4878-9FC3-269EB7B93E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1567052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3183" y="1083734"/>
            <a:ext cx="11719084" cy="5541404"/>
          </a:xfrm>
        </p:spPr>
        <p:txBody>
          <a:bodyPr anchor="ctr">
            <a:normAutofit/>
          </a:bodyPr>
          <a:lstStyle>
            <a:lvl1pPr algn="l">
              <a:defRPr sz="8533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3183" y="7740526"/>
            <a:ext cx="11719084" cy="2765980"/>
          </a:xfrm>
        </p:spPr>
        <p:txBody>
          <a:bodyPr anchor="ctr">
            <a:normAutofit/>
          </a:bodyPr>
          <a:lstStyle>
            <a:lvl1pPr marL="0" indent="0" algn="l">
              <a:buNone/>
              <a:defRPr sz="3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81281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2pPr>
            <a:lvl3pPr marL="1625620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3pPr>
            <a:lvl4pPr marL="2438430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4pPr>
            <a:lvl5pPr marL="3251241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5pPr>
            <a:lvl6pPr marL="4064051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6pPr>
            <a:lvl7pPr marL="4876861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7pPr>
            <a:lvl8pPr marL="5689671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8pPr>
            <a:lvl9pPr marL="6502481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DC0F5-87B2-4B9E-934E-77F80537467E}" type="datetimeFigureOut">
              <a:rPr lang="ar-SA" smtClean="0"/>
              <a:t>04/09/1439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103" y="5629382"/>
            <a:ext cx="2414855" cy="903120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850" y="5767361"/>
            <a:ext cx="1039961" cy="649111"/>
          </a:xfrm>
        </p:spPr>
        <p:txBody>
          <a:bodyPr/>
          <a:lstStyle/>
          <a:p>
            <a:fld id="{A727BB56-0597-4878-9FC3-269EB7B93E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6938558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9997" y="1083734"/>
            <a:ext cx="10861488" cy="5147733"/>
          </a:xfrm>
        </p:spPr>
        <p:txBody>
          <a:bodyPr anchor="ctr">
            <a:normAutofit/>
          </a:bodyPr>
          <a:lstStyle>
            <a:lvl1pPr algn="l">
              <a:defRPr sz="8533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295062" y="6231467"/>
            <a:ext cx="10051356" cy="677333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2844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812810" indent="0">
              <a:buFontTx/>
              <a:buNone/>
              <a:defRPr/>
            </a:lvl2pPr>
            <a:lvl3pPr marL="1625620" indent="0">
              <a:buFontTx/>
              <a:buNone/>
              <a:defRPr/>
            </a:lvl3pPr>
            <a:lvl4pPr marL="2438430" indent="0">
              <a:buFontTx/>
              <a:buNone/>
              <a:defRPr/>
            </a:lvl4pPr>
            <a:lvl5pPr marL="3251241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3183" y="7740526"/>
            <a:ext cx="11719084" cy="2765980"/>
          </a:xfrm>
        </p:spPr>
        <p:txBody>
          <a:bodyPr anchor="ctr">
            <a:normAutofit/>
          </a:bodyPr>
          <a:lstStyle>
            <a:lvl1pPr marL="0" indent="0" algn="l">
              <a:buNone/>
              <a:defRPr sz="3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81281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2pPr>
            <a:lvl3pPr marL="1625620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3pPr>
            <a:lvl4pPr marL="2438430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4pPr>
            <a:lvl5pPr marL="3251241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5pPr>
            <a:lvl6pPr marL="4064051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6pPr>
            <a:lvl7pPr marL="4876861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7pPr>
            <a:lvl8pPr marL="5689671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8pPr>
            <a:lvl9pPr marL="6502481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DC0F5-87B2-4B9E-934E-77F80537467E}" type="datetimeFigureOut">
              <a:rPr lang="ar-SA" smtClean="0"/>
              <a:t>04/09/1439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103" y="5629382"/>
            <a:ext cx="2414855" cy="903120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850" y="5767361"/>
            <a:ext cx="1039961" cy="649111"/>
          </a:xfrm>
        </p:spPr>
        <p:txBody>
          <a:bodyPr/>
          <a:lstStyle/>
          <a:p>
            <a:fld id="{A727BB56-0597-4878-9FC3-269EB7B93E47}" type="slidenum">
              <a:rPr lang="ar-SA" smtClean="0"/>
              <a:t>‹#›</a:t>
            </a:fld>
            <a:endParaRPr lang="ar-SA"/>
          </a:p>
        </p:txBody>
      </p:sp>
      <p:sp>
        <p:nvSpPr>
          <p:cNvPr id="14" name="TextBox 13"/>
          <p:cNvSpPr txBox="1"/>
          <p:nvPr/>
        </p:nvSpPr>
        <p:spPr>
          <a:xfrm>
            <a:off x="3214785" y="1152009"/>
            <a:ext cx="813012" cy="1039602"/>
          </a:xfrm>
          <a:prstGeom prst="rect">
            <a:avLst/>
          </a:prstGeom>
        </p:spPr>
        <p:txBody>
          <a:bodyPr vert="horz" lIns="162560" tIns="81280" rIns="162560" bIns="81280" rtlCol="0" anchor="ctr">
            <a:noAutofit/>
          </a:bodyPr>
          <a:lstStyle/>
          <a:p>
            <a:pPr lvl="0"/>
            <a:r>
              <a:rPr lang="en-US" sz="14222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4523615" y="5164988"/>
            <a:ext cx="813012" cy="1039602"/>
          </a:xfrm>
          <a:prstGeom prst="rect">
            <a:avLst/>
          </a:prstGeom>
        </p:spPr>
        <p:txBody>
          <a:bodyPr vert="horz" lIns="162560" tIns="81280" rIns="162560" bIns="81280" rtlCol="0" anchor="ctr">
            <a:noAutofit/>
          </a:bodyPr>
          <a:lstStyle/>
          <a:p>
            <a:pPr lvl="0"/>
            <a:r>
              <a:rPr lang="en-US" sz="14222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0671142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3183" y="4334936"/>
            <a:ext cx="11719084" cy="4844169"/>
          </a:xfrm>
        </p:spPr>
        <p:txBody>
          <a:bodyPr anchor="b">
            <a:normAutofit/>
          </a:bodyPr>
          <a:lstStyle>
            <a:lvl1pPr algn="l">
              <a:defRPr sz="8533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53183" y="9211733"/>
            <a:ext cx="11719084" cy="1297106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DC0F5-87B2-4B9E-934E-77F80537467E}" type="datetimeFigureOut">
              <a:rPr lang="ar-SA" smtClean="0"/>
              <a:t>04/09/1439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103" y="8730063"/>
            <a:ext cx="2414855" cy="903120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8850" y="8858824"/>
            <a:ext cx="1039961" cy="649111"/>
          </a:xfrm>
        </p:spPr>
        <p:txBody>
          <a:bodyPr/>
          <a:lstStyle/>
          <a:p>
            <a:fld id="{A727BB56-0597-4878-9FC3-269EB7B93E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8922637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889997" y="1083734"/>
            <a:ext cx="10861488" cy="5147733"/>
          </a:xfrm>
        </p:spPr>
        <p:txBody>
          <a:bodyPr anchor="ctr">
            <a:normAutofit/>
          </a:bodyPr>
          <a:lstStyle>
            <a:lvl1pPr algn="l">
              <a:defRPr sz="8533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453182" y="7721600"/>
            <a:ext cx="11890297" cy="1490133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4267">
                <a:solidFill>
                  <a:schemeClr val="accent1"/>
                </a:solidFill>
              </a:defRPr>
            </a:lvl1pPr>
            <a:lvl2pPr marL="812810" indent="0">
              <a:buFontTx/>
              <a:buNone/>
              <a:defRPr/>
            </a:lvl2pPr>
            <a:lvl3pPr marL="1625620" indent="0">
              <a:buFontTx/>
              <a:buNone/>
              <a:defRPr/>
            </a:lvl3pPr>
            <a:lvl4pPr marL="2438430" indent="0">
              <a:buFontTx/>
              <a:buNone/>
              <a:defRPr/>
            </a:lvl4pPr>
            <a:lvl5pPr marL="3251241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53182" y="9211733"/>
            <a:ext cx="11890297" cy="1297106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DC0F5-87B2-4B9E-934E-77F80537467E}" type="datetimeFigureOut">
              <a:rPr lang="ar-SA" smtClean="0"/>
              <a:t>04/09/1439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103" y="8730063"/>
            <a:ext cx="2414855" cy="903120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8850" y="8858824"/>
            <a:ext cx="1039961" cy="649111"/>
          </a:xfrm>
        </p:spPr>
        <p:txBody>
          <a:bodyPr/>
          <a:lstStyle/>
          <a:p>
            <a:fld id="{A727BB56-0597-4878-9FC3-269EB7B93E47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TextBox 10"/>
          <p:cNvSpPr txBox="1"/>
          <p:nvPr/>
        </p:nvSpPr>
        <p:spPr>
          <a:xfrm>
            <a:off x="3214785" y="1152009"/>
            <a:ext cx="813012" cy="1039602"/>
          </a:xfrm>
          <a:prstGeom prst="rect">
            <a:avLst/>
          </a:prstGeom>
        </p:spPr>
        <p:txBody>
          <a:bodyPr vert="horz" lIns="162560" tIns="81280" rIns="162560" bIns="81280" rtlCol="0" anchor="ctr">
            <a:noAutofit/>
          </a:bodyPr>
          <a:lstStyle/>
          <a:p>
            <a:pPr lvl="0"/>
            <a:r>
              <a:rPr lang="en-US" sz="14222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4523615" y="5164988"/>
            <a:ext cx="813012" cy="1039602"/>
          </a:xfrm>
          <a:prstGeom prst="rect">
            <a:avLst/>
          </a:prstGeom>
        </p:spPr>
        <p:txBody>
          <a:bodyPr vert="horz" lIns="162560" tIns="81280" rIns="162560" bIns="81280" rtlCol="0" anchor="ctr">
            <a:noAutofit/>
          </a:bodyPr>
          <a:lstStyle/>
          <a:p>
            <a:pPr lvl="0"/>
            <a:r>
              <a:rPr lang="en-US" sz="14222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6008505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3184" y="1115390"/>
            <a:ext cx="11719083" cy="5120036"/>
          </a:xfrm>
        </p:spPr>
        <p:txBody>
          <a:bodyPr anchor="ctr">
            <a:normAutofit/>
          </a:bodyPr>
          <a:lstStyle>
            <a:lvl1pPr algn="l">
              <a:defRPr sz="8533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453183" y="7721600"/>
            <a:ext cx="11719084" cy="1490133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4267">
                <a:solidFill>
                  <a:schemeClr val="accent1"/>
                </a:solidFill>
              </a:defRPr>
            </a:lvl1pPr>
            <a:lvl2pPr marL="812810" indent="0">
              <a:buFontTx/>
              <a:buNone/>
              <a:defRPr/>
            </a:lvl2pPr>
            <a:lvl3pPr marL="1625620" indent="0">
              <a:buFontTx/>
              <a:buNone/>
              <a:defRPr/>
            </a:lvl3pPr>
            <a:lvl4pPr marL="2438430" indent="0">
              <a:buFontTx/>
              <a:buNone/>
              <a:defRPr/>
            </a:lvl4pPr>
            <a:lvl5pPr marL="3251241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53183" y="9211733"/>
            <a:ext cx="11719084" cy="1297106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DC0F5-87B2-4B9E-934E-77F80537467E}" type="datetimeFigureOut">
              <a:rPr lang="ar-SA" smtClean="0"/>
              <a:t>04/09/1439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103" y="8730063"/>
            <a:ext cx="2414855" cy="903120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8850" y="8858824"/>
            <a:ext cx="1039961" cy="649111"/>
          </a:xfrm>
        </p:spPr>
        <p:txBody>
          <a:bodyPr/>
          <a:lstStyle/>
          <a:p>
            <a:fld id="{A727BB56-0597-4878-9FC3-269EB7B93E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417297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DC0F5-87B2-4B9E-934E-77F80537467E}" type="datetimeFigureOut">
              <a:rPr lang="ar-SA" smtClean="0"/>
              <a:t>04/09/1439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103" y="1264346"/>
            <a:ext cx="2414855" cy="903120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7BB56-0597-4878-9FC3-269EB7B93E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9084669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228507" y="1115390"/>
            <a:ext cx="2944235" cy="9393452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3184" y="1115390"/>
            <a:ext cx="8384619" cy="939345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DC0F5-87B2-4B9E-934E-77F80537467E}" type="datetimeFigureOut">
              <a:rPr lang="ar-SA" smtClean="0"/>
              <a:t>04/09/1439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103" y="1264346"/>
            <a:ext cx="2414855" cy="903120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7BB56-0597-4878-9FC3-269EB7B93E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57240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6839" y="3251206"/>
            <a:ext cx="6908800" cy="7735710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4" y="3251206"/>
            <a:ext cx="6908800" cy="7735710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DC0F5-87B2-4B9E-934E-77F80537467E}" type="datetimeFigureOut">
              <a:rPr lang="ar-SA" smtClean="0"/>
              <a:t>04/09/1439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7BB56-0597-4878-9FC3-269EB7B93E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7203364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6849" y="2989962"/>
            <a:ext cx="6874935" cy="146790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349" b="1"/>
            </a:lvl1pPr>
            <a:lvl2pPr marL="257184" indent="0">
              <a:buNone/>
              <a:defRPr sz="1124" b="1"/>
            </a:lvl2pPr>
            <a:lvl3pPr marL="514369" indent="0">
              <a:buNone/>
              <a:defRPr sz="1012" b="1"/>
            </a:lvl3pPr>
            <a:lvl4pPr marL="771553" indent="0">
              <a:buNone/>
              <a:defRPr sz="900" b="1"/>
            </a:lvl4pPr>
            <a:lvl5pPr marL="1028737" indent="0">
              <a:buNone/>
              <a:defRPr sz="900" b="1"/>
            </a:lvl5pPr>
            <a:lvl6pPr marL="1285921" indent="0">
              <a:buNone/>
              <a:defRPr sz="900" b="1"/>
            </a:lvl6pPr>
            <a:lvl7pPr marL="1543105" indent="0">
              <a:buNone/>
              <a:defRPr sz="900" b="1"/>
            </a:lvl7pPr>
            <a:lvl8pPr marL="1800290" indent="0">
              <a:buNone/>
              <a:defRPr sz="900" b="1"/>
            </a:lvl8pPr>
            <a:lvl9pPr marL="2057473" indent="0">
              <a:buNone/>
              <a:defRPr sz="9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6849" y="4457876"/>
            <a:ext cx="6874935" cy="6543156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229603" y="2989957"/>
            <a:ext cx="6908805" cy="146790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349" b="1"/>
            </a:lvl1pPr>
            <a:lvl2pPr marL="257184" indent="0">
              <a:buNone/>
              <a:defRPr sz="1124" b="1"/>
            </a:lvl2pPr>
            <a:lvl3pPr marL="514369" indent="0">
              <a:buNone/>
              <a:defRPr sz="1012" b="1"/>
            </a:lvl3pPr>
            <a:lvl4pPr marL="771553" indent="0">
              <a:buNone/>
              <a:defRPr sz="900" b="1"/>
            </a:lvl4pPr>
            <a:lvl5pPr marL="1028737" indent="0">
              <a:buNone/>
              <a:defRPr sz="900" b="1"/>
            </a:lvl5pPr>
            <a:lvl6pPr marL="1285921" indent="0">
              <a:buNone/>
              <a:defRPr sz="900" b="1"/>
            </a:lvl6pPr>
            <a:lvl7pPr marL="1543105" indent="0">
              <a:buNone/>
              <a:defRPr sz="900" b="1"/>
            </a:lvl7pPr>
            <a:lvl8pPr marL="1800290" indent="0">
              <a:buNone/>
              <a:defRPr sz="900" b="1"/>
            </a:lvl8pPr>
            <a:lvl9pPr marL="2057473" indent="0">
              <a:buNone/>
              <a:defRPr sz="9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229603" y="4457876"/>
            <a:ext cx="6908805" cy="6543156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DC0F5-87B2-4B9E-934E-77F80537467E}" type="datetimeFigureOut">
              <a:rPr lang="ar-SA" smtClean="0"/>
              <a:t>04/09/1439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7BB56-0597-4878-9FC3-269EB7B93E47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224977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DC0F5-87B2-4B9E-934E-77F80537467E}" type="datetimeFigureOut">
              <a:rPr lang="ar-SA" smtClean="0"/>
              <a:t>04/09/1439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7BB56-0597-4878-9FC3-269EB7B93E47}" type="slidenum">
              <a:rPr lang="ar-SA" smtClean="0"/>
              <a:t>‹#›</a:t>
            </a:fld>
            <a:endParaRPr lang="ar-SA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106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DC0F5-87B2-4B9E-934E-77F80537467E}" type="datetimeFigureOut">
              <a:rPr lang="ar-SA" smtClean="0"/>
              <a:t>04/09/1439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7BB56-0597-4878-9FC3-269EB7B93E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09755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673" y="812807"/>
            <a:ext cx="5242558" cy="2844795"/>
          </a:xfrm>
        </p:spPr>
        <p:txBody>
          <a:bodyPr anchor="b">
            <a:normAutofit/>
          </a:bodyPr>
          <a:lstStyle>
            <a:lvl1pPr>
              <a:defRPr sz="1801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8811" y="1761069"/>
            <a:ext cx="8229601" cy="8669867"/>
          </a:xfrm>
        </p:spPr>
        <p:txBody>
          <a:bodyPr/>
          <a:lstStyle>
            <a:lvl1pPr>
              <a:defRPr sz="1801"/>
            </a:lvl1pPr>
            <a:lvl2pPr>
              <a:defRPr sz="1576"/>
            </a:lvl2pPr>
            <a:lvl3pPr>
              <a:defRPr sz="1349"/>
            </a:lvl3pPr>
            <a:lvl4pPr>
              <a:defRPr sz="1124"/>
            </a:lvl4pPr>
            <a:lvl5pPr>
              <a:defRPr sz="1124"/>
            </a:lvl5pPr>
            <a:lvl6pPr>
              <a:defRPr sz="1124"/>
            </a:lvl6pPr>
            <a:lvl7pPr>
              <a:defRPr sz="1124"/>
            </a:lvl7pPr>
            <a:lvl8pPr>
              <a:defRPr sz="1124"/>
            </a:lvl8pPr>
            <a:lvl9pPr>
              <a:defRPr sz="1124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1673" y="3657607"/>
            <a:ext cx="5242558" cy="6773335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900"/>
            </a:lvl1pPr>
            <a:lvl2pPr marL="257184" indent="0">
              <a:buNone/>
              <a:defRPr sz="675"/>
            </a:lvl2pPr>
            <a:lvl3pPr marL="514369" indent="0">
              <a:buNone/>
              <a:defRPr sz="563"/>
            </a:lvl3pPr>
            <a:lvl4pPr marL="771553" indent="0">
              <a:buNone/>
              <a:defRPr sz="506"/>
            </a:lvl4pPr>
            <a:lvl5pPr marL="1028737" indent="0">
              <a:buNone/>
              <a:defRPr sz="506"/>
            </a:lvl5pPr>
            <a:lvl6pPr marL="1285921" indent="0">
              <a:buNone/>
              <a:defRPr sz="506"/>
            </a:lvl6pPr>
            <a:lvl7pPr marL="1543105" indent="0">
              <a:buNone/>
              <a:defRPr sz="506"/>
            </a:lvl7pPr>
            <a:lvl8pPr marL="1800290" indent="0">
              <a:buNone/>
              <a:defRPr sz="506"/>
            </a:lvl8pPr>
            <a:lvl9pPr marL="2057473" indent="0">
              <a:buNone/>
              <a:defRPr sz="506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DC0F5-87B2-4B9E-934E-77F80537467E}" type="datetimeFigureOut">
              <a:rPr lang="ar-SA" smtClean="0"/>
              <a:t>04/09/1439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7BB56-0597-4878-9FC3-269EB7B93E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9873615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673" y="812800"/>
            <a:ext cx="5242558" cy="2844800"/>
          </a:xfrm>
        </p:spPr>
        <p:txBody>
          <a:bodyPr anchor="b">
            <a:normAutofit/>
          </a:bodyPr>
          <a:lstStyle>
            <a:lvl1pPr>
              <a:defRPr sz="1801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908811" y="1761069"/>
            <a:ext cx="8229601" cy="8669867"/>
          </a:xfrm>
        </p:spPr>
        <p:txBody>
          <a:bodyPr/>
          <a:lstStyle>
            <a:lvl1pPr marL="0" indent="0">
              <a:buNone/>
              <a:defRPr sz="1801"/>
            </a:lvl1pPr>
            <a:lvl2pPr marL="257184" indent="0">
              <a:buNone/>
              <a:defRPr sz="1576"/>
            </a:lvl2pPr>
            <a:lvl3pPr marL="514369" indent="0">
              <a:buNone/>
              <a:defRPr sz="1349"/>
            </a:lvl3pPr>
            <a:lvl4pPr marL="771553" indent="0">
              <a:buNone/>
              <a:defRPr sz="1124"/>
            </a:lvl4pPr>
            <a:lvl5pPr marL="1028737" indent="0">
              <a:buNone/>
              <a:defRPr sz="1124"/>
            </a:lvl5pPr>
            <a:lvl6pPr marL="1285921" indent="0">
              <a:buNone/>
              <a:defRPr sz="1124"/>
            </a:lvl6pPr>
            <a:lvl7pPr marL="1543105" indent="0">
              <a:buNone/>
              <a:defRPr sz="1124"/>
            </a:lvl7pPr>
            <a:lvl8pPr marL="1800290" indent="0">
              <a:buNone/>
              <a:defRPr sz="1124"/>
            </a:lvl8pPr>
            <a:lvl9pPr marL="2057473" indent="0">
              <a:buNone/>
              <a:defRPr sz="1124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1673" y="3657601"/>
            <a:ext cx="5242558" cy="6773333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900"/>
            </a:lvl1pPr>
            <a:lvl2pPr marL="257184" indent="0">
              <a:buNone/>
              <a:defRPr sz="675"/>
            </a:lvl2pPr>
            <a:lvl3pPr marL="514369" indent="0">
              <a:buNone/>
              <a:defRPr sz="563"/>
            </a:lvl3pPr>
            <a:lvl4pPr marL="771553" indent="0">
              <a:buNone/>
              <a:defRPr sz="506"/>
            </a:lvl4pPr>
            <a:lvl5pPr marL="1028737" indent="0">
              <a:buNone/>
              <a:defRPr sz="506"/>
            </a:lvl5pPr>
            <a:lvl6pPr marL="1285921" indent="0">
              <a:buNone/>
              <a:defRPr sz="506"/>
            </a:lvl6pPr>
            <a:lvl7pPr marL="1543105" indent="0">
              <a:buNone/>
              <a:defRPr sz="506"/>
            </a:lvl7pPr>
            <a:lvl8pPr marL="1800290" indent="0">
              <a:buNone/>
              <a:defRPr sz="506"/>
            </a:lvl8pPr>
            <a:lvl9pPr marL="2057473" indent="0">
              <a:buNone/>
              <a:defRPr sz="506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DC0F5-87B2-4B9E-934E-77F80537467E}" type="datetimeFigureOut">
              <a:rPr lang="ar-SA" smtClean="0"/>
              <a:t>04/09/1439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7BB56-0597-4878-9FC3-269EB7B93E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23545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6" Type="http://schemas.openxmlformats.org/officeDocument/2006/relationships/slideLayout" Target="../slideLayouts/slideLayout39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26845" y="650241"/>
            <a:ext cx="14020798" cy="23565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6845" y="3251206"/>
            <a:ext cx="14020798" cy="77357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17604" y="11300190"/>
            <a:ext cx="36576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19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53DC0F5-87B2-4B9E-934E-77F80537467E}" type="datetimeFigureOut">
              <a:rPr lang="ar-SA" smtClean="0"/>
              <a:t>04/09/1439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84807" y="11300190"/>
            <a:ext cx="54864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19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90036" y="11300190"/>
            <a:ext cx="36576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27BB56-0597-4878-9FC3-269EB7B93E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00521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5" r:id="rId1"/>
    <p:sldLayoutId id="2147483936" r:id="rId2"/>
    <p:sldLayoutId id="2147483937" r:id="rId3"/>
    <p:sldLayoutId id="2147483938" r:id="rId4"/>
    <p:sldLayoutId id="2147483939" r:id="rId5"/>
    <p:sldLayoutId id="2147483940" r:id="rId6"/>
    <p:sldLayoutId id="2147483941" r:id="rId7"/>
    <p:sldLayoutId id="2147483942" r:id="rId8"/>
    <p:sldLayoutId id="2147483943" r:id="rId9"/>
    <p:sldLayoutId id="2147483944" r:id="rId10"/>
    <p:sldLayoutId id="2147483945" r:id="rId11"/>
    <p:sldLayoutId id="2147484074" r:id="rId12"/>
  </p:sldLayoutIdLst>
  <p:txStyles>
    <p:titleStyle>
      <a:lvl1pPr algn="l" defTabSz="514369" rtl="1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93" indent="-128593" algn="r" defTabSz="514369" rtl="1" eaLnBrk="1" latinLnBrk="0" hangingPunct="1">
        <a:lnSpc>
          <a:spcPct val="90000"/>
        </a:lnSpc>
        <a:spcBef>
          <a:spcPts val="563"/>
        </a:spcBef>
        <a:buFont typeface="Wingdings 2" pitchFamily="18" charset="2"/>
        <a:buChar char=""/>
        <a:defRPr sz="1576" kern="1200">
          <a:solidFill>
            <a:schemeClr val="tx1"/>
          </a:solidFill>
          <a:latin typeface="+mn-lt"/>
          <a:ea typeface="+mn-ea"/>
          <a:cs typeface="+mn-cs"/>
        </a:defRPr>
      </a:lvl1pPr>
      <a:lvl2pPr marL="385777" indent="-128593" algn="r" defTabSz="514369" rtl="1" eaLnBrk="1" latinLnBrk="0" hangingPunct="1">
        <a:lnSpc>
          <a:spcPct val="90000"/>
        </a:lnSpc>
        <a:spcBef>
          <a:spcPts val="281"/>
        </a:spcBef>
        <a:buFont typeface="Wingdings 2" pitchFamily="18" charset="2"/>
        <a:buChar char=""/>
        <a:defRPr sz="1349" kern="1200">
          <a:solidFill>
            <a:schemeClr val="tx1"/>
          </a:solidFill>
          <a:latin typeface="+mn-lt"/>
          <a:ea typeface="+mn-ea"/>
          <a:cs typeface="+mn-cs"/>
        </a:defRPr>
      </a:lvl2pPr>
      <a:lvl3pPr marL="642960" indent="-128593" algn="r" defTabSz="514369" rtl="1" eaLnBrk="1" latinLnBrk="0" hangingPunct="1">
        <a:lnSpc>
          <a:spcPct val="90000"/>
        </a:lnSpc>
        <a:spcBef>
          <a:spcPts val="281"/>
        </a:spcBef>
        <a:buFont typeface="Wingdings 2" pitchFamily="18" charset="2"/>
        <a:buChar char=""/>
        <a:defRPr sz="1124" kern="1200">
          <a:solidFill>
            <a:schemeClr val="tx1"/>
          </a:solidFill>
          <a:latin typeface="+mn-lt"/>
          <a:ea typeface="+mn-ea"/>
          <a:cs typeface="+mn-cs"/>
        </a:defRPr>
      </a:lvl3pPr>
      <a:lvl4pPr marL="900144" indent="-128593" algn="r" defTabSz="514369" rtl="1" eaLnBrk="1" latinLnBrk="0" hangingPunct="1">
        <a:lnSpc>
          <a:spcPct val="90000"/>
        </a:lnSpc>
        <a:spcBef>
          <a:spcPts val="281"/>
        </a:spcBef>
        <a:buFont typeface="Wingdings 2" pitchFamily="18" charset="2"/>
        <a:buChar char=""/>
        <a:defRPr sz="1012" kern="1200">
          <a:solidFill>
            <a:schemeClr val="tx1"/>
          </a:solidFill>
          <a:latin typeface="+mn-lt"/>
          <a:ea typeface="+mn-ea"/>
          <a:cs typeface="+mn-cs"/>
        </a:defRPr>
      </a:lvl4pPr>
      <a:lvl5pPr marL="1157330" indent="-128593" algn="r" defTabSz="514369" rtl="1" eaLnBrk="1" latinLnBrk="0" hangingPunct="1">
        <a:lnSpc>
          <a:spcPct val="90000"/>
        </a:lnSpc>
        <a:spcBef>
          <a:spcPts val="281"/>
        </a:spcBef>
        <a:buFont typeface="Wingdings 2" pitchFamily="18" charset="2"/>
        <a:buChar char=""/>
        <a:defRPr sz="1012" kern="1200">
          <a:solidFill>
            <a:schemeClr val="tx1"/>
          </a:solidFill>
          <a:latin typeface="+mn-lt"/>
          <a:ea typeface="+mn-ea"/>
          <a:cs typeface="+mn-cs"/>
        </a:defRPr>
      </a:lvl5pPr>
      <a:lvl6pPr marL="1414514" indent="-128593" algn="r" defTabSz="514369" rtl="1" eaLnBrk="1" latinLnBrk="0" hangingPunct="1">
        <a:spcBef>
          <a:spcPct val="20000"/>
        </a:spcBef>
        <a:buFont typeface="Wingdings 2" pitchFamily="18" charset="2"/>
        <a:buChar char=""/>
        <a:defRPr sz="1012" kern="1200">
          <a:solidFill>
            <a:schemeClr val="tx1"/>
          </a:solidFill>
          <a:latin typeface="+mn-lt"/>
          <a:ea typeface="+mn-ea"/>
          <a:cs typeface="+mn-cs"/>
        </a:defRPr>
      </a:lvl6pPr>
      <a:lvl7pPr marL="1671697" indent="-128593" algn="r" defTabSz="514369" rtl="1" eaLnBrk="1" latinLnBrk="0" hangingPunct="1">
        <a:spcBef>
          <a:spcPct val="20000"/>
        </a:spcBef>
        <a:buFont typeface="Wingdings 2" pitchFamily="18" charset="2"/>
        <a:buChar char=""/>
        <a:defRPr sz="1012" kern="1200">
          <a:solidFill>
            <a:schemeClr val="tx1"/>
          </a:solidFill>
          <a:latin typeface="+mn-lt"/>
          <a:ea typeface="+mn-ea"/>
          <a:cs typeface="+mn-cs"/>
        </a:defRPr>
      </a:lvl7pPr>
      <a:lvl8pPr marL="1928880" indent="-128593" algn="r" defTabSz="514369" rtl="1" eaLnBrk="1" latinLnBrk="0" hangingPunct="1">
        <a:spcBef>
          <a:spcPct val="20000"/>
        </a:spcBef>
        <a:buFont typeface="Wingdings 2" pitchFamily="18" charset="2"/>
        <a:buChar char=""/>
        <a:defRPr sz="1012" kern="1200">
          <a:solidFill>
            <a:schemeClr val="tx1"/>
          </a:solidFill>
          <a:latin typeface="+mn-lt"/>
          <a:ea typeface="+mn-ea"/>
          <a:cs typeface="+mn-cs"/>
        </a:defRPr>
      </a:lvl8pPr>
      <a:lvl9pPr marL="2186065" indent="-128593" algn="r" defTabSz="514369" rtl="1" eaLnBrk="1" latinLnBrk="0" hangingPunct="1">
        <a:spcBef>
          <a:spcPct val="20000"/>
        </a:spcBef>
        <a:buFont typeface="Wingdings 2" pitchFamily="18" charset="2"/>
        <a:buChar char=""/>
        <a:defRPr sz="10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514369" rtl="1" eaLnBrk="1" latinLnBrk="0" hangingPunct="1">
        <a:defRPr sz="1012" kern="1200">
          <a:solidFill>
            <a:schemeClr val="tx1"/>
          </a:solidFill>
          <a:latin typeface="+mn-lt"/>
          <a:ea typeface="+mn-ea"/>
          <a:cs typeface="+mn-cs"/>
        </a:defRPr>
      </a:lvl1pPr>
      <a:lvl2pPr marL="257184" algn="r" defTabSz="514369" rtl="1" eaLnBrk="1" latinLnBrk="0" hangingPunct="1">
        <a:defRPr sz="1012" kern="1200">
          <a:solidFill>
            <a:schemeClr val="tx1"/>
          </a:solidFill>
          <a:latin typeface="+mn-lt"/>
          <a:ea typeface="+mn-ea"/>
          <a:cs typeface="+mn-cs"/>
        </a:defRPr>
      </a:lvl2pPr>
      <a:lvl3pPr marL="514369" algn="r" defTabSz="514369" rtl="1" eaLnBrk="1" latinLnBrk="0" hangingPunct="1">
        <a:defRPr sz="1012" kern="1200">
          <a:solidFill>
            <a:schemeClr val="tx1"/>
          </a:solidFill>
          <a:latin typeface="+mn-lt"/>
          <a:ea typeface="+mn-ea"/>
          <a:cs typeface="+mn-cs"/>
        </a:defRPr>
      </a:lvl3pPr>
      <a:lvl4pPr marL="771553" algn="r" defTabSz="514369" rtl="1" eaLnBrk="1" latinLnBrk="0" hangingPunct="1">
        <a:defRPr sz="1012" kern="1200">
          <a:solidFill>
            <a:schemeClr val="tx1"/>
          </a:solidFill>
          <a:latin typeface="+mn-lt"/>
          <a:ea typeface="+mn-ea"/>
          <a:cs typeface="+mn-cs"/>
        </a:defRPr>
      </a:lvl4pPr>
      <a:lvl5pPr marL="1028737" algn="r" defTabSz="514369" rtl="1" eaLnBrk="1" latinLnBrk="0" hangingPunct="1">
        <a:defRPr sz="1012" kern="1200">
          <a:solidFill>
            <a:schemeClr val="tx1"/>
          </a:solidFill>
          <a:latin typeface="+mn-lt"/>
          <a:ea typeface="+mn-ea"/>
          <a:cs typeface="+mn-cs"/>
        </a:defRPr>
      </a:lvl5pPr>
      <a:lvl6pPr marL="1285921" algn="r" defTabSz="514369" rtl="1" eaLnBrk="1" latinLnBrk="0" hangingPunct="1">
        <a:defRPr sz="1012" kern="1200">
          <a:solidFill>
            <a:schemeClr val="tx1"/>
          </a:solidFill>
          <a:latin typeface="+mn-lt"/>
          <a:ea typeface="+mn-ea"/>
          <a:cs typeface="+mn-cs"/>
        </a:defRPr>
      </a:lvl6pPr>
      <a:lvl7pPr marL="1543105" algn="r" defTabSz="514369" rtl="1" eaLnBrk="1" latinLnBrk="0" hangingPunct="1">
        <a:defRPr sz="1012" kern="1200">
          <a:solidFill>
            <a:schemeClr val="tx1"/>
          </a:solidFill>
          <a:latin typeface="+mn-lt"/>
          <a:ea typeface="+mn-ea"/>
          <a:cs typeface="+mn-cs"/>
        </a:defRPr>
      </a:lvl7pPr>
      <a:lvl8pPr marL="1800290" algn="r" defTabSz="514369" rtl="1" eaLnBrk="1" latinLnBrk="0" hangingPunct="1">
        <a:defRPr sz="1012" kern="1200">
          <a:solidFill>
            <a:schemeClr val="tx1"/>
          </a:solidFill>
          <a:latin typeface="+mn-lt"/>
          <a:ea typeface="+mn-ea"/>
          <a:cs typeface="+mn-cs"/>
        </a:defRPr>
      </a:lvl8pPr>
      <a:lvl9pPr marL="2057473" algn="r" defTabSz="514369" rtl="1" eaLnBrk="1" latinLnBrk="0" hangingPunct="1">
        <a:defRPr sz="10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26845" y="650241"/>
            <a:ext cx="14020798" cy="23565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6845" y="3251206"/>
            <a:ext cx="14020798" cy="77357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17604" y="11300190"/>
            <a:ext cx="36576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19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53DC0F5-87B2-4B9E-934E-77F80537467E}" type="datetimeFigureOut">
              <a:rPr lang="ar-SA" smtClean="0"/>
              <a:t>04/09/1439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84807" y="11300190"/>
            <a:ext cx="54864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19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90036" y="11300190"/>
            <a:ext cx="36576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27BB56-0597-4878-9FC3-269EB7B93E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08824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5" r:id="rId1"/>
    <p:sldLayoutId id="2147483966" r:id="rId2"/>
    <p:sldLayoutId id="2147483967" r:id="rId3"/>
    <p:sldLayoutId id="2147483968" r:id="rId4"/>
    <p:sldLayoutId id="2147483969" r:id="rId5"/>
    <p:sldLayoutId id="2147483970" r:id="rId6"/>
    <p:sldLayoutId id="2147483971" r:id="rId7"/>
    <p:sldLayoutId id="2147483972" r:id="rId8"/>
    <p:sldLayoutId id="2147483973" r:id="rId9"/>
    <p:sldLayoutId id="2147483974" r:id="rId10"/>
    <p:sldLayoutId id="2147483975" r:id="rId11"/>
  </p:sldLayoutIdLst>
  <p:txStyles>
    <p:titleStyle>
      <a:lvl1pPr algn="l" defTabSz="514369" rtl="1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93" indent="-128593" algn="r" defTabSz="514369" rtl="1" eaLnBrk="1" latinLnBrk="0" hangingPunct="1">
        <a:lnSpc>
          <a:spcPct val="90000"/>
        </a:lnSpc>
        <a:spcBef>
          <a:spcPts val="563"/>
        </a:spcBef>
        <a:buFont typeface="Wingdings 2" pitchFamily="18" charset="2"/>
        <a:buChar char=""/>
        <a:defRPr sz="1576" kern="1200">
          <a:solidFill>
            <a:schemeClr val="tx1"/>
          </a:solidFill>
          <a:latin typeface="+mn-lt"/>
          <a:ea typeface="+mn-ea"/>
          <a:cs typeface="+mn-cs"/>
        </a:defRPr>
      </a:lvl1pPr>
      <a:lvl2pPr marL="385777" indent="-128593" algn="r" defTabSz="514369" rtl="1" eaLnBrk="1" latinLnBrk="0" hangingPunct="1">
        <a:lnSpc>
          <a:spcPct val="90000"/>
        </a:lnSpc>
        <a:spcBef>
          <a:spcPts val="281"/>
        </a:spcBef>
        <a:buFont typeface="Wingdings 2" pitchFamily="18" charset="2"/>
        <a:buChar char=""/>
        <a:defRPr sz="1349" kern="1200">
          <a:solidFill>
            <a:schemeClr val="tx1"/>
          </a:solidFill>
          <a:latin typeface="+mn-lt"/>
          <a:ea typeface="+mn-ea"/>
          <a:cs typeface="+mn-cs"/>
        </a:defRPr>
      </a:lvl2pPr>
      <a:lvl3pPr marL="642960" indent="-128593" algn="r" defTabSz="514369" rtl="1" eaLnBrk="1" latinLnBrk="0" hangingPunct="1">
        <a:lnSpc>
          <a:spcPct val="90000"/>
        </a:lnSpc>
        <a:spcBef>
          <a:spcPts val="281"/>
        </a:spcBef>
        <a:buFont typeface="Wingdings 2" pitchFamily="18" charset="2"/>
        <a:buChar char=""/>
        <a:defRPr sz="1124" kern="1200">
          <a:solidFill>
            <a:schemeClr val="tx1"/>
          </a:solidFill>
          <a:latin typeface="+mn-lt"/>
          <a:ea typeface="+mn-ea"/>
          <a:cs typeface="+mn-cs"/>
        </a:defRPr>
      </a:lvl3pPr>
      <a:lvl4pPr marL="900144" indent="-128593" algn="r" defTabSz="514369" rtl="1" eaLnBrk="1" latinLnBrk="0" hangingPunct="1">
        <a:lnSpc>
          <a:spcPct val="90000"/>
        </a:lnSpc>
        <a:spcBef>
          <a:spcPts val="281"/>
        </a:spcBef>
        <a:buFont typeface="Wingdings 2" pitchFamily="18" charset="2"/>
        <a:buChar char=""/>
        <a:defRPr sz="1012" kern="1200">
          <a:solidFill>
            <a:schemeClr val="tx1"/>
          </a:solidFill>
          <a:latin typeface="+mn-lt"/>
          <a:ea typeface="+mn-ea"/>
          <a:cs typeface="+mn-cs"/>
        </a:defRPr>
      </a:lvl4pPr>
      <a:lvl5pPr marL="1157330" indent="-128593" algn="r" defTabSz="514369" rtl="1" eaLnBrk="1" latinLnBrk="0" hangingPunct="1">
        <a:lnSpc>
          <a:spcPct val="90000"/>
        </a:lnSpc>
        <a:spcBef>
          <a:spcPts val="281"/>
        </a:spcBef>
        <a:buFont typeface="Wingdings 2" pitchFamily="18" charset="2"/>
        <a:buChar char=""/>
        <a:defRPr sz="1012" kern="1200">
          <a:solidFill>
            <a:schemeClr val="tx1"/>
          </a:solidFill>
          <a:latin typeface="+mn-lt"/>
          <a:ea typeface="+mn-ea"/>
          <a:cs typeface="+mn-cs"/>
        </a:defRPr>
      </a:lvl5pPr>
      <a:lvl6pPr marL="1414514" indent="-128593" algn="r" defTabSz="514369" rtl="1" eaLnBrk="1" latinLnBrk="0" hangingPunct="1">
        <a:spcBef>
          <a:spcPct val="20000"/>
        </a:spcBef>
        <a:buFont typeface="Wingdings 2" pitchFamily="18" charset="2"/>
        <a:buChar char=""/>
        <a:defRPr sz="1012" kern="1200">
          <a:solidFill>
            <a:schemeClr val="tx1"/>
          </a:solidFill>
          <a:latin typeface="+mn-lt"/>
          <a:ea typeface="+mn-ea"/>
          <a:cs typeface="+mn-cs"/>
        </a:defRPr>
      </a:lvl6pPr>
      <a:lvl7pPr marL="1671697" indent="-128593" algn="r" defTabSz="514369" rtl="1" eaLnBrk="1" latinLnBrk="0" hangingPunct="1">
        <a:spcBef>
          <a:spcPct val="20000"/>
        </a:spcBef>
        <a:buFont typeface="Wingdings 2" pitchFamily="18" charset="2"/>
        <a:buChar char=""/>
        <a:defRPr sz="1012" kern="1200">
          <a:solidFill>
            <a:schemeClr val="tx1"/>
          </a:solidFill>
          <a:latin typeface="+mn-lt"/>
          <a:ea typeface="+mn-ea"/>
          <a:cs typeface="+mn-cs"/>
        </a:defRPr>
      </a:lvl7pPr>
      <a:lvl8pPr marL="1928880" indent="-128593" algn="r" defTabSz="514369" rtl="1" eaLnBrk="1" latinLnBrk="0" hangingPunct="1">
        <a:spcBef>
          <a:spcPct val="20000"/>
        </a:spcBef>
        <a:buFont typeface="Wingdings 2" pitchFamily="18" charset="2"/>
        <a:buChar char=""/>
        <a:defRPr sz="1012" kern="1200">
          <a:solidFill>
            <a:schemeClr val="tx1"/>
          </a:solidFill>
          <a:latin typeface="+mn-lt"/>
          <a:ea typeface="+mn-ea"/>
          <a:cs typeface="+mn-cs"/>
        </a:defRPr>
      </a:lvl8pPr>
      <a:lvl9pPr marL="2186065" indent="-128593" algn="r" defTabSz="514369" rtl="1" eaLnBrk="1" latinLnBrk="0" hangingPunct="1">
        <a:spcBef>
          <a:spcPct val="20000"/>
        </a:spcBef>
        <a:buFont typeface="Wingdings 2" pitchFamily="18" charset="2"/>
        <a:buChar char=""/>
        <a:defRPr sz="10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514369" rtl="1" eaLnBrk="1" latinLnBrk="0" hangingPunct="1">
        <a:defRPr sz="1012" kern="1200">
          <a:solidFill>
            <a:schemeClr val="tx1"/>
          </a:solidFill>
          <a:latin typeface="+mn-lt"/>
          <a:ea typeface="+mn-ea"/>
          <a:cs typeface="+mn-cs"/>
        </a:defRPr>
      </a:lvl1pPr>
      <a:lvl2pPr marL="257184" algn="r" defTabSz="514369" rtl="1" eaLnBrk="1" latinLnBrk="0" hangingPunct="1">
        <a:defRPr sz="1012" kern="1200">
          <a:solidFill>
            <a:schemeClr val="tx1"/>
          </a:solidFill>
          <a:latin typeface="+mn-lt"/>
          <a:ea typeface="+mn-ea"/>
          <a:cs typeface="+mn-cs"/>
        </a:defRPr>
      </a:lvl2pPr>
      <a:lvl3pPr marL="514369" algn="r" defTabSz="514369" rtl="1" eaLnBrk="1" latinLnBrk="0" hangingPunct="1">
        <a:defRPr sz="1012" kern="1200">
          <a:solidFill>
            <a:schemeClr val="tx1"/>
          </a:solidFill>
          <a:latin typeface="+mn-lt"/>
          <a:ea typeface="+mn-ea"/>
          <a:cs typeface="+mn-cs"/>
        </a:defRPr>
      </a:lvl3pPr>
      <a:lvl4pPr marL="771553" algn="r" defTabSz="514369" rtl="1" eaLnBrk="1" latinLnBrk="0" hangingPunct="1">
        <a:defRPr sz="1012" kern="1200">
          <a:solidFill>
            <a:schemeClr val="tx1"/>
          </a:solidFill>
          <a:latin typeface="+mn-lt"/>
          <a:ea typeface="+mn-ea"/>
          <a:cs typeface="+mn-cs"/>
        </a:defRPr>
      </a:lvl4pPr>
      <a:lvl5pPr marL="1028737" algn="r" defTabSz="514369" rtl="1" eaLnBrk="1" latinLnBrk="0" hangingPunct="1">
        <a:defRPr sz="1012" kern="1200">
          <a:solidFill>
            <a:schemeClr val="tx1"/>
          </a:solidFill>
          <a:latin typeface="+mn-lt"/>
          <a:ea typeface="+mn-ea"/>
          <a:cs typeface="+mn-cs"/>
        </a:defRPr>
      </a:lvl5pPr>
      <a:lvl6pPr marL="1285921" algn="r" defTabSz="514369" rtl="1" eaLnBrk="1" latinLnBrk="0" hangingPunct="1">
        <a:defRPr sz="1012" kern="1200">
          <a:solidFill>
            <a:schemeClr val="tx1"/>
          </a:solidFill>
          <a:latin typeface="+mn-lt"/>
          <a:ea typeface="+mn-ea"/>
          <a:cs typeface="+mn-cs"/>
        </a:defRPr>
      </a:lvl6pPr>
      <a:lvl7pPr marL="1543105" algn="r" defTabSz="514369" rtl="1" eaLnBrk="1" latinLnBrk="0" hangingPunct="1">
        <a:defRPr sz="1012" kern="1200">
          <a:solidFill>
            <a:schemeClr val="tx1"/>
          </a:solidFill>
          <a:latin typeface="+mn-lt"/>
          <a:ea typeface="+mn-ea"/>
          <a:cs typeface="+mn-cs"/>
        </a:defRPr>
      </a:lvl7pPr>
      <a:lvl8pPr marL="1800290" algn="r" defTabSz="514369" rtl="1" eaLnBrk="1" latinLnBrk="0" hangingPunct="1">
        <a:defRPr sz="1012" kern="1200">
          <a:solidFill>
            <a:schemeClr val="tx1"/>
          </a:solidFill>
          <a:latin typeface="+mn-lt"/>
          <a:ea typeface="+mn-ea"/>
          <a:cs typeface="+mn-cs"/>
        </a:defRPr>
      </a:lvl8pPr>
      <a:lvl9pPr marL="2057473" algn="r" defTabSz="514369" rtl="1" eaLnBrk="1" latinLnBrk="0" hangingPunct="1">
        <a:defRPr sz="10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2" y="406400"/>
            <a:ext cx="3522133" cy="11802005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36304" y="507"/>
            <a:ext cx="3470706" cy="12183054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325120" cy="12192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58134" y="1109529"/>
            <a:ext cx="11714133" cy="22771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3183" y="3793067"/>
            <a:ext cx="11719084" cy="6908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817600" y="10906826"/>
            <a:ext cx="1362453" cy="6580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3DC0F5-87B2-4B9E-934E-77F80537467E}" type="datetimeFigureOut">
              <a:rPr lang="ar-SA" smtClean="0"/>
              <a:t>04/09/1439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3182" y="10908106"/>
            <a:ext cx="1016264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908850" y="1400504"/>
            <a:ext cx="1039961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556">
                <a:solidFill>
                  <a:srgbClr val="FEFFFF"/>
                </a:solidFill>
              </a:defRPr>
            </a:lvl1pPr>
          </a:lstStyle>
          <a:p>
            <a:fld id="{A727BB56-0597-4878-9FC3-269EB7B93E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9946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3" r:id="rId1"/>
    <p:sldLayoutId id="2147484094" r:id="rId2"/>
    <p:sldLayoutId id="2147484095" r:id="rId3"/>
    <p:sldLayoutId id="2147484096" r:id="rId4"/>
    <p:sldLayoutId id="2147484097" r:id="rId5"/>
    <p:sldLayoutId id="2147484098" r:id="rId6"/>
    <p:sldLayoutId id="2147484099" r:id="rId7"/>
    <p:sldLayoutId id="2147484100" r:id="rId8"/>
    <p:sldLayoutId id="2147484101" r:id="rId9"/>
    <p:sldLayoutId id="2147484102" r:id="rId10"/>
    <p:sldLayoutId id="2147484103" r:id="rId11"/>
    <p:sldLayoutId id="2147484104" r:id="rId12"/>
    <p:sldLayoutId id="2147484105" r:id="rId13"/>
    <p:sldLayoutId id="2147484106" r:id="rId14"/>
    <p:sldLayoutId id="2147484107" r:id="rId15"/>
    <p:sldLayoutId id="2147484108" r:id="rId16"/>
  </p:sldLayoutIdLst>
  <p:txStyles>
    <p:titleStyle>
      <a:lvl1pPr algn="l" defTabSz="812810" rtl="1" eaLnBrk="1" latinLnBrk="0" hangingPunct="1">
        <a:spcBef>
          <a:spcPct val="0"/>
        </a:spcBef>
        <a:buNone/>
        <a:defRPr sz="6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609608" indent="-609608" algn="r" defTabSz="812810" rtl="1" eaLnBrk="1" latinLnBrk="0" hangingPunct="1">
        <a:spcBef>
          <a:spcPts val="1778"/>
        </a:spcBef>
        <a:spcAft>
          <a:spcPts val="0"/>
        </a:spcAft>
        <a:buClr>
          <a:schemeClr val="accent1"/>
        </a:buClr>
        <a:buFont typeface="Wingdings 3" charset="2"/>
        <a:buChar char=""/>
        <a:defRPr sz="3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1320817" indent="-508006" algn="r" defTabSz="812810" rtl="1" eaLnBrk="1" latinLnBrk="0" hangingPunct="1">
        <a:spcBef>
          <a:spcPts val="1778"/>
        </a:spcBef>
        <a:spcAft>
          <a:spcPts val="0"/>
        </a:spcAft>
        <a:buClr>
          <a:schemeClr val="accent1"/>
        </a:buClr>
        <a:buFont typeface="Wingdings 3" charset="2"/>
        <a:buChar char=""/>
        <a:defRPr sz="2844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2032025" indent="-406405" algn="r" defTabSz="812810" rtl="1" eaLnBrk="1" latinLnBrk="0" hangingPunct="1">
        <a:spcBef>
          <a:spcPts val="1778"/>
        </a:spcBef>
        <a:spcAft>
          <a:spcPts val="0"/>
        </a:spcAft>
        <a:buClr>
          <a:schemeClr val="accent1"/>
        </a:buClr>
        <a:buFont typeface="Wingdings 3" charset="2"/>
        <a:buChar char=""/>
        <a:defRPr sz="2489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2844836" indent="-406405" algn="r" defTabSz="812810" rtl="1" eaLnBrk="1" latinLnBrk="0" hangingPunct="1">
        <a:spcBef>
          <a:spcPts val="1778"/>
        </a:spcBef>
        <a:spcAft>
          <a:spcPts val="0"/>
        </a:spcAft>
        <a:buClr>
          <a:schemeClr val="accent1"/>
        </a:buClr>
        <a:buFont typeface="Wingdings 3" charset="2"/>
        <a:buChar char=""/>
        <a:defRPr sz="2133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3657646" indent="-406405" algn="r" defTabSz="812810" rtl="1" eaLnBrk="1" latinLnBrk="0" hangingPunct="1">
        <a:spcBef>
          <a:spcPts val="1778"/>
        </a:spcBef>
        <a:spcAft>
          <a:spcPts val="0"/>
        </a:spcAft>
        <a:buClr>
          <a:schemeClr val="accent1"/>
        </a:buClr>
        <a:buFont typeface="Wingdings 3" charset="2"/>
        <a:buChar char=""/>
        <a:defRPr sz="2133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4470456" indent="-406405" algn="r" defTabSz="812810" rtl="1" eaLnBrk="1" latinLnBrk="0" hangingPunct="1">
        <a:spcBef>
          <a:spcPts val="1778"/>
        </a:spcBef>
        <a:spcAft>
          <a:spcPts val="0"/>
        </a:spcAft>
        <a:buClr>
          <a:schemeClr val="accent1"/>
        </a:buClr>
        <a:buFont typeface="Wingdings 3" charset="2"/>
        <a:buChar char=""/>
        <a:defRPr sz="2133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5283266" indent="-406405" algn="r" defTabSz="812810" rtl="1" eaLnBrk="1" latinLnBrk="0" hangingPunct="1">
        <a:spcBef>
          <a:spcPts val="1778"/>
        </a:spcBef>
        <a:spcAft>
          <a:spcPts val="0"/>
        </a:spcAft>
        <a:buClr>
          <a:schemeClr val="accent1"/>
        </a:buClr>
        <a:buFont typeface="Wingdings 3" charset="2"/>
        <a:buChar char=""/>
        <a:defRPr sz="2133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6096076" indent="-406405" algn="r" defTabSz="812810" rtl="1" eaLnBrk="1" latinLnBrk="0" hangingPunct="1">
        <a:spcBef>
          <a:spcPts val="1778"/>
        </a:spcBef>
        <a:spcAft>
          <a:spcPts val="0"/>
        </a:spcAft>
        <a:buClr>
          <a:schemeClr val="accent1"/>
        </a:buClr>
        <a:buFont typeface="Wingdings 3" charset="2"/>
        <a:buChar char=""/>
        <a:defRPr sz="2133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6908886" indent="-406405" algn="r" defTabSz="812810" rtl="1" eaLnBrk="1" latinLnBrk="0" hangingPunct="1">
        <a:spcBef>
          <a:spcPts val="1778"/>
        </a:spcBef>
        <a:spcAft>
          <a:spcPts val="0"/>
        </a:spcAft>
        <a:buClr>
          <a:schemeClr val="accent1"/>
        </a:buClr>
        <a:buFont typeface="Wingdings 3" charset="2"/>
        <a:buChar char=""/>
        <a:defRPr sz="2133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812810" rtl="1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2810" algn="r" defTabSz="812810" rtl="1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25620" algn="r" defTabSz="812810" rtl="1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38430" algn="r" defTabSz="812810" rtl="1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51241" algn="r" defTabSz="812810" rtl="1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64051" algn="r" defTabSz="812810" rtl="1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76861" algn="r" defTabSz="812810" rtl="1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689671" algn="r" defTabSz="812810" rtl="1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02481" algn="r" defTabSz="812810" rtl="1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51560" y="5395303"/>
            <a:ext cx="15019020" cy="1482049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/>
              <a:t/>
            </a:r>
            <a:br>
              <a:rPr lang="en-US" sz="3600" dirty="0"/>
            </a:br>
            <a:r>
              <a:rPr lang="en-US" sz="4400" b="1" dirty="0"/>
              <a:t>Size Reduction of Solar Water Heater by Utilizing Phase Change Material </a:t>
            </a:r>
            <a:br>
              <a:rPr lang="en-US" sz="4400" b="1" dirty="0"/>
            </a:br>
            <a:r>
              <a:rPr lang="en-US" sz="4400" b="1" dirty="0"/>
              <a:t> 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/>
              <a:t> </a:t>
            </a:r>
            <a:br>
              <a:rPr lang="en-US" sz="3600" dirty="0"/>
            </a:br>
            <a:r>
              <a:rPr lang="en-US" sz="3600" dirty="0"/>
              <a:t> </a:t>
            </a:r>
            <a:br>
              <a:rPr lang="en-US" sz="3600" dirty="0"/>
            </a:br>
            <a:r>
              <a:rPr lang="en-US" sz="3600" dirty="0"/>
              <a:t> </a:t>
            </a:r>
            <a:endParaRPr lang="ar-SA" sz="36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5456146" y="4306710"/>
            <a:ext cx="7002554" cy="1829617"/>
          </a:xfrm>
        </p:spPr>
        <p:txBody>
          <a:bodyPr>
            <a:noAutofit/>
          </a:bodyPr>
          <a:lstStyle/>
          <a:p>
            <a:pPr algn="ctr"/>
            <a:endParaRPr lang="en-US" sz="2400" dirty="0" smtClean="0"/>
          </a:p>
          <a:p>
            <a:pPr algn="ctr"/>
            <a:r>
              <a:rPr lang="en-US" sz="2400" dirty="0" smtClean="0"/>
              <a:t> </a:t>
            </a:r>
            <a:endParaRPr lang="en-US" dirty="0" smtClean="0"/>
          </a:p>
          <a:p>
            <a:pPr algn="ctr"/>
            <a:r>
              <a:rPr lang="en-US" b="1" dirty="0" smtClean="0"/>
              <a:t>Prepared by: </a:t>
            </a:r>
          </a:p>
          <a:p>
            <a:pPr algn="ctr"/>
            <a:r>
              <a:rPr lang="en-US" b="1" dirty="0" smtClean="0"/>
              <a:t>Rand Abu-</a:t>
            </a:r>
            <a:r>
              <a:rPr lang="en-US" b="1" dirty="0" err="1" smtClean="0"/>
              <a:t>Rumh</a:t>
            </a:r>
            <a:r>
              <a:rPr lang="en-US" b="1" dirty="0" smtClean="0"/>
              <a:t> </a:t>
            </a:r>
          </a:p>
          <a:p>
            <a:pPr algn="ctr"/>
            <a:r>
              <a:rPr lang="en-US" b="1" dirty="0" err="1" smtClean="0"/>
              <a:t>Walaa</a:t>
            </a:r>
            <a:r>
              <a:rPr lang="en-US" b="1" dirty="0" smtClean="0"/>
              <a:t> </a:t>
            </a:r>
            <a:r>
              <a:rPr lang="en-US" b="1" dirty="0" err="1" smtClean="0"/>
              <a:t>Shami</a:t>
            </a:r>
            <a:r>
              <a:rPr lang="en-US" b="1" dirty="0" smtClean="0"/>
              <a:t> </a:t>
            </a:r>
          </a:p>
          <a:p>
            <a:pPr algn="ctr"/>
            <a:r>
              <a:rPr lang="en-US" b="1" dirty="0" smtClean="0"/>
              <a:t> </a:t>
            </a:r>
          </a:p>
          <a:p>
            <a:pPr algn="ctr"/>
            <a:r>
              <a:rPr lang="en-US" b="1" dirty="0" smtClean="0"/>
              <a:t>Supervisor: </a:t>
            </a:r>
          </a:p>
          <a:p>
            <a:pPr algn="ctr"/>
            <a:r>
              <a:rPr lang="en-US" b="1" dirty="0" smtClean="0"/>
              <a:t>Dr. </a:t>
            </a:r>
            <a:r>
              <a:rPr lang="en-US" b="1" dirty="0" err="1" smtClean="0"/>
              <a:t>Abdelrahim</a:t>
            </a:r>
            <a:r>
              <a:rPr lang="en-US" b="1" dirty="0" smtClean="0"/>
              <a:t> Abu-</a:t>
            </a:r>
            <a:r>
              <a:rPr lang="en-US" b="1" dirty="0" err="1" smtClean="0"/>
              <a:t>alsafa</a:t>
            </a:r>
            <a:r>
              <a:rPr lang="en-US" b="1" dirty="0" smtClean="0"/>
              <a:t> 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1314115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7415" y="749894"/>
            <a:ext cx="12717825" cy="2580155"/>
          </a:xfrm>
        </p:spPr>
        <p:txBody>
          <a:bodyPr>
            <a:noAutofit/>
          </a:bodyPr>
          <a:lstStyle/>
          <a:p>
            <a:r>
              <a:rPr lang="en-US" sz="4800" dirty="0" smtClean="0"/>
              <a:t>Comparison between The Results of The Existed System and The suggested system</a:t>
            </a:r>
            <a:br>
              <a:rPr lang="en-US" sz="4800" dirty="0" smtClean="0"/>
            </a:br>
            <a:r>
              <a:rPr lang="en-US" sz="4800" dirty="0" smtClean="0"/>
              <a:t> </a:t>
            </a:r>
            <a:br>
              <a:rPr lang="en-US" sz="4800" dirty="0" smtClean="0"/>
            </a:br>
            <a:r>
              <a:rPr lang="en-US" sz="3600" b="1" dirty="0" smtClean="0"/>
              <a:t>F</a:t>
            </a:r>
            <a:r>
              <a:rPr lang="en-US" sz="3200" b="1" dirty="0" smtClean="0"/>
              <a:t>or April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ar-SA" sz="3200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idx="1"/>
          </p:nvPr>
        </p:nvSpPr>
        <p:spPr>
          <a:xfrm>
            <a:off x="930442" y="3625515"/>
            <a:ext cx="7475621" cy="930443"/>
          </a:xfrm>
        </p:spPr>
        <p:txBody>
          <a:bodyPr/>
          <a:lstStyle/>
          <a:p>
            <a:pPr algn="ctr"/>
            <a:r>
              <a:rPr lang="en-US" sz="3600" dirty="0" smtClean="0"/>
              <a:t>The </a:t>
            </a:r>
            <a:r>
              <a:rPr lang="en-US" sz="3600" dirty="0" smtClean="0"/>
              <a:t>existed system </a:t>
            </a:r>
            <a:endParaRPr lang="ar-SA" sz="3600" dirty="0"/>
          </a:p>
        </p:txBody>
      </p:sp>
      <p:pic>
        <p:nvPicPr>
          <p:cNvPr id="12" name="Content Placeholder 11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7221" y="5127481"/>
            <a:ext cx="7453229" cy="5123424"/>
          </a:xfrm>
          <a:prstGeom prst="rect">
            <a:avLst/>
          </a:prstGeom>
        </p:spPr>
      </p:pic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8406064" y="3113950"/>
            <a:ext cx="7315200" cy="1442007"/>
          </a:xfrm>
        </p:spPr>
        <p:txBody>
          <a:bodyPr/>
          <a:lstStyle/>
          <a:p>
            <a:pPr algn="ctr"/>
            <a:r>
              <a:rPr lang="en-US" sz="3600" dirty="0" smtClean="0"/>
              <a:t>The </a:t>
            </a:r>
            <a:r>
              <a:rPr lang="en-US" sz="3600" dirty="0" smtClean="0"/>
              <a:t>suggested system</a:t>
            </a:r>
            <a:endParaRPr lang="ar-SA" sz="3600" dirty="0"/>
          </a:p>
        </p:txBody>
      </p:sp>
      <p:pic>
        <p:nvPicPr>
          <p:cNvPr id="13" name="Content Placeholder 12"/>
          <p:cNvPicPr>
            <a:picLocks noGrp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1811" y="5127481"/>
            <a:ext cx="6906125" cy="5123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404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2358" y="759227"/>
            <a:ext cx="13298906" cy="2094633"/>
          </a:xfrm>
        </p:spPr>
        <p:txBody>
          <a:bodyPr>
            <a:noAutofit/>
          </a:bodyPr>
          <a:lstStyle/>
          <a:p>
            <a:r>
              <a:rPr lang="en-US" sz="4800" dirty="0" smtClean="0"/>
              <a:t>Comparison between The Results of The Existed System and The suggested system</a:t>
            </a:r>
            <a:br>
              <a:rPr lang="en-US" sz="4800" dirty="0" smtClean="0"/>
            </a:br>
            <a:r>
              <a:rPr lang="en-US" sz="4800" dirty="0" smtClean="0"/>
              <a:t> </a:t>
            </a:r>
            <a:br>
              <a:rPr lang="en-US" sz="4800" dirty="0" smtClean="0"/>
            </a:br>
            <a:r>
              <a:rPr lang="en-US" sz="3600" b="1" dirty="0" smtClean="0"/>
              <a:t>F</a:t>
            </a:r>
            <a:r>
              <a:rPr lang="en-US" sz="3200" b="1" dirty="0" smtClean="0"/>
              <a:t>or July 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ar-SA" sz="3200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idx="1"/>
          </p:nvPr>
        </p:nvSpPr>
        <p:spPr>
          <a:xfrm>
            <a:off x="1395663" y="3625515"/>
            <a:ext cx="7010400" cy="930443"/>
          </a:xfrm>
        </p:spPr>
        <p:txBody>
          <a:bodyPr/>
          <a:lstStyle/>
          <a:p>
            <a:pPr algn="ctr"/>
            <a:r>
              <a:rPr lang="en-US" sz="3600" dirty="0" smtClean="0"/>
              <a:t>The </a:t>
            </a:r>
            <a:r>
              <a:rPr lang="en-US" sz="3600" dirty="0" smtClean="0"/>
              <a:t>existed system  </a:t>
            </a:r>
            <a:endParaRPr lang="ar-SA" sz="3600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8406064" y="3113950"/>
            <a:ext cx="7315200" cy="1442007"/>
          </a:xfrm>
        </p:spPr>
        <p:txBody>
          <a:bodyPr/>
          <a:lstStyle/>
          <a:p>
            <a:pPr algn="ctr"/>
            <a:r>
              <a:rPr lang="en-US" sz="3600" dirty="0" smtClean="0"/>
              <a:t>The </a:t>
            </a:r>
            <a:r>
              <a:rPr lang="en-US" sz="3600" dirty="0" smtClean="0"/>
              <a:t>suggested system</a:t>
            </a:r>
            <a:endParaRPr lang="ar-SA" sz="3600" dirty="0"/>
          </a:p>
        </p:txBody>
      </p:sp>
      <p:pic>
        <p:nvPicPr>
          <p:cNvPr id="10" name="Content Placeholder 9"/>
          <p:cNvPicPr>
            <a:picLocks noGrp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8568" y="4684293"/>
            <a:ext cx="7122696" cy="6079960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4684293"/>
            <a:ext cx="7218948" cy="6079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661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2358" y="759227"/>
            <a:ext cx="13298906" cy="2094633"/>
          </a:xfrm>
        </p:spPr>
        <p:txBody>
          <a:bodyPr>
            <a:noAutofit/>
          </a:bodyPr>
          <a:lstStyle/>
          <a:p>
            <a:r>
              <a:rPr lang="en-US" sz="4800" dirty="0" smtClean="0"/>
              <a:t>Comparison between The Results of The Existed System and The suggested system</a:t>
            </a:r>
            <a:br>
              <a:rPr lang="en-US" sz="4800" dirty="0" smtClean="0"/>
            </a:br>
            <a:r>
              <a:rPr lang="en-US" sz="4800" dirty="0" smtClean="0"/>
              <a:t> </a:t>
            </a:r>
            <a:br>
              <a:rPr lang="en-US" sz="4800" dirty="0" smtClean="0"/>
            </a:br>
            <a:r>
              <a:rPr lang="en-US" sz="3600" b="1" dirty="0" smtClean="0"/>
              <a:t>F</a:t>
            </a:r>
            <a:r>
              <a:rPr lang="en-US" sz="3200" b="1" dirty="0" smtClean="0"/>
              <a:t>or September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ar-SA" sz="3200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idx="1"/>
          </p:nvPr>
        </p:nvSpPr>
        <p:spPr>
          <a:xfrm>
            <a:off x="1155032" y="3625515"/>
            <a:ext cx="7251031" cy="930443"/>
          </a:xfrm>
        </p:spPr>
        <p:txBody>
          <a:bodyPr/>
          <a:lstStyle/>
          <a:p>
            <a:pPr algn="ctr"/>
            <a:r>
              <a:rPr lang="en-US" sz="3600" dirty="0" smtClean="0"/>
              <a:t>The </a:t>
            </a:r>
            <a:r>
              <a:rPr lang="en-US" sz="3600" smtClean="0"/>
              <a:t>existed </a:t>
            </a:r>
            <a:r>
              <a:rPr lang="en-US" sz="3600" smtClean="0"/>
              <a:t>system </a:t>
            </a:r>
            <a:endParaRPr lang="ar-SA" sz="3600" dirty="0"/>
          </a:p>
        </p:txBody>
      </p:sp>
      <p:pic>
        <p:nvPicPr>
          <p:cNvPr id="9" name="Content Placeholder 8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663" y="4932947"/>
            <a:ext cx="7531768" cy="6346383"/>
          </a:xfrm>
          <a:prstGeom prst="rect">
            <a:avLst/>
          </a:prstGeom>
        </p:spPr>
      </p:pic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8887326" y="3113950"/>
            <a:ext cx="6609348" cy="1442007"/>
          </a:xfrm>
        </p:spPr>
        <p:txBody>
          <a:bodyPr/>
          <a:lstStyle/>
          <a:p>
            <a:pPr algn="ctr"/>
            <a:r>
              <a:rPr lang="en-US" sz="3600" dirty="0" smtClean="0"/>
              <a:t>The </a:t>
            </a:r>
            <a:r>
              <a:rPr lang="en-US" sz="3600" dirty="0" smtClean="0"/>
              <a:t>suggested system</a:t>
            </a:r>
            <a:endParaRPr lang="ar-SA" sz="3600" dirty="0"/>
          </a:p>
        </p:txBody>
      </p:sp>
      <p:pic>
        <p:nvPicPr>
          <p:cNvPr id="11" name="Content Placeholder 10"/>
          <p:cNvPicPr>
            <a:picLocks noGrp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7326" y="4932947"/>
            <a:ext cx="6609348" cy="6346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651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502568" y="1109529"/>
            <a:ext cx="13753432" cy="2277138"/>
          </a:xfrm>
        </p:spPr>
        <p:txBody>
          <a:bodyPr>
            <a:noAutofit/>
          </a:bodyPr>
          <a:lstStyle/>
          <a:p>
            <a:r>
              <a:rPr lang="en-US" sz="6000" dirty="0"/>
              <a:t>Conclusion and Recommendations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2502567" y="2919663"/>
                <a:ext cx="13074317" cy="87254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1000"/>
                  </a:spcAft>
                  <a:buSzPts val="1200"/>
                  <a:tabLst>
                    <a:tab pos="3200400" algn="r"/>
                  </a:tabLst>
                </a:pPr>
                <a:r>
                  <a:rPr lang="en-US" sz="2400" dirty="0">
                    <a:ea typeface="Calibri" panose="020F0502020204030204" pitchFamily="34" charset="0"/>
                    <a:cs typeface="Arial" panose="020B0604020202020204" pitchFamily="34" charset="0"/>
                  </a:rPr>
                  <a:t>The suggested </a:t>
                </a:r>
                <a:r>
                  <a:rPr lang="en-US" sz="2400" dirty="0" smtClean="0">
                    <a:ea typeface="Calibri" panose="020F0502020204030204" pitchFamily="34" charset="0"/>
                    <a:cs typeface="Arial" panose="020B0604020202020204" pitchFamily="34" charset="0"/>
                  </a:rPr>
                  <a:t>system consists of 120 litter storage tank, 1.5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 smtClean="0">
                    <a:ea typeface="Calibri" panose="020F0502020204030204" pitchFamily="34" charset="0"/>
                    <a:cs typeface="Arial" panose="020B0604020202020204" pitchFamily="34" charset="0"/>
                  </a:rPr>
                  <a:t>collector area and 25 kg of PCM. It has </a:t>
                </a:r>
                <a:r>
                  <a:rPr lang="en-US" sz="2400" dirty="0">
                    <a:ea typeface="Calibri" panose="020F0502020204030204" pitchFamily="34" charset="0"/>
                    <a:cs typeface="Arial" panose="020B0604020202020204" pitchFamily="34" charset="0"/>
                  </a:rPr>
                  <a:t>a solar fraction approximately equal to the SF of the existed system and the same minimum temperature for each </a:t>
                </a:r>
                <a:r>
                  <a:rPr lang="en-US" sz="2400" dirty="0" smtClean="0">
                    <a:ea typeface="Calibri" panose="020F0502020204030204" pitchFamily="34" charset="0"/>
                    <a:cs typeface="Arial" panose="020B0604020202020204" pitchFamily="34" charset="0"/>
                  </a:rPr>
                  <a:t>month.</a:t>
                </a:r>
                <a:r>
                  <a:rPr lang="en-US" sz="2000" dirty="0" smtClean="0">
                    <a:ea typeface="Calibri" panose="020F0502020204030204" pitchFamily="34" charset="0"/>
                    <a:cs typeface="Arial" panose="020B0604020202020204" pitchFamily="34" charset="0"/>
                  </a:rPr>
                  <a:t> And </a:t>
                </a:r>
                <a:r>
                  <a:rPr lang="en-US" sz="2400" dirty="0">
                    <a:ea typeface="Calibri" panose="020F0502020204030204" pitchFamily="34" charset="0"/>
                  </a:rPr>
                  <a:t>d</a:t>
                </a:r>
                <a:r>
                  <a:rPr lang="en-US" sz="2400" dirty="0" smtClean="0">
                    <a:ea typeface="Calibri" panose="020F0502020204030204" pitchFamily="34" charset="0"/>
                  </a:rPr>
                  <a:t>ecrease </a:t>
                </a:r>
                <a:r>
                  <a:rPr lang="en-US" sz="2400" dirty="0">
                    <a:ea typeface="Calibri" panose="020F0502020204030204" pitchFamily="34" charset="0"/>
                  </a:rPr>
                  <a:t>the gap between the minimum and maximum temperature and subsequently reduce the heat loss from the storage tank that results from the temperature difference between the tank and the </a:t>
                </a:r>
                <a:r>
                  <a:rPr lang="en-US" sz="2400" dirty="0" smtClean="0">
                    <a:ea typeface="Calibri" panose="020F0502020204030204" pitchFamily="34" charset="0"/>
                  </a:rPr>
                  <a:t>ambient</a:t>
                </a:r>
              </a:p>
              <a:p>
                <a:pPr lvl="0" algn="just">
                  <a:lnSpc>
                    <a:spcPct val="150000"/>
                  </a:lnSpc>
                  <a:spcAft>
                    <a:spcPts val="1000"/>
                  </a:spcAft>
                  <a:buSzPts val="1200"/>
                  <a:tabLst>
                    <a:tab pos="3200400" algn="r"/>
                  </a:tabLst>
                </a:pPr>
                <a:endParaRPr lang="en-US" sz="2400" dirty="0" smtClean="0">
                  <a:ea typeface="Calibri" panose="020F0502020204030204" pitchFamily="34" charset="0"/>
                </a:endParaRPr>
              </a:p>
              <a:p>
                <a:r>
                  <a:rPr lang="en-US" sz="2800" b="1" dirty="0"/>
                  <a:t>Our recommendations for any future work</a:t>
                </a:r>
                <a:r>
                  <a:rPr lang="en-US" sz="2800" b="1" dirty="0" smtClean="0"/>
                  <a:t>:</a:t>
                </a:r>
              </a:p>
              <a:p>
                <a:endParaRPr lang="en-US" sz="2800" dirty="0"/>
              </a:p>
              <a:p>
                <a:pPr marL="285750" lvl="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2400" dirty="0"/>
                  <a:t>Study the system with different types of PCM with different melting temperature or by using dual type of PCM.</a:t>
                </a:r>
              </a:p>
              <a:p>
                <a:pPr marL="285750" lvl="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2400" dirty="0"/>
                  <a:t>Conduct an experimental work to justify the mathematical models.</a:t>
                </a:r>
              </a:p>
              <a:p>
                <a:pPr marL="285750" lvl="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2400" dirty="0"/>
                  <a:t>Study new configuration that are not mentioned in this report.</a:t>
                </a:r>
              </a:p>
              <a:p>
                <a:pPr marL="285750" lvl="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2400" dirty="0"/>
                  <a:t>Study the suggested system by using evacuated tube instead of flat plate collector.</a:t>
                </a:r>
              </a:p>
              <a:p>
                <a:pPr lvl="0" algn="just">
                  <a:lnSpc>
                    <a:spcPct val="150000"/>
                  </a:lnSpc>
                  <a:spcAft>
                    <a:spcPts val="1000"/>
                  </a:spcAft>
                  <a:buSzPts val="1200"/>
                  <a:tabLst>
                    <a:tab pos="3200400" algn="r"/>
                  </a:tabLst>
                </a:pPr>
                <a:endParaRPr lang="ar-SA" sz="2400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2567" y="2919663"/>
                <a:ext cx="13074317" cy="8725466"/>
              </a:xfrm>
              <a:prstGeom prst="rect">
                <a:avLst/>
              </a:prstGeom>
              <a:blipFill>
                <a:blip r:embed="rId2"/>
                <a:stretch>
                  <a:fillRect l="-979" r="-746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3474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634033" y="1221823"/>
            <a:ext cx="11714132" cy="2277138"/>
          </a:xfrm>
        </p:spPr>
        <p:txBody>
          <a:bodyPr/>
          <a:lstStyle/>
          <a:p>
            <a:pPr algn="l"/>
            <a:r>
              <a:rPr lang="en-US" dirty="0" smtClean="0"/>
              <a:t>Objectives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634033" y="2707217"/>
            <a:ext cx="11719084" cy="6715772"/>
          </a:xfrm>
        </p:spPr>
        <p:txBody>
          <a:bodyPr>
            <a:noAutofit/>
          </a:bodyPr>
          <a:lstStyle/>
          <a:p>
            <a:pPr algn="justLow" rtl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/>
              <a:t>investigate the phase change material as a thermal energy storage method </a:t>
            </a:r>
          </a:p>
          <a:p>
            <a:pPr algn="justLow" rtl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/>
              <a:t>Study the different types solar water heaters  </a:t>
            </a:r>
          </a:p>
          <a:p>
            <a:pPr algn="justLow" rtl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/>
              <a:t>Investigate the mathematical modeling of solar water heaters with and without PMC </a:t>
            </a:r>
          </a:p>
          <a:p>
            <a:pPr algn="justLow" rtl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/>
              <a:t>Optimize the size of solar water heater with phase change material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78862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91862" y="1077445"/>
            <a:ext cx="11714132" cy="2277138"/>
          </a:xfrm>
        </p:spPr>
        <p:txBody>
          <a:bodyPr/>
          <a:lstStyle/>
          <a:p>
            <a:pPr algn="l"/>
            <a:r>
              <a:rPr lang="en-US" dirty="0" smtClean="0"/>
              <a:t>outlines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443748" y="2751220"/>
            <a:ext cx="13486063" cy="5248275"/>
          </a:xfrm>
        </p:spPr>
        <p:txBody>
          <a:bodyPr>
            <a:noAutofit/>
          </a:bodyPr>
          <a:lstStyle/>
          <a:p>
            <a:pPr algn="l" rtl="0">
              <a:lnSpc>
                <a:spcPct val="16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Introduction</a:t>
            </a:r>
          </a:p>
          <a:p>
            <a:pPr algn="l" rtl="0">
              <a:lnSpc>
                <a:spcPct val="16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The Existed Solar Water Heater System</a:t>
            </a:r>
          </a:p>
          <a:p>
            <a:pPr algn="l" rtl="0">
              <a:lnSpc>
                <a:spcPct val="16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Comparison </a:t>
            </a:r>
            <a:r>
              <a:rPr lang="en-US" dirty="0"/>
              <a:t>B</a:t>
            </a:r>
            <a:r>
              <a:rPr lang="en-US" dirty="0" smtClean="0"/>
              <a:t>etween </a:t>
            </a:r>
            <a:r>
              <a:rPr lang="en-US" dirty="0"/>
              <a:t>T</a:t>
            </a:r>
            <a:r>
              <a:rPr lang="en-US" dirty="0" smtClean="0"/>
              <a:t>hree </a:t>
            </a:r>
            <a:r>
              <a:rPr lang="en-US" dirty="0"/>
              <a:t>S</a:t>
            </a:r>
            <a:r>
              <a:rPr lang="en-US" dirty="0" smtClean="0"/>
              <a:t>izes of Storage </a:t>
            </a:r>
            <a:r>
              <a:rPr lang="en-US" dirty="0"/>
              <a:t>T</a:t>
            </a:r>
            <a:r>
              <a:rPr lang="en-US" dirty="0" smtClean="0"/>
              <a:t>ank of </a:t>
            </a:r>
            <a:r>
              <a:rPr lang="en-US" dirty="0" smtClean="0"/>
              <a:t>SWH</a:t>
            </a:r>
            <a:endParaRPr lang="en-US" dirty="0" smtClean="0"/>
          </a:p>
          <a:p>
            <a:pPr algn="l" rtl="0">
              <a:lnSpc>
                <a:spcPct val="16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The Mat-lab Algorithm</a:t>
            </a:r>
          </a:p>
          <a:p>
            <a:pPr algn="l" rtl="0">
              <a:lnSpc>
                <a:spcPct val="16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The Suggested SWH system</a:t>
            </a:r>
          </a:p>
          <a:p>
            <a:pPr algn="justLow" rtl="0">
              <a:lnSpc>
                <a:spcPct val="160000"/>
              </a:lnSpc>
              <a:buFont typeface="Wingdings" panose="05000000000000000000" pitchFamily="2" charset="2"/>
              <a:buChar char="Ø"/>
            </a:pPr>
            <a:r>
              <a:rPr lang="en-US" dirty="0"/>
              <a:t>Comparison </a:t>
            </a:r>
            <a:r>
              <a:rPr lang="en-US" dirty="0" smtClean="0"/>
              <a:t>Between </a:t>
            </a:r>
            <a:r>
              <a:rPr lang="en-US" dirty="0"/>
              <a:t>The Results of The Existed System and The </a:t>
            </a:r>
            <a:r>
              <a:rPr lang="en-US" dirty="0" smtClean="0"/>
              <a:t>Suggested </a:t>
            </a:r>
            <a:r>
              <a:rPr lang="en-US" dirty="0"/>
              <a:t>S</a:t>
            </a:r>
            <a:r>
              <a:rPr lang="en-US" dirty="0" smtClean="0"/>
              <a:t>ystem</a:t>
            </a:r>
            <a:endParaRPr lang="en-US" dirty="0"/>
          </a:p>
          <a:p>
            <a:pPr algn="l" rtl="0">
              <a:lnSpc>
                <a:spcPct val="16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Conclusion and Recommendation</a:t>
            </a:r>
          </a:p>
        </p:txBody>
      </p:sp>
    </p:spTree>
    <p:extLst>
      <p:ext uri="{BB962C8B-B14F-4D97-AF65-F5344CB8AC3E}">
        <p14:creationId xmlns:p14="http://schemas.microsoft.com/office/powerpoint/2010/main" val="1111131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600077" y="1237866"/>
            <a:ext cx="11714132" cy="2277138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55033" y="2973917"/>
            <a:ext cx="14017236" cy="6715772"/>
          </a:xfrm>
        </p:spPr>
        <p:txBody>
          <a:bodyPr>
            <a:noAutofit/>
          </a:bodyPr>
          <a:lstStyle/>
          <a:p>
            <a:pPr marL="0" indent="0" algn="just" rtl="0">
              <a:lnSpc>
                <a:spcPct val="150000"/>
              </a:lnSpc>
              <a:buNone/>
            </a:pPr>
            <a:r>
              <a:rPr lang="en-US" sz="7200" dirty="0"/>
              <a:t> </a:t>
            </a:r>
            <a:r>
              <a:rPr lang="en-US" dirty="0"/>
              <a:t>In Palestine there is a large dependence on SWH to heat water. </a:t>
            </a:r>
            <a:r>
              <a:rPr lang="en-US" dirty="0" smtClean="0"/>
              <a:t>In 2001</a:t>
            </a:r>
            <a:r>
              <a:rPr lang="en-US" dirty="0"/>
              <a:t>, 72% of Palestinian houses have used solar heaters but this percentage was decreasing as it reached 62% in 2014. This decrease is due to increase in the building height and decrease the space available for solar water heater (SWH). </a:t>
            </a:r>
            <a:endParaRPr lang="ar-SA" sz="7200" dirty="0"/>
          </a:p>
        </p:txBody>
      </p:sp>
    </p:spTree>
    <p:extLst>
      <p:ext uri="{BB962C8B-B14F-4D97-AF65-F5344CB8AC3E}">
        <p14:creationId xmlns:p14="http://schemas.microsoft.com/office/powerpoint/2010/main" val="233001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10665" y="949823"/>
            <a:ext cx="16337280" cy="1196486"/>
          </a:xfrm>
        </p:spPr>
        <p:txBody>
          <a:bodyPr>
            <a:noAutofit/>
          </a:bodyPr>
          <a:lstStyle/>
          <a:p>
            <a:pPr algn="ctr"/>
            <a:r>
              <a:rPr lang="en-US" sz="5400" dirty="0"/>
              <a:t>The </a:t>
            </a:r>
            <a:r>
              <a:rPr lang="en-US" sz="5400" dirty="0" smtClean="0"/>
              <a:t>Existed </a:t>
            </a:r>
            <a:r>
              <a:rPr lang="en-US" sz="5400" dirty="0"/>
              <a:t>Solar Water </a:t>
            </a:r>
            <a:r>
              <a:rPr lang="en-US" sz="5400" dirty="0" smtClean="0"/>
              <a:t>Heater System </a:t>
            </a:r>
            <a:endParaRPr lang="ar-SA" sz="54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9305" y="3343398"/>
            <a:ext cx="6650727" cy="8473668"/>
          </a:xfr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 Placeholder 4"/>
              <p:cNvSpPr>
                <a:spLocks noGrp="1"/>
              </p:cNvSpPr>
              <p:nvPr>
                <p:ph type="body" sz="half" idx="2"/>
              </p:nvPr>
            </p:nvSpPr>
            <p:spPr>
              <a:xfrm>
                <a:off x="2128588" y="3409059"/>
                <a:ext cx="6462962" cy="3544191"/>
              </a:xfrm>
            </p:spPr>
            <p:txBody>
              <a:bodyPr>
                <a:normAutofit/>
              </a:bodyPr>
              <a:lstStyle/>
              <a:p>
                <a:pPr algn="just" rtl="0"/>
                <a:r>
                  <a:rPr lang="en-US" sz="3200" dirty="0" smtClean="0"/>
                  <a:t>80, 180 and 240 litter of </a:t>
                </a:r>
                <a:r>
                  <a:rPr lang="en-US" sz="3200" dirty="0"/>
                  <a:t>s</a:t>
                </a:r>
                <a:r>
                  <a:rPr lang="en-US" sz="3200" dirty="0" smtClean="0"/>
                  <a:t>torage tank volumes are available in the market.</a:t>
                </a:r>
              </a:p>
              <a:p>
                <a:pPr algn="just" rtl="0"/>
                <a:r>
                  <a:rPr lang="en-US" sz="3200" dirty="0" smtClean="0"/>
                  <a:t>Solar </a:t>
                </a:r>
                <a:r>
                  <a:rPr lang="en-US" sz="3200" dirty="0" smtClean="0"/>
                  <a:t>collector area = 3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pPr algn="l"/>
                <a:endParaRPr lang="en-US" dirty="0" smtClean="0"/>
              </a:p>
              <a:p>
                <a:pPr algn="l"/>
                <a:endParaRPr lang="ar-SA" dirty="0"/>
              </a:p>
            </p:txBody>
          </p:sp>
        </mc:Choice>
        <mc:Fallback>
          <p:sp>
            <p:nvSpPr>
              <p:cNvPr id="5" name="Tex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xfrm>
                <a:off x="2128588" y="3409059"/>
                <a:ext cx="6462962" cy="3544191"/>
              </a:xfrm>
              <a:blipFill>
                <a:blip r:embed="rId3"/>
                <a:stretch>
                  <a:fillRect l="-2358" t="-2234" r="-2453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 Placeholder 4"/>
          <p:cNvSpPr txBox="1">
            <a:spLocks/>
          </p:cNvSpPr>
          <p:nvPr/>
        </p:nvSpPr>
        <p:spPr>
          <a:xfrm>
            <a:off x="10007537" y="2602218"/>
            <a:ext cx="5522495" cy="46749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r" defTabSz="812810" rtl="1" eaLnBrk="1" latinLnBrk="0" hangingPunct="1">
              <a:spcBef>
                <a:spcPts val="1778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2489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12810" indent="0" algn="r" defTabSz="812810" rtl="1" eaLnBrk="1" latinLnBrk="0" hangingPunct="1">
              <a:spcBef>
                <a:spcPts val="1778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2133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625620" indent="0" algn="r" defTabSz="812810" rtl="1" eaLnBrk="1" latinLnBrk="0" hangingPunct="1">
              <a:spcBef>
                <a:spcPts val="1778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778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2438430" indent="0" algn="r" defTabSz="812810" rtl="1" eaLnBrk="1" latinLnBrk="0" hangingPunct="1">
              <a:spcBef>
                <a:spcPts val="1778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3251241" indent="0" algn="r" defTabSz="812810" rtl="1" eaLnBrk="1" latinLnBrk="0" hangingPunct="1">
              <a:spcBef>
                <a:spcPts val="1778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4064051" indent="0" algn="r" defTabSz="812810" rtl="1" eaLnBrk="1" latinLnBrk="0" hangingPunct="1">
              <a:spcBef>
                <a:spcPts val="1778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4876861" indent="0" algn="r" defTabSz="812810" rtl="1" eaLnBrk="1" latinLnBrk="0" hangingPunct="1">
              <a:spcBef>
                <a:spcPts val="1778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5689671" indent="0" algn="r" defTabSz="812810" rtl="1" eaLnBrk="1" latinLnBrk="0" hangingPunct="1">
              <a:spcBef>
                <a:spcPts val="1778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6502481" indent="0" algn="r" defTabSz="812810" rtl="1" eaLnBrk="1" latinLnBrk="0" hangingPunct="1">
              <a:spcBef>
                <a:spcPts val="1778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0"/>
            <a:r>
              <a:rPr lang="en-US" dirty="0" smtClean="0"/>
              <a:t>Thermo-siphon, flat plate SWH</a:t>
            </a:r>
            <a:endParaRPr lang="en-US" dirty="0" smtClean="0"/>
          </a:p>
          <a:p>
            <a:pPr algn="l"/>
            <a:endParaRPr lang="en-US" dirty="0" smtClean="0"/>
          </a:p>
          <a:p>
            <a:pPr algn="l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09998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38575" y="1177290"/>
            <a:ext cx="12477749" cy="1684429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/>
              <a:t>Three </a:t>
            </a:r>
            <a:r>
              <a:rPr lang="en-US" sz="6000" dirty="0"/>
              <a:t>S</a:t>
            </a:r>
            <a:r>
              <a:rPr lang="en-US" sz="6000" dirty="0" smtClean="0"/>
              <a:t>izes of SWH Storage </a:t>
            </a:r>
            <a:r>
              <a:rPr lang="en-US" sz="6000" dirty="0"/>
              <a:t>T</a:t>
            </a:r>
            <a:r>
              <a:rPr lang="en-US" sz="6000" dirty="0" smtClean="0"/>
              <a:t>ank</a:t>
            </a:r>
            <a:endParaRPr lang="ar-SA" sz="6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4632311"/>
              </p:ext>
            </p:extLst>
          </p:nvPr>
        </p:nvGraphicFramePr>
        <p:xfrm>
          <a:off x="8728523" y="3341780"/>
          <a:ext cx="7080972" cy="55615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2083229729"/>
              </p:ext>
            </p:extLst>
          </p:nvPr>
        </p:nvGraphicFramePr>
        <p:xfrm>
          <a:off x="1047749" y="3341780"/>
          <a:ext cx="7109661" cy="55615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464122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324100" y="1175755"/>
            <a:ext cx="13931900" cy="189129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Chosen Size of Storage Tank to be The benchmark is 180 litter</a:t>
            </a:r>
            <a:endParaRPr lang="ar-SA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7106695"/>
              </p:ext>
            </p:extLst>
          </p:nvPr>
        </p:nvGraphicFramePr>
        <p:xfrm>
          <a:off x="2647950" y="2895600"/>
          <a:ext cx="12824661" cy="853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19857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107" y="1219200"/>
            <a:ext cx="8120062" cy="10972800"/>
          </a:xfrm>
        </p:spPr>
      </p:pic>
      <p:sp>
        <p:nvSpPr>
          <p:cNvPr id="10" name="عنوان 1"/>
          <p:cNvSpPr txBox="1">
            <a:spLocks/>
          </p:cNvSpPr>
          <p:nvPr/>
        </p:nvSpPr>
        <p:spPr>
          <a:xfrm>
            <a:off x="6550584" y="662940"/>
            <a:ext cx="7348296" cy="556260"/>
          </a:xfrm>
          <a:prstGeom prst="rect">
            <a:avLst/>
          </a:prstGeom>
        </p:spPr>
        <p:txBody>
          <a:bodyPr/>
          <a:lstStyle>
            <a:lvl1pPr algn="l" defTabSz="914433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The</a:t>
            </a:r>
            <a:r>
              <a:rPr lang="en-US" sz="4000" b="1" dirty="0"/>
              <a:t> </a:t>
            </a:r>
            <a:r>
              <a:rPr lang="en-US" sz="4000" dirty="0"/>
              <a:t>Mat-lab</a:t>
            </a:r>
            <a:r>
              <a:rPr lang="en-US" sz="4000" b="1" dirty="0"/>
              <a:t> </a:t>
            </a:r>
            <a:r>
              <a:rPr lang="en-US" sz="4000" dirty="0"/>
              <a:t>Algorithm</a:t>
            </a:r>
            <a:r>
              <a:rPr lang="en-US" sz="4000" b="1" dirty="0"/>
              <a:t> </a:t>
            </a:r>
            <a:endParaRPr lang="ar-SA" sz="4000" b="1" dirty="0"/>
          </a:p>
        </p:txBody>
      </p:sp>
    </p:spTree>
    <p:extLst>
      <p:ext uri="{BB962C8B-B14F-4D97-AF65-F5344CB8AC3E}">
        <p14:creationId xmlns:p14="http://schemas.microsoft.com/office/powerpoint/2010/main" val="3502790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9567" y="1109528"/>
            <a:ext cx="11714132" cy="2277138"/>
          </a:xfrm>
        </p:spPr>
        <p:txBody>
          <a:bodyPr/>
          <a:lstStyle/>
          <a:p>
            <a:r>
              <a:rPr lang="en-US" dirty="0" smtClean="0"/>
              <a:t>The Suggested SWH System</a:t>
            </a:r>
            <a:endParaRPr lang="ar-S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3657" y="3386666"/>
            <a:ext cx="6694714" cy="7520819"/>
          </a:xfr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8804971"/>
              </p:ext>
            </p:extLst>
          </p:nvPr>
        </p:nvGraphicFramePr>
        <p:xfrm>
          <a:off x="1861456" y="3386667"/>
          <a:ext cx="5728304" cy="7520817"/>
        </p:xfrm>
        <a:graphic>
          <a:graphicData uri="http://schemas.openxmlformats.org/drawingml/2006/table">
            <a:tbl>
              <a:tblPr rtl="1" firstRow="1" firstCol="1" bandRow="1">
                <a:tableStyleId>{D7AC3CCA-C797-4891-BE02-D94E43425B78}</a:tableStyleId>
              </a:tblPr>
              <a:tblGrid>
                <a:gridCol w="1328015">
                  <a:extLst>
                    <a:ext uri="{9D8B030D-6E8A-4147-A177-3AD203B41FA5}">
                      <a16:colId xmlns:a16="http://schemas.microsoft.com/office/drawing/2014/main" val="775989687"/>
                    </a:ext>
                  </a:extLst>
                </a:gridCol>
                <a:gridCol w="1187946">
                  <a:extLst>
                    <a:ext uri="{9D8B030D-6E8A-4147-A177-3AD203B41FA5}">
                      <a16:colId xmlns:a16="http://schemas.microsoft.com/office/drawing/2014/main" val="4145497865"/>
                    </a:ext>
                  </a:extLst>
                </a:gridCol>
                <a:gridCol w="3212343">
                  <a:extLst>
                    <a:ext uri="{9D8B030D-6E8A-4147-A177-3AD203B41FA5}">
                      <a16:colId xmlns:a16="http://schemas.microsoft.com/office/drawing/2014/main" val="1234729157"/>
                    </a:ext>
                  </a:extLst>
                </a:gridCol>
              </a:tblGrid>
              <a:tr h="437767">
                <a:tc gridSpan="3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The Suggested design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2310339"/>
                  </a:ext>
                </a:extLst>
              </a:tr>
              <a:tr h="41587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m2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1.5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Collector Area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78920142"/>
                  </a:ext>
                </a:extLst>
              </a:tr>
              <a:tr h="41587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Litter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120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Storage Tank Volume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13614813"/>
                  </a:ext>
                </a:extLst>
              </a:tr>
              <a:tr h="41587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Kg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25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Mass of PCM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0411854"/>
                  </a:ext>
                </a:extLst>
              </a:tr>
              <a:tr h="41587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Litter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30.5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Volume of PCM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05502546"/>
                  </a:ext>
                </a:extLst>
              </a:tr>
              <a:tr h="41587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Litter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80.5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Volume of Water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96416452"/>
                  </a:ext>
                </a:extLst>
              </a:tr>
              <a:tr h="437767">
                <a:tc gridSpan="3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Storage Tank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2745071"/>
                  </a:ext>
                </a:extLst>
              </a:tr>
              <a:tr h="41587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m3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0.12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Storage Tank volume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65021006"/>
                  </a:ext>
                </a:extLst>
              </a:tr>
              <a:tr h="41587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W/m</a:t>
                      </a:r>
                      <a:r>
                        <a:rPr lang="en-US" sz="1400" baseline="30000">
                          <a:effectLst/>
                        </a:rPr>
                        <a:t>2</a:t>
                      </a:r>
                      <a:r>
                        <a:rPr lang="en-US" sz="1400">
                          <a:effectLst/>
                        </a:rPr>
                        <a:t>.C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0.57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Us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57850309"/>
                  </a:ext>
                </a:extLst>
              </a:tr>
              <a:tr h="43776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h/d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44235098"/>
                  </a:ext>
                </a:extLst>
              </a:tr>
              <a:tr h="437767">
                <a:tc gridSpan="3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PCM (paraffin-wax</a:t>
                      </a:r>
                      <a:r>
                        <a:rPr lang="en-US" sz="1600" dirty="0" smtClean="0">
                          <a:effectLst/>
                        </a:rPr>
                        <a:t>)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5245465"/>
                  </a:ext>
                </a:extLst>
              </a:tr>
              <a:tr h="41587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°C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52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melting point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5937335"/>
                  </a:ext>
                </a:extLst>
              </a:tr>
              <a:tr h="77922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kJ/kg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230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latent heat of fusion (h)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51120978"/>
                  </a:ext>
                </a:extLst>
              </a:tr>
              <a:tr h="41587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kg/m³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820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density 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2088313"/>
                  </a:ext>
                </a:extLst>
              </a:tr>
              <a:tr h="41587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kJ/kg.K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­­­­2.4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specific heat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86507298"/>
                  </a:ext>
                </a:extLst>
              </a:tr>
              <a:tr h="41587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W/m.K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0.25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thermal conductivity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29418961"/>
                  </a:ext>
                </a:extLst>
              </a:tr>
              <a:tr h="41587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Kg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25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Mass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37487640"/>
                  </a:ext>
                </a:extLst>
              </a:tr>
            </a:tbl>
          </a:graphicData>
        </a:graphic>
      </p:graphicFrame>
      <p:sp>
        <p:nvSpPr>
          <p:cNvPr id="6" name="Text Placeholder 4"/>
          <p:cNvSpPr txBox="1">
            <a:spLocks/>
          </p:cNvSpPr>
          <p:nvPr/>
        </p:nvSpPr>
        <p:spPr>
          <a:xfrm>
            <a:off x="9649773" y="2919169"/>
            <a:ext cx="5522495" cy="46749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r" defTabSz="812810" rtl="1" eaLnBrk="1" latinLnBrk="0" hangingPunct="1">
              <a:spcBef>
                <a:spcPts val="1778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2489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12810" indent="0" algn="r" defTabSz="812810" rtl="1" eaLnBrk="1" latinLnBrk="0" hangingPunct="1">
              <a:spcBef>
                <a:spcPts val="1778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2133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625620" indent="0" algn="r" defTabSz="812810" rtl="1" eaLnBrk="1" latinLnBrk="0" hangingPunct="1">
              <a:spcBef>
                <a:spcPts val="1778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778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2438430" indent="0" algn="r" defTabSz="812810" rtl="1" eaLnBrk="1" latinLnBrk="0" hangingPunct="1">
              <a:spcBef>
                <a:spcPts val="1778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3251241" indent="0" algn="r" defTabSz="812810" rtl="1" eaLnBrk="1" latinLnBrk="0" hangingPunct="1">
              <a:spcBef>
                <a:spcPts val="1778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4064051" indent="0" algn="r" defTabSz="812810" rtl="1" eaLnBrk="1" latinLnBrk="0" hangingPunct="1">
              <a:spcBef>
                <a:spcPts val="1778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4876861" indent="0" algn="r" defTabSz="812810" rtl="1" eaLnBrk="1" latinLnBrk="0" hangingPunct="1">
              <a:spcBef>
                <a:spcPts val="1778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5689671" indent="0" algn="r" defTabSz="812810" rtl="1" eaLnBrk="1" latinLnBrk="0" hangingPunct="1">
              <a:spcBef>
                <a:spcPts val="1778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6502481" indent="0" algn="r" defTabSz="812810" rtl="1" eaLnBrk="1" latinLnBrk="0" hangingPunct="1">
              <a:spcBef>
                <a:spcPts val="1778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0"/>
            <a:r>
              <a:rPr lang="en-US" dirty="0" smtClean="0"/>
              <a:t>Thermo-siphon, flat plate SWH</a:t>
            </a:r>
            <a:endParaRPr lang="en-US" dirty="0" smtClean="0"/>
          </a:p>
          <a:p>
            <a:pPr algn="l"/>
            <a:endParaRPr lang="en-US" dirty="0" smtClean="0"/>
          </a:p>
          <a:p>
            <a:pPr algn="l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72439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TM02892315[[fn=ربطة]]</Template>
  <TotalTime>1367</TotalTime>
  <Words>391</Words>
  <Application>Microsoft Office PowerPoint</Application>
  <PresentationFormat>Custom</PresentationFormat>
  <Paragraphs>105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6" baseType="lpstr">
      <vt:lpstr>Arial</vt:lpstr>
      <vt:lpstr>Calibri</vt:lpstr>
      <vt:lpstr>Calibri Light</vt:lpstr>
      <vt:lpstr>Cambria Math</vt:lpstr>
      <vt:lpstr>Century Gothic</vt:lpstr>
      <vt:lpstr>Tahoma</vt:lpstr>
      <vt:lpstr>Times New Roman</vt:lpstr>
      <vt:lpstr>Wingdings</vt:lpstr>
      <vt:lpstr>Wingdings 2</vt:lpstr>
      <vt:lpstr>Wingdings 3</vt:lpstr>
      <vt:lpstr>HDOfficeLightV0</vt:lpstr>
      <vt:lpstr>1_HDOfficeLightV0</vt:lpstr>
      <vt:lpstr>Wisp</vt:lpstr>
      <vt:lpstr>   Size Reduction of Solar Water Heater by Utilizing Phase Change Material         </vt:lpstr>
      <vt:lpstr>Objectives</vt:lpstr>
      <vt:lpstr>outlines</vt:lpstr>
      <vt:lpstr>INTRODUCTION</vt:lpstr>
      <vt:lpstr>The Existed Solar Water Heater System </vt:lpstr>
      <vt:lpstr>Three Sizes of SWH Storage Tank</vt:lpstr>
      <vt:lpstr>The Chosen Size of Storage Tank to be The benchmark is 180 litter</vt:lpstr>
      <vt:lpstr>PowerPoint Presentation</vt:lpstr>
      <vt:lpstr>The Suggested SWH System</vt:lpstr>
      <vt:lpstr>Comparison between The Results of The Existed System and The suggested system   For April </vt:lpstr>
      <vt:lpstr>Comparison between The Results of The Existed System and The suggested system   For July  </vt:lpstr>
      <vt:lpstr>Comparison between The Results of The Existed System and The suggested system   For September </vt:lpstr>
      <vt:lpstr>Conclusion and Recommendations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Size Reduction of Solar Water Heater by Utilizing Phase Change Material</dc:title>
  <dc:creator>EBDA3</dc:creator>
  <cp:lastModifiedBy>EBDA3</cp:lastModifiedBy>
  <cp:revision>61</cp:revision>
  <dcterms:created xsi:type="dcterms:W3CDTF">2017-12-19T17:02:03Z</dcterms:created>
  <dcterms:modified xsi:type="dcterms:W3CDTF">2018-05-18T18:00:29Z</dcterms:modified>
</cp:coreProperties>
</file>