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y="5143500" cx="9144000"/>
  <p:notesSz cx="6858000" cy="9144000"/>
  <p:embeddedFontLst>
    <p:embeddedFont>
      <p:font typeface="Anton"/>
      <p:regular r:id="rId32"/>
    </p:embeddedFont>
    <p:embeddedFont>
      <p:font typeface="Anaheim"/>
      <p:regular r:id="rId33"/>
    </p:embeddedFont>
    <p:embeddedFont>
      <p:font typeface="Bebas Neue"/>
      <p:regular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font" Target="fonts/Anaheim-regular.fntdata"/><Relationship Id="rId10" Type="http://schemas.openxmlformats.org/officeDocument/2006/relationships/slide" Target="slides/slide6.xml"/><Relationship Id="rId32" Type="http://schemas.openxmlformats.org/officeDocument/2006/relationships/font" Target="fonts/Anton-regular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34" Type="http://schemas.openxmlformats.org/officeDocument/2006/relationships/font" Target="fonts/BebasNeue-regular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8" name="Shape 1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Google Shape;1159;g1991a7fb70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0" name="Google Shape;1160;g1991a7fb7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8" name="Shape 1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9" name="Google Shape;1629;g1fa8224dc86_2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0" name="Google Shape;1630;g1fa8224dc86_2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7" name="Shape 1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8" name="Google Shape;1668;g1fa8224dc86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9" name="Google Shape;1669;g1fa8224dc86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3" name="Shape 1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4" name="Google Shape;1734;g24e53222477_6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5" name="Google Shape;1735;g24e53222477_6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9" name="Shape 1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0" name="Google Shape;1770;g24e53222477_6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1" name="Google Shape;1771;g24e53222477_6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4" name="Shape 1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5" name="Google Shape;1805;g24e53222477_6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6" name="Google Shape;1806;g24e53222477_6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9" name="Shape 1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0" name="Google Shape;1840;g24e53222477_6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1" name="Google Shape;1841;g24e53222477_6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3" name="Shape 1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4" name="Google Shape;1874;g24e53222477_6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5" name="Google Shape;1875;g24e53222477_6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7" name="Shape 1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8" name="Google Shape;1908;g24e53222477_6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9" name="Google Shape;1909;g24e53222477_6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1" name="Shape 1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2" name="Google Shape;1942;g24e53222477_6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3" name="Google Shape;1943;g24e53222477_6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5" name="Shape 1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" name="Google Shape;1976;g24e53222477_6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7" name="Google Shape;1977;g24e53222477_6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7" name="Shape 1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" name="Google Shape;1198;g19904429bda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9" name="Google Shape;1199;g19904429bda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0" name="Shape 2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1" name="Google Shape;2011;g24e53222477_6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2" name="Google Shape;2012;g24e53222477_6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5" name="Shape 2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6" name="Google Shape;2046;g24e53222477_6_3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7" name="Google Shape;2047;g24e53222477_6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1" name="Shape 2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2" name="Google Shape;2082;g24e53222477_6_3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3" name="Google Shape;2083;g24e53222477_6_3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6" name="Shape 2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Google Shape;2117;g24e53222477_6_3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8" name="Google Shape;2118;g24e53222477_6_3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1" name="Shape 2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" name="Google Shape;2152;g24e53222477_6_4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3" name="Google Shape;2153;g24e53222477_6_4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5" name="Shape 2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g1fa8224dc86_4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7" name="Google Shape;2187;g1fa8224dc86_4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1" name="Shape 2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" name="Google Shape;2252;g1fa8224dc86_8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3" name="Google Shape;2253;g1fa8224dc86_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4" name="Shape 2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5" name="Google Shape;2265;g19b6cd9ee2e_3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6" name="Google Shape;2266;g19b6cd9ee2e_3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8" name="Shape 1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" name="Google Shape;1249;g19904429bda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0" name="Google Shape;1250;g19904429bda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3" name="Shape 1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" name="Google Shape;1314;g19b6cd9ee2e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5" name="Google Shape;1315;g19b6cd9ee2e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6" name="Shape 1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7" name="Google Shape;1377;g1fa7db2034c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8" name="Google Shape;1378;g1fa7db2034c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1" name="Shape 1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2" name="Google Shape;1442;g19b6cd9ee2e_3_4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3" name="Google Shape;1443;g19b6cd9ee2e_3_4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7" name="Shape 1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8" name="Google Shape;1508;g19b6cd9ee2e_2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9" name="Google Shape;1509;g19b6cd9ee2e_2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1" name="Shape 1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2" name="Google Shape;1552;g19b6cd9ee2e_3_4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3" name="Google Shape;1553;g19b6cd9ee2e_3_4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9" name="Shape 1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0" name="Google Shape;1590;g19b6cd9ee2e_2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1" name="Google Shape;1591;g19b6cd9ee2e_2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482444" y="1034350"/>
            <a:ext cx="4775100" cy="228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500"/>
            </a:lvl1pPr>
            <a:lvl2pPr lvl="1" algn="ctr">
              <a:spcBef>
                <a:spcPts val="20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3417850" y="3528038"/>
            <a:ext cx="4359000" cy="409500"/>
          </a:xfrm>
          <a:prstGeom prst="rect">
            <a:avLst/>
          </a:prstGeom>
          <a:solidFill>
            <a:schemeClr val="accent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 rot="10800000">
            <a:off x="8114363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448925" y="445298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394575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" name="Google Shape;17;p2"/>
          <p:cNvGrpSpPr/>
          <p:nvPr/>
        </p:nvGrpSpPr>
        <p:grpSpPr>
          <a:xfrm rot="-5400000">
            <a:off x="7708171" y="2011407"/>
            <a:ext cx="1441458" cy="810420"/>
            <a:chOff x="4147713" y="4380688"/>
            <a:chExt cx="810400" cy="455625"/>
          </a:xfrm>
        </p:grpSpPr>
        <p:grpSp>
          <p:nvGrpSpPr>
            <p:cNvPr id="18" name="Google Shape;18;p2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9" name="Google Shape;39;p2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40" name="Google Shape;40;p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44" name="Google Shape;44;p2"/>
          <p:cNvGrpSpPr/>
          <p:nvPr/>
        </p:nvGrpSpPr>
        <p:grpSpPr>
          <a:xfrm>
            <a:off x="-429654" y="2946094"/>
            <a:ext cx="1441458" cy="810420"/>
            <a:chOff x="4147713" y="4380688"/>
            <a:chExt cx="810400" cy="455625"/>
          </a:xfrm>
        </p:grpSpPr>
        <p:grpSp>
          <p:nvGrpSpPr>
            <p:cNvPr id="45" name="Google Shape;45;p2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46" name="Google Shape;46;p2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" name="Google Shape;48;p2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" name="Google Shape;64;p2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6" name="Google Shape;66;p2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67" name="Google Shape;67;p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1"/>
          <p:cNvSpPr txBox="1"/>
          <p:nvPr>
            <p:ph hasCustomPrompt="1" type="title"/>
          </p:nvPr>
        </p:nvSpPr>
        <p:spPr>
          <a:xfrm>
            <a:off x="2148750" y="1473800"/>
            <a:ext cx="48465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25" name="Google Shape;225;p11"/>
          <p:cNvSpPr txBox="1"/>
          <p:nvPr>
            <p:ph idx="1" type="subTitle"/>
          </p:nvPr>
        </p:nvSpPr>
        <p:spPr>
          <a:xfrm>
            <a:off x="2148750" y="3013600"/>
            <a:ext cx="4846500" cy="656100"/>
          </a:xfrm>
          <a:prstGeom prst="rect">
            <a:avLst/>
          </a:prstGeom>
          <a:solidFill>
            <a:schemeClr val="accent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26" name="Google Shape;226;p11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1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1"/>
          <p:cNvSpPr/>
          <p:nvPr/>
        </p:nvSpPr>
        <p:spPr>
          <a:xfrm>
            <a:off x="611325" y="199287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1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1"/>
          <p:cNvSpPr/>
          <p:nvPr/>
        </p:nvSpPr>
        <p:spPr>
          <a:xfrm>
            <a:off x="394575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1" name="Google Shape;231;p11"/>
          <p:cNvGrpSpPr/>
          <p:nvPr/>
        </p:nvGrpSpPr>
        <p:grpSpPr>
          <a:xfrm>
            <a:off x="-429654" y="2946094"/>
            <a:ext cx="1441458" cy="810420"/>
            <a:chOff x="4147713" y="4380688"/>
            <a:chExt cx="810400" cy="455625"/>
          </a:xfrm>
        </p:grpSpPr>
        <p:grpSp>
          <p:nvGrpSpPr>
            <p:cNvPr id="232" name="Google Shape;232;p11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233" name="Google Shape;233;p11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4" name="Google Shape;234;p11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5" name="Google Shape;235;p11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" name="Google Shape;239;p11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0" name="Google Shape;240;p11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" name="Google Shape;243;p11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" name="Google Shape;244;p11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" name="Google Shape;249;p11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" name="Google Shape;250;p11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3" name="Google Shape;253;p11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254" name="Google Shape;254;p1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" name="Google Shape;255;p1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58" name="Google Shape;258;p11"/>
          <p:cNvSpPr/>
          <p:nvPr/>
        </p:nvSpPr>
        <p:spPr>
          <a:xfrm>
            <a:off x="8310550" y="4431352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9" name="Google Shape;259;p11"/>
          <p:cNvGrpSpPr/>
          <p:nvPr/>
        </p:nvGrpSpPr>
        <p:grpSpPr>
          <a:xfrm rot="-5400000">
            <a:off x="7708171" y="850508"/>
            <a:ext cx="1441458" cy="810420"/>
            <a:chOff x="4147713" y="4380688"/>
            <a:chExt cx="810400" cy="455625"/>
          </a:xfrm>
        </p:grpSpPr>
        <p:grpSp>
          <p:nvGrpSpPr>
            <p:cNvPr id="260" name="Google Shape;260;p11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261" name="Google Shape;261;p11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" name="Google Shape;263;p11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" name="Google Shape;264;p11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8" name="Google Shape;268;p11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9" name="Google Shape;269;p11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0" name="Google Shape;270;p1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1" name="Google Shape;271;p11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2" name="Google Shape;272;p11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3" name="Google Shape;273;p11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4" name="Google Shape;274;p11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5" name="Google Shape;275;p1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6" name="Google Shape;276;p11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7" name="Google Shape;277;p11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8" name="Google Shape;278;p11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9" name="Google Shape;279;p11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0" name="Google Shape;280;p1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1" name="Google Shape;281;p11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282" name="Google Shape;282;p1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3" name="Google Shape;283;p1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4" name="Google Shape;284;p1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5" name="Google Shape;285;p1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3"/>
          <p:cNvSpPr txBox="1"/>
          <p:nvPr>
            <p:ph hasCustomPrompt="1" type="title"/>
          </p:nvPr>
        </p:nvSpPr>
        <p:spPr>
          <a:xfrm>
            <a:off x="1571425" y="1975875"/>
            <a:ext cx="735900" cy="35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89" name="Google Shape;289;p13"/>
          <p:cNvSpPr txBox="1"/>
          <p:nvPr>
            <p:ph idx="1" type="subTitle"/>
          </p:nvPr>
        </p:nvSpPr>
        <p:spPr>
          <a:xfrm>
            <a:off x="2311650" y="2019624"/>
            <a:ext cx="20598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0" name="Google Shape;290;p13"/>
          <p:cNvSpPr txBox="1"/>
          <p:nvPr>
            <p:ph hasCustomPrompt="1" idx="2" type="title"/>
          </p:nvPr>
        </p:nvSpPr>
        <p:spPr>
          <a:xfrm>
            <a:off x="4765300" y="1975875"/>
            <a:ext cx="735900" cy="35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1" name="Google Shape;291;p13"/>
          <p:cNvSpPr txBox="1"/>
          <p:nvPr>
            <p:ph idx="3" type="subTitle"/>
          </p:nvPr>
        </p:nvSpPr>
        <p:spPr>
          <a:xfrm>
            <a:off x="5504252" y="2019624"/>
            <a:ext cx="206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2" name="Google Shape;292;p13"/>
          <p:cNvSpPr txBox="1"/>
          <p:nvPr>
            <p:ph hasCustomPrompt="1" idx="4" type="title"/>
          </p:nvPr>
        </p:nvSpPr>
        <p:spPr>
          <a:xfrm>
            <a:off x="1571425" y="3298237"/>
            <a:ext cx="735900" cy="35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3" name="Google Shape;293;p13"/>
          <p:cNvSpPr txBox="1"/>
          <p:nvPr>
            <p:ph idx="5" type="subTitle"/>
          </p:nvPr>
        </p:nvSpPr>
        <p:spPr>
          <a:xfrm>
            <a:off x="2315975" y="3348426"/>
            <a:ext cx="20598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4" name="Google Shape;294;p13"/>
          <p:cNvSpPr txBox="1"/>
          <p:nvPr>
            <p:ph hasCustomPrompt="1" idx="6" type="title"/>
          </p:nvPr>
        </p:nvSpPr>
        <p:spPr>
          <a:xfrm>
            <a:off x="4765300" y="3298237"/>
            <a:ext cx="735900" cy="35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5" name="Google Shape;295;p13"/>
          <p:cNvSpPr txBox="1"/>
          <p:nvPr>
            <p:ph idx="7" type="subTitle"/>
          </p:nvPr>
        </p:nvSpPr>
        <p:spPr>
          <a:xfrm>
            <a:off x="5508577" y="3348425"/>
            <a:ext cx="20640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13"/>
          <p:cNvSpPr txBox="1"/>
          <p:nvPr>
            <p:ph idx="8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97" name="Google Shape;297;p13"/>
          <p:cNvSpPr txBox="1"/>
          <p:nvPr>
            <p:ph idx="9" type="subTitle"/>
          </p:nvPr>
        </p:nvSpPr>
        <p:spPr>
          <a:xfrm>
            <a:off x="2307325" y="1689675"/>
            <a:ext cx="20598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8" name="Google Shape;298;p13"/>
          <p:cNvSpPr txBox="1"/>
          <p:nvPr>
            <p:ph idx="13" type="subTitle"/>
          </p:nvPr>
        </p:nvSpPr>
        <p:spPr>
          <a:xfrm>
            <a:off x="5504250" y="1689675"/>
            <a:ext cx="20640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9" name="Google Shape;299;p13"/>
          <p:cNvSpPr txBox="1"/>
          <p:nvPr>
            <p:ph idx="14" type="subTitle"/>
          </p:nvPr>
        </p:nvSpPr>
        <p:spPr>
          <a:xfrm>
            <a:off x="2311650" y="3013923"/>
            <a:ext cx="20598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0" name="Google Shape;300;p13"/>
          <p:cNvSpPr txBox="1"/>
          <p:nvPr>
            <p:ph idx="15" type="subTitle"/>
          </p:nvPr>
        </p:nvSpPr>
        <p:spPr>
          <a:xfrm>
            <a:off x="5508575" y="3013922"/>
            <a:ext cx="20640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1" name="Google Shape;301;p13"/>
          <p:cNvSpPr/>
          <p:nvPr/>
        </p:nvSpPr>
        <p:spPr>
          <a:xfrm>
            <a:off x="180450" y="62293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3"/>
          <p:cNvSpPr/>
          <p:nvPr/>
        </p:nvSpPr>
        <p:spPr>
          <a:xfrm>
            <a:off x="715112" y="4637651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3"/>
          <p:cNvSpPr/>
          <p:nvPr/>
        </p:nvSpPr>
        <p:spPr>
          <a:xfrm rot="-5400000">
            <a:off x="8397975" y="4402350"/>
            <a:ext cx="737100" cy="7452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3"/>
          <p:cNvSpPr/>
          <p:nvPr/>
        </p:nvSpPr>
        <p:spPr>
          <a:xfrm>
            <a:off x="5029750" y="473890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3"/>
          <p:cNvSpPr/>
          <p:nvPr/>
        </p:nvSpPr>
        <p:spPr>
          <a:xfrm rot="10800000">
            <a:off x="8397963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2"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4"/>
          <p:cNvSpPr txBox="1"/>
          <p:nvPr>
            <p:ph type="title"/>
          </p:nvPr>
        </p:nvSpPr>
        <p:spPr>
          <a:xfrm>
            <a:off x="3120899" y="1908550"/>
            <a:ext cx="4579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08" name="Google Shape;308;p14"/>
          <p:cNvSpPr txBox="1"/>
          <p:nvPr>
            <p:ph hasCustomPrompt="1" idx="2" type="title"/>
          </p:nvPr>
        </p:nvSpPr>
        <p:spPr>
          <a:xfrm>
            <a:off x="1422004" y="2220486"/>
            <a:ext cx="1112400" cy="748800"/>
          </a:xfrm>
          <a:prstGeom prst="rect">
            <a:avLst/>
          </a:prstGeom>
          <a:solidFill>
            <a:schemeClr val="lt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5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09" name="Google Shape;309;p14"/>
          <p:cNvSpPr txBox="1"/>
          <p:nvPr>
            <p:ph idx="1" type="subTitle"/>
          </p:nvPr>
        </p:nvSpPr>
        <p:spPr>
          <a:xfrm>
            <a:off x="3120899" y="2790975"/>
            <a:ext cx="4579200" cy="4428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0" name="Google Shape;310;p14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4"/>
          <p:cNvSpPr/>
          <p:nvPr/>
        </p:nvSpPr>
        <p:spPr>
          <a:xfrm rot="10800000">
            <a:off x="292513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14"/>
          <p:cNvSpPr/>
          <p:nvPr/>
        </p:nvSpPr>
        <p:spPr>
          <a:xfrm>
            <a:off x="1234975" y="53498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2_1"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5"/>
          <p:cNvSpPr txBox="1"/>
          <p:nvPr>
            <p:ph type="title"/>
          </p:nvPr>
        </p:nvSpPr>
        <p:spPr>
          <a:xfrm flipH="1">
            <a:off x="1225196" y="1897743"/>
            <a:ext cx="47979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15" name="Google Shape;315;p15"/>
          <p:cNvSpPr txBox="1"/>
          <p:nvPr>
            <p:ph hasCustomPrompt="1" idx="2" type="title"/>
          </p:nvPr>
        </p:nvSpPr>
        <p:spPr>
          <a:xfrm flipH="1">
            <a:off x="6604659" y="2221033"/>
            <a:ext cx="1124700" cy="750000"/>
          </a:xfrm>
          <a:prstGeom prst="rect">
            <a:avLst/>
          </a:prstGeom>
          <a:solidFill>
            <a:schemeClr val="lt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5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16" name="Google Shape;316;p15"/>
          <p:cNvSpPr txBox="1"/>
          <p:nvPr>
            <p:ph idx="1" type="subTitle"/>
          </p:nvPr>
        </p:nvSpPr>
        <p:spPr>
          <a:xfrm flipH="1">
            <a:off x="1225200" y="2780166"/>
            <a:ext cx="4797900" cy="4428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7" name="Google Shape;317;p15"/>
          <p:cNvSpPr/>
          <p:nvPr/>
        </p:nvSpPr>
        <p:spPr>
          <a:xfrm rot="10800000">
            <a:off x="8114363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5"/>
          <p:cNvSpPr/>
          <p:nvPr/>
        </p:nvSpPr>
        <p:spPr>
          <a:xfrm>
            <a:off x="8310550" y="2904952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15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15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15"/>
          <p:cNvSpPr/>
          <p:nvPr/>
        </p:nvSpPr>
        <p:spPr>
          <a:xfrm>
            <a:off x="331525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2" name="Google Shape;322;p15"/>
          <p:cNvGrpSpPr/>
          <p:nvPr/>
        </p:nvGrpSpPr>
        <p:grpSpPr>
          <a:xfrm rot="-5400000">
            <a:off x="7708171" y="3875783"/>
            <a:ext cx="1441458" cy="810420"/>
            <a:chOff x="4147713" y="4380688"/>
            <a:chExt cx="810400" cy="455625"/>
          </a:xfrm>
        </p:grpSpPr>
        <p:grpSp>
          <p:nvGrpSpPr>
            <p:cNvPr id="323" name="Google Shape;323;p15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324" name="Google Shape;324;p15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5" name="Google Shape;325;p15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6" name="Google Shape;326;p15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7" name="Google Shape;327;p15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8" name="Google Shape;328;p1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9" name="Google Shape;329;p15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0" name="Google Shape;330;p15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1" name="Google Shape;331;p15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2" name="Google Shape;332;p15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3" name="Google Shape;333;p1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4" name="Google Shape;334;p15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5" name="Google Shape;335;p15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6" name="Google Shape;336;p15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7" name="Google Shape;337;p15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8" name="Google Shape;338;p1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9" name="Google Shape;339;p15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0" name="Google Shape;340;p15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1" name="Google Shape;341;p15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2" name="Google Shape;342;p15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3" name="Google Shape;343;p1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44" name="Google Shape;344;p15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345" name="Google Shape;345;p1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6" name="Google Shape;346;p1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7" name="Google Shape;347;p1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8" name="Google Shape;348;p1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349" name="Google Shape;349;p15"/>
          <p:cNvGrpSpPr/>
          <p:nvPr/>
        </p:nvGrpSpPr>
        <p:grpSpPr>
          <a:xfrm>
            <a:off x="-429654" y="2946094"/>
            <a:ext cx="1441458" cy="810420"/>
            <a:chOff x="4147713" y="4380688"/>
            <a:chExt cx="810400" cy="455625"/>
          </a:xfrm>
        </p:grpSpPr>
        <p:grpSp>
          <p:nvGrpSpPr>
            <p:cNvPr id="350" name="Google Shape;350;p15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351" name="Google Shape;351;p15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2" name="Google Shape;352;p15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3" name="Google Shape;353;p15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4" name="Google Shape;354;p15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5" name="Google Shape;355;p1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6" name="Google Shape;356;p15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7" name="Google Shape;357;p15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8" name="Google Shape;358;p15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9" name="Google Shape;359;p15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0" name="Google Shape;360;p1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1" name="Google Shape;361;p15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2" name="Google Shape;362;p15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3" name="Google Shape;363;p15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4" name="Google Shape;364;p15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5" name="Google Shape;365;p1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6" name="Google Shape;366;p15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7" name="Google Shape;367;p15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8" name="Google Shape;368;p15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9" name="Google Shape;369;p15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0" name="Google Shape;370;p1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71" name="Google Shape;371;p15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372" name="Google Shape;372;p1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3" name="Google Shape;373;p1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4" name="Google Shape;374;p1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5" name="Google Shape;375;p1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76" name="Google Shape;376;p15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6"/>
          <p:cNvSpPr txBox="1"/>
          <p:nvPr>
            <p:ph type="title"/>
          </p:nvPr>
        </p:nvSpPr>
        <p:spPr>
          <a:xfrm>
            <a:off x="1913375" y="2969438"/>
            <a:ext cx="53172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24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79" name="Google Shape;379;p16"/>
          <p:cNvSpPr txBox="1"/>
          <p:nvPr>
            <p:ph idx="1" type="subTitle"/>
          </p:nvPr>
        </p:nvSpPr>
        <p:spPr>
          <a:xfrm>
            <a:off x="1913375" y="1642138"/>
            <a:ext cx="5317200" cy="12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80" name="Google Shape;380;p16"/>
          <p:cNvSpPr/>
          <p:nvPr/>
        </p:nvSpPr>
        <p:spPr>
          <a:xfrm>
            <a:off x="3114700" y="431975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16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3"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7"/>
          <p:cNvSpPr/>
          <p:nvPr/>
        </p:nvSpPr>
        <p:spPr>
          <a:xfrm rot="5400000">
            <a:off x="3018750" y="-1770585"/>
            <a:ext cx="3106500" cy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85" name="Google Shape;385;p17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17"/>
          <p:cNvSpPr/>
          <p:nvPr/>
        </p:nvSpPr>
        <p:spPr>
          <a:xfrm>
            <a:off x="1448000" y="458690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17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17"/>
          <p:cNvSpPr/>
          <p:nvPr/>
        </p:nvSpPr>
        <p:spPr>
          <a:xfrm>
            <a:off x="0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89" name="Google Shape;389;p17"/>
          <p:cNvGrpSpPr/>
          <p:nvPr/>
        </p:nvGrpSpPr>
        <p:grpSpPr>
          <a:xfrm>
            <a:off x="7543771" y="4608507"/>
            <a:ext cx="1441458" cy="810420"/>
            <a:chOff x="4147713" y="4380688"/>
            <a:chExt cx="810400" cy="455625"/>
          </a:xfrm>
        </p:grpSpPr>
        <p:grpSp>
          <p:nvGrpSpPr>
            <p:cNvPr id="390" name="Google Shape;390;p17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391" name="Google Shape;391;p17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2" name="Google Shape;392;p17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3" name="Google Shape;393;p17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4" name="Google Shape;394;p17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5" name="Google Shape;395;p1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6" name="Google Shape;396;p17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7" name="Google Shape;397;p17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8" name="Google Shape;398;p17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9" name="Google Shape;399;p17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0" name="Google Shape;400;p1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1" name="Google Shape;401;p17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2" name="Google Shape;402;p17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3" name="Google Shape;403;p17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4" name="Google Shape;404;p17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5" name="Google Shape;405;p1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6" name="Google Shape;406;p17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7" name="Google Shape;407;p17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8" name="Google Shape;408;p17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9" name="Google Shape;409;p17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0" name="Google Shape;410;p1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11" name="Google Shape;411;p17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412" name="Google Shape;412;p1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3" name="Google Shape;413;p1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4" name="Google Shape;414;p1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5" name="Google Shape;415;p1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16" name="Google Shape;416;p17"/>
          <p:cNvSpPr/>
          <p:nvPr/>
        </p:nvSpPr>
        <p:spPr>
          <a:xfrm>
            <a:off x="8505100" y="696025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17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3_1"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8"/>
          <p:cNvSpPr/>
          <p:nvPr/>
        </p:nvSpPr>
        <p:spPr>
          <a:xfrm rot="10800000">
            <a:off x="292513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21" name="Google Shape;421;p18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18"/>
          <p:cNvSpPr/>
          <p:nvPr/>
        </p:nvSpPr>
        <p:spPr>
          <a:xfrm>
            <a:off x="7725863" y="44465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18"/>
          <p:cNvSpPr/>
          <p:nvPr/>
        </p:nvSpPr>
        <p:spPr>
          <a:xfrm>
            <a:off x="557575" y="17495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18"/>
          <p:cNvSpPr/>
          <p:nvPr/>
        </p:nvSpPr>
        <p:spPr>
          <a:xfrm>
            <a:off x="8511636" y="4066576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5" name="Google Shape;425;p18"/>
          <p:cNvGrpSpPr/>
          <p:nvPr/>
        </p:nvGrpSpPr>
        <p:grpSpPr>
          <a:xfrm>
            <a:off x="52621" y="4281053"/>
            <a:ext cx="1441458" cy="810420"/>
            <a:chOff x="4147713" y="4380688"/>
            <a:chExt cx="810400" cy="455625"/>
          </a:xfrm>
        </p:grpSpPr>
        <p:grpSp>
          <p:nvGrpSpPr>
            <p:cNvPr id="426" name="Google Shape;426;p18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427" name="Google Shape;427;p18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8" name="Google Shape;428;p18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9" name="Google Shape;429;p18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0" name="Google Shape;430;p18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1" name="Google Shape;431;p18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2" name="Google Shape;432;p18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3" name="Google Shape;433;p18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4" name="Google Shape;434;p18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5" name="Google Shape;435;p18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6" name="Google Shape;436;p18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7" name="Google Shape;437;p18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8" name="Google Shape;438;p18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9" name="Google Shape;439;p18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0" name="Google Shape;440;p18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1" name="Google Shape;441;p18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2" name="Google Shape;442;p18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3" name="Google Shape;443;p18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4" name="Google Shape;444;p18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5" name="Google Shape;445;p18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6" name="Google Shape;446;p18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47" name="Google Shape;447;p18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448" name="Google Shape;448;p18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9" name="Google Shape;449;p18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0" name="Google Shape;450;p18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1" name="Google Shape;451;p18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452" name="Google Shape;452;p18"/>
          <p:cNvGrpSpPr/>
          <p:nvPr/>
        </p:nvGrpSpPr>
        <p:grpSpPr>
          <a:xfrm>
            <a:off x="8428892" y="535009"/>
            <a:ext cx="800083" cy="1441505"/>
            <a:chOff x="8110792" y="535009"/>
            <a:chExt cx="800083" cy="1441505"/>
          </a:xfrm>
        </p:grpSpPr>
        <p:sp>
          <p:nvSpPr>
            <p:cNvPr id="453" name="Google Shape;453;p18"/>
            <p:cNvSpPr/>
            <p:nvPr/>
          </p:nvSpPr>
          <p:spPr>
            <a:xfrm rot="5400000">
              <a:off x="8871876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8"/>
            <p:cNvSpPr/>
            <p:nvPr/>
          </p:nvSpPr>
          <p:spPr>
            <a:xfrm rot="5400000">
              <a:off x="8871876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18"/>
            <p:cNvSpPr/>
            <p:nvPr/>
          </p:nvSpPr>
          <p:spPr>
            <a:xfrm rot="5400000">
              <a:off x="8871876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8"/>
            <p:cNvSpPr/>
            <p:nvPr/>
          </p:nvSpPr>
          <p:spPr>
            <a:xfrm rot="5400000">
              <a:off x="8871876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8"/>
            <p:cNvSpPr/>
            <p:nvPr/>
          </p:nvSpPr>
          <p:spPr>
            <a:xfrm rot="5400000">
              <a:off x="8871876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18"/>
            <p:cNvSpPr/>
            <p:nvPr/>
          </p:nvSpPr>
          <p:spPr>
            <a:xfrm rot="5400000">
              <a:off x="8614720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8"/>
            <p:cNvSpPr/>
            <p:nvPr/>
          </p:nvSpPr>
          <p:spPr>
            <a:xfrm rot="5400000">
              <a:off x="8614720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8"/>
            <p:cNvSpPr/>
            <p:nvPr/>
          </p:nvSpPr>
          <p:spPr>
            <a:xfrm rot="5400000">
              <a:off x="8614720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8"/>
            <p:cNvSpPr/>
            <p:nvPr/>
          </p:nvSpPr>
          <p:spPr>
            <a:xfrm rot="5400000">
              <a:off x="8614720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8"/>
            <p:cNvSpPr/>
            <p:nvPr/>
          </p:nvSpPr>
          <p:spPr>
            <a:xfrm rot="5400000">
              <a:off x="8614720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8"/>
            <p:cNvSpPr/>
            <p:nvPr/>
          </p:nvSpPr>
          <p:spPr>
            <a:xfrm rot="5400000">
              <a:off x="8357565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18"/>
            <p:cNvSpPr/>
            <p:nvPr/>
          </p:nvSpPr>
          <p:spPr>
            <a:xfrm rot="5400000">
              <a:off x="8357565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8"/>
            <p:cNvSpPr/>
            <p:nvPr/>
          </p:nvSpPr>
          <p:spPr>
            <a:xfrm rot="5400000">
              <a:off x="8357565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8"/>
            <p:cNvSpPr/>
            <p:nvPr/>
          </p:nvSpPr>
          <p:spPr>
            <a:xfrm rot="5400000">
              <a:off x="8357565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8"/>
            <p:cNvSpPr/>
            <p:nvPr/>
          </p:nvSpPr>
          <p:spPr>
            <a:xfrm rot="5400000">
              <a:off x="8357565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18"/>
            <p:cNvSpPr/>
            <p:nvPr/>
          </p:nvSpPr>
          <p:spPr>
            <a:xfrm rot="5400000">
              <a:off x="8110792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18"/>
            <p:cNvSpPr/>
            <p:nvPr/>
          </p:nvSpPr>
          <p:spPr>
            <a:xfrm rot="5400000">
              <a:off x="8110792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18"/>
            <p:cNvSpPr/>
            <p:nvPr/>
          </p:nvSpPr>
          <p:spPr>
            <a:xfrm rot="5400000">
              <a:off x="8110792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18"/>
            <p:cNvSpPr/>
            <p:nvPr/>
          </p:nvSpPr>
          <p:spPr>
            <a:xfrm rot="5400000">
              <a:off x="8110792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18"/>
            <p:cNvSpPr/>
            <p:nvPr/>
          </p:nvSpPr>
          <p:spPr>
            <a:xfrm rot="5400000">
              <a:off x="8110792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18"/>
            <p:cNvSpPr/>
            <p:nvPr/>
          </p:nvSpPr>
          <p:spPr>
            <a:xfrm rot="5400000">
              <a:off x="8871876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18"/>
            <p:cNvSpPr/>
            <p:nvPr/>
          </p:nvSpPr>
          <p:spPr>
            <a:xfrm rot="5400000">
              <a:off x="8614720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18"/>
            <p:cNvSpPr/>
            <p:nvPr/>
          </p:nvSpPr>
          <p:spPr>
            <a:xfrm rot="5400000">
              <a:off x="8357565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18"/>
            <p:cNvSpPr/>
            <p:nvPr/>
          </p:nvSpPr>
          <p:spPr>
            <a:xfrm rot="5400000">
              <a:off x="8110792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3_1_1"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19"/>
          <p:cNvSpPr/>
          <p:nvPr/>
        </p:nvSpPr>
        <p:spPr>
          <a:xfrm>
            <a:off x="582225" y="271800"/>
            <a:ext cx="7976700" cy="487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80" name="Google Shape;480;p19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19"/>
          <p:cNvSpPr/>
          <p:nvPr/>
        </p:nvSpPr>
        <p:spPr>
          <a:xfrm>
            <a:off x="8566335" y="395090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19"/>
          <p:cNvSpPr/>
          <p:nvPr/>
        </p:nvSpPr>
        <p:spPr>
          <a:xfrm>
            <a:off x="86337" y="3844225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83" name="Google Shape;483;p19"/>
          <p:cNvGrpSpPr/>
          <p:nvPr/>
        </p:nvGrpSpPr>
        <p:grpSpPr>
          <a:xfrm>
            <a:off x="-998882" y="565921"/>
            <a:ext cx="1441458" cy="810420"/>
            <a:chOff x="4147713" y="4380688"/>
            <a:chExt cx="810400" cy="455625"/>
          </a:xfrm>
        </p:grpSpPr>
        <p:grpSp>
          <p:nvGrpSpPr>
            <p:cNvPr id="484" name="Google Shape;484;p19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485" name="Google Shape;485;p19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6" name="Google Shape;486;p19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7" name="Google Shape;487;p19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8" name="Google Shape;488;p19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9" name="Google Shape;489;p1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0" name="Google Shape;490;p19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1" name="Google Shape;491;p19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2" name="Google Shape;492;p19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3" name="Google Shape;493;p19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4" name="Google Shape;494;p1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5" name="Google Shape;495;p19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6" name="Google Shape;496;p19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7" name="Google Shape;497;p19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8" name="Google Shape;498;p19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9" name="Google Shape;499;p1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0" name="Google Shape;500;p19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1" name="Google Shape;501;p19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2" name="Google Shape;502;p19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3" name="Google Shape;503;p19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4" name="Google Shape;504;p1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05" name="Google Shape;505;p19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506" name="Google Shape;506;p1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7" name="Google Shape;507;p1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8" name="Google Shape;508;p1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9" name="Google Shape;509;p1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10" name="Google Shape;510;p19"/>
          <p:cNvSpPr/>
          <p:nvPr/>
        </p:nvSpPr>
        <p:spPr>
          <a:xfrm>
            <a:off x="8730925" y="1192750"/>
            <a:ext cx="84300" cy="84300"/>
          </a:xfrm>
          <a:prstGeom prst="donut">
            <a:avLst>
              <a:gd fmla="val 6614" name="adj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1" name="Google Shape;511;p19"/>
          <p:cNvGrpSpPr/>
          <p:nvPr/>
        </p:nvGrpSpPr>
        <p:grpSpPr>
          <a:xfrm rot="-5400000">
            <a:off x="8355290" y="2406282"/>
            <a:ext cx="1441458" cy="810420"/>
            <a:chOff x="4147713" y="4380688"/>
            <a:chExt cx="810400" cy="455625"/>
          </a:xfrm>
        </p:grpSpPr>
        <p:grpSp>
          <p:nvGrpSpPr>
            <p:cNvPr id="512" name="Google Shape;512;p19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513" name="Google Shape;513;p19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4" name="Google Shape;514;p19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5" name="Google Shape;515;p19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6" name="Google Shape;516;p19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7" name="Google Shape;517;p1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8" name="Google Shape;518;p19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9" name="Google Shape;519;p19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0" name="Google Shape;520;p19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1" name="Google Shape;521;p19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2" name="Google Shape;522;p1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3" name="Google Shape;523;p19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4" name="Google Shape;524;p19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5" name="Google Shape;525;p19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6" name="Google Shape;526;p19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7" name="Google Shape;527;p1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8" name="Google Shape;528;p19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9" name="Google Shape;529;p19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0" name="Google Shape;530;p19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1" name="Google Shape;531;p19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2" name="Google Shape;532;p1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33" name="Google Shape;533;p19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534" name="Google Shape;534;p1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5" name="Google Shape;535;p1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6" name="Google Shape;536;p1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7" name="Google Shape;537;p1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38" name="Google Shape;538;p19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9" name="Google Shape;539;p19"/>
          <p:cNvSpPr/>
          <p:nvPr/>
        </p:nvSpPr>
        <p:spPr>
          <a:xfrm flipH="1" rot="-5400000">
            <a:off x="8179650" y="4455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3_1_1_1"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20"/>
          <p:cNvSpPr/>
          <p:nvPr/>
        </p:nvSpPr>
        <p:spPr>
          <a:xfrm rot="5400000">
            <a:off x="3018750" y="-1770585"/>
            <a:ext cx="3106500" cy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2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43" name="Google Shape;543;p20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20"/>
          <p:cNvSpPr/>
          <p:nvPr/>
        </p:nvSpPr>
        <p:spPr>
          <a:xfrm>
            <a:off x="344650" y="794575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20"/>
          <p:cNvSpPr/>
          <p:nvPr/>
        </p:nvSpPr>
        <p:spPr>
          <a:xfrm>
            <a:off x="8486700" y="6093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20"/>
          <p:cNvSpPr/>
          <p:nvPr/>
        </p:nvSpPr>
        <p:spPr>
          <a:xfrm>
            <a:off x="8406900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7" name="Google Shape;547;p20"/>
          <p:cNvGrpSpPr/>
          <p:nvPr/>
        </p:nvGrpSpPr>
        <p:grpSpPr>
          <a:xfrm rot="5400000">
            <a:off x="-471733" y="3387730"/>
            <a:ext cx="1441458" cy="810420"/>
            <a:chOff x="4147713" y="4380688"/>
            <a:chExt cx="810400" cy="455625"/>
          </a:xfrm>
        </p:grpSpPr>
        <p:grpSp>
          <p:nvGrpSpPr>
            <p:cNvPr id="548" name="Google Shape;548;p20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549" name="Google Shape;549;p20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0" name="Google Shape;550;p20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1" name="Google Shape;551;p20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2" name="Google Shape;552;p20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3" name="Google Shape;553;p2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4" name="Google Shape;554;p20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5" name="Google Shape;555;p20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6" name="Google Shape;556;p20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7" name="Google Shape;557;p20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8" name="Google Shape;558;p2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9" name="Google Shape;559;p20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0" name="Google Shape;560;p20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1" name="Google Shape;561;p20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2" name="Google Shape;562;p20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3" name="Google Shape;563;p2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4" name="Google Shape;564;p20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5" name="Google Shape;565;p20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6" name="Google Shape;566;p20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7" name="Google Shape;567;p20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8" name="Google Shape;568;p2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69" name="Google Shape;569;p20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570" name="Google Shape;570;p2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1" name="Google Shape;571;p2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2" name="Google Shape;572;p2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3" name="Google Shape;573;p2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>
            <p:ph type="title"/>
          </p:nvPr>
        </p:nvSpPr>
        <p:spPr>
          <a:xfrm>
            <a:off x="2173075" y="2092002"/>
            <a:ext cx="47979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3" name="Google Shape;73;p3"/>
          <p:cNvSpPr txBox="1"/>
          <p:nvPr>
            <p:ph hasCustomPrompt="1" idx="2" type="title"/>
          </p:nvPr>
        </p:nvSpPr>
        <p:spPr>
          <a:xfrm>
            <a:off x="4158175" y="1226725"/>
            <a:ext cx="827400" cy="478800"/>
          </a:xfrm>
          <a:prstGeom prst="rect">
            <a:avLst/>
          </a:prstGeom>
          <a:solidFill>
            <a:schemeClr val="lt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4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74" name="Google Shape;74;p3"/>
          <p:cNvSpPr txBox="1"/>
          <p:nvPr>
            <p:ph idx="1" type="subTitle"/>
          </p:nvPr>
        </p:nvSpPr>
        <p:spPr>
          <a:xfrm>
            <a:off x="2391925" y="2974437"/>
            <a:ext cx="4360200" cy="4428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"/>
          <p:cNvSpPr/>
          <p:nvPr/>
        </p:nvSpPr>
        <p:spPr>
          <a:xfrm>
            <a:off x="0" y="3942275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3"/>
          <p:cNvSpPr/>
          <p:nvPr/>
        </p:nvSpPr>
        <p:spPr>
          <a:xfrm rot="10800000">
            <a:off x="8414738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3"/>
          <p:cNvSpPr/>
          <p:nvPr/>
        </p:nvSpPr>
        <p:spPr>
          <a:xfrm>
            <a:off x="8513800" y="3942274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3"/>
          <p:cNvSpPr/>
          <p:nvPr/>
        </p:nvSpPr>
        <p:spPr>
          <a:xfrm>
            <a:off x="8679800" y="205920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3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21"/>
          <p:cNvSpPr txBox="1"/>
          <p:nvPr>
            <p:ph idx="1" type="subTitle"/>
          </p:nvPr>
        </p:nvSpPr>
        <p:spPr>
          <a:xfrm>
            <a:off x="2258375" y="2927788"/>
            <a:ext cx="4626900" cy="499200"/>
          </a:xfrm>
          <a:prstGeom prst="rect">
            <a:avLst/>
          </a:prstGeom>
          <a:solidFill>
            <a:schemeClr val="accent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6" name="Google Shape;576;p21"/>
          <p:cNvSpPr txBox="1"/>
          <p:nvPr>
            <p:ph type="title"/>
          </p:nvPr>
        </p:nvSpPr>
        <p:spPr>
          <a:xfrm>
            <a:off x="2764800" y="1534438"/>
            <a:ext cx="3614400" cy="135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9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77" name="Google Shape;577;p21"/>
          <p:cNvSpPr/>
          <p:nvPr/>
        </p:nvSpPr>
        <p:spPr>
          <a:xfrm>
            <a:off x="7725863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p21"/>
          <p:cNvSpPr/>
          <p:nvPr/>
        </p:nvSpPr>
        <p:spPr>
          <a:xfrm rot="10800000">
            <a:off x="292513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79" name="Google Shape;579;p21"/>
          <p:cNvGrpSpPr/>
          <p:nvPr/>
        </p:nvGrpSpPr>
        <p:grpSpPr>
          <a:xfrm rot="5400000">
            <a:off x="7174008" y="503467"/>
            <a:ext cx="1441458" cy="810420"/>
            <a:chOff x="4147713" y="4380688"/>
            <a:chExt cx="810400" cy="455625"/>
          </a:xfrm>
        </p:grpSpPr>
        <p:grpSp>
          <p:nvGrpSpPr>
            <p:cNvPr id="580" name="Google Shape;580;p21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581" name="Google Shape;581;p21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2" name="Google Shape;582;p21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3" name="Google Shape;583;p21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4" name="Google Shape;584;p21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5" name="Google Shape;585;p2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6" name="Google Shape;586;p21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7" name="Google Shape;587;p21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8" name="Google Shape;588;p21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9" name="Google Shape;589;p21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0" name="Google Shape;590;p2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1" name="Google Shape;591;p21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2" name="Google Shape;592;p21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3" name="Google Shape;593;p21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4" name="Google Shape;594;p21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5" name="Google Shape;595;p2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6" name="Google Shape;596;p21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7" name="Google Shape;597;p21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8" name="Google Shape;598;p21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9" name="Google Shape;599;p21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0" name="Google Shape;600;p2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01" name="Google Shape;601;p21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602" name="Google Shape;602;p2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3" name="Google Shape;603;p2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4" name="Google Shape;604;p2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5" name="Google Shape;605;p2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06" name="Google Shape;606;p21"/>
          <p:cNvSpPr/>
          <p:nvPr/>
        </p:nvSpPr>
        <p:spPr>
          <a:xfrm>
            <a:off x="557575" y="17495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p21"/>
          <p:cNvSpPr/>
          <p:nvPr/>
        </p:nvSpPr>
        <p:spPr>
          <a:xfrm>
            <a:off x="7315425" y="2764501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08" name="Google Shape;608;p21"/>
          <p:cNvGrpSpPr/>
          <p:nvPr/>
        </p:nvGrpSpPr>
        <p:grpSpPr>
          <a:xfrm>
            <a:off x="52621" y="3770513"/>
            <a:ext cx="1441458" cy="810420"/>
            <a:chOff x="4147713" y="4380688"/>
            <a:chExt cx="810400" cy="455625"/>
          </a:xfrm>
        </p:grpSpPr>
        <p:grpSp>
          <p:nvGrpSpPr>
            <p:cNvPr id="609" name="Google Shape;609;p21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610" name="Google Shape;610;p21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1" name="Google Shape;611;p21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2" name="Google Shape;612;p21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3" name="Google Shape;613;p21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4" name="Google Shape;614;p2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5" name="Google Shape;615;p21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6" name="Google Shape;616;p21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7" name="Google Shape;617;p21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8" name="Google Shape;618;p21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9" name="Google Shape;619;p2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0" name="Google Shape;620;p21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1" name="Google Shape;621;p21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2" name="Google Shape;622;p21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3" name="Google Shape;623;p21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4" name="Google Shape;624;p2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5" name="Google Shape;625;p21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6" name="Google Shape;626;p21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7" name="Google Shape;627;p21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8" name="Google Shape;628;p21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9" name="Google Shape;629;p2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30" name="Google Shape;630;p21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631" name="Google Shape;631;p2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2" name="Google Shape;632;p2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3" name="Google Shape;633;p2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4" name="Google Shape;634;p2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35" name="Google Shape;635;p21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1"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22"/>
          <p:cNvSpPr txBox="1"/>
          <p:nvPr>
            <p:ph type="title"/>
          </p:nvPr>
        </p:nvSpPr>
        <p:spPr>
          <a:xfrm>
            <a:off x="1941625" y="1504649"/>
            <a:ext cx="52605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38" name="Google Shape;638;p22"/>
          <p:cNvSpPr txBox="1"/>
          <p:nvPr>
            <p:ph idx="1" type="subTitle"/>
          </p:nvPr>
        </p:nvSpPr>
        <p:spPr>
          <a:xfrm>
            <a:off x="1941750" y="2346452"/>
            <a:ext cx="5260500" cy="12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39" name="Google Shape;639;p22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0" name="Google Shape;640;p22"/>
          <p:cNvSpPr/>
          <p:nvPr/>
        </p:nvSpPr>
        <p:spPr>
          <a:xfrm>
            <a:off x="8448925" y="445298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Google Shape;641;p22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2" name="Google Shape;642;p22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22"/>
          <p:cNvSpPr/>
          <p:nvPr/>
        </p:nvSpPr>
        <p:spPr>
          <a:xfrm>
            <a:off x="394575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44" name="Google Shape;644;p22"/>
          <p:cNvGrpSpPr/>
          <p:nvPr/>
        </p:nvGrpSpPr>
        <p:grpSpPr>
          <a:xfrm>
            <a:off x="4038046" y="4355894"/>
            <a:ext cx="1441458" cy="810420"/>
            <a:chOff x="4147713" y="4380688"/>
            <a:chExt cx="810400" cy="455625"/>
          </a:xfrm>
        </p:grpSpPr>
        <p:grpSp>
          <p:nvGrpSpPr>
            <p:cNvPr id="645" name="Google Shape;645;p22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646" name="Google Shape;646;p22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7" name="Google Shape;647;p22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8" name="Google Shape;648;p22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9" name="Google Shape;649;p22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0" name="Google Shape;650;p2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1" name="Google Shape;651;p22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2" name="Google Shape;652;p22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3" name="Google Shape;653;p22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4" name="Google Shape;654;p22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5" name="Google Shape;655;p2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6" name="Google Shape;656;p22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7" name="Google Shape;657;p22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8" name="Google Shape;658;p22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9" name="Google Shape;659;p22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0" name="Google Shape;660;p2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1" name="Google Shape;661;p22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2" name="Google Shape;662;p22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3" name="Google Shape;663;p22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4" name="Google Shape;664;p22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5" name="Google Shape;665;p2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66" name="Google Shape;666;p22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667" name="Google Shape;667;p2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8" name="Google Shape;668;p2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9" name="Google Shape;669;p2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0" name="Google Shape;670;p2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1_1"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23"/>
          <p:cNvSpPr txBox="1"/>
          <p:nvPr>
            <p:ph idx="1" type="subTitle"/>
          </p:nvPr>
        </p:nvSpPr>
        <p:spPr>
          <a:xfrm>
            <a:off x="720050" y="2848498"/>
            <a:ext cx="4853400" cy="6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3" name="Google Shape;673;p23"/>
          <p:cNvSpPr txBox="1"/>
          <p:nvPr>
            <p:ph type="title"/>
          </p:nvPr>
        </p:nvSpPr>
        <p:spPr>
          <a:xfrm>
            <a:off x="720000" y="1716773"/>
            <a:ext cx="4853400" cy="11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74" name="Google Shape;674;p23"/>
          <p:cNvSpPr/>
          <p:nvPr>
            <p:ph idx="2" type="pic"/>
          </p:nvPr>
        </p:nvSpPr>
        <p:spPr>
          <a:xfrm>
            <a:off x="5846825" y="535000"/>
            <a:ext cx="3297300" cy="4608600"/>
          </a:xfrm>
          <a:prstGeom prst="round2SameRect">
            <a:avLst>
              <a:gd fmla="val 16667" name="adj1"/>
              <a:gd fmla="val 0" name="adj2"/>
            </a:avLst>
          </a:prstGeom>
          <a:noFill/>
          <a:ln>
            <a:noFill/>
          </a:ln>
        </p:spPr>
      </p:sp>
      <p:sp>
        <p:nvSpPr>
          <p:cNvPr id="675" name="Google Shape;675;p23"/>
          <p:cNvSpPr/>
          <p:nvPr/>
        </p:nvSpPr>
        <p:spPr>
          <a:xfrm>
            <a:off x="7340025" y="51135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23"/>
          <p:cNvSpPr/>
          <p:nvPr/>
        </p:nvSpPr>
        <p:spPr>
          <a:xfrm rot="10800000">
            <a:off x="8397963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7" name="Google Shape;677;p23"/>
          <p:cNvSpPr/>
          <p:nvPr/>
        </p:nvSpPr>
        <p:spPr>
          <a:xfrm>
            <a:off x="180450" y="62293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8" name="Google Shape;678;p23"/>
          <p:cNvSpPr/>
          <p:nvPr/>
        </p:nvSpPr>
        <p:spPr>
          <a:xfrm>
            <a:off x="715112" y="4637651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9" name="Google Shape;679;p23"/>
          <p:cNvSpPr/>
          <p:nvPr/>
        </p:nvSpPr>
        <p:spPr>
          <a:xfrm rot="-5400000">
            <a:off x="8397975" y="4402350"/>
            <a:ext cx="737100" cy="7452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80" name="Google Shape;680;p23"/>
          <p:cNvGrpSpPr/>
          <p:nvPr/>
        </p:nvGrpSpPr>
        <p:grpSpPr>
          <a:xfrm>
            <a:off x="6535071" y="4203281"/>
            <a:ext cx="1441458" cy="810420"/>
            <a:chOff x="4147713" y="4380688"/>
            <a:chExt cx="810400" cy="455625"/>
          </a:xfrm>
        </p:grpSpPr>
        <p:grpSp>
          <p:nvGrpSpPr>
            <p:cNvPr id="681" name="Google Shape;681;p23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682" name="Google Shape;682;p23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3" name="Google Shape;683;p23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4" name="Google Shape;684;p23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5" name="Google Shape;685;p23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6" name="Google Shape;686;p23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7" name="Google Shape;687;p23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8" name="Google Shape;688;p23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9" name="Google Shape;689;p23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0" name="Google Shape;690;p23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1" name="Google Shape;691;p23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2" name="Google Shape;692;p23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3" name="Google Shape;693;p23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4" name="Google Shape;694;p23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5" name="Google Shape;695;p23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6" name="Google Shape;696;p23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7" name="Google Shape;697;p23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8" name="Google Shape;698;p23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9" name="Google Shape;699;p23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0" name="Google Shape;700;p23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1" name="Google Shape;701;p23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02" name="Google Shape;702;p23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703" name="Google Shape;703;p23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4" name="Google Shape;704;p23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5" name="Google Shape;705;p23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6" name="Google Shape;706;p23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07" name="Google Shape;707;p23"/>
          <p:cNvSpPr/>
          <p:nvPr/>
        </p:nvSpPr>
        <p:spPr>
          <a:xfrm>
            <a:off x="5029750" y="473890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8" name="Google Shape;708;p23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1_1_1"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24"/>
          <p:cNvSpPr txBox="1"/>
          <p:nvPr>
            <p:ph idx="1" type="subTitle"/>
          </p:nvPr>
        </p:nvSpPr>
        <p:spPr>
          <a:xfrm>
            <a:off x="833138" y="2619082"/>
            <a:ext cx="2414100" cy="96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1" name="Google Shape;711;p24"/>
          <p:cNvSpPr txBox="1"/>
          <p:nvPr>
            <p:ph type="title"/>
          </p:nvPr>
        </p:nvSpPr>
        <p:spPr>
          <a:xfrm>
            <a:off x="833113" y="1562013"/>
            <a:ext cx="2414100" cy="11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12" name="Google Shape;712;p24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13" name="Google Shape;713;p24"/>
          <p:cNvGrpSpPr/>
          <p:nvPr/>
        </p:nvGrpSpPr>
        <p:grpSpPr>
          <a:xfrm>
            <a:off x="3954896" y="4608494"/>
            <a:ext cx="1441458" cy="810420"/>
            <a:chOff x="4147713" y="4380688"/>
            <a:chExt cx="810400" cy="455625"/>
          </a:xfrm>
        </p:grpSpPr>
        <p:grpSp>
          <p:nvGrpSpPr>
            <p:cNvPr id="714" name="Google Shape;714;p24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715" name="Google Shape;715;p24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6" name="Google Shape;716;p24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7" name="Google Shape;717;p24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8" name="Google Shape;718;p24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9" name="Google Shape;719;p2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0" name="Google Shape;720;p24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1" name="Google Shape;721;p24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2" name="Google Shape;722;p24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3" name="Google Shape;723;p24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4" name="Google Shape;724;p2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5" name="Google Shape;725;p24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6" name="Google Shape;726;p24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7" name="Google Shape;727;p24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8" name="Google Shape;728;p24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9" name="Google Shape;729;p2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0" name="Google Shape;730;p24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1" name="Google Shape;731;p24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2" name="Google Shape;732;p24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3" name="Google Shape;733;p24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4" name="Google Shape;734;p2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35" name="Google Shape;735;p24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736" name="Google Shape;736;p2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7" name="Google Shape;737;p2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8" name="Google Shape;738;p2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9" name="Google Shape;739;p2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40" name="Google Shape;740;p24"/>
          <p:cNvSpPr/>
          <p:nvPr/>
        </p:nvSpPr>
        <p:spPr>
          <a:xfrm>
            <a:off x="144900" y="62293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1" name="Google Shape;741;p24"/>
          <p:cNvSpPr/>
          <p:nvPr/>
        </p:nvSpPr>
        <p:spPr>
          <a:xfrm>
            <a:off x="8592712" y="59535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Google Shape;742;p24"/>
          <p:cNvSpPr/>
          <p:nvPr/>
        </p:nvSpPr>
        <p:spPr>
          <a:xfrm>
            <a:off x="7816663" y="4680613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Google Shape;743;p24"/>
          <p:cNvSpPr/>
          <p:nvPr/>
        </p:nvSpPr>
        <p:spPr>
          <a:xfrm>
            <a:off x="292200" y="364900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Google Shape;744;p24"/>
          <p:cNvSpPr/>
          <p:nvPr/>
        </p:nvSpPr>
        <p:spPr>
          <a:xfrm>
            <a:off x="8428888" y="39618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1_1_1_1"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25"/>
          <p:cNvSpPr txBox="1"/>
          <p:nvPr>
            <p:ph idx="1" type="subTitle"/>
          </p:nvPr>
        </p:nvSpPr>
        <p:spPr>
          <a:xfrm>
            <a:off x="5901700" y="2622375"/>
            <a:ext cx="2414100" cy="95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7" name="Google Shape;747;p25"/>
          <p:cNvSpPr txBox="1"/>
          <p:nvPr>
            <p:ph type="title"/>
          </p:nvPr>
        </p:nvSpPr>
        <p:spPr>
          <a:xfrm>
            <a:off x="6292975" y="1565325"/>
            <a:ext cx="1631400" cy="11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48" name="Google Shape;748;p25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9" name="Google Shape;749;p25"/>
          <p:cNvSpPr/>
          <p:nvPr/>
        </p:nvSpPr>
        <p:spPr>
          <a:xfrm>
            <a:off x="144900" y="62293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0" name="Google Shape;750;p25"/>
          <p:cNvSpPr/>
          <p:nvPr/>
        </p:nvSpPr>
        <p:spPr>
          <a:xfrm rot="5400000">
            <a:off x="227238" y="417915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1" name="Google Shape;751;p25"/>
          <p:cNvSpPr/>
          <p:nvPr/>
        </p:nvSpPr>
        <p:spPr>
          <a:xfrm>
            <a:off x="8592712" y="59535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2" name="Google Shape;752;p25"/>
          <p:cNvSpPr/>
          <p:nvPr/>
        </p:nvSpPr>
        <p:spPr>
          <a:xfrm>
            <a:off x="4695200" y="45690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3" name="Google Shape;753;p25"/>
          <p:cNvSpPr/>
          <p:nvPr/>
        </p:nvSpPr>
        <p:spPr>
          <a:xfrm>
            <a:off x="292200" y="364900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4" name="Google Shape;754;p25"/>
          <p:cNvSpPr/>
          <p:nvPr/>
        </p:nvSpPr>
        <p:spPr>
          <a:xfrm>
            <a:off x="8428888" y="39618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5">
  <p:cSld name="CUSTOM_1_1_1_1_1"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26"/>
          <p:cNvSpPr txBox="1"/>
          <p:nvPr>
            <p:ph idx="1" type="subTitle"/>
          </p:nvPr>
        </p:nvSpPr>
        <p:spPr>
          <a:xfrm>
            <a:off x="833125" y="2619082"/>
            <a:ext cx="2414100" cy="96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7" name="Google Shape;757;p26"/>
          <p:cNvSpPr txBox="1"/>
          <p:nvPr>
            <p:ph type="title"/>
          </p:nvPr>
        </p:nvSpPr>
        <p:spPr>
          <a:xfrm>
            <a:off x="1217150" y="1562025"/>
            <a:ext cx="1646100" cy="11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58" name="Google Shape;758;p26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9" name="Google Shape;759;p26"/>
          <p:cNvSpPr/>
          <p:nvPr/>
        </p:nvSpPr>
        <p:spPr>
          <a:xfrm>
            <a:off x="68850" y="53500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0" name="Google Shape;760;p26"/>
          <p:cNvSpPr/>
          <p:nvPr/>
        </p:nvSpPr>
        <p:spPr>
          <a:xfrm>
            <a:off x="254100" y="4311125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27"/>
          <p:cNvSpPr txBox="1"/>
          <p:nvPr>
            <p:ph idx="1" type="subTitle"/>
          </p:nvPr>
        </p:nvSpPr>
        <p:spPr>
          <a:xfrm>
            <a:off x="720000" y="2132163"/>
            <a:ext cx="23364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63" name="Google Shape;763;p27"/>
          <p:cNvSpPr txBox="1"/>
          <p:nvPr>
            <p:ph idx="2" type="subTitle"/>
          </p:nvPr>
        </p:nvSpPr>
        <p:spPr>
          <a:xfrm>
            <a:off x="720000" y="2557638"/>
            <a:ext cx="2336400" cy="80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4" name="Google Shape;764;p27"/>
          <p:cNvSpPr txBox="1"/>
          <p:nvPr>
            <p:ph idx="3" type="subTitle"/>
          </p:nvPr>
        </p:nvSpPr>
        <p:spPr>
          <a:xfrm>
            <a:off x="3403800" y="2557638"/>
            <a:ext cx="2336400" cy="80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5" name="Google Shape;765;p27"/>
          <p:cNvSpPr txBox="1"/>
          <p:nvPr>
            <p:ph idx="4" type="subTitle"/>
          </p:nvPr>
        </p:nvSpPr>
        <p:spPr>
          <a:xfrm>
            <a:off x="6087600" y="2557638"/>
            <a:ext cx="2336400" cy="80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6" name="Google Shape;766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67" name="Google Shape;767;p27"/>
          <p:cNvSpPr txBox="1"/>
          <p:nvPr>
            <p:ph idx="5" type="subTitle"/>
          </p:nvPr>
        </p:nvSpPr>
        <p:spPr>
          <a:xfrm>
            <a:off x="3403800" y="2132163"/>
            <a:ext cx="23364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68" name="Google Shape;768;p27"/>
          <p:cNvSpPr txBox="1"/>
          <p:nvPr>
            <p:ph idx="6" type="subTitle"/>
          </p:nvPr>
        </p:nvSpPr>
        <p:spPr>
          <a:xfrm>
            <a:off x="6087600" y="2132163"/>
            <a:ext cx="23364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69" name="Google Shape;769;p27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0" name="Google Shape;770;p27"/>
          <p:cNvSpPr/>
          <p:nvPr/>
        </p:nvSpPr>
        <p:spPr>
          <a:xfrm rot="10800000">
            <a:off x="8397963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1" name="Google Shape;771;p27"/>
          <p:cNvSpPr/>
          <p:nvPr/>
        </p:nvSpPr>
        <p:spPr>
          <a:xfrm>
            <a:off x="180450" y="62293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2" name="Google Shape;772;p27"/>
          <p:cNvSpPr/>
          <p:nvPr/>
        </p:nvSpPr>
        <p:spPr>
          <a:xfrm>
            <a:off x="715112" y="4637651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3" name="Google Shape;773;p27"/>
          <p:cNvSpPr/>
          <p:nvPr/>
        </p:nvSpPr>
        <p:spPr>
          <a:xfrm rot="-5400000">
            <a:off x="8397975" y="4402350"/>
            <a:ext cx="737100" cy="7452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74" name="Google Shape;774;p27"/>
          <p:cNvGrpSpPr/>
          <p:nvPr/>
        </p:nvGrpSpPr>
        <p:grpSpPr>
          <a:xfrm>
            <a:off x="6535071" y="4203281"/>
            <a:ext cx="1441458" cy="810420"/>
            <a:chOff x="4147713" y="4380688"/>
            <a:chExt cx="810400" cy="455625"/>
          </a:xfrm>
        </p:grpSpPr>
        <p:grpSp>
          <p:nvGrpSpPr>
            <p:cNvPr id="775" name="Google Shape;775;p27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776" name="Google Shape;776;p27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7" name="Google Shape;777;p27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8" name="Google Shape;778;p27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9" name="Google Shape;779;p27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0" name="Google Shape;780;p2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1" name="Google Shape;781;p27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2" name="Google Shape;782;p27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3" name="Google Shape;783;p27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4" name="Google Shape;784;p27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5" name="Google Shape;785;p2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6" name="Google Shape;786;p27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7" name="Google Shape;787;p27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8" name="Google Shape;788;p27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9" name="Google Shape;789;p27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0" name="Google Shape;790;p2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1" name="Google Shape;791;p27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2" name="Google Shape;792;p27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3" name="Google Shape;793;p27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4" name="Google Shape;794;p27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5" name="Google Shape;795;p2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96" name="Google Shape;796;p27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797" name="Google Shape;797;p2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8" name="Google Shape;798;p2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9" name="Google Shape;799;p2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0" name="Google Shape;800;p2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01" name="Google Shape;801;p27"/>
          <p:cNvSpPr/>
          <p:nvPr/>
        </p:nvSpPr>
        <p:spPr>
          <a:xfrm>
            <a:off x="5029750" y="473890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28"/>
          <p:cNvSpPr/>
          <p:nvPr/>
        </p:nvSpPr>
        <p:spPr>
          <a:xfrm rot="10800000">
            <a:off x="8423988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4" name="Google Shape;804;p2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05" name="Google Shape;805;p28"/>
          <p:cNvSpPr txBox="1"/>
          <p:nvPr>
            <p:ph idx="1" type="subTitle"/>
          </p:nvPr>
        </p:nvSpPr>
        <p:spPr>
          <a:xfrm>
            <a:off x="720000" y="3294125"/>
            <a:ext cx="23364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06" name="Google Shape;806;p28"/>
          <p:cNvSpPr txBox="1"/>
          <p:nvPr>
            <p:ph idx="2" type="subTitle"/>
          </p:nvPr>
        </p:nvSpPr>
        <p:spPr>
          <a:xfrm>
            <a:off x="720000" y="3716201"/>
            <a:ext cx="2336400" cy="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7" name="Google Shape;807;p28"/>
          <p:cNvSpPr txBox="1"/>
          <p:nvPr>
            <p:ph idx="3" type="subTitle"/>
          </p:nvPr>
        </p:nvSpPr>
        <p:spPr>
          <a:xfrm>
            <a:off x="3403800" y="3716201"/>
            <a:ext cx="2336400" cy="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8" name="Google Shape;808;p28"/>
          <p:cNvSpPr txBox="1"/>
          <p:nvPr>
            <p:ph idx="4" type="subTitle"/>
          </p:nvPr>
        </p:nvSpPr>
        <p:spPr>
          <a:xfrm>
            <a:off x="6087600" y="3716201"/>
            <a:ext cx="2336400" cy="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9" name="Google Shape;809;p28"/>
          <p:cNvSpPr txBox="1"/>
          <p:nvPr>
            <p:ph idx="5" type="subTitle"/>
          </p:nvPr>
        </p:nvSpPr>
        <p:spPr>
          <a:xfrm>
            <a:off x="3403800" y="3294125"/>
            <a:ext cx="23364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10" name="Google Shape;810;p28"/>
          <p:cNvSpPr txBox="1"/>
          <p:nvPr>
            <p:ph idx="6" type="subTitle"/>
          </p:nvPr>
        </p:nvSpPr>
        <p:spPr>
          <a:xfrm>
            <a:off x="6087600" y="3294125"/>
            <a:ext cx="23364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11" name="Google Shape;811;p28"/>
          <p:cNvSpPr/>
          <p:nvPr>
            <p:ph idx="7" type="pic"/>
          </p:nvPr>
        </p:nvSpPr>
        <p:spPr>
          <a:xfrm>
            <a:off x="1078950" y="1604764"/>
            <a:ext cx="1618500" cy="1618500"/>
          </a:xfrm>
          <a:prstGeom prst="ellipse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2" name="Google Shape;812;p28"/>
          <p:cNvSpPr/>
          <p:nvPr>
            <p:ph idx="8" type="pic"/>
          </p:nvPr>
        </p:nvSpPr>
        <p:spPr>
          <a:xfrm>
            <a:off x="3762750" y="1604764"/>
            <a:ext cx="1618500" cy="1618500"/>
          </a:xfrm>
          <a:prstGeom prst="ellipse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3" name="Google Shape;813;p28"/>
          <p:cNvSpPr/>
          <p:nvPr>
            <p:ph idx="9" type="pic"/>
          </p:nvPr>
        </p:nvSpPr>
        <p:spPr>
          <a:xfrm>
            <a:off x="6446550" y="1604764"/>
            <a:ext cx="1618500" cy="1618500"/>
          </a:xfrm>
          <a:prstGeom prst="ellipse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4" name="Google Shape;814;p28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5" name="Google Shape;815;p28"/>
          <p:cNvSpPr/>
          <p:nvPr/>
        </p:nvSpPr>
        <p:spPr>
          <a:xfrm>
            <a:off x="687650" y="454400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6" name="Google Shape;816;p28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17" name="Google Shape;817;p28"/>
          <p:cNvGrpSpPr/>
          <p:nvPr/>
        </p:nvGrpSpPr>
        <p:grpSpPr>
          <a:xfrm>
            <a:off x="6484446" y="4544006"/>
            <a:ext cx="1441458" cy="810420"/>
            <a:chOff x="4147713" y="4380688"/>
            <a:chExt cx="810400" cy="455625"/>
          </a:xfrm>
        </p:grpSpPr>
        <p:grpSp>
          <p:nvGrpSpPr>
            <p:cNvPr id="818" name="Google Shape;818;p28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819" name="Google Shape;819;p28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0" name="Google Shape;820;p28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1" name="Google Shape;821;p28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2" name="Google Shape;822;p28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3" name="Google Shape;823;p28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4" name="Google Shape;824;p28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5" name="Google Shape;825;p28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6" name="Google Shape;826;p28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7" name="Google Shape;827;p28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8" name="Google Shape;828;p28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9" name="Google Shape;829;p28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0" name="Google Shape;830;p28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1" name="Google Shape;831;p28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2" name="Google Shape;832;p28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3" name="Google Shape;833;p28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4" name="Google Shape;834;p28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5" name="Google Shape;835;p28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6" name="Google Shape;836;p28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7" name="Google Shape;837;p28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8" name="Google Shape;838;p28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39" name="Google Shape;839;p28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840" name="Google Shape;840;p28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1" name="Google Shape;841;p28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2" name="Google Shape;842;p28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3" name="Google Shape;843;p28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844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29"/>
          <p:cNvSpPr txBox="1"/>
          <p:nvPr>
            <p:ph idx="1" type="subTitle"/>
          </p:nvPr>
        </p:nvSpPr>
        <p:spPr>
          <a:xfrm>
            <a:off x="993625" y="1518075"/>
            <a:ext cx="32715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46" name="Google Shape;846;p29"/>
          <p:cNvSpPr txBox="1"/>
          <p:nvPr>
            <p:ph idx="2" type="subTitle"/>
          </p:nvPr>
        </p:nvSpPr>
        <p:spPr>
          <a:xfrm>
            <a:off x="993625" y="1935125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7" name="Google Shape;847;p29"/>
          <p:cNvSpPr txBox="1"/>
          <p:nvPr>
            <p:ph idx="3" type="subTitle"/>
          </p:nvPr>
        </p:nvSpPr>
        <p:spPr>
          <a:xfrm>
            <a:off x="4878781" y="1935125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8" name="Google Shape;848;p29"/>
          <p:cNvSpPr txBox="1"/>
          <p:nvPr>
            <p:ph idx="4" type="subTitle"/>
          </p:nvPr>
        </p:nvSpPr>
        <p:spPr>
          <a:xfrm>
            <a:off x="993625" y="3578775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9" name="Google Shape;849;p29"/>
          <p:cNvSpPr txBox="1"/>
          <p:nvPr>
            <p:ph idx="5" type="subTitle"/>
          </p:nvPr>
        </p:nvSpPr>
        <p:spPr>
          <a:xfrm>
            <a:off x="4878881" y="3578775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0" name="Google Shape;850;p2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51" name="Google Shape;851;p29"/>
          <p:cNvSpPr txBox="1"/>
          <p:nvPr>
            <p:ph idx="6" type="subTitle"/>
          </p:nvPr>
        </p:nvSpPr>
        <p:spPr>
          <a:xfrm>
            <a:off x="993625" y="3161675"/>
            <a:ext cx="32715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52" name="Google Shape;852;p29"/>
          <p:cNvSpPr txBox="1"/>
          <p:nvPr>
            <p:ph idx="7" type="subTitle"/>
          </p:nvPr>
        </p:nvSpPr>
        <p:spPr>
          <a:xfrm>
            <a:off x="4878776" y="1518075"/>
            <a:ext cx="32715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53" name="Google Shape;853;p29"/>
          <p:cNvSpPr txBox="1"/>
          <p:nvPr>
            <p:ph idx="8" type="subTitle"/>
          </p:nvPr>
        </p:nvSpPr>
        <p:spPr>
          <a:xfrm>
            <a:off x="4878876" y="3161675"/>
            <a:ext cx="32715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54" name="Google Shape;854;p29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5" name="Google Shape;855;p29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6" name="Google Shape;856;p29"/>
          <p:cNvSpPr/>
          <p:nvPr/>
        </p:nvSpPr>
        <p:spPr>
          <a:xfrm>
            <a:off x="8484325" y="395210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7" name="Google Shape;857;p29"/>
          <p:cNvSpPr/>
          <p:nvPr/>
        </p:nvSpPr>
        <p:spPr>
          <a:xfrm>
            <a:off x="86337" y="3393675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BLANK_1_1_1_1_2"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30"/>
          <p:cNvSpPr/>
          <p:nvPr/>
        </p:nvSpPr>
        <p:spPr>
          <a:xfrm>
            <a:off x="582225" y="271800"/>
            <a:ext cx="7976700" cy="487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0" name="Google Shape;860;p30"/>
          <p:cNvSpPr txBox="1"/>
          <p:nvPr>
            <p:ph idx="1" type="subTitle"/>
          </p:nvPr>
        </p:nvSpPr>
        <p:spPr>
          <a:xfrm>
            <a:off x="1192700" y="1263100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61" name="Google Shape;861;p30"/>
          <p:cNvSpPr txBox="1"/>
          <p:nvPr>
            <p:ph idx="2" type="subTitle"/>
          </p:nvPr>
        </p:nvSpPr>
        <p:spPr>
          <a:xfrm>
            <a:off x="1192700" y="1983857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2" name="Google Shape;862;p30"/>
          <p:cNvSpPr txBox="1"/>
          <p:nvPr>
            <p:ph idx="3" type="subTitle"/>
          </p:nvPr>
        </p:nvSpPr>
        <p:spPr>
          <a:xfrm>
            <a:off x="5157306" y="1983857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3" name="Google Shape;863;p30"/>
          <p:cNvSpPr txBox="1"/>
          <p:nvPr>
            <p:ph idx="4" type="subTitle"/>
          </p:nvPr>
        </p:nvSpPr>
        <p:spPr>
          <a:xfrm>
            <a:off x="1192700" y="3667925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4" name="Google Shape;864;p30"/>
          <p:cNvSpPr txBox="1"/>
          <p:nvPr>
            <p:ph idx="5" type="subTitle"/>
          </p:nvPr>
        </p:nvSpPr>
        <p:spPr>
          <a:xfrm>
            <a:off x="5157406" y="3667925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5" name="Google Shape;865;p3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66" name="Google Shape;866;p30"/>
          <p:cNvSpPr txBox="1"/>
          <p:nvPr>
            <p:ph idx="6" type="subTitle"/>
          </p:nvPr>
        </p:nvSpPr>
        <p:spPr>
          <a:xfrm>
            <a:off x="1192700" y="2954025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67" name="Google Shape;867;p30"/>
          <p:cNvSpPr txBox="1"/>
          <p:nvPr>
            <p:ph idx="7" type="subTitle"/>
          </p:nvPr>
        </p:nvSpPr>
        <p:spPr>
          <a:xfrm>
            <a:off x="5157301" y="1263100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68" name="Google Shape;868;p30"/>
          <p:cNvSpPr txBox="1"/>
          <p:nvPr>
            <p:ph idx="8" type="subTitle"/>
          </p:nvPr>
        </p:nvSpPr>
        <p:spPr>
          <a:xfrm>
            <a:off x="5157401" y="2954025"/>
            <a:ext cx="3271500" cy="772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18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69" name="Google Shape;869;p30"/>
          <p:cNvSpPr/>
          <p:nvPr/>
        </p:nvSpPr>
        <p:spPr>
          <a:xfrm rot="10800000">
            <a:off x="-12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0" name="Google Shape;870;p30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1" name="Google Shape;871;p30"/>
          <p:cNvSpPr/>
          <p:nvPr/>
        </p:nvSpPr>
        <p:spPr>
          <a:xfrm rot="-5400000">
            <a:off x="8179638" y="417915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2" name="Google Shape;872;p30"/>
          <p:cNvSpPr/>
          <p:nvPr/>
        </p:nvSpPr>
        <p:spPr>
          <a:xfrm>
            <a:off x="8511636" y="3051676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3" name="Google Shape;873;p30"/>
          <p:cNvGrpSpPr/>
          <p:nvPr/>
        </p:nvGrpSpPr>
        <p:grpSpPr>
          <a:xfrm>
            <a:off x="52621" y="4633998"/>
            <a:ext cx="1441458" cy="810420"/>
            <a:chOff x="4147713" y="4380688"/>
            <a:chExt cx="810400" cy="455625"/>
          </a:xfrm>
        </p:grpSpPr>
        <p:grpSp>
          <p:nvGrpSpPr>
            <p:cNvPr id="874" name="Google Shape;874;p30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875" name="Google Shape;875;p30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6" name="Google Shape;876;p30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7" name="Google Shape;877;p30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8" name="Google Shape;878;p30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9" name="Google Shape;879;p3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0" name="Google Shape;880;p30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1" name="Google Shape;881;p30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2" name="Google Shape;882;p30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3" name="Google Shape;883;p30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4" name="Google Shape;884;p3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5" name="Google Shape;885;p30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6" name="Google Shape;886;p30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7" name="Google Shape;887;p30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8" name="Google Shape;888;p30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9" name="Google Shape;889;p3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0" name="Google Shape;890;p30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1" name="Google Shape;891;p30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2" name="Google Shape;892;p30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3" name="Google Shape;893;p30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4" name="Google Shape;894;p3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95" name="Google Shape;895;p30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896" name="Google Shape;896;p3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7" name="Google Shape;897;p3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8" name="Google Shape;898;p3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9" name="Google Shape;899;p3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900" name="Google Shape;900;p30"/>
          <p:cNvGrpSpPr/>
          <p:nvPr/>
        </p:nvGrpSpPr>
        <p:grpSpPr>
          <a:xfrm>
            <a:off x="8664587" y="535009"/>
            <a:ext cx="800083" cy="1441505"/>
            <a:chOff x="8110792" y="535009"/>
            <a:chExt cx="800083" cy="1441505"/>
          </a:xfrm>
        </p:grpSpPr>
        <p:sp>
          <p:nvSpPr>
            <p:cNvPr id="901" name="Google Shape;901;p30"/>
            <p:cNvSpPr/>
            <p:nvPr/>
          </p:nvSpPr>
          <p:spPr>
            <a:xfrm rot="5400000">
              <a:off x="8871876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30"/>
            <p:cNvSpPr/>
            <p:nvPr/>
          </p:nvSpPr>
          <p:spPr>
            <a:xfrm rot="5400000">
              <a:off x="8871876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30"/>
            <p:cNvSpPr/>
            <p:nvPr/>
          </p:nvSpPr>
          <p:spPr>
            <a:xfrm rot="5400000">
              <a:off x="8871876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30"/>
            <p:cNvSpPr/>
            <p:nvPr/>
          </p:nvSpPr>
          <p:spPr>
            <a:xfrm rot="5400000">
              <a:off x="8871876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30"/>
            <p:cNvSpPr/>
            <p:nvPr/>
          </p:nvSpPr>
          <p:spPr>
            <a:xfrm rot="5400000">
              <a:off x="8871876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30"/>
            <p:cNvSpPr/>
            <p:nvPr/>
          </p:nvSpPr>
          <p:spPr>
            <a:xfrm rot="5400000">
              <a:off x="8614720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30"/>
            <p:cNvSpPr/>
            <p:nvPr/>
          </p:nvSpPr>
          <p:spPr>
            <a:xfrm rot="5400000">
              <a:off x="8614720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30"/>
            <p:cNvSpPr/>
            <p:nvPr/>
          </p:nvSpPr>
          <p:spPr>
            <a:xfrm rot="5400000">
              <a:off x="8614720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30"/>
            <p:cNvSpPr/>
            <p:nvPr/>
          </p:nvSpPr>
          <p:spPr>
            <a:xfrm rot="5400000">
              <a:off x="8614720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30"/>
            <p:cNvSpPr/>
            <p:nvPr/>
          </p:nvSpPr>
          <p:spPr>
            <a:xfrm rot="5400000">
              <a:off x="8614720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30"/>
            <p:cNvSpPr/>
            <p:nvPr/>
          </p:nvSpPr>
          <p:spPr>
            <a:xfrm rot="5400000">
              <a:off x="8357565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30"/>
            <p:cNvSpPr/>
            <p:nvPr/>
          </p:nvSpPr>
          <p:spPr>
            <a:xfrm rot="5400000">
              <a:off x="8357565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3" name="Google Shape;913;p30"/>
            <p:cNvSpPr/>
            <p:nvPr/>
          </p:nvSpPr>
          <p:spPr>
            <a:xfrm rot="5400000">
              <a:off x="8357565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30"/>
            <p:cNvSpPr/>
            <p:nvPr/>
          </p:nvSpPr>
          <p:spPr>
            <a:xfrm rot="5400000">
              <a:off x="8357565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30"/>
            <p:cNvSpPr/>
            <p:nvPr/>
          </p:nvSpPr>
          <p:spPr>
            <a:xfrm rot="5400000">
              <a:off x="8357565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30"/>
            <p:cNvSpPr/>
            <p:nvPr/>
          </p:nvSpPr>
          <p:spPr>
            <a:xfrm rot="5400000">
              <a:off x="8110792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30"/>
            <p:cNvSpPr/>
            <p:nvPr/>
          </p:nvSpPr>
          <p:spPr>
            <a:xfrm rot="5400000">
              <a:off x="8110792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30"/>
            <p:cNvSpPr/>
            <p:nvPr/>
          </p:nvSpPr>
          <p:spPr>
            <a:xfrm rot="5400000">
              <a:off x="8110792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30"/>
            <p:cNvSpPr/>
            <p:nvPr/>
          </p:nvSpPr>
          <p:spPr>
            <a:xfrm rot="5400000">
              <a:off x="8110792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30"/>
            <p:cNvSpPr/>
            <p:nvPr/>
          </p:nvSpPr>
          <p:spPr>
            <a:xfrm rot="5400000">
              <a:off x="8110792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30"/>
            <p:cNvSpPr/>
            <p:nvPr/>
          </p:nvSpPr>
          <p:spPr>
            <a:xfrm rot="5400000">
              <a:off x="8871876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30"/>
            <p:cNvSpPr/>
            <p:nvPr/>
          </p:nvSpPr>
          <p:spPr>
            <a:xfrm rot="5400000">
              <a:off x="8614720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30"/>
            <p:cNvSpPr/>
            <p:nvPr/>
          </p:nvSpPr>
          <p:spPr>
            <a:xfrm rot="5400000">
              <a:off x="8357565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30"/>
            <p:cNvSpPr/>
            <p:nvPr/>
          </p:nvSpPr>
          <p:spPr>
            <a:xfrm rot="5400000">
              <a:off x="8110792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"/>
          <p:cNvSpPr/>
          <p:nvPr/>
        </p:nvSpPr>
        <p:spPr>
          <a:xfrm rot="10800000">
            <a:off x="8114363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4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4" name="Google Shape;84;p4"/>
          <p:cNvSpPr txBox="1"/>
          <p:nvPr>
            <p:ph idx="1" type="body"/>
          </p:nvPr>
        </p:nvSpPr>
        <p:spPr>
          <a:xfrm>
            <a:off x="2082050" y="1152475"/>
            <a:ext cx="4980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 sz="14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4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4"/>
          <p:cNvSpPr/>
          <p:nvPr/>
        </p:nvSpPr>
        <p:spPr>
          <a:xfrm>
            <a:off x="611325" y="199287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4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4"/>
          <p:cNvSpPr/>
          <p:nvPr/>
        </p:nvSpPr>
        <p:spPr>
          <a:xfrm>
            <a:off x="394575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9" name="Google Shape;89;p4"/>
          <p:cNvGrpSpPr/>
          <p:nvPr/>
        </p:nvGrpSpPr>
        <p:grpSpPr>
          <a:xfrm>
            <a:off x="-429654" y="2946094"/>
            <a:ext cx="1441458" cy="810420"/>
            <a:chOff x="4147713" y="4380688"/>
            <a:chExt cx="810400" cy="455625"/>
          </a:xfrm>
        </p:grpSpPr>
        <p:grpSp>
          <p:nvGrpSpPr>
            <p:cNvPr id="90" name="Google Shape;90;p4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91" name="Google Shape;91;p4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4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4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" name="Google Shape;94;p4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" name="Google Shape;95;p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4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4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4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4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4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4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4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4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4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4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4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4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1" name="Google Shape;111;p4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12" name="Google Shape;112;p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" name="Google Shape;113;p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" name="Google Shape;114;p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6" name="Google Shape;116;p4"/>
          <p:cNvSpPr/>
          <p:nvPr/>
        </p:nvSpPr>
        <p:spPr>
          <a:xfrm>
            <a:off x="8448925" y="445298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7" name="Google Shape;117;p4"/>
          <p:cNvGrpSpPr/>
          <p:nvPr/>
        </p:nvGrpSpPr>
        <p:grpSpPr>
          <a:xfrm rot="-5400000">
            <a:off x="7708171" y="2011407"/>
            <a:ext cx="1441458" cy="810420"/>
            <a:chOff x="4147713" y="4380688"/>
            <a:chExt cx="810400" cy="455625"/>
          </a:xfrm>
        </p:grpSpPr>
        <p:grpSp>
          <p:nvGrpSpPr>
            <p:cNvPr id="118" name="Google Shape;118;p4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19" name="Google Shape;119;p4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4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4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p4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4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4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4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4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4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4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4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" name="Google Shape;132;p4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" name="Google Shape;133;p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" name="Google Shape;134;p4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" name="Google Shape;135;p4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" name="Google Shape;136;p4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" name="Google Shape;137;p4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" name="Google Shape;138;p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9" name="Google Shape;139;p4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40" name="Google Shape;140;p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p3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27" name="Google Shape;927;p31"/>
          <p:cNvSpPr txBox="1"/>
          <p:nvPr>
            <p:ph idx="1" type="subTitle"/>
          </p:nvPr>
        </p:nvSpPr>
        <p:spPr>
          <a:xfrm>
            <a:off x="872400" y="2118661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8" name="Google Shape;928;p31"/>
          <p:cNvSpPr txBox="1"/>
          <p:nvPr>
            <p:ph idx="2" type="subTitle"/>
          </p:nvPr>
        </p:nvSpPr>
        <p:spPr>
          <a:xfrm>
            <a:off x="3403800" y="2118661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9" name="Google Shape;929;p31"/>
          <p:cNvSpPr txBox="1"/>
          <p:nvPr>
            <p:ph idx="3" type="subTitle"/>
          </p:nvPr>
        </p:nvSpPr>
        <p:spPr>
          <a:xfrm>
            <a:off x="5935200" y="2118661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0" name="Google Shape;930;p31"/>
          <p:cNvSpPr txBox="1"/>
          <p:nvPr>
            <p:ph idx="4" type="subTitle"/>
          </p:nvPr>
        </p:nvSpPr>
        <p:spPr>
          <a:xfrm>
            <a:off x="872400" y="3773278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1" name="Google Shape;931;p31"/>
          <p:cNvSpPr txBox="1"/>
          <p:nvPr>
            <p:ph idx="5" type="subTitle"/>
          </p:nvPr>
        </p:nvSpPr>
        <p:spPr>
          <a:xfrm>
            <a:off x="3403800" y="3773278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2" name="Google Shape;932;p31"/>
          <p:cNvSpPr txBox="1"/>
          <p:nvPr>
            <p:ph idx="6" type="subTitle"/>
          </p:nvPr>
        </p:nvSpPr>
        <p:spPr>
          <a:xfrm>
            <a:off x="5935200" y="3773278"/>
            <a:ext cx="2336400" cy="484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3" name="Google Shape;933;p31"/>
          <p:cNvSpPr txBox="1"/>
          <p:nvPr>
            <p:ph idx="7" type="subTitle"/>
          </p:nvPr>
        </p:nvSpPr>
        <p:spPr>
          <a:xfrm>
            <a:off x="867500" y="1335475"/>
            <a:ext cx="2336400" cy="9342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34" name="Google Shape;934;p31"/>
          <p:cNvSpPr txBox="1"/>
          <p:nvPr>
            <p:ph idx="8" type="subTitle"/>
          </p:nvPr>
        </p:nvSpPr>
        <p:spPr>
          <a:xfrm>
            <a:off x="3403800" y="1335475"/>
            <a:ext cx="2336400" cy="9342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35" name="Google Shape;935;p31"/>
          <p:cNvSpPr txBox="1"/>
          <p:nvPr>
            <p:ph idx="9" type="subTitle"/>
          </p:nvPr>
        </p:nvSpPr>
        <p:spPr>
          <a:xfrm>
            <a:off x="5940100" y="1335475"/>
            <a:ext cx="2336400" cy="9342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36" name="Google Shape;936;p31"/>
          <p:cNvSpPr txBox="1"/>
          <p:nvPr>
            <p:ph idx="13" type="subTitle"/>
          </p:nvPr>
        </p:nvSpPr>
        <p:spPr>
          <a:xfrm>
            <a:off x="867500" y="2985625"/>
            <a:ext cx="2336400" cy="9342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37" name="Google Shape;937;p31"/>
          <p:cNvSpPr txBox="1"/>
          <p:nvPr>
            <p:ph idx="14" type="subTitle"/>
          </p:nvPr>
        </p:nvSpPr>
        <p:spPr>
          <a:xfrm>
            <a:off x="3403800" y="2985625"/>
            <a:ext cx="2336400" cy="9342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38" name="Google Shape;938;p31"/>
          <p:cNvSpPr txBox="1"/>
          <p:nvPr>
            <p:ph idx="15" type="subTitle"/>
          </p:nvPr>
        </p:nvSpPr>
        <p:spPr>
          <a:xfrm>
            <a:off x="5940100" y="2985625"/>
            <a:ext cx="2336400" cy="9342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39" name="Google Shape;939;p31"/>
          <p:cNvSpPr/>
          <p:nvPr/>
        </p:nvSpPr>
        <p:spPr>
          <a:xfrm>
            <a:off x="8587812" y="1596125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0" name="Google Shape;940;p31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1" name="Google Shape;941;p31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942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Google Shape;943;p32"/>
          <p:cNvSpPr txBox="1"/>
          <p:nvPr>
            <p:ph hasCustomPrompt="1" type="title"/>
          </p:nvPr>
        </p:nvSpPr>
        <p:spPr>
          <a:xfrm>
            <a:off x="2450550" y="540000"/>
            <a:ext cx="42429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944" name="Google Shape;944;p32"/>
          <p:cNvSpPr txBox="1"/>
          <p:nvPr>
            <p:ph idx="1" type="subTitle"/>
          </p:nvPr>
        </p:nvSpPr>
        <p:spPr>
          <a:xfrm>
            <a:off x="2450550" y="1246027"/>
            <a:ext cx="42429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5" name="Google Shape;945;p32"/>
          <p:cNvSpPr txBox="1"/>
          <p:nvPr>
            <p:ph hasCustomPrompt="1" idx="2" type="title"/>
          </p:nvPr>
        </p:nvSpPr>
        <p:spPr>
          <a:xfrm>
            <a:off x="2450550" y="1996142"/>
            <a:ext cx="42429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946" name="Google Shape;946;p32"/>
          <p:cNvSpPr txBox="1"/>
          <p:nvPr>
            <p:ph idx="3" type="subTitle"/>
          </p:nvPr>
        </p:nvSpPr>
        <p:spPr>
          <a:xfrm>
            <a:off x="2450550" y="2702169"/>
            <a:ext cx="42429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7" name="Google Shape;947;p32"/>
          <p:cNvSpPr txBox="1"/>
          <p:nvPr>
            <p:ph hasCustomPrompt="1" idx="4" type="title"/>
          </p:nvPr>
        </p:nvSpPr>
        <p:spPr>
          <a:xfrm>
            <a:off x="2450550" y="3452296"/>
            <a:ext cx="42429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948" name="Google Shape;948;p32"/>
          <p:cNvSpPr txBox="1"/>
          <p:nvPr>
            <p:ph idx="5" type="subTitle"/>
          </p:nvPr>
        </p:nvSpPr>
        <p:spPr>
          <a:xfrm>
            <a:off x="2450550" y="4158324"/>
            <a:ext cx="42429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9" name="Google Shape;949;p32"/>
          <p:cNvSpPr/>
          <p:nvPr/>
        </p:nvSpPr>
        <p:spPr>
          <a:xfrm rot="10800000">
            <a:off x="-12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0" name="Google Shape;950;p32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1" name="Google Shape;951;p32"/>
          <p:cNvSpPr/>
          <p:nvPr/>
        </p:nvSpPr>
        <p:spPr>
          <a:xfrm>
            <a:off x="8511636" y="4066576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52" name="Google Shape;952;p32"/>
          <p:cNvGrpSpPr/>
          <p:nvPr/>
        </p:nvGrpSpPr>
        <p:grpSpPr>
          <a:xfrm>
            <a:off x="8110792" y="535009"/>
            <a:ext cx="800083" cy="1441505"/>
            <a:chOff x="8110792" y="535009"/>
            <a:chExt cx="800083" cy="1441505"/>
          </a:xfrm>
        </p:grpSpPr>
        <p:sp>
          <p:nvSpPr>
            <p:cNvPr id="953" name="Google Shape;953;p32"/>
            <p:cNvSpPr/>
            <p:nvPr/>
          </p:nvSpPr>
          <p:spPr>
            <a:xfrm rot="5400000">
              <a:off x="8871876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32"/>
            <p:cNvSpPr/>
            <p:nvPr/>
          </p:nvSpPr>
          <p:spPr>
            <a:xfrm rot="5400000">
              <a:off x="8871876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32"/>
            <p:cNvSpPr/>
            <p:nvPr/>
          </p:nvSpPr>
          <p:spPr>
            <a:xfrm rot="5400000">
              <a:off x="8871876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32"/>
            <p:cNvSpPr/>
            <p:nvPr/>
          </p:nvSpPr>
          <p:spPr>
            <a:xfrm rot="5400000">
              <a:off x="8871876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32"/>
            <p:cNvSpPr/>
            <p:nvPr/>
          </p:nvSpPr>
          <p:spPr>
            <a:xfrm rot="5400000">
              <a:off x="8871876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32"/>
            <p:cNvSpPr/>
            <p:nvPr/>
          </p:nvSpPr>
          <p:spPr>
            <a:xfrm rot="5400000">
              <a:off x="8614720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32"/>
            <p:cNvSpPr/>
            <p:nvPr/>
          </p:nvSpPr>
          <p:spPr>
            <a:xfrm rot="5400000">
              <a:off x="8614720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32"/>
            <p:cNvSpPr/>
            <p:nvPr/>
          </p:nvSpPr>
          <p:spPr>
            <a:xfrm rot="5400000">
              <a:off x="8614720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32"/>
            <p:cNvSpPr/>
            <p:nvPr/>
          </p:nvSpPr>
          <p:spPr>
            <a:xfrm rot="5400000">
              <a:off x="8614720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32"/>
            <p:cNvSpPr/>
            <p:nvPr/>
          </p:nvSpPr>
          <p:spPr>
            <a:xfrm rot="5400000">
              <a:off x="8614720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32"/>
            <p:cNvSpPr/>
            <p:nvPr/>
          </p:nvSpPr>
          <p:spPr>
            <a:xfrm rot="5400000">
              <a:off x="8357565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32"/>
            <p:cNvSpPr/>
            <p:nvPr/>
          </p:nvSpPr>
          <p:spPr>
            <a:xfrm rot="5400000">
              <a:off x="8357565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32"/>
            <p:cNvSpPr/>
            <p:nvPr/>
          </p:nvSpPr>
          <p:spPr>
            <a:xfrm rot="5400000">
              <a:off x="8357565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32"/>
            <p:cNvSpPr/>
            <p:nvPr/>
          </p:nvSpPr>
          <p:spPr>
            <a:xfrm rot="5400000">
              <a:off x="8357565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32"/>
            <p:cNvSpPr/>
            <p:nvPr/>
          </p:nvSpPr>
          <p:spPr>
            <a:xfrm rot="5400000">
              <a:off x="8357565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32"/>
            <p:cNvSpPr/>
            <p:nvPr/>
          </p:nvSpPr>
          <p:spPr>
            <a:xfrm rot="5400000">
              <a:off x="8110792" y="535009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32"/>
            <p:cNvSpPr/>
            <p:nvPr/>
          </p:nvSpPr>
          <p:spPr>
            <a:xfrm rot="5400000">
              <a:off x="8110792" y="815510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32"/>
            <p:cNvSpPr/>
            <p:nvPr/>
          </p:nvSpPr>
          <p:spPr>
            <a:xfrm rot="5400000">
              <a:off x="8110792" y="1096011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32"/>
            <p:cNvSpPr/>
            <p:nvPr/>
          </p:nvSpPr>
          <p:spPr>
            <a:xfrm rot="5400000">
              <a:off x="8110792" y="1376512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32"/>
            <p:cNvSpPr/>
            <p:nvPr/>
          </p:nvSpPr>
          <p:spPr>
            <a:xfrm rot="5400000">
              <a:off x="8110792" y="1657013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32"/>
            <p:cNvSpPr/>
            <p:nvPr/>
          </p:nvSpPr>
          <p:spPr>
            <a:xfrm rot="5400000">
              <a:off x="8871876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32"/>
            <p:cNvSpPr/>
            <p:nvPr/>
          </p:nvSpPr>
          <p:spPr>
            <a:xfrm rot="5400000">
              <a:off x="8614720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32"/>
            <p:cNvSpPr/>
            <p:nvPr/>
          </p:nvSpPr>
          <p:spPr>
            <a:xfrm rot="5400000">
              <a:off x="8357565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32"/>
            <p:cNvSpPr/>
            <p:nvPr/>
          </p:nvSpPr>
          <p:spPr>
            <a:xfrm rot="5400000">
              <a:off x="8110792" y="1937514"/>
              <a:ext cx="39000" cy="3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7" name="Google Shape;977;p32"/>
          <p:cNvSpPr/>
          <p:nvPr/>
        </p:nvSpPr>
        <p:spPr>
          <a:xfrm>
            <a:off x="557575" y="17495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">
    <p:spTree>
      <p:nvGrpSpPr>
        <p:cNvPr id="978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Google Shape;979;p33"/>
          <p:cNvSpPr txBox="1"/>
          <p:nvPr>
            <p:ph hasCustomPrompt="1" type="title"/>
          </p:nvPr>
        </p:nvSpPr>
        <p:spPr>
          <a:xfrm>
            <a:off x="1458050" y="2309138"/>
            <a:ext cx="1028700" cy="54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30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980" name="Google Shape;980;p33"/>
          <p:cNvSpPr txBox="1"/>
          <p:nvPr>
            <p:ph idx="1" type="subTitle"/>
          </p:nvPr>
        </p:nvSpPr>
        <p:spPr>
          <a:xfrm>
            <a:off x="715100" y="3153521"/>
            <a:ext cx="2514600" cy="102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1" name="Google Shape;981;p33"/>
          <p:cNvSpPr txBox="1"/>
          <p:nvPr>
            <p:ph hasCustomPrompt="1" idx="2" type="title"/>
          </p:nvPr>
        </p:nvSpPr>
        <p:spPr>
          <a:xfrm>
            <a:off x="4057650" y="2309138"/>
            <a:ext cx="1028700" cy="54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30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982" name="Google Shape;982;p33"/>
          <p:cNvSpPr txBox="1"/>
          <p:nvPr>
            <p:ph idx="3" type="subTitle"/>
          </p:nvPr>
        </p:nvSpPr>
        <p:spPr>
          <a:xfrm>
            <a:off x="3314700" y="3153521"/>
            <a:ext cx="2514600" cy="102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3" name="Google Shape;983;p33"/>
          <p:cNvSpPr txBox="1"/>
          <p:nvPr>
            <p:ph hasCustomPrompt="1" idx="4" type="title"/>
          </p:nvPr>
        </p:nvSpPr>
        <p:spPr>
          <a:xfrm>
            <a:off x="6657250" y="2309138"/>
            <a:ext cx="1028700" cy="54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30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984" name="Google Shape;984;p33"/>
          <p:cNvSpPr txBox="1"/>
          <p:nvPr>
            <p:ph idx="5" type="subTitle"/>
          </p:nvPr>
        </p:nvSpPr>
        <p:spPr>
          <a:xfrm>
            <a:off x="5914300" y="3153521"/>
            <a:ext cx="2514600" cy="102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5" name="Google Shape;985;p33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86" name="Google Shape;986;p33"/>
          <p:cNvSpPr txBox="1"/>
          <p:nvPr>
            <p:ph idx="7" type="subTitle"/>
          </p:nvPr>
        </p:nvSpPr>
        <p:spPr>
          <a:xfrm>
            <a:off x="720000" y="1421829"/>
            <a:ext cx="25146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87" name="Google Shape;987;p33"/>
          <p:cNvSpPr txBox="1"/>
          <p:nvPr>
            <p:ph idx="8" type="subTitle"/>
          </p:nvPr>
        </p:nvSpPr>
        <p:spPr>
          <a:xfrm>
            <a:off x="3317150" y="1421829"/>
            <a:ext cx="25146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88" name="Google Shape;988;p33"/>
          <p:cNvSpPr txBox="1"/>
          <p:nvPr>
            <p:ph idx="9" type="subTitle"/>
          </p:nvPr>
        </p:nvSpPr>
        <p:spPr>
          <a:xfrm>
            <a:off x="5914300" y="1421829"/>
            <a:ext cx="2514600" cy="572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89" name="Google Shape;989;p33"/>
          <p:cNvSpPr/>
          <p:nvPr/>
        </p:nvSpPr>
        <p:spPr>
          <a:xfrm rot="10800000">
            <a:off x="8410710" y="485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0" name="Google Shape;990;p33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1" name="Google Shape;991;p33"/>
          <p:cNvSpPr/>
          <p:nvPr/>
        </p:nvSpPr>
        <p:spPr>
          <a:xfrm>
            <a:off x="180450" y="62293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2" name="Google Shape;992;p33"/>
          <p:cNvSpPr/>
          <p:nvPr/>
        </p:nvSpPr>
        <p:spPr>
          <a:xfrm>
            <a:off x="715112" y="4637651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3" name="Google Shape;993;p33"/>
          <p:cNvSpPr/>
          <p:nvPr/>
        </p:nvSpPr>
        <p:spPr>
          <a:xfrm rot="-5400000">
            <a:off x="8397975" y="4402350"/>
            <a:ext cx="737100" cy="7452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4" name="Google Shape;994;p33"/>
          <p:cNvSpPr/>
          <p:nvPr/>
        </p:nvSpPr>
        <p:spPr>
          <a:xfrm>
            <a:off x="5029750" y="473890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5" name="Google Shape;995;p33"/>
          <p:cNvSpPr/>
          <p:nvPr/>
        </p:nvSpPr>
        <p:spPr>
          <a:xfrm>
            <a:off x="7340025" y="51135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996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Google Shape;997;p34"/>
          <p:cNvSpPr txBox="1"/>
          <p:nvPr>
            <p:ph type="ctrTitle"/>
          </p:nvPr>
        </p:nvSpPr>
        <p:spPr>
          <a:xfrm>
            <a:off x="2429925" y="368886"/>
            <a:ext cx="4284000" cy="99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7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998" name="Google Shape;998;p34"/>
          <p:cNvSpPr txBox="1"/>
          <p:nvPr>
            <p:ph idx="1" type="subTitle"/>
          </p:nvPr>
        </p:nvSpPr>
        <p:spPr>
          <a:xfrm>
            <a:off x="2425050" y="2447559"/>
            <a:ext cx="4293900" cy="13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999" name="Google Shape;999;p34"/>
          <p:cNvSpPr txBox="1"/>
          <p:nvPr/>
        </p:nvSpPr>
        <p:spPr>
          <a:xfrm>
            <a:off x="2356800" y="4173800"/>
            <a:ext cx="4430400" cy="43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rPr>
              <a:t>CREDITS: This presentation template was created by </a:t>
            </a:r>
            <a:r>
              <a:rPr b="1" lang="en" sz="1200">
                <a:solidFill>
                  <a:schemeClr val="lt1"/>
                </a:solidFill>
                <a:uFill>
                  <a:noFill/>
                </a:uFill>
                <a:latin typeface="Anaheim"/>
                <a:ea typeface="Anaheim"/>
                <a:cs typeface="Anaheim"/>
                <a:sym typeface="Anahei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rPr>
              <a:t>, including icons by </a:t>
            </a:r>
            <a:r>
              <a:rPr b="1" lang="en" sz="1200">
                <a:solidFill>
                  <a:schemeClr val="lt1"/>
                </a:solidFill>
                <a:uFill>
                  <a:noFill/>
                </a:uFill>
                <a:latin typeface="Anaheim"/>
                <a:ea typeface="Anaheim"/>
                <a:cs typeface="Anaheim"/>
                <a:sym typeface="Anahei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200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rPr>
              <a:t> </a:t>
            </a:r>
            <a:r>
              <a:rPr lang="en" sz="1200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rPr>
              <a:t>and infographics &amp; images by </a:t>
            </a:r>
            <a:r>
              <a:rPr b="1" lang="en" sz="1200">
                <a:solidFill>
                  <a:schemeClr val="lt1"/>
                </a:solidFill>
                <a:uFill>
                  <a:noFill/>
                </a:uFill>
                <a:latin typeface="Anaheim"/>
                <a:ea typeface="Anaheim"/>
                <a:cs typeface="Anaheim"/>
                <a:sym typeface="Anahei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lt1"/>
              </a:solidFill>
              <a:latin typeface="Anaheim"/>
              <a:ea typeface="Anaheim"/>
              <a:cs typeface="Anaheim"/>
              <a:sym typeface="Anaheim"/>
            </a:endParaRPr>
          </a:p>
        </p:txBody>
      </p:sp>
      <p:sp>
        <p:nvSpPr>
          <p:cNvPr id="1000" name="Google Shape;1000;p34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1" name="Google Shape;1001;p34"/>
          <p:cNvSpPr/>
          <p:nvPr/>
        </p:nvSpPr>
        <p:spPr>
          <a:xfrm rot="10800000">
            <a:off x="8114363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2" name="Google Shape;1002;p34"/>
          <p:cNvSpPr/>
          <p:nvPr/>
        </p:nvSpPr>
        <p:spPr>
          <a:xfrm>
            <a:off x="8448925" y="445298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3" name="Google Shape;1003;p34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4" name="Google Shape;1004;p34"/>
          <p:cNvSpPr/>
          <p:nvPr/>
        </p:nvSpPr>
        <p:spPr>
          <a:xfrm>
            <a:off x="611325" y="199287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5" name="Google Shape;1005;p34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6" name="Google Shape;1006;p34"/>
          <p:cNvSpPr/>
          <p:nvPr/>
        </p:nvSpPr>
        <p:spPr>
          <a:xfrm>
            <a:off x="394575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07" name="Google Shape;1007;p34"/>
          <p:cNvGrpSpPr/>
          <p:nvPr/>
        </p:nvGrpSpPr>
        <p:grpSpPr>
          <a:xfrm rot="-5400000">
            <a:off x="7708171" y="2011407"/>
            <a:ext cx="1441458" cy="810420"/>
            <a:chOff x="4147713" y="4380688"/>
            <a:chExt cx="810400" cy="455625"/>
          </a:xfrm>
        </p:grpSpPr>
        <p:grpSp>
          <p:nvGrpSpPr>
            <p:cNvPr id="1008" name="Google Shape;1008;p34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009" name="Google Shape;1009;p34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0" name="Google Shape;1010;p34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1" name="Google Shape;1011;p34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2" name="Google Shape;1012;p34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3" name="Google Shape;1013;p3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4" name="Google Shape;1014;p34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5" name="Google Shape;1015;p34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6" name="Google Shape;1016;p34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7" name="Google Shape;1017;p34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8" name="Google Shape;1018;p3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9" name="Google Shape;1019;p34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0" name="Google Shape;1020;p34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1" name="Google Shape;1021;p34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2" name="Google Shape;1022;p34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3" name="Google Shape;1023;p3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4" name="Google Shape;1024;p34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5" name="Google Shape;1025;p34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6" name="Google Shape;1026;p34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7" name="Google Shape;1027;p34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8" name="Google Shape;1028;p3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29" name="Google Shape;1029;p34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030" name="Google Shape;1030;p3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1" name="Google Shape;1031;p3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2" name="Google Shape;1032;p3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3" name="Google Shape;1033;p3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034" name="Google Shape;1034;p34"/>
          <p:cNvGrpSpPr/>
          <p:nvPr/>
        </p:nvGrpSpPr>
        <p:grpSpPr>
          <a:xfrm>
            <a:off x="-429654" y="2946094"/>
            <a:ext cx="1441458" cy="810420"/>
            <a:chOff x="4147713" y="4380688"/>
            <a:chExt cx="810400" cy="455625"/>
          </a:xfrm>
        </p:grpSpPr>
        <p:grpSp>
          <p:nvGrpSpPr>
            <p:cNvPr id="1035" name="Google Shape;1035;p34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036" name="Google Shape;1036;p34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7" name="Google Shape;1037;p34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8" name="Google Shape;1038;p34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9" name="Google Shape;1039;p34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0" name="Google Shape;1040;p3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1" name="Google Shape;1041;p34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2" name="Google Shape;1042;p34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3" name="Google Shape;1043;p34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4" name="Google Shape;1044;p34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5" name="Google Shape;1045;p3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6" name="Google Shape;1046;p34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7" name="Google Shape;1047;p34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8" name="Google Shape;1048;p34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9" name="Google Shape;1049;p34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0" name="Google Shape;1050;p3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1" name="Google Shape;1051;p34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2" name="Google Shape;1052;p34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3" name="Google Shape;1053;p34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4" name="Google Shape;1054;p34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5" name="Google Shape;1055;p3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56" name="Google Shape;1056;p34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057" name="Google Shape;1057;p3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8" name="Google Shape;1058;p3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9" name="Google Shape;1059;p3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0" name="Google Shape;1060;p3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106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Google Shape;1062;p35"/>
          <p:cNvSpPr/>
          <p:nvPr/>
        </p:nvSpPr>
        <p:spPr>
          <a:xfrm>
            <a:off x="0" y="3942275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3" name="Google Shape;1063;p35"/>
          <p:cNvSpPr/>
          <p:nvPr/>
        </p:nvSpPr>
        <p:spPr>
          <a:xfrm rot="10800000">
            <a:off x="8414738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64" name="Google Shape;1064;p35"/>
          <p:cNvGrpSpPr/>
          <p:nvPr/>
        </p:nvGrpSpPr>
        <p:grpSpPr>
          <a:xfrm>
            <a:off x="258783" y="2867769"/>
            <a:ext cx="1441458" cy="810420"/>
            <a:chOff x="4147713" y="4380688"/>
            <a:chExt cx="810400" cy="455625"/>
          </a:xfrm>
        </p:grpSpPr>
        <p:grpSp>
          <p:nvGrpSpPr>
            <p:cNvPr id="1065" name="Google Shape;1065;p35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066" name="Google Shape;1066;p35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7" name="Google Shape;1067;p35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8" name="Google Shape;1068;p35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9" name="Google Shape;1069;p35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0" name="Google Shape;1070;p3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1" name="Google Shape;1071;p35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2" name="Google Shape;1072;p35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3" name="Google Shape;1073;p35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4" name="Google Shape;1074;p35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5" name="Google Shape;1075;p3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6" name="Google Shape;1076;p35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7" name="Google Shape;1077;p35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8" name="Google Shape;1078;p35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9" name="Google Shape;1079;p35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0" name="Google Shape;1080;p3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1" name="Google Shape;1081;p35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2" name="Google Shape;1082;p35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3" name="Google Shape;1083;p35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4" name="Google Shape;1084;p35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5" name="Google Shape;1085;p3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86" name="Google Shape;1086;p35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087" name="Google Shape;1087;p3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8" name="Google Shape;1088;p3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9" name="Google Shape;1089;p3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0" name="Google Shape;1090;p3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91" name="Google Shape;1091;p35"/>
          <p:cNvSpPr/>
          <p:nvPr/>
        </p:nvSpPr>
        <p:spPr>
          <a:xfrm>
            <a:off x="8513800" y="3942274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2" name="Google Shape;1092;p35"/>
          <p:cNvSpPr/>
          <p:nvPr/>
        </p:nvSpPr>
        <p:spPr>
          <a:xfrm>
            <a:off x="916575" y="193690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3" name="Google Shape;1093;p35"/>
          <p:cNvSpPr/>
          <p:nvPr/>
        </p:nvSpPr>
        <p:spPr>
          <a:xfrm>
            <a:off x="446025" y="520275"/>
            <a:ext cx="84300" cy="84300"/>
          </a:xfrm>
          <a:prstGeom prst="donut">
            <a:avLst>
              <a:gd fmla="val 6614" name="adj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4" name="Google Shape;1094;p35"/>
          <p:cNvSpPr/>
          <p:nvPr/>
        </p:nvSpPr>
        <p:spPr>
          <a:xfrm>
            <a:off x="8679800" y="205920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95" name="Google Shape;1095;p35"/>
          <p:cNvGrpSpPr/>
          <p:nvPr/>
        </p:nvGrpSpPr>
        <p:grpSpPr>
          <a:xfrm rot="-5400000">
            <a:off x="6771621" y="1652169"/>
            <a:ext cx="1441458" cy="810420"/>
            <a:chOff x="4147713" y="4380688"/>
            <a:chExt cx="810400" cy="455625"/>
          </a:xfrm>
        </p:grpSpPr>
        <p:grpSp>
          <p:nvGrpSpPr>
            <p:cNvPr id="1096" name="Google Shape;1096;p35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097" name="Google Shape;1097;p35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8" name="Google Shape;1098;p35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9" name="Google Shape;1099;p35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0" name="Google Shape;1100;p35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1" name="Google Shape;1101;p3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2" name="Google Shape;1102;p35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3" name="Google Shape;1103;p35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4" name="Google Shape;1104;p35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5" name="Google Shape;1105;p35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6" name="Google Shape;1106;p3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7" name="Google Shape;1107;p35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8" name="Google Shape;1108;p35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9" name="Google Shape;1109;p35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0" name="Google Shape;1110;p35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1" name="Google Shape;1111;p3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2" name="Google Shape;1112;p35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3" name="Google Shape;1113;p35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4" name="Google Shape;1114;p35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5" name="Google Shape;1115;p35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6" name="Google Shape;1116;p3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17" name="Google Shape;1117;p35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118" name="Google Shape;1118;p3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9" name="Google Shape;1119;p3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0" name="Google Shape;1120;p3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1" name="Google Shape;1121;p3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22" name="Google Shape;1122;p35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1123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Google Shape;1124;p36"/>
          <p:cNvSpPr/>
          <p:nvPr/>
        </p:nvSpPr>
        <p:spPr>
          <a:xfrm rot="5400000">
            <a:off x="3018750" y="-1770585"/>
            <a:ext cx="3106500" cy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5" name="Google Shape;1125;p36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6" name="Google Shape;1126;p36"/>
          <p:cNvSpPr/>
          <p:nvPr/>
        </p:nvSpPr>
        <p:spPr>
          <a:xfrm>
            <a:off x="1448000" y="458690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7" name="Google Shape;1127;p36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8" name="Google Shape;1128;p36"/>
          <p:cNvSpPr/>
          <p:nvPr/>
        </p:nvSpPr>
        <p:spPr>
          <a:xfrm>
            <a:off x="0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29" name="Google Shape;1129;p36"/>
          <p:cNvGrpSpPr/>
          <p:nvPr/>
        </p:nvGrpSpPr>
        <p:grpSpPr>
          <a:xfrm>
            <a:off x="7543771" y="4608507"/>
            <a:ext cx="1441458" cy="810420"/>
            <a:chOff x="4147713" y="4380688"/>
            <a:chExt cx="810400" cy="455625"/>
          </a:xfrm>
        </p:grpSpPr>
        <p:grpSp>
          <p:nvGrpSpPr>
            <p:cNvPr id="1130" name="Google Shape;1130;p36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131" name="Google Shape;1131;p36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2" name="Google Shape;1132;p36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3" name="Google Shape;1133;p36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4" name="Google Shape;1134;p36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5" name="Google Shape;1135;p36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6" name="Google Shape;1136;p36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7" name="Google Shape;1137;p36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8" name="Google Shape;1138;p36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9" name="Google Shape;1139;p36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0" name="Google Shape;1140;p36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1" name="Google Shape;1141;p36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2" name="Google Shape;1142;p36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3" name="Google Shape;1143;p36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4" name="Google Shape;1144;p36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5" name="Google Shape;1145;p36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6" name="Google Shape;1146;p36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7" name="Google Shape;1147;p36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8" name="Google Shape;1148;p36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9" name="Google Shape;1149;p36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0" name="Google Shape;1150;p36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51" name="Google Shape;1151;p36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152" name="Google Shape;1152;p36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3" name="Google Shape;1153;p36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4" name="Google Shape;1154;p36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5" name="Google Shape;1155;p36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56" name="Google Shape;1156;p36"/>
          <p:cNvSpPr/>
          <p:nvPr/>
        </p:nvSpPr>
        <p:spPr>
          <a:xfrm>
            <a:off x="8505100" y="696025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7" name="Google Shape;1157;p36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"/>
          <p:cNvSpPr txBox="1"/>
          <p:nvPr>
            <p:ph idx="1" type="subTitle"/>
          </p:nvPr>
        </p:nvSpPr>
        <p:spPr>
          <a:xfrm>
            <a:off x="1481450" y="2015838"/>
            <a:ext cx="25263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6" name="Google Shape;146;p5"/>
          <p:cNvSpPr txBox="1"/>
          <p:nvPr>
            <p:ph idx="2" type="subTitle"/>
          </p:nvPr>
        </p:nvSpPr>
        <p:spPr>
          <a:xfrm>
            <a:off x="5136250" y="2015838"/>
            <a:ext cx="25263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7" name="Google Shape;147;p5"/>
          <p:cNvSpPr txBox="1"/>
          <p:nvPr>
            <p:ph idx="3" type="subTitle"/>
          </p:nvPr>
        </p:nvSpPr>
        <p:spPr>
          <a:xfrm>
            <a:off x="1481450" y="2489163"/>
            <a:ext cx="2526300" cy="9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5"/>
          <p:cNvSpPr txBox="1"/>
          <p:nvPr>
            <p:ph idx="4" type="subTitle"/>
          </p:nvPr>
        </p:nvSpPr>
        <p:spPr>
          <a:xfrm>
            <a:off x="5136250" y="2489163"/>
            <a:ext cx="2526300" cy="9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0" name="Google Shape;150;p5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5"/>
          <p:cNvSpPr/>
          <p:nvPr/>
        </p:nvSpPr>
        <p:spPr>
          <a:xfrm>
            <a:off x="8198575" y="689225"/>
            <a:ext cx="84300" cy="84300"/>
          </a:xfrm>
          <a:prstGeom prst="donut">
            <a:avLst>
              <a:gd fmla="val 6614" name="adj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5"/>
          <p:cNvSpPr/>
          <p:nvPr/>
        </p:nvSpPr>
        <p:spPr>
          <a:xfrm>
            <a:off x="254100" y="42162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5"/>
          <p:cNvSpPr/>
          <p:nvPr/>
        </p:nvSpPr>
        <p:spPr>
          <a:xfrm>
            <a:off x="6110862" y="46657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5"/>
          <p:cNvSpPr/>
          <p:nvPr/>
        </p:nvSpPr>
        <p:spPr>
          <a:xfrm>
            <a:off x="8499486" y="3436575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5"/>
          <p:cNvSpPr/>
          <p:nvPr/>
        </p:nvSpPr>
        <p:spPr>
          <a:xfrm>
            <a:off x="8484325" y="403100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58" name="Google Shape;158;p6"/>
          <p:cNvGrpSpPr/>
          <p:nvPr/>
        </p:nvGrpSpPr>
        <p:grpSpPr>
          <a:xfrm>
            <a:off x="52621" y="651794"/>
            <a:ext cx="1441458" cy="810420"/>
            <a:chOff x="4147713" y="4380688"/>
            <a:chExt cx="810400" cy="455625"/>
          </a:xfrm>
        </p:grpSpPr>
        <p:grpSp>
          <p:nvGrpSpPr>
            <p:cNvPr id="159" name="Google Shape;159;p6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60" name="Google Shape;160;p6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6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6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6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" name="Google Shape;164;p6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6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6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6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6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6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" name="Google Shape;170;p6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6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6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6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" name="Google Shape;174;p6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" name="Google Shape;175;p6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6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6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" name="Google Shape;178;p6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" name="Google Shape;179;p6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0" name="Google Shape;180;p6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81" name="Google Shape;181;p6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6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6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" name="Google Shape;184;p6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85" name="Google Shape;185;p6"/>
          <p:cNvSpPr/>
          <p:nvPr/>
        </p:nvSpPr>
        <p:spPr>
          <a:xfrm>
            <a:off x="254100" y="4311125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6"/>
          <p:cNvSpPr/>
          <p:nvPr/>
        </p:nvSpPr>
        <p:spPr>
          <a:xfrm>
            <a:off x="6110862" y="46657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6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6"/>
          <p:cNvSpPr/>
          <p:nvPr/>
        </p:nvSpPr>
        <p:spPr>
          <a:xfrm>
            <a:off x="8198575" y="689225"/>
            <a:ext cx="84300" cy="84300"/>
          </a:xfrm>
          <a:prstGeom prst="donut">
            <a:avLst>
              <a:gd fmla="val 6614" name="adj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1" name="Google Shape;191;p7"/>
          <p:cNvSpPr txBox="1"/>
          <p:nvPr>
            <p:ph idx="1" type="body"/>
          </p:nvPr>
        </p:nvSpPr>
        <p:spPr>
          <a:xfrm>
            <a:off x="2531100" y="1531350"/>
            <a:ext cx="4081800" cy="208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 sz="1400"/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2" name="Google Shape;192;p7"/>
          <p:cNvSpPr/>
          <p:nvPr/>
        </p:nvSpPr>
        <p:spPr>
          <a:xfrm>
            <a:off x="144900" y="62293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7"/>
          <p:cNvSpPr/>
          <p:nvPr/>
        </p:nvSpPr>
        <p:spPr>
          <a:xfrm rot="5400000">
            <a:off x="227238" y="417915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7"/>
          <p:cNvSpPr/>
          <p:nvPr/>
        </p:nvSpPr>
        <p:spPr>
          <a:xfrm>
            <a:off x="7424037" y="59535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7"/>
          <p:cNvSpPr/>
          <p:nvPr/>
        </p:nvSpPr>
        <p:spPr>
          <a:xfrm>
            <a:off x="7816663" y="4680613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7"/>
          <p:cNvSpPr/>
          <p:nvPr/>
        </p:nvSpPr>
        <p:spPr>
          <a:xfrm>
            <a:off x="454075" y="3719763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7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8"/>
          <p:cNvSpPr txBox="1"/>
          <p:nvPr>
            <p:ph type="title"/>
          </p:nvPr>
        </p:nvSpPr>
        <p:spPr>
          <a:xfrm>
            <a:off x="1388100" y="1307100"/>
            <a:ext cx="63678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75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200" name="Google Shape;200;p8"/>
          <p:cNvSpPr/>
          <p:nvPr/>
        </p:nvSpPr>
        <p:spPr>
          <a:xfrm>
            <a:off x="7725863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8"/>
          <p:cNvSpPr/>
          <p:nvPr/>
        </p:nvSpPr>
        <p:spPr>
          <a:xfrm rot="10800000">
            <a:off x="292513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8"/>
          <p:cNvSpPr/>
          <p:nvPr/>
        </p:nvSpPr>
        <p:spPr>
          <a:xfrm>
            <a:off x="557575" y="17495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8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9"/>
          <p:cNvSpPr txBox="1"/>
          <p:nvPr>
            <p:ph idx="1" type="subTitle"/>
          </p:nvPr>
        </p:nvSpPr>
        <p:spPr>
          <a:xfrm>
            <a:off x="1411188" y="1521950"/>
            <a:ext cx="2907600" cy="27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6" name="Google Shape;206;p9"/>
          <p:cNvSpPr txBox="1"/>
          <p:nvPr>
            <p:ph idx="2" type="subTitle"/>
          </p:nvPr>
        </p:nvSpPr>
        <p:spPr>
          <a:xfrm>
            <a:off x="4636838" y="1521950"/>
            <a:ext cx="2907600" cy="27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08" name="Google Shape;208;p9"/>
          <p:cNvSpPr/>
          <p:nvPr/>
        </p:nvSpPr>
        <p:spPr>
          <a:xfrm rot="10800000">
            <a:off x="8423988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9"/>
          <p:cNvSpPr/>
          <p:nvPr/>
        </p:nvSpPr>
        <p:spPr>
          <a:xfrm>
            <a:off x="8587812" y="1596125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9"/>
          <p:cNvSpPr/>
          <p:nvPr/>
        </p:nvSpPr>
        <p:spPr>
          <a:xfrm>
            <a:off x="342912" y="351398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9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9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9"/>
          <p:cNvSpPr/>
          <p:nvPr/>
        </p:nvSpPr>
        <p:spPr>
          <a:xfrm>
            <a:off x="426350" y="431975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9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"/>
          <p:cNvSpPr txBox="1"/>
          <p:nvPr>
            <p:ph type="title"/>
          </p:nvPr>
        </p:nvSpPr>
        <p:spPr>
          <a:xfrm>
            <a:off x="720000" y="3854325"/>
            <a:ext cx="7704000" cy="7542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17" name="Google Shape;217;p10"/>
          <p:cNvSpPr/>
          <p:nvPr/>
        </p:nvSpPr>
        <p:spPr>
          <a:xfrm rot="10800000">
            <a:off x="8423988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0"/>
          <p:cNvSpPr/>
          <p:nvPr/>
        </p:nvSpPr>
        <p:spPr>
          <a:xfrm>
            <a:off x="8587812" y="1596125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0"/>
          <p:cNvSpPr/>
          <p:nvPr/>
        </p:nvSpPr>
        <p:spPr>
          <a:xfrm>
            <a:off x="342912" y="351398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0"/>
          <p:cNvSpPr/>
          <p:nvPr/>
        </p:nvSpPr>
        <p:spPr>
          <a:xfrm>
            <a:off x="187575" y="16704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0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0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36" Type="http://schemas.openxmlformats.org/officeDocument/2006/relationships/theme" Target="../theme/theme2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nton"/>
              <a:buNone/>
              <a:defRPr sz="3500">
                <a:solidFill>
                  <a:schemeClr val="lt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Bebas Neue"/>
              <a:buNone/>
              <a:defRPr sz="35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Bebas Neue"/>
              <a:buNone/>
              <a:defRPr sz="35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Bebas Neue"/>
              <a:buNone/>
              <a:defRPr sz="35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Bebas Neue"/>
              <a:buNone/>
              <a:defRPr sz="35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Bebas Neue"/>
              <a:buNone/>
              <a:defRPr sz="35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Bebas Neue"/>
              <a:buNone/>
              <a:defRPr sz="35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Bebas Neue"/>
              <a:buNone/>
              <a:defRPr sz="35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Bebas Neue"/>
              <a:buNone/>
              <a:defRPr sz="35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naheim"/>
              <a:buChar char="■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5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5.png"/><Relationship Id="rId5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Relationship Id="rId4" Type="http://schemas.openxmlformats.org/officeDocument/2006/relationships/image" Target="../media/image2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png"/><Relationship Id="rId4" Type="http://schemas.openxmlformats.org/officeDocument/2006/relationships/image" Target="../media/image20.png"/><Relationship Id="rId5" Type="http://schemas.openxmlformats.org/officeDocument/2006/relationships/image" Target="../media/image1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jpg"/><Relationship Id="rId4" Type="http://schemas.openxmlformats.org/officeDocument/2006/relationships/image" Target="../media/image3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27.png"/><Relationship Id="rId5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1" name="Shape 1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" name="Google Shape;1162;p37"/>
          <p:cNvSpPr/>
          <p:nvPr/>
        </p:nvSpPr>
        <p:spPr>
          <a:xfrm>
            <a:off x="1212225" y="271800"/>
            <a:ext cx="6071100" cy="4872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3" name="Google Shape;1163;p37"/>
          <p:cNvSpPr/>
          <p:nvPr/>
        </p:nvSpPr>
        <p:spPr>
          <a:xfrm>
            <a:off x="611325" y="199287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4" name="Google Shape;1164;p37"/>
          <p:cNvSpPr txBox="1"/>
          <p:nvPr>
            <p:ph type="ctrTitle"/>
          </p:nvPr>
        </p:nvSpPr>
        <p:spPr>
          <a:xfrm>
            <a:off x="1482444" y="1034350"/>
            <a:ext cx="4775100" cy="228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400"/>
              <a:t>Maktabi</a:t>
            </a:r>
            <a:endParaRPr sz="9400"/>
          </a:p>
          <a:p>
            <a:pPr indent="0" lvl="0" marL="0" rtl="0" algn="ctr">
              <a:spcBef>
                <a:spcPts val="200"/>
              </a:spcBef>
              <a:spcAft>
                <a:spcPts val="200"/>
              </a:spcAft>
              <a:buNone/>
            </a:pPr>
            <a:r>
              <a:t/>
            </a:r>
            <a:endParaRPr sz="6000"/>
          </a:p>
        </p:txBody>
      </p:sp>
      <p:sp>
        <p:nvSpPr>
          <p:cNvPr id="1165" name="Google Shape;1165;p37"/>
          <p:cNvSpPr/>
          <p:nvPr/>
        </p:nvSpPr>
        <p:spPr>
          <a:xfrm>
            <a:off x="6381850" y="871554"/>
            <a:ext cx="468600" cy="4686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6" name="Google Shape;1166;p37"/>
          <p:cNvSpPr/>
          <p:nvPr/>
        </p:nvSpPr>
        <p:spPr>
          <a:xfrm>
            <a:off x="7541400" y="1286100"/>
            <a:ext cx="84300" cy="84300"/>
          </a:xfrm>
          <a:prstGeom prst="donut">
            <a:avLst>
              <a:gd fmla="val 6614" name="adj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67" name="Google Shape;1167;p37"/>
          <p:cNvGrpSpPr/>
          <p:nvPr/>
        </p:nvGrpSpPr>
        <p:grpSpPr>
          <a:xfrm>
            <a:off x="4038046" y="4355894"/>
            <a:ext cx="1441458" cy="810420"/>
            <a:chOff x="4147713" y="4380688"/>
            <a:chExt cx="810400" cy="455625"/>
          </a:xfrm>
        </p:grpSpPr>
        <p:grpSp>
          <p:nvGrpSpPr>
            <p:cNvPr id="1168" name="Google Shape;1168;p37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169" name="Google Shape;1169;p37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0" name="Google Shape;1170;p37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1" name="Google Shape;1171;p37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2" name="Google Shape;1172;p37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3" name="Google Shape;1173;p3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4" name="Google Shape;1174;p37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5" name="Google Shape;1175;p37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6" name="Google Shape;1176;p37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7" name="Google Shape;1177;p37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8" name="Google Shape;1178;p3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9" name="Google Shape;1179;p37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0" name="Google Shape;1180;p37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1" name="Google Shape;1181;p37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2" name="Google Shape;1182;p37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3" name="Google Shape;1183;p3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4" name="Google Shape;1184;p37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5" name="Google Shape;1185;p37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6" name="Google Shape;1186;p37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7" name="Google Shape;1187;p37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8" name="Google Shape;1188;p3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9" name="Google Shape;1189;p37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190" name="Google Shape;1190;p3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1" name="Google Shape;1191;p3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2" name="Google Shape;1192;p3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3" name="Google Shape;1193;p3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94" name="Google Shape;1194;p37"/>
          <p:cNvSpPr/>
          <p:nvPr/>
        </p:nvSpPr>
        <p:spPr>
          <a:xfrm rot="5400000">
            <a:off x="5323650" y="239150"/>
            <a:ext cx="656100" cy="699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5" name="Google Shape;1195;p37"/>
          <p:cNvSpPr txBox="1"/>
          <p:nvPr>
            <p:ph idx="1" type="subTitle"/>
          </p:nvPr>
        </p:nvSpPr>
        <p:spPr>
          <a:xfrm>
            <a:off x="3417850" y="3528050"/>
            <a:ext cx="5142900" cy="40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Done by: Rami Abuseir &amp; Khaled Abulibdeh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Supervised by: Dr Ashraf Armoush &amp; Dr Mona Dmaidi</a:t>
            </a:r>
            <a:endParaRPr b="1"/>
          </a:p>
        </p:txBody>
      </p:sp>
      <p:sp>
        <p:nvSpPr>
          <p:cNvPr id="1196" name="Google Shape;1196;p37"/>
          <p:cNvSpPr/>
          <p:nvPr/>
        </p:nvSpPr>
        <p:spPr>
          <a:xfrm>
            <a:off x="1577650" y="3406551"/>
            <a:ext cx="1840200" cy="652500"/>
          </a:xfrm>
          <a:prstGeom prst="roundRect">
            <a:avLst>
              <a:gd fmla="val 45307" name="adj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7887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200"/>
              </a:spcAft>
              <a:buNone/>
            </a:pPr>
            <a:r>
              <a:rPr lang="en" sz="20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SW Project</a:t>
            </a:r>
            <a:endParaRPr sz="2000">
              <a:solidFill>
                <a:schemeClr val="dk2"/>
              </a:solidFill>
              <a:latin typeface="Anton"/>
              <a:ea typeface="Anton"/>
              <a:cs typeface="Anton"/>
              <a:sym typeface="Anto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1" name="Shape 1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2" name="Google Shape;1632;p46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Back-End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633" name="Google Shape;1633;p46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1634" name="Google Shape;1634;p46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635" name="Google Shape;1635;p46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6" name="Google Shape;1636;p46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7" name="Google Shape;1637;p46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8" name="Google Shape;1638;p46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9" name="Google Shape;1639;p46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0" name="Google Shape;1640;p46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1" name="Google Shape;1641;p46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2" name="Google Shape;1642;p46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3" name="Google Shape;1643;p46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4" name="Google Shape;1644;p46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5" name="Google Shape;1645;p46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6" name="Google Shape;1646;p46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7" name="Google Shape;1647;p46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8" name="Google Shape;1648;p46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9" name="Google Shape;1649;p46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0" name="Google Shape;1650;p46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1" name="Google Shape;1651;p46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2" name="Google Shape;1652;p46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3" name="Google Shape;1653;p46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4" name="Google Shape;1654;p46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55" name="Google Shape;1655;p46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656" name="Google Shape;1656;p46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7" name="Google Shape;1657;p46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8" name="Google Shape;1658;p46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9" name="Google Shape;1659;p46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660" name="Google Shape;1660;p46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61" name="Google Shape;1661;p46"/>
          <p:cNvPicPr preferRelativeResize="0"/>
          <p:nvPr/>
        </p:nvPicPr>
        <p:blipFill rotWithShape="1">
          <a:blip r:embed="rId3">
            <a:alphaModFix/>
          </a:blip>
          <a:srcRect b="0" l="7447" r="7438" t="0"/>
          <a:stretch/>
        </p:blipFill>
        <p:spPr>
          <a:xfrm>
            <a:off x="893025" y="485700"/>
            <a:ext cx="1997299" cy="234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2" name="Google Shape;1662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19350" y="485700"/>
            <a:ext cx="2346651" cy="234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3" name="Google Shape;1663;p46"/>
          <p:cNvPicPr preferRelativeResize="0"/>
          <p:nvPr/>
        </p:nvPicPr>
        <p:blipFill rotWithShape="1">
          <a:blip r:embed="rId5">
            <a:alphaModFix/>
          </a:blip>
          <a:srcRect b="0" l="6604" r="6612" t="0"/>
          <a:stretch/>
        </p:blipFill>
        <p:spPr>
          <a:xfrm>
            <a:off x="5495025" y="485700"/>
            <a:ext cx="2715412" cy="2346651"/>
          </a:xfrm>
          <a:prstGeom prst="rect">
            <a:avLst/>
          </a:prstGeom>
          <a:noFill/>
          <a:ln>
            <a:noFill/>
          </a:ln>
        </p:spPr>
      </p:pic>
      <p:sp>
        <p:nvSpPr>
          <p:cNvPr id="1664" name="Google Shape;1664;p46"/>
          <p:cNvSpPr txBox="1"/>
          <p:nvPr/>
        </p:nvSpPr>
        <p:spPr>
          <a:xfrm>
            <a:off x="893025" y="3266150"/>
            <a:ext cx="19974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rPr>
              <a:t>Node JS</a:t>
            </a:r>
            <a:endParaRPr sz="2400">
              <a:solidFill>
                <a:schemeClr val="lt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665" name="Google Shape;1665;p46"/>
          <p:cNvSpPr txBox="1"/>
          <p:nvPr/>
        </p:nvSpPr>
        <p:spPr>
          <a:xfrm>
            <a:off x="5846025" y="3266150"/>
            <a:ext cx="19974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rPr>
              <a:t>Mongoose</a:t>
            </a:r>
            <a:endParaRPr sz="2400">
              <a:solidFill>
                <a:schemeClr val="lt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666" name="Google Shape;1666;p46"/>
          <p:cNvSpPr txBox="1"/>
          <p:nvPr/>
        </p:nvSpPr>
        <p:spPr>
          <a:xfrm>
            <a:off x="3179025" y="3266150"/>
            <a:ext cx="19974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rPr>
              <a:t>MongoDB</a:t>
            </a:r>
            <a:endParaRPr sz="2400">
              <a:solidFill>
                <a:schemeClr val="lt2"/>
              </a:solidFill>
              <a:latin typeface="Anton"/>
              <a:ea typeface="Anton"/>
              <a:cs typeface="Anton"/>
              <a:sym typeface="Anto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0" name="Shape 1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Google Shape;1671;p47"/>
          <p:cNvSpPr/>
          <p:nvPr/>
        </p:nvSpPr>
        <p:spPr>
          <a:xfrm rot="5400000">
            <a:off x="3018750" y="-1770585"/>
            <a:ext cx="3106500" cy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2" name="Google Shape;1672;p47"/>
          <p:cNvSpPr/>
          <p:nvPr/>
        </p:nvSpPr>
        <p:spPr>
          <a:xfrm>
            <a:off x="7725863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73" name="Google Shape;1673;p47"/>
          <p:cNvGrpSpPr/>
          <p:nvPr/>
        </p:nvGrpSpPr>
        <p:grpSpPr>
          <a:xfrm rot="5400000">
            <a:off x="7174008" y="503467"/>
            <a:ext cx="1441458" cy="810420"/>
            <a:chOff x="4147713" y="4380688"/>
            <a:chExt cx="810400" cy="455625"/>
          </a:xfrm>
        </p:grpSpPr>
        <p:grpSp>
          <p:nvGrpSpPr>
            <p:cNvPr id="1674" name="Google Shape;1674;p47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675" name="Google Shape;1675;p47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6" name="Google Shape;1676;p47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7" name="Google Shape;1677;p47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8" name="Google Shape;1678;p47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9" name="Google Shape;1679;p4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0" name="Google Shape;1680;p47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1" name="Google Shape;1681;p47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2" name="Google Shape;1682;p47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3" name="Google Shape;1683;p47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4" name="Google Shape;1684;p4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5" name="Google Shape;1685;p47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6" name="Google Shape;1686;p47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7" name="Google Shape;1687;p47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8" name="Google Shape;1688;p47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9" name="Google Shape;1689;p4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0" name="Google Shape;1690;p47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1" name="Google Shape;1691;p47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2" name="Google Shape;1692;p47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3" name="Google Shape;1693;p47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4" name="Google Shape;1694;p4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5" name="Google Shape;1695;p47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696" name="Google Shape;1696;p4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7" name="Google Shape;1697;p4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8" name="Google Shape;1698;p4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9" name="Google Shape;1699;p4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700" name="Google Shape;1700;p47"/>
          <p:cNvSpPr/>
          <p:nvPr/>
        </p:nvSpPr>
        <p:spPr>
          <a:xfrm>
            <a:off x="557575" y="17495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1" name="Google Shape;1701;p47"/>
          <p:cNvSpPr/>
          <p:nvPr/>
        </p:nvSpPr>
        <p:spPr>
          <a:xfrm>
            <a:off x="5121750" y="3952101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02" name="Google Shape;1702;p47"/>
          <p:cNvGrpSpPr/>
          <p:nvPr/>
        </p:nvGrpSpPr>
        <p:grpSpPr>
          <a:xfrm>
            <a:off x="52621" y="3770513"/>
            <a:ext cx="1441458" cy="810420"/>
            <a:chOff x="4147713" y="4380688"/>
            <a:chExt cx="810400" cy="455625"/>
          </a:xfrm>
        </p:grpSpPr>
        <p:grpSp>
          <p:nvGrpSpPr>
            <p:cNvPr id="1703" name="Google Shape;1703;p47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704" name="Google Shape;1704;p47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5" name="Google Shape;1705;p47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6" name="Google Shape;1706;p47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7" name="Google Shape;1707;p47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8" name="Google Shape;1708;p4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9" name="Google Shape;1709;p47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0" name="Google Shape;1710;p47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1" name="Google Shape;1711;p47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2" name="Google Shape;1712;p47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3" name="Google Shape;1713;p4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4" name="Google Shape;1714;p47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5" name="Google Shape;1715;p47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6" name="Google Shape;1716;p47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7" name="Google Shape;1717;p47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8" name="Google Shape;1718;p4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9" name="Google Shape;1719;p47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0" name="Google Shape;1720;p47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1" name="Google Shape;1721;p47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2" name="Google Shape;1722;p47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3" name="Google Shape;1723;p4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24" name="Google Shape;1724;p47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725" name="Google Shape;1725;p4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6" name="Google Shape;1726;p4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7" name="Google Shape;1727;p4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8" name="Google Shape;1728;p4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729" name="Google Shape;1729;p47"/>
          <p:cNvSpPr/>
          <p:nvPr/>
        </p:nvSpPr>
        <p:spPr>
          <a:xfrm>
            <a:off x="2912875" y="2912913"/>
            <a:ext cx="7373400" cy="6561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0" lIns="91425" spcFirstLastPara="1" rIns="7887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20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730" name="Google Shape;1730;p47"/>
          <p:cNvSpPr/>
          <p:nvPr/>
        </p:nvSpPr>
        <p:spPr>
          <a:xfrm>
            <a:off x="1234975" y="1851650"/>
            <a:ext cx="1486500" cy="1486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1" name="Google Shape;1731;p47"/>
          <p:cNvSpPr txBox="1"/>
          <p:nvPr>
            <p:ph type="title"/>
          </p:nvPr>
        </p:nvSpPr>
        <p:spPr>
          <a:xfrm>
            <a:off x="3120900" y="2060950"/>
            <a:ext cx="4579200" cy="95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 Pages &amp; Application</a:t>
            </a:r>
            <a:endParaRPr/>
          </a:p>
        </p:txBody>
      </p:sp>
      <p:sp>
        <p:nvSpPr>
          <p:cNvPr id="1732" name="Google Shape;1732;p47"/>
          <p:cNvSpPr txBox="1"/>
          <p:nvPr>
            <p:ph idx="2" type="title"/>
          </p:nvPr>
        </p:nvSpPr>
        <p:spPr>
          <a:xfrm>
            <a:off x="1422004" y="2220486"/>
            <a:ext cx="1112400" cy="748800"/>
          </a:xfrm>
          <a:prstGeom prst="rect">
            <a:avLst/>
          </a:prstGeom>
        </p:spPr>
        <p:txBody>
          <a:bodyPr anchorCtr="0" anchor="ctr" bIns="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6" name="Shape 1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7" name="Google Shape;1737;p48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1738" name="Google Shape;1738;p48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739" name="Google Shape;1739;p48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0" name="Google Shape;1740;p48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1" name="Google Shape;1741;p48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2" name="Google Shape;1742;p48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3" name="Google Shape;1743;p48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4" name="Google Shape;1744;p48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5" name="Google Shape;1745;p48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6" name="Google Shape;1746;p48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7" name="Google Shape;1747;p48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8" name="Google Shape;1748;p48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9" name="Google Shape;1749;p48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0" name="Google Shape;1750;p48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1" name="Google Shape;1751;p48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2" name="Google Shape;1752;p48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3" name="Google Shape;1753;p48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4" name="Google Shape;1754;p48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5" name="Google Shape;1755;p48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6" name="Google Shape;1756;p48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7" name="Google Shape;1757;p48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8" name="Google Shape;1758;p48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59" name="Google Shape;1759;p48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760" name="Google Shape;1760;p48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1" name="Google Shape;1761;p48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2" name="Google Shape;1762;p48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3" name="Google Shape;1763;p48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764" name="Google Shape;1764;p48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65" name="Google Shape;1765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9676" y="259650"/>
            <a:ext cx="3601973" cy="2026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6" name="Google Shape;1766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9675" y="2364450"/>
            <a:ext cx="3601973" cy="2026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7" name="Google Shape;1767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8050" y="1032025"/>
            <a:ext cx="4616726" cy="2596901"/>
          </a:xfrm>
          <a:prstGeom prst="rect">
            <a:avLst/>
          </a:prstGeom>
          <a:noFill/>
          <a:ln>
            <a:noFill/>
          </a:ln>
        </p:spPr>
      </p:pic>
      <p:sp>
        <p:nvSpPr>
          <p:cNvPr id="1768" name="Google Shape;1768;p48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 Pages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2" name="Shape 1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3" name="Google Shape;1773;p49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Maktabi Admin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774" name="Google Shape;1774;p49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1775" name="Google Shape;1775;p49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776" name="Google Shape;1776;p49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7" name="Google Shape;1777;p49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8" name="Google Shape;1778;p49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9" name="Google Shape;1779;p49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0" name="Google Shape;1780;p4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1" name="Google Shape;1781;p49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2" name="Google Shape;1782;p49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3" name="Google Shape;1783;p49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4" name="Google Shape;1784;p49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5" name="Google Shape;1785;p4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6" name="Google Shape;1786;p49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7" name="Google Shape;1787;p49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8" name="Google Shape;1788;p49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9" name="Google Shape;1789;p49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0" name="Google Shape;1790;p4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1" name="Google Shape;1791;p49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2" name="Google Shape;1792;p49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3" name="Google Shape;1793;p49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4" name="Google Shape;1794;p49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5" name="Google Shape;1795;p4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96" name="Google Shape;1796;p49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797" name="Google Shape;1797;p4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8" name="Google Shape;1798;p4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9" name="Google Shape;1799;p4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0" name="Google Shape;1800;p4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801" name="Google Shape;1801;p49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02" name="Google Shape;1802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50" y="514650"/>
            <a:ext cx="4262448" cy="239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3" name="Google Shape;1803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92950" y="1680675"/>
            <a:ext cx="4568798" cy="2569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7" name="Shape 1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8" name="Google Shape;1808;p50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Maktabi Admin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809" name="Google Shape;1809;p50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1810" name="Google Shape;1810;p50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811" name="Google Shape;1811;p50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2" name="Google Shape;1812;p50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3" name="Google Shape;1813;p50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4" name="Google Shape;1814;p50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5" name="Google Shape;1815;p5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6" name="Google Shape;1816;p50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7" name="Google Shape;1817;p50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8" name="Google Shape;1818;p50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9" name="Google Shape;1819;p50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0" name="Google Shape;1820;p5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1" name="Google Shape;1821;p50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2" name="Google Shape;1822;p50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3" name="Google Shape;1823;p50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4" name="Google Shape;1824;p50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5" name="Google Shape;1825;p5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6" name="Google Shape;1826;p50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7" name="Google Shape;1827;p50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8" name="Google Shape;1828;p50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9" name="Google Shape;1829;p50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0" name="Google Shape;1830;p5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31" name="Google Shape;1831;p50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832" name="Google Shape;1832;p5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3" name="Google Shape;1833;p5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4" name="Google Shape;1834;p5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5" name="Google Shape;1835;p5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836" name="Google Shape;1836;p50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37" name="Google Shape;183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50" y="514650"/>
            <a:ext cx="4306277" cy="24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8" name="Google Shape;1838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4426" y="1713100"/>
            <a:ext cx="4619410" cy="2598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2" name="Shape 1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" name="Google Shape;1843;p51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Workspace Admin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844" name="Google Shape;1844;p51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1845" name="Google Shape;1845;p51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846" name="Google Shape;1846;p51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7" name="Google Shape;1847;p51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8" name="Google Shape;1848;p51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9" name="Google Shape;1849;p51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0" name="Google Shape;1850;p5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1" name="Google Shape;1851;p51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2" name="Google Shape;1852;p51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3" name="Google Shape;1853;p51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4" name="Google Shape;1854;p51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5" name="Google Shape;1855;p5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6" name="Google Shape;1856;p51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7" name="Google Shape;1857;p51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8" name="Google Shape;1858;p51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9" name="Google Shape;1859;p51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0" name="Google Shape;1860;p5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1" name="Google Shape;1861;p51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2" name="Google Shape;1862;p51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3" name="Google Shape;1863;p51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4" name="Google Shape;1864;p51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5" name="Google Shape;1865;p5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66" name="Google Shape;1866;p51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867" name="Google Shape;1867;p5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8" name="Google Shape;1868;p5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9" name="Google Shape;1869;p5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0" name="Google Shape;1870;p5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871" name="Google Shape;1871;p51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72" name="Google Shape;1872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4775" y="264275"/>
            <a:ext cx="7195099" cy="4047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6" name="Shape 1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7" name="Google Shape;1877;p52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Workspace Admin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878" name="Google Shape;1878;p52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1879" name="Google Shape;1879;p52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880" name="Google Shape;1880;p52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1" name="Google Shape;1881;p52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2" name="Google Shape;1882;p52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3" name="Google Shape;1883;p52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4" name="Google Shape;1884;p5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5" name="Google Shape;1885;p52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6" name="Google Shape;1886;p52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7" name="Google Shape;1887;p52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8" name="Google Shape;1888;p52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9" name="Google Shape;1889;p5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0" name="Google Shape;1890;p52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1" name="Google Shape;1891;p52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2" name="Google Shape;1892;p52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3" name="Google Shape;1893;p52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4" name="Google Shape;1894;p5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5" name="Google Shape;1895;p52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6" name="Google Shape;1896;p52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7" name="Google Shape;1897;p52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8" name="Google Shape;1898;p52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9" name="Google Shape;1899;p5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00" name="Google Shape;1900;p52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901" name="Google Shape;1901;p5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2" name="Google Shape;1902;p5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3" name="Google Shape;1903;p5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4" name="Google Shape;1904;p5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905" name="Google Shape;1905;p52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06" name="Google Shape;1906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9700" y="281425"/>
            <a:ext cx="7164610" cy="4030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0" name="Shape 1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1" name="Google Shape;1911;p53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Workspace Admin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912" name="Google Shape;1912;p53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1913" name="Google Shape;1913;p53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914" name="Google Shape;1914;p53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5" name="Google Shape;1915;p53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6" name="Google Shape;1916;p53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7" name="Google Shape;1917;p53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8" name="Google Shape;1918;p53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9" name="Google Shape;1919;p53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0" name="Google Shape;1920;p53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1" name="Google Shape;1921;p53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2" name="Google Shape;1922;p53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3" name="Google Shape;1923;p53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4" name="Google Shape;1924;p53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5" name="Google Shape;1925;p53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6" name="Google Shape;1926;p53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7" name="Google Shape;1927;p53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8" name="Google Shape;1928;p53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9" name="Google Shape;1929;p53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0" name="Google Shape;1930;p53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1" name="Google Shape;1931;p53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2" name="Google Shape;1932;p53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3" name="Google Shape;1933;p53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34" name="Google Shape;1934;p53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935" name="Google Shape;1935;p53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6" name="Google Shape;1936;p53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7" name="Google Shape;1937;p53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8" name="Google Shape;1938;p53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939" name="Google Shape;1939;p53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40" name="Google Shape;1940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3500" y="266225"/>
            <a:ext cx="7191658" cy="4045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4" name="Shape 1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" name="Google Shape;1945;p54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Workspace Admin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946" name="Google Shape;1946;p54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1947" name="Google Shape;1947;p54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948" name="Google Shape;1948;p54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9" name="Google Shape;1949;p54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0" name="Google Shape;1950;p54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1" name="Google Shape;1951;p54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2" name="Google Shape;1952;p5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3" name="Google Shape;1953;p54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4" name="Google Shape;1954;p54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5" name="Google Shape;1955;p54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6" name="Google Shape;1956;p54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7" name="Google Shape;1957;p5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8" name="Google Shape;1958;p54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9" name="Google Shape;1959;p54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0" name="Google Shape;1960;p54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1" name="Google Shape;1961;p54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2" name="Google Shape;1962;p5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3" name="Google Shape;1963;p54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4" name="Google Shape;1964;p54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5" name="Google Shape;1965;p54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6" name="Google Shape;1966;p54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7" name="Google Shape;1967;p5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68" name="Google Shape;1968;p54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969" name="Google Shape;1969;p5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0" name="Google Shape;1970;p5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1" name="Google Shape;1971;p5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2" name="Google Shape;1972;p5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973" name="Google Shape;1973;p54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74" name="Google Shape;1974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5350" y="272750"/>
            <a:ext cx="7180051" cy="4038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8" name="Shape 1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9" name="Google Shape;1979;p55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Account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980" name="Google Shape;1980;p55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1981" name="Google Shape;1981;p55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982" name="Google Shape;1982;p55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3" name="Google Shape;1983;p55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4" name="Google Shape;1984;p55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5" name="Google Shape;1985;p55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6" name="Google Shape;1986;p5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7" name="Google Shape;1987;p55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8" name="Google Shape;1988;p55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9" name="Google Shape;1989;p55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0" name="Google Shape;1990;p55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1" name="Google Shape;1991;p5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2" name="Google Shape;1992;p55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3" name="Google Shape;1993;p55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4" name="Google Shape;1994;p55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5" name="Google Shape;1995;p55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6" name="Google Shape;1996;p5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7" name="Google Shape;1997;p55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8" name="Google Shape;1998;p55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9" name="Google Shape;1999;p55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0" name="Google Shape;2000;p55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1" name="Google Shape;2001;p5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02" name="Google Shape;2002;p55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2003" name="Google Shape;2003;p5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4" name="Google Shape;2004;p5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5" name="Google Shape;2005;p5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6" name="Google Shape;2006;p5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007" name="Google Shape;2007;p55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08" name="Google Shape;200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225" y="621475"/>
            <a:ext cx="6390725" cy="359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9" name="Google Shape;2009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5850" y="317375"/>
            <a:ext cx="1987026" cy="4195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0" name="Shape 1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Google Shape;1201;p38"/>
          <p:cNvSpPr/>
          <p:nvPr/>
        </p:nvSpPr>
        <p:spPr>
          <a:xfrm rot="5400000">
            <a:off x="4076850" y="-2423150"/>
            <a:ext cx="990300" cy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2" name="Google Shape;1202;p38"/>
          <p:cNvSpPr/>
          <p:nvPr/>
        </p:nvSpPr>
        <p:spPr>
          <a:xfrm rot="5400000">
            <a:off x="4076850" y="-1093599"/>
            <a:ext cx="990300" cy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03" name="Google Shape;1203;p38"/>
          <p:cNvGrpSpPr/>
          <p:nvPr/>
        </p:nvGrpSpPr>
        <p:grpSpPr>
          <a:xfrm rot="-5400000">
            <a:off x="7860571" y="2413306"/>
            <a:ext cx="1441458" cy="810420"/>
            <a:chOff x="4147713" y="4380688"/>
            <a:chExt cx="810400" cy="455625"/>
          </a:xfrm>
        </p:grpSpPr>
        <p:grpSp>
          <p:nvGrpSpPr>
            <p:cNvPr id="1204" name="Google Shape;1204;p38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205" name="Google Shape;1205;p38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6" name="Google Shape;1206;p38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7" name="Google Shape;1207;p38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8" name="Google Shape;1208;p38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9" name="Google Shape;1209;p38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0" name="Google Shape;1210;p38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1" name="Google Shape;1211;p38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2" name="Google Shape;1212;p38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3" name="Google Shape;1213;p38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4" name="Google Shape;1214;p38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5" name="Google Shape;1215;p38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6" name="Google Shape;1216;p38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7" name="Google Shape;1217;p38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8" name="Google Shape;1218;p38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9" name="Google Shape;1219;p38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0" name="Google Shape;1220;p38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1" name="Google Shape;1221;p38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2" name="Google Shape;1222;p38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3" name="Google Shape;1223;p38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4" name="Google Shape;1224;p38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5" name="Google Shape;1225;p38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226" name="Google Shape;1226;p38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7" name="Google Shape;1227;p38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8" name="Google Shape;1228;p38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9" name="Google Shape;1229;p38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30" name="Google Shape;1230;p38"/>
          <p:cNvSpPr/>
          <p:nvPr/>
        </p:nvSpPr>
        <p:spPr>
          <a:xfrm>
            <a:off x="7340025" y="51135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1" name="Google Shape;1231;p38"/>
          <p:cNvSpPr/>
          <p:nvPr/>
        </p:nvSpPr>
        <p:spPr>
          <a:xfrm>
            <a:off x="4993900" y="3106087"/>
            <a:ext cx="735900" cy="735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2" name="Google Shape;1232;p38"/>
          <p:cNvSpPr/>
          <p:nvPr/>
        </p:nvSpPr>
        <p:spPr>
          <a:xfrm>
            <a:off x="809425" y="3106087"/>
            <a:ext cx="735900" cy="735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3" name="Google Shape;1233;p38"/>
          <p:cNvSpPr/>
          <p:nvPr/>
        </p:nvSpPr>
        <p:spPr>
          <a:xfrm>
            <a:off x="2936500" y="1783700"/>
            <a:ext cx="735900" cy="735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4" name="Google Shape;1234;p38"/>
          <p:cNvSpPr/>
          <p:nvPr/>
        </p:nvSpPr>
        <p:spPr>
          <a:xfrm>
            <a:off x="199825" y="1783700"/>
            <a:ext cx="735900" cy="735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5" name="Google Shape;1235;p38"/>
          <p:cNvSpPr txBox="1"/>
          <p:nvPr>
            <p:ph type="title"/>
          </p:nvPr>
        </p:nvSpPr>
        <p:spPr>
          <a:xfrm>
            <a:off x="199825" y="1975875"/>
            <a:ext cx="735900" cy="351600"/>
          </a:xfrm>
          <a:prstGeom prst="rect">
            <a:avLst/>
          </a:prstGeom>
        </p:spPr>
        <p:txBody>
          <a:bodyPr anchorCtr="0" anchor="ctr" bIns="4570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236" name="Google Shape;1236;p38"/>
          <p:cNvSpPr txBox="1"/>
          <p:nvPr>
            <p:ph idx="2" type="title"/>
          </p:nvPr>
        </p:nvSpPr>
        <p:spPr>
          <a:xfrm>
            <a:off x="2936500" y="1975875"/>
            <a:ext cx="735900" cy="351600"/>
          </a:xfrm>
          <a:prstGeom prst="rect">
            <a:avLst/>
          </a:prstGeom>
        </p:spPr>
        <p:txBody>
          <a:bodyPr anchorCtr="0" anchor="ctr" bIns="4570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237" name="Google Shape;1237;p38"/>
          <p:cNvSpPr txBox="1"/>
          <p:nvPr>
            <p:ph idx="4" type="title"/>
          </p:nvPr>
        </p:nvSpPr>
        <p:spPr>
          <a:xfrm>
            <a:off x="809425" y="3298237"/>
            <a:ext cx="735900" cy="351600"/>
          </a:xfrm>
          <a:prstGeom prst="rect">
            <a:avLst/>
          </a:prstGeom>
        </p:spPr>
        <p:txBody>
          <a:bodyPr anchorCtr="0" anchor="ctr" bIns="4570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238" name="Google Shape;1238;p38"/>
          <p:cNvSpPr txBox="1"/>
          <p:nvPr>
            <p:ph idx="6" type="title"/>
          </p:nvPr>
        </p:nvSpPr>
        <p:spPr>
          <a:xfrm>
            <a:off x="4993900" y="3298237"/>
            <a:ext cx="735900" cy="351600"/>
          </a:xfrm>
          <a:prstGeom prst="rect">
            <a:avLst/>
          </a:prstGeom>
        </p:spPr>
        <p:txBody>
          <a:bodyPr anchorCtr="0" anchor="ctr" bIns="4570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1239" name="Google Shape;1239;p38"/>
          <p:cNvSpPr txBox="1"/>
          <p:nvPr>
            <p:ph idx="8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nton"/>
                <a:ea typeface="Anton"/>
                <a:cs typeface="Anton"/>
                <a:sym typeface="Anton"/>
              </a:rPr>
              <a:t>TABLE OF CONTENT</a:t>
            </a:r>
            <a:endParaRPr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240" name="Google Shape;1240;p38"/>
          <p:cNvSpPr txBox="1"/>
          <p:nvPr>
            <p:ph idx="9" type="subTitle"/>
          </p:nvPr>
        </p:nvSpPr>
        <p:spPr>
          <a:xfrm>
            <a:off x="935725" y="1994475"/>
            <a:ext cx="20598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nton"/>
                <a:ea typeface="Anton"/>
                <a:cs typeface="Anton"/>
                <a:sym typeface="Anton"/>
              </a:rPr>
              <a:t>Introduction</a:t>
            </a:r>
            <a:endParaRPr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241" name="Google Shape;1241;p38"/>
          <p:cNvSpPr txBox="1"/>
          <p:nvPr>
            <p:ph idx="13" type="subTitle"/>
          </p:nvPr>
        </p:nvSpPr>
        <p:spPr>
          <a:xfrm>
            <a:off x="3675450" y="1994475"/>
            <a:ext cx="20640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nton"/>
                <a:ea typeface="Anton"/>
                <a:cs typeface="Anton"/>
                <a:sym typeface="Anton"/>
              </a:rPr>
              <a:t>Main Features</a:t>
            </a:r>
            <a:endParaRPr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242" name="Google Shape;1242;p38"/>
          <p:cNvSpPr txBox="1"/>
          <p:nvPr>
            <p:ph idx="14" type="subTitle"/>
          </p:nvPr>
        </p:nvSpPr>
        <p:spPr>
          <a:xfrm>
            <a:off x="1549650" y="3106075"/>
            <a:ext cx="3231000" cy="8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nton"/>
                <a:ea typeface="Anton"/>
                <a:cs typeface="Anton"/>
                <a:sym typeface="Anton"/>
              </a:rPr>
              <a:t>Web Pages &amp; Application</a:t>
            </a:r>
            <a:endParaRPr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243" name="Google Shape;1243;p38"/>
          <p:cNvSpPr txBox="1"/>
          <p:nvPr>
            <p:ph idx="15" type="subTitle"/>
          </p:nvPr>
        </p:nvSpPr>
        <p:spPr>
          <a:xfrm>
            <a:off x="5732850" y="3235997"/>
            <a:ext cx="20640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nton"/>
                <a:ea typeface="Anton"/>
                <a:cs typeface="Anton"/>
                <a:sym typeface="Anton"/>
              </a:rPr>
              <a:t>Future Work</a:t>
            </a:r>
            <a:endParaRPr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244" name="Google Shape;1244;p38"/>
          <p:cNvSpPr/>
          <p:nvPr/>
        </p:nvSpPr>
        <p:spPr>
          <a:xfrm rot="5400000">
            <a:off x="4436100" y="-4436100"/>
            <a:ext cx="2718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5" name="Google Shape;1245;p38"/>
          <p:cNvSpPr/>
          <p:nvPr/>
        </p:nvSpPr>
        <p:spPr>
          <a:xfrm>
            <a:off x="5984500" y="1783700"/>
            <a:ext cx="735900" cy="735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6" name="Google Shape;1246;p38"/>
          <p:cNvSpPr txBox="1"/>
          <p:nvPr>
            <p:ph idx="2" type="title"/>
          </p:nvPr>
        </p:nvSpPr>
        <p:spPr>
          <a:xfrm>
            <a:off x="5984500" y="1975875"/>
            <a:ext cx="735900" cy="351600"/>
          </a:xfrm>
          <a:prstGeom prst="rect">
            <a:avLst/>
          </a:prstGeom>
        </p:spPr>
        <p:txBody>
          <a:bodyPr anchorCtr="0" anchor="ctr" bIns="4570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247" name="Google Shape;1247;p38"/>
          <p:cNvSpPr txBox="1"/>
          <p:nvPr>
            <p:ph idx="13" type="subTitle"/>
          </p:nvPr>
        </p:nvSpPr>
        <p:spPr>
          <a:xfrm>
            <a:off x="6723450" y="2146875"/>
            <a:ext cx="20640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nton"/>
                <a:ea typeface="Anton"/>
                <a:cs typeface="Anton"/>
                <a:sym typeface="Anton"/>
              </a:rPr>
              <a:t>Used Technologies</a:t>
            </a:r>
            <a:endParaRPr>
              <a:latin typeface="Anton"/>
              <a:ea typeface="Anton"/>
              <a:cs typeface="Anton"/>
              <a:sym typeface="Anto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3" name="Shape 2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4" name="Google Shape;2014;p56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Account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2015" name="Google Shape;2015;p56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2016" name="Google Shape;2016;p56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2017" name="Google Shape;2017;p56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8" name="Google Shape;2018;p56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9" name="Google Shape;2019;p56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0" name="Google Shape;2020;p56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1" name="Google Shape;2021;p56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2" name="Google Shape;2022;p56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3" name="Google Shape;2023;p56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4" name="Google Shape;2024;p56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5" name="Google Shape;2025;p56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6" name="Google Shape;2026;p56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7" name="Google Shape;2027;p56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8" name="Google Shape;2028;p56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9" name="Google Shape;2029;p56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0" name="Google Shape;2030;p56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1" name="Google Shape;2031;p56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2" name="Google Shape;2032;p56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3" name="Google Shape;2033;p56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4" name="Google Shape;2034;p56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5" name="Google Shape;2035;p56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6" name="Google Shape;2036;p56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7" name="Google Shape;2037;p56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2038" name="Google Shape;2038;p56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9" name="Google Shape;2039;p56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0" name="Google Shape;2040;p56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1" name="Google Shape;2041;p56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042" name="Google Shape;2042;p56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43" name="Google Shape;2043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500" y="629000"/>
            <a:ext cx="6075125" cy="341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4" name="Google Shape;2044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3674" y="162625"/>
            <a:ext cx="2060326" cy="4349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8" name="Shape 2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Google Shape;2049;p57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Account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2050" name="Google Shape;2050;p57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2051" name="Google Shape;2051;p57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2052" name="Google Shape;2052;p57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3" name="Google Shape;2053;p57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4" name="Google Shape;2054;p57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5" name="Google Shape;2055;p57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6" name="Google Shape;2056;p5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7" name="Google Shape;2057;p57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8" name="Google Shape;2058;p57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9" name="Google Shape;2059;p57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0" name="Google Shape;2060;p57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1" name="Google Shape;2061;p5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2" name="Google Shape;2062;p57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3" name="Google Shape;2063;p57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4" name="Google Shape;2064;p57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5" name="Google Shape;2065;p57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6" name="Google Shape;2066;p5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7" name="Google Shape;2067;p57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8" name="Google Shape;2068;p57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9" name="Google Shape;2069;p57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0" name="Google Shape;2070;p57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1" name="Google Shape;2071;p5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72" name="Google Shape;2072;p57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2073" name="Google Shape;2073;p57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4" name="Google Shape;2074;p57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5" name="Google Shape;2075;p57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6" name="Google Shape;2076;p57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077" name="Google Shape;2077;p57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8" name="Google Shape;2078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940263"/>
            <a:ext cx="4868198" cy="2738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9" name="Google Shape;2079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1898" y="331075"/>
            <a:ext cx="1874050" cy="3956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0" name="Google Shape;2080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88750" y="331075"/>
            <a:ext cx="1835499" cy="3956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4" name="Shape 2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" name="Google Shape;2085;p58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Account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2086" name="Google Shape;2086;p58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2087" name="Google Shape;2087;p58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2088" name="Google Shape;2088;p58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9" name="Google Shape;2089;p58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0" name="Google Shape;2090;p58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1" name="Google Shape;2091;p58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2" name="Google Shape;2092;p58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3" name="Google Shape;2093;p58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4" name="Google Shape;2094;p58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5" name="Google Shape;2095;p58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6" name="Google Shape;2096;p58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7" name="Google Shape;2097;p58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8" name="Google Shape;2098;p58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9" name="Google Shape;2099;p58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0" name="Google Shape;2100;p58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1" name="Google Shape;2101;p58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2" name="Google Shape;2102;p58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3" name="Google Shape;2103;p58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4" name="Google Shape;2104;p58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5" name="Google Shape;2105;p58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6" name="Google Shape;2106;p58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7" name="Google Shape;2107;p58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08" name="Google Shape;2108;p58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2109" name="Google Shape;2109;p58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0" name="Google Shape;2110;p58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1" name="Google Shape;2111;p58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2" name="Google Shape;2112;p58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113" name="Google Shape;2113;p58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14" name="Google Shape;2114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000" y="669450"/>
            <a:ext cx="5886048" cy="331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5" name="Google Shape;2115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54625" y="190400"/>
            <a:ext cx="2099526" cy="4432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9" name="Shape 2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p59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Account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2121" name="Google Shape;2121;p59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2122" name="Google Shape;2122;p59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2123" name="Google Shape;2123;p59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4" name="Google Shape;2124;p59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5" name="Google Shape;2125;p59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6" name="Google Shape;2126;p59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7" name="Google Shape;2127;p5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8" name="Google Shape;2128;p59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9" name="Google Shape;2129;p59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0" name="Google Shape;2130;p59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1" name="Google Shape;2131;p59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2" name="Google Shape;2132;p5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3" name="Google Shape;2133;p59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4" name="Google Shape;2134;p59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5" name="Google Shape;2135;p59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6" name="Google Shape;2136;p59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7" name="Google Shape;2137;p5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8" name="Google Shape;2138;p59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9" name="Google Shape;2139;p59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0" name="Google Shape;2140;p59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1" name="Google Shape;2141;p59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2" name="Google Shape;2142;p5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3" name="Google Shape;2143;p59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2144" name="Google Shape;2144;p5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5" name="Google Shape;2145;p5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6" name="Google Shape;2146;p5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7" name="Google Shape;2147;p5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148" name="Google Shape;2148;p59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49" name="Google Shape;2149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000" y="618225"/>
            <a:ext cx="6252802" cy="3517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0" name="Google Shape;2150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82725" y="142637"/>
            <a:ext cx="2116375" cy="44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4" name="Shape 2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" name="Google Shape;2155;p60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Account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2156" name="Google Shape;2156;p60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2157" name="Google Shape;2157;p60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2158" name="Google Shape;2158;p60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9" name="Google Shape;2159;p60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0" name="Google Shape;2160;p60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1" name="Google Shape;2161;p60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2" name="Google Shape;2162;p6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3" name="Google Shape;2163;p60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4" name="Google Shape;2164;p60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5" name="Google Shape;2165;p60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6" name="Google Shape;2166;p60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7" name="Google Shape;2167;p6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8" name="Google Shape;2168;p60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9" name="Google Shape;2169;p60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0" name="Google Shape;2170;p60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1" name="Google Shape;2171;p60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2" name="Google Shape;2172;p6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3" name="Google Shape;2173;p60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4" name="Google Shape;2174;p60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5" name="Google Shape;2175;p60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6" name="Google Shape;2176;p60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7" name="Google Shape;2177;p6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78" name="Google Shape;2178;p60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2179" name="Google Shape;2179;p6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0" name="Google Shape;2180;p6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1" name="Google Shape;2181;p6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2" name="Google Shape;2182;p6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183" name="Google Shape;2183;p60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84" name="Google Shape;2184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7700" y="279075"/>
            <a:ext cx="7168800" cy="403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8" name="Shape 2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9" name="Google Shape;2189;p61"/>
          <p:cNvSpPr/>
          <p:nvPr/>
        </p:nvSpPr>
        <p:spPr>
          <a:xfrm rot="5400000">
            <a:off x="3018750" y="-1770585"/>
            <a:ext cx="3106500" cy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0" name="Google Shape;2190;p61"/>
          <p:cNvSpPr/>
          <p:nvPr/>
        </p:nvSpPr>
        <p:spPr>
          <a:xfrm>
            <a:off x="7725863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91" name="Google Shape;2191;p61"/>
          <p:cNvGrpSpPr/>
          <p:nvPr/>
        </p:nvGrpSpPr>
        <p:grpSpPr>
          <a:xfrm rot="5400000">
            <a:off x="7174008" y="503467"/>
            <a:ext cx="1441458" cy="810420"/>
            <a:chOff x="4147713" y="4380688"/>
            <a:chExt cx="810400" cy="455625"/>
          </a:xfrm>
        </p:grpSpPr>
        <p:grpSp>
          <p:nvGrpSpPr>
            <p:cNvPr id="2192" name="Google Shape;2192;p61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2193" name="Google Shape;2193;p61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4" name="Google Shape;2194;p61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5" name="Google Shape;2195;p61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6" name="Google Shape;2196;p61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7" name="Google Shape;2197;p6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8" name="Google Shape;2198;p61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9" name="Google Shape;2199;p61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0" name="Google Shape;2200;p61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1" name="Google Shape;2201;p61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2" name="Google Shape;2202;p6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3" name="Google Shape;2203;p61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4" name="Google Shape;2204;p61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5" name="Google Shape;2205;p61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6" name="Google Shape;2206;p61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7" name="Google Shape;2207;p6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8" name="Google Shape;2208;p61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9" name="Google Shape;2209;p61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0" name="Google Shape;2210;p61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1" name="Google Shape;2211;p61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2" name="Google Shape;2212;p6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13" name="Google Shape;2213;p61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2214" name="Google Shape;2214;p6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5" name="Google Shape;2215;p6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6" name="Google Shape;2216;p6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7" name="Google Shape;2217;p6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218" name="Google Shape;2218;p61"/>
          <p:cNvSpPr/>
          <p:nvPr/>
        </p:nvSpPr>
        <p:spPr>
          <a:xfrm>
            <a:off x="557575" y="17495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9" name="Google Shape;2219;p61"/>
          <p:cNvSpPr/>
          <p:nvPr/>
        </p:nvSpPr>
        <p:spPr>
          <a:xfrm>
            <a:off x="5121750" y="3952101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20" name="Google Shape;2220;p61"/>
          <p:cNvGrpSpPr/>
          <p:nvPr/>
        </p:nvGrpSpPr>
        <p:grpSpPr>
          <a:xfrm>
            <a:off x="52621" y="3770513"/>
            <a:ext cx="1441458" cy="810420"/>
            <a:chOff x="4147713" y="4380688"/>
            <a:chExt cx="810400" cy="455625"/>
          </a:xfrm>
        </p:grpSpPr>
        <p:grpSp>
          <p:nvGrpSpPr>
            <p:cNvPr id="2221" name="Google Shape;2221;p61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2222" name="Google Shape;2222;p61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3" name="Google Shape;2223;p61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4" name="Google Shape;2224;p61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5" name="Google Shape;2225;p61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6" name="Google Shape;2226;p6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7" name="Google Shape;2227;p61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8" name="Google Shape;2228;p61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9" name="Google Shape;2229;p61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0" name="Google Shape;2230;p61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1" name="Google Shape;2231;p6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2" name="Google Shape;2232;p61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3" name="Google Shape;2233;p61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4" name="Google Shape;2234;p61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5" name="Google Shape;2235;p61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6" name="Google Shape;2236;p6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7" name="Google Shape;2237;p61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8" name="Google Shape;2238;p61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9" name="Google Shape;2239;p61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0" name="Google Shape;2240;p61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1" name="Google Shape;2241;p6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42" name="Google Shape;2242;p61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2243" name="Google Shape;2243;p6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4" name="Google Shape;2244;p6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5" name="Google Shape;2245;p6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6" name="Google Shape;2246;p6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247" name="Google Shape;2247;p61"/>
          <p:cNvSpPr/>
          <p:nvPr/>
        </p:nvSpPr>
        <p:spPr>
          <a:xfrm>
            <a:off x="2912875" y="2912913"/>
            <a:ext cx="7373400" cy="6561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0" lIns="91425" spcFirstLastPara="1" rIns="7887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20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2248" name="Google Shape;2248;p61"/>
          <p:cNvSpPr/>
          <p:nvPr/>
        </p:nvSpPr>
        <p:spPr>
          <a:xfrm>
            <a:off x="1234975" y="1851650"/>
            <a:ext cx="1486500" cy="1486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9" name="Google Shape;2249;p61"/>
          <p:cNvSpPr txBox="1"/>
          <p:nvPr>
            <p:ph type="title"/>
          </p:nvPr>
        </p:nvSpPr>
        <p:spPr>
          <a:xfrm>
            <a:off x="3120900" y="2060950"/>
            <a:ext cx="4579200" cy="95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250" name="Google Shape;2250;p61"/>
          <p:cNvSpPr txBox="1"/>
          <p:nvPr>
            <p:ph idx="2" type="title"/>
          </p:nvPr>
        </p:nvSpPr>
        <p:spPr>
          <a:xfrm>
            <a:off x="1422004" y="2220486"/>
            <a:ext cx="1112400" cy="748800"/>
          </a:xfrm>
          <a:prstGeom prst="rect">
            <a:avLst/>
          </a:prstGeom>
        </p:spPr>
        <p:txBody>
          <a:bodyPr anchorCtr="0" anchor="ctr" bIns="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4" name="Shape 2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" name="Google Shape;2255;p6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256" name="Google Shape;2256;p62"/>
          <p:cNvSpPr/>
          <p:nvPr/>
        </p:nvSpPr>
        <p:spPr>
          <a:xfrm>
            <a:off x="1178450" y="1141075"/>
            <a:ext cx="477600" cy="477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01</a:t>
            </a:r>
            <a:endParaRPr sz="1800">
              <a:solidFill>
                <a:schemeClr val="dk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257" name="Google Shape;2257;p62"/>
          <p:cNvSpPr txBox="1"/>
          <p:nvPr/>
        </p:nvSpPr>
        <p:spPr>
          <a:xfrm>
            <a:off x="1720775" y="1141075"/>
            <a:ext cx="4974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rPr>
              <a:t>Educational institutions Customization</a:t>
            </a:r>
            <a:endParaRPr sz="2000">
              <a:solidFill>
                <a:schemeClr val="lt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258" name="Google Shape;2258;p62"/>
          <p:cNvSpPr/>
          <p:nvPr/>
        </p:nvSpPr>
        <p:spPr>
          <a:xfrm>
            <a:off x="1178450" y="1826875"/>
            <a:ext cx="477600" cy="477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02</a:t>
            </a:r>
            <a:endParaRPr sz="1800">
              <a:solidFill>
                <a:schemeClr val="dk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259" name="Google Shape;2259;p62"/>
          <p:cNvSpPr txBox="1"/>
          <p:nvPr/>
        </p:nvSpPr>
        <p:spPr>
          <a:xfrm>
            <a:off x="1720775" y="1826875"/>
            <a:ext cx="4974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rPr>
              <a:t>Adding Cafe Mode</a:t>
            </a:r>
            <a:endParaRPr sz="2000">
              <a:solidFill>
                <a:schemeClr val="lt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260" name="Google Shape;2260;p62"/>
          <p:cNvSpPr/>
          <p:nvPr/>
        </p:nvSpPr>
        <p:spPr>
          <a:xfrm>
            <a:off x="1178450" y="2512675"/>
            <a:ext cx="477600" cy="477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03</a:t>
            </a:r>
            <a:endParaRPr sz="1800">
              <a:solidFill>
                <a:schemeClr val="dk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261" name="Google Shape;2261;p62"/>
          <p:cNvSpPr txBox="1"/>
          <p:nvPr/>
        </p:nvSpPr>
        <p:spPr>
          <a:xfrm>
            <a:off x="1720775" y="2512675"/>
            <a:ext cx="5472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rPr>
              <a:t>Further improvements to the mobile application</a:t>
            </a:r>
            <a:endParaRPr sz="2000">
              <a:solidFill>
                <a:schemeClr val="lt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262" name="Google Shape;2262;p62"/>
          <p:cNvSpPr/>
          <p:nvPr/>
        </p:nvSpPr>
        <p:spPr>
          <a:xfrm>
            <a:off x="1178450" y="3198475"/>
            <a:ext cx="477600" cy="477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rPr>
              <a:t>04</a:t>
            </a:r>
            <a:endParaRPr sz="1800">
              <a:solidFill>
                <a:schemeClr val="dk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263" name="Google Shape;2263;p62"/>
          <p:cNvSpPr txBox="1"/>
          <p:nvPr/>
        </p:nvSpPr>
        <p:spPr>
          <a:xfrm>
            <a:off x="1720775" y="3198475"/>
            <a:ext cx="5722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rPr>
              <a:t>Further improvements to the website’s look and feel</a:t>
            </a:r>
            <a:endParaRPr sz="2000">
              <a:solidFill>
                <a:schemeClr val="lt2"/>
              </a:solidFill>
              <a:latin typeface="Anton"/>
              <a:ea typeface="Anton"/>
              <a:cs typeface="Anton"/>
              <a:sym typeface="Anto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7" name="Shape 2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8" name="Google Shape;2268;p63"/>
          <p:cNvSpPr/>
          <p:nvPr/>
        </p:nvSpPr>
        <p:spPr>
          <a:xfrm>
            <a:off x="2272200" y="271800"/>
            <a:ext cx="4599600" cy="487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9" name="Google Shape;2269;p63"/>
          <p:cNvSpPr txBox="1"/>
          <p:nvPr>
            <p:ph type="ctrTitle"/>
          </p:nvPr>
        </p:nvSpPr>
        <p:spPr>
          <a:xfrm>
            <a:off x="2429925" y="1664286"/>
            <a:ext cx="4284000" cy="99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2270" name="Google Shape;2270;p63"/>
          <p:cNvSpPr/>
          <p:nvPr/>
        </p:nvSpPr>
        <p:spPr>
          <a:xfrm>
            <a:off x="6871800" y="2412121"/>
            <a:ext cx="468600" cy="4686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1" name="Google Shape;2271;p63"/>
          <p:cNvSpPr txBox="1"/>
          <p:nvPr/>
        </p:nvSpPr>
        <p:spPr>
          <a:xfrm>
            <a:off x="3215875" y="2877350"/>
            <a:ext cx="2755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lt2"/>
                </a:solidFill>
                <a:latin typeface="Anaheim"/>
                <a:ea typeface="Anaheim"/>
                <a:cs typeface="Anaheim"/>
                <a:sym typeface="Anaheim"/>
              </a:rPr>
              <a:t>Questions?</a:t>
            </a:r>
            <a:endParaRPr b="1" sz="2800">
              <a:solidFill>
                <a:schemeClr val="lt2"/>
              </a:solidFill>
              <a:latin typeface="Anaheim"/>
              <a:ea typeface="Anaheim"/>
              <a:cs typeface="Anaheim"/>
              <a:sym typeface="Anahei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Google Shape;1252;p39"/>
          <p:cNvSpPr/>
          <p:nvPr/>
        </p:nvSpPr>
        <p:spPr>
          <a:xfrm>
            <a:off x="2173050" y="271800"/>
            <a:ext cx="4797900" cy="487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53" name="Google Shape;1253;p39"/>
          <p:cNvGrpSpPr/>
          <p:nvPr/>
        </p:nvGrpSpPr>
        <p:grpSpPr>
          <a:xfrm>
            <a:off x="258783" y="2867769"/>
            <a:ext cx="1441458" cy="810420"/>
            <a:chOff x="4147713" y="4380688"/>
            <a:chExt cx="810400" cy="455625"/>
          </a:xfrm>
        </p:grpSpPr>
        <p:grpSp>
          <p:nvGrpSpPr>
            <p:cNvPr id="1254" name="Google Shape;1254;p39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255" name="Google Shape;1255;p39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6" name="Google Shape;1256;p39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7" name="Google Shape;1257;p39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8" name="Google Shape;1258;p39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9" name="Google Shape;1259;p3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0" name="Google Shape;1260;p39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1" name="Google Shape;1261;p39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2" name="Google Shape;1262;p39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3" name="Google Shape;1263;p39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4" name="Google Shape;1264;p3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5" name="Google Shape;1265;p39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6" name="Google Shape;1266;p39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7" name="Google Shape;1267;p39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8" name="Google Shape;1268;p39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9" name="Google Shape;1269;p3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0" name="Google Shape;1270;p39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1" name="Google Shape;1271;p39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2" name="Google Shape;1272;p39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3" name="Google Shape;1273;p39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4" name="Google Shape;1274;p3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75" name="Google Shape;1275;p39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276" name="Google Shape;1276;p3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7" name="Google Shape;1277;p3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8" name="Google Shape;1278;p3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9" name="Google Shape;1279;p3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80" name="Google Shape;1280;p39"/>
          <p:cNvSpPr/>
          <p:nvPr/>
        </p:nvSpPr>
        <p:spPr>
          <a:xfrm>
            <a:off x="916575" y="193690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81" name="Google Shape;1281;p39"/>
          <p:cNvGrpSpPr/>
          <p:nvPr/>
        </p:nvGrpSpPr>
        <p:grpSpPr>
          <a:xfrm rot="-5400000">
            <a:off x="6771621" y="1652169"/>
            <a:ext cx="1441458" cy="810420"/>
            <a:chOff x="4147713" y="4380688"/>
            <a:chExt cx="810400" cy="455625"/>
          </a:xfrm>
        </p:grpSpPr>
        <p:grpSp>
          <p:nvGrpSpPr>
            <p:cNvPr id="1282" name="Google Shape;1282;p39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283" name="Google Shape;1283;p39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4" name="Google Shape;1284;p39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5" name="Google Shape;1285;p39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6" name="Google Shape;1286;p39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7" name="Google Shape;1287;p3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8" name="Google Shape;1288;p39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9" name="Google Shape;1289;p39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0" name="Google Shape;1290;p39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1" name="Google Shape;1291;p39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2" name="Google Shape;1292;p3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3" name="Google Shape;1293;p39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4" name="Google Shape;1294;p39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5" name="Google Shape;1295;p39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6" name="Google Shape;1296;p39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7" name="Google Shape;1297;p3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8" name="Google Shape;1298;p39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9" name="Google Shape;1299;p39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0" name="Google Shape;1300;p39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1" name="Google Shape;1301;p39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2" name="Google Shape;1302;p3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03" name="Google Shape;1303;p39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304" name="Google Shape;1304;p39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5" name="Google Shape;1305;p39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6" name="Google Shape;1306;p39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7" name="Google Shape;1307;p39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308" name="Google Shape;1308;p39"/>
          <p:cNvSpPr/>
          <p:nvPr/>
        </p:nvSpPr>
        <p:spPr>
          <a:xfrm>
            <a:off x="2173075" y="2867775"/>
            <a:ext cx="7373400" cy="6561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0" lIns="91425" spcFirstLastPara="1" rIns="7887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20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309" name="Google Shape;1309;p39"/>
          <p:cNvSpPr/>
          <p:nvPr/>
        </p:nvSpPr>
        <p:spPr>
          <a:xfrm>
            <a:off x="4096800" y="990950"/>
            <a:ext cx="950400" cy="950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0" name="Google Shape;1310;p39"/>
          <p:cNvSpPr txBox="1"/>
          <p:nvPr>
            <p:ph type="title"/>
          </p:nvPr>
        </p:nvSpPr>
        <p:spPr>
          <a:xfrm>
            <a:off x="2173050" y="2092002"/>
            <a:ext cx="47979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Introduction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11" name="Google Shape;1311;p39"/>
          <p:cNvSpPr txBox="1"/>
          <p:nvPr>
            <p:ph idx="2" type="title"/>
          </p:nvPr>
        </p:nvSpPr>
        <p:spPr>
          <a:xfrm>
            <a:off x="4158175" y="1226725"/>
            <a:ext cx="827400" cy="478800"/>
          </a:xfrm>
          <a:prstGeom prst="rect">
            <a:avLst/>
          </a:prstGeom>
        </p:spPr>
        <p:txBody>
          <a:bodyPr anchorCtr="0" anchor="ctr" bIns="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312" name="Google Shape;1312;p39"/>
          <p:cNvSpPr/>
          <p:nvPr/>
        </p:nvSpPr>
        <p:spPr>
          <a:xfrm>
            <a:off x="4012500" y="990950"/>
            <a:ext cx="84300" cy="84300"/>
          </a:xfrm>
          <a:prstGeom prst="donut">
            <a:avLst>
              <a:gd fmla="val 6614" name="adj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6" name="Shape 1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Google Shape;1317;p40"/>
          <p:cNvSpPr/>
          <p:nvPr/>
        </p:nvSpPr>
        <p:spPr>
          <a:xfrm rot="5400000">
            <a:off x="3018750" y="-2000260"/>
            <a:ext cx="3106500" cy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8" name="Google Shape;1318;p40"/>
          <p:cNvSpPr/>
          <p:nvPr/>
        </p:nvSpPr>
        <p:spPr>
          <a:xfrm>
            <a:off x="611325" y="199287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19" name="Google Shape;1319;p40"/>
          <p:cNvGrpSpPr/>
          <p:nvPr/>
        </p:nvGrpSpPr>
        <p:grpSpPr>
          <a:xfrm rot="-5400000">
            <a:off x="7708171" y="2011407"/>
            <a:ext cx="1441458" cy="810420"/>
            <a:chOff x="4147713" y="4380688"/>
            <a:chExt cx="810400" cy="455625"/>
          </a:xfrm>
        </p:grpSpPr>
        <p:grpSp>
          <p:nvGrpSpPr>
            <p:cNvPr id="1320" name="Google Shape;1320;p40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321" name="Google Shape;1321;p40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2" name="Google Shape;1322;p40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3" name="Google Shape;1323;p40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4" name="Google Shape;1324;p40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5" name="Google Shape;1325;p4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6" name="Google Shape;1326;p40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7" name="Google Shape;1327;p40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8" name="Google Shape;1328;p40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9" name="Google Shape;1329;p40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0" name="Google Shape;1330;p4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1" name="Google Shape;1331;p40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2" name="Google Shape;1332;p40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3" name="Google Shape;1333;p40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4" name="Google Shape;1334;p40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5" name="Google Shape;1335;p4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6" name="Google Shape;1336;p40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7" name="Google Shape;1337;p40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8" name="Google Shape;1338;p40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9" name="Google Shape;1339;p40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0" name="Google Shape;1340;p4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41" name="Google Shape;1341;p40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342" name="Google Shape;1342;p4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3" name="Google Shape;1343;p4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4" name="Google Shape;1344;p4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5" name="Google Shape;1345;p4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346" name="Google Shape;1346;p40"/>
          <p:cNvGrpSpPr/>
          <p:nvPr/>
        </p:nvGrpSpPr>
        <p:grpSpPr>
          <a:xfrm>
            <a:off x="-429654" y="2946094"/>
            <a:ext cx="1441458" cy="810420"/>
            <a:chOff x="4147713" y="4380688"/>
            <a:chExt cx="810400" cy="455625"/>
          </a:xfrm>
        </p:grpSpPr>
        <p:grpSp>
          <p:nvGrpSpPr>
            <p:cNvPr id="1347" name="Google Shape;1347;p40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348" name="Google Shape;1348;p40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9" name="Google Shape;1349;p40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0" name="Google Shape;1350;p40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1" name="Google Shape;1351;p40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2" name="Google Shape;1352;p4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3" name="Google Shape;1353;p40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4" name="Google Shape;1354;p40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5" name="Google Shape;1355;p40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6" name="Google Shape;1356;p40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7" name="Google Shape;1357;p4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8" name="Google Shape;1358;p40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9" name="Google Shape;1359;p40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0" name="Google Shape;1360;p40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1" name="Google Shape;1361;p40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2" name="Google Shape;1362;p4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3" name="Google Shape;1363;p40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4" name="Google Shape;1364;p40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5" name="Google Shape;1365;p40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6" name="Google Shape;1366;p40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7" name="Google Shape;1367;p4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68" name="Google Shape;1368;p40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369" name="Google Shape;1369;p40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0" name="Google Shape;1370;p40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1" name="Google Shape;1371;p40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2" name="Google Shape;1372;p40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373" name="Google Shape;1373;p40"/>
          <p:cNvSpPr txBox="1"/>
          <p:nvPr>
            <p:ph type="title"/>
          </p:nvPr>
        </p:nvSpPr>
        <p:spPr>
          <a:xfrm>
            <a:off x="1941625" y="209249"/>
            <a:ext cx="52605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 </a:t>
            </a:r>
            <a:r>
              <a:rPr lang="en" sz="5500"/>
              <a:t>INTRODUCTION</a:t>
            </a:r>
            <a:endParaRPr/>
          </a:p>
        </p:txBody>
      </p:sp>
      <p:sp>
        <p:nvSpPr>
          <p:cNvPr id="1374" name="Google Shape;1374;p40"/>
          <p:cNvSpPr/>
          <p:nvPr/>
        </p:nvSpPr>
        <p:spPr>
          <a:xfrm rot="10800000">
            <a:off x="8114375" y="271800"/>
            <a:ext cx="737100" cy="9261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5" name="Google Shape;137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8263" y="1018500"/>
            <a:ext cx="5958974" cy="3106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9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Google Shape;1380;p41"/>
          <p:cNvSpPr/>
          <p:nvPr/>
        </p:nvSpPr>
        <p:spPr>
          <a:xfrm rot="5400000">
            <a:off x="2342700" y="-1324200"/>
            <a:ext cx="4458600" cy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1" name="Google Shape;1381;p41"/>
          <p:cNvSpPr/>
          <p:nvPr/>
        </p:nvSpPr>
        <p:spPr>
          <a:xfrm>
            <a:off x="611325" y="199287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82" name="Google Shape;1382;p41"/>
          <p:cNvGrpSpPr/>
          <p:nvPr/>
        </p:nvGrpSpPr>
        <p:grpSpPr>
          <a:xfrm rot="-5400000">
            <a:off x="7708171" y="2011407"/>
            <a:ext cx="1441458" cy="810420"/>
            <a:chOff x="4147713" y="4380688"/>
            <a:chExt cx="810400" cy="455625"/>
          </a:xfrm>
        </p:grpSpPr>
        <p:grpSp>
          <p:nvGrpSpPr>
            <p:cNvPr id="1383" name="Google Shape;1383;p41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384" name="Google Shape;1384;p41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5" name="Google Shape;1385;p41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6" name="Google Shape;1386;p41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7" name="Google Shape;1387;p41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8" name="Google Shape;1388;p4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9" name="Google Shape;1389;p41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0" name="Google Shape;1390;p41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1" name="Google Shape;1391;p41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2" name="Google Shape;1392;p41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3" name="Google Shape;1393;p4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4" name="Google Shape;1394;p41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5" name="Google Shape;1395;p41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6" name="Google Shape;1396;p41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7" name="Google Shape;1397;p41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8" name="Google Shape;1398;p4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9" name="Google Shape;1399;p41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0" name="Google Shape;1400;p41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1" name="Google Shape;1401;p41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2" name="Google Shape;1402;p41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3" name="Google Shape;1403;p4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04" name="Google Shape;1404;p41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405" name="Google Shape;1405;p4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6" name="Google Shape;1406;p4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7" name="Google Shape;1407;p4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8" name="Google Shape;1408;p4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409" name="Google Shape;1409;p41"/>
          <p:cNvGrpSpPr/>
          <p:nvPr/>
        </p:nvGrpSpPr>
        <p:grpSpPr>
          <a:xfrm>
            <a:off x="-429654" y="2946094"/>
            <a:ext cx="1441458" cy="810420"/>
            <a:chOff x="4147713" y="4380688"/>
            <a:chExt cx="810400" cy="455625"/>
          </a:xfrm>
        </p:grpSpPr>
        <p:grpSp>
          <p:nvGrpSpPr>
            <p:cNvPr id="1410" name="Google Shape;1410;p41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411" name="Google Shape;1411;p41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2" name="Google Shape;1412;p41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3" name="Google Shape;1413;p41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4" name="Google Shape;1414;p41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5" name="Google Shape;1415;p4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6" name="Google Shape;1416;p41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7" name="Google Shape;1417;p41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8" name="Google Shape;1418;p41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9" name="Google Shape;1419;p41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0" name="Google Shape;1420;p4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1" name="Google Shape;1421;p41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2" name="Google Shape;1422;p41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3" name="Google Shape;1423;p41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4" name="Google Shape;1424;p41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5" name="Google Shape;1425;p4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6" name="Google Shape;1426;p41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7" name="Google Shape;1427;p41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8" name="Google Shape;1428;p41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9" name="Google Shape;1429;p41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0" name="Google Shape;1430;p4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31" name="Google Shape;1431;p41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432" name="Google Shape;1432;p41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3" name="Google Shape;1433;p41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4" name="Google Shape;1434;p41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5" name="Google Shape;1435;p41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436" name="Google Shape;1436;p41"/>
          <p:cNvSpPr txBox="1"/>
          <p:nvPr>
            <p:ph type="title"/>
          </p:nvPr>
        </p:nvSpPr>
        <p:spPr>
          <a:xfrm>
            <a:off x="1941625" y="209249"/>
            <a:ext cx="52605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 </a:t>
            </a:r>
            <a:r>
              <a:rPr lang="en" sz="5500"/>
              <a:t>INTRODUCTION</a:t>
            </a:r>
            <a:endParaRPr/>
          </a:p>
        </p:txBody>
      </p:sp>
      <p:sp>
        <p:nvSpPr>
          <p:cNvPr id="1437" name="Google Shape;1437;p41"/>
          <p:cNvSpPr/>
          <p:nvPr/>
        </p:nvSpPr>
        <p:spPr>
          <a:xfrm rot="10800000">
            <a:off x="8114375" y="271800"/>
            <a:ext cx="737100" cy="9261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8" name="Google Shape;1438;p41"/>
          <p:cNvSpPr txBox="1"/>
          <p:nvPr/>
        </p:nvSpPr>
        <p:spPr>
          <a:xfrm>
            <a:off x="1686825" y="1203450"/>
            <a:ext cx="55662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●</a:t>
            </a:r>
            <a:r>
              <a:rPr lang="en"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 Workspaces are becoming more demanded</a:t>
            </a:r>
            <a:endParaRPr sz="1800">
              <a:solidFill>
                <a:schemeClr val="lt1"/>
              </a:solidFill>
              <a:latin typeface="Bebas Neue"/>
              <a:ea typeface="Bebas Neue"/>
              <a:cs typeface="Bebas Neue"/>
              <a:sym typeface="Bebas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● We decided to create a service that helps people find their preferred workspaces to book them from home or mobiles</a:t>
            </a:r>
            <a:endParaRPr sz="1800">
              <a:solidFill>
                <a:schemeClr val="lt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pic>
        <p:nvPicPr>
          <p:cNvPr id="1439" name="Google Shape;1439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425" y="2425175"/>
            <a:ext cx="3697574" cy="2465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0" name="Google Shape;1440;p41"/>
          <p:cNvPicPr preferRelativeResize="0"/>
          <p:nvPr/>
        </p:nvPicPr>
        <p:blipFill rotWithShape="1">
          <a:blip r:embed="rId4">
            <a:alphaModFix/>
          </a:blip>
          <a:srcRect b="4470" l="0" r="0" t="4470"/>
          <a:stretch/>
        </p:blipFill>
        <p:spPr>
          <a:xfrm>
            <a:off x="4021700" y="2425175"/>
            <a:ext cx="4812403" cy="2465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4" name="Shape 1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Google Shape;1445;p42"/>
          <p:cNvSpPr/>
          <p:nvPr/>
        </p:nvSpPr>
        <p:spPr>
          <a:xfrm rot="5400000">
            <a:off x="3018750" y="-1770585"/>
            <a:ext cx="3106500" cy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6" name="Google Shape;1446;p42"/>
          <p:cNvSpPr/>
          <p:nvPr/>
        </p:nvSpPr>
        <p:spPr>
          <a:xfrm>
            <a:off x="7725863" y="395210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47" name="Google Shape;1447;p42"/>
          <p:cNvGrpSpPr/>
          <p:nvPr/>
        </p:nvGrpSpPr>
        <p:grpSpPr>
          <a:xfrm rot="5400000">
            <a:off x="7174008" y="503467"/>
            <a:ext cx="1441458" cy="810420"/>
            <a:chOff x="4147713" y="4380688"/>
            <a:chExt cx="810400" cy="455625"/>
          </a:xfrm>
        </p:grpSpPr>
        <p:grpSp>
          <p:nvGrpSpPr>
            <p:cNvPr id="1448" name="Google Shape;1448;p42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449" name="Google Shape;1449;p42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0" name="Google Shape;1450;p42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1" name="Google Shape;1451;p42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2" name="Google Shape;1452;p42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3" name="Google Shape;1453;p4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4" name="Google Shape;1454;p42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5" name="Google Shape;1455;p42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6" name="Google Shape;1456;p42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7" name="Google Shape;1457;p42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8" name="Google Shape;1458;p4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9" name="Google Shape;1459;p42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0" name="Google Shape;1460;p42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1" name="Google Shape;1461;p42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2" name="Google Shape;1462;p42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3" name="Google Shape;1463;p4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4" name="Google Shape;1464;p42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5" name="Google Shape;1465;p42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6" name="Google Shape;1466;p42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7" name="Google Shape;1467;p42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8" name="Google Shape;1468;p4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69" name="Google Shape;1469;p42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470" name="Google Shape;1470;p4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1" name="Google Shape;1471;p4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2" name="Google Shape;1472;p4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3" name="Google Shape;1473;p4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474" name="Google Shape;1474;p42"/>
          <p:cNvSpPr/>
          <p:nvPr/>
        </p:nvSpPr>
        <p:spPr>
          <a:xfrm>
            <a:off x="557575" y="1749550"/>
            <a:ext cx="207000" cy="207000"/>
          </a:xfrm>
          <a:prstGeom prst="donut">
            <a:avLst>
              <a:gd fmla="val 6614" name="adj"/>
            </a:avLst>
          </a:prstGeom>
          <a:noFill/>
          <a:ln cap="flat" cmpd="sng" w="762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5" name="Google Shape;1475;p42"/>
          <p:cNvSpPr/>
          <p:nvPr/>
        </p:nvSpPr>
        <p:spPr>
          <a:xfrm>
            <a:off x="5121750" y="3952101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76" name="Google Shape;1476;p42"/>
          <p:cNvGrpSpPr/>
          <p:nvPr/>
        </p:nvGrpSpPr>
        <p:grpSpPr>
          <a:xfrm>
            <a:off x="52621" y="3770513"/>
            <a:ext cx="1441458" cy="810420"/>
            <a:chOff x="4147713" y="4380688"/>
            <a:chExt cx="810400" cy="455625"/>
          </a:xfrm>
        </p:grpSpPr>
        <p:grpSp>
          <p:nvGrpSpPr>
            <p:cNvPr id="1477" name="Google Shape;1477;p42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478" name="Google Shape;1478;p42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9" name="Google Shape;1479;p42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0" name="Google Shape;1480;p42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1" name="Google Shape;1481;p42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2" name="Google Shape;1482;p4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3" name="Google Shape;1483;p42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4" name="Google Shape;1484;p42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5" name="Google Shape;1485;p42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6" name="Google Shape;1486;p42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7" name="Google Shape;1487;p4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8" name="Google Shape;1488;p42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9" name="Google Shape;1489;p42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0" name="Google Shape;1490;p42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1" name="Google Shape;1491;p42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2" name="Google Shape;1492;p4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3" name="Google Shape;1493;p42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4" name="Google Shape;1494;p42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5" name="Google Shape;1495;p42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6" name="Google Shape;1496;p42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7" name="Google Shape;1497;p4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98" name="Google Shape;1498;p42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499" name="Google Shape;1499;p42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0" name="Google Shape;1500;p42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1" name="Google Shape;1501;p42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2" name="Google Shape;1502;p42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503" name="Google Shape;1503;p42"/>
          <p:cNvSpPr/>
          <p:nvPr/>
        </p:nvSpPr>
        <p:spPr>
          <a:xfrm>
            <a:off x="2912875" y="2684313"/>
            <a:ext cx="7373400" cy="6561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0" lIns="91425" spcFirstLastPara="1" rIns="7887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20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504" name="Google Shape;1504;p42"/>
          <p:cNvSpPr/>
          <p:nvPr/>
        </p:nvSpPr>
        <p:spPr>
          <a:xfrm>
            <a:off x="1234975" y="1851650"/>
            <a:ext cx="1486500" cy="1486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5" name="Google Shape;1505;p42"/>
          <p:cNvSpPr txBox="1"/>
          <p:nvPr>
            <p:ph type="title"/>
          </p:nvPr>
        </p:nvSpPr>
        <p:spPr>
          <a:xfrm>
            <a:off x="3120899" y="1908550"/>
            <a:ext cx="45792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Features</a:t>
            </a:r>
            <a:endParaRPr/>
          </a:p>
        </p:txBody>
      </p:sp>
      <p:sp>
        <p:nvSpPr>
          <p:cNvPr id="1506" name="Google Shape;1506;p42"/>
          <p:cNvSpPr txBox="1"/>
          <p:nvPr>
            <p:ph idx="2" type="title"/>
          </p:nvPr>
        </p:nvSpPr>
        <p:spPr>
          <a:xfrm>
            <a:off x="1422004" y="2220486"/>
            <a:ext cx="1112400" cy="748800"/>
          </a:xfrm>
          <a:prstGeom prst="rect">
            <a:avLst/>
          </a:prstGeom>
        </p:spPr>
        <p:txBody>
          <a:bodyPr anchorCtr="0" anchor="ctr" bIns="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0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p43"/>
          <p:cNvSpPr/>
          <p:nvPr/>
        </p:nvSpPr>
        <p:spPr>
          <a:xfrm>
            <a:off x="582225" y="271800"/>
            <a:ext cx="7976700" cy="487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2" name="Google Shape;1512;p43"/>
          <p:cNvSpPr txBox="1"/>
          <p:nvPr>
            <p:ph idx="7" type="subTitle"/>
          </p:nvPr>
        </p:nvSpPr>
        <p:spPr>
          <a:xfrm>
            <a:off x="1461350" y="1335475"/>
            <a:ext cx="2977500" cy="93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Browsing Workspaces and </a:t>
            </a:r>
            <a:r>
              <a:rPr lang="en" sz="2200"/>
              <a:t>Subscribing</a:t>
            </a:r>
            <a:endParaRPr sz="2200"/>
          </a:p>
        </p:txBody>
      </p:sp>
      <p:sp>
        <p:nvSpPr>
          <p:cNvPr id="1513" name="Google Shape;1513;p43"/>
          <p:cNvSpPr txBox="1"/>
          <p:nvPr>
            <p:ph idx="5" type="subTitle"/>
          </p:nvPr>
        </p:nvSpPr>
        <p:spPr>
          <a:xfrm>
            <a:off x="5795125" y="3486928"/>
            <a:ext cx="23364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Users To book workspaces from anywhere</a:t>
            </a:r>
            <a:endParaRPr/>
          </a:p>
        </p:txBody>
      </p:sp>
      <p:sp>
        <p:nvSpPr>
          <p:cNvPr id="1514" name="Google Shape;1514;p4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Features</a:t>
            </a:r>
            <a:endParaRPr/>
          </a:p>
        </p:txBody>
      </p:sp>
      <p:sp>
        <p:nvSpPr>
          <p:cNvPr id="1515" name="Google Shape;1515;p43"/>
          <p:cNvSpPr txBox="1"/>
          <p:nvPr>
            <p:ph idx="8" type="subTitle"/>
          </p:nvPr>
        </p:nvSpPr>
        <p:spPr>
          <a:xfrm>
            <a:off x="3322050" y="2791075"/>
            <a:ext cx="2445000" cy="93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Admin Control Over Workspaces</a:t>
            </a:r>
            <a:endParaRPr/>
          </a:p>
        </p:txBody>
      </p:sp>
      <p:sp>
        <p:nvSpPr>
          <p:cNvPr id="1516" name="Google Shape;1516;p43"/>
          <p:cNvSpPr txBox="1"/>
          <p:nvPr>
            <p:ph idx="9" type="subTitle"/>
          </p:nvPr>
        </p:nvSpPr>
        <p:spPr>
          <a:xfrm>
            <a:off x="1102675" y="3240475"/>
            <a:ext cx="23364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Customizable</a:t>
            </a:r>
            <a:r>
              <a:rPr lang="en"/>
              <a:t> Workspaces</a:t>
            </a:r>
            <a:endParaRPr/>
          </a:p>
        </p:txBody>
      </p:sp>
      <p:sp>
        <p:nvSpPr>
          <p:cNvPr id="1517" name="Google Shape;1517;p43"/>
          <p:cNvSpPr txBox="1"/>
          <p:nvPr>
            <p:ph idx="14" type="subTitle"/>
          </p:nvPr>
        </p:nvSpPr>
        <p:spPr>
          <a:xfrm>
            <a:off x="5795125" y="2699275"/>
            <a:ext cx="2336400" cy="93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Mobile Application</a:t>
            </a:r>
            <a:endParaRPr/>
          </a:p>
        </p:txBody>
      </p:sp>
      <p:sp>
        <p:nvSpPr>
          <p:cNvPr id="1518" name="Google Shape;1518;p43"/>
          <p:cNvSpPr/>
          <p:nvPr/>
        </p:nvSpPr>
        <p:spPr>
          <a:xfrm rot="10800000">
            <a:off x="8423988" y="0"/>
            <a:ext cx="737100" cy="1191600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19" name="Google Shape;1519;p43"/>
          <p:cNvGrpSpPr/>
          <p:nvPr/>
        </p:nvGrpSpPr>
        <p:grpSpPr>
          <a:xfrm rot="-5400000">
            <a:off x="8076407" y="3677131"/>
            <a:ext cx="1441458" cy="810420"/>
            <a:chOff x="4147713" y="4380688"/>
            <a:chExt cx="810400" cy="455625"/>
          </a:xfrm>
        </p:grpSpPr>
        <p:grpSp>
          <p:nvGrpSpPr>
            <p:cNvPr id="1520" name="Google Shape;1520;p43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521" name="Google Shape;1521;p43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2" name="Google Shape;1522;p43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3" name="Google Shape;1523;p43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4" name="Google Shape;1524;p43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5" name="Google Shape;1525;p43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6" name="Google Shape;1526;p43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7" name="Google Shape;1527;p43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8" name="Google Shape;1528;p43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9" name="Google Shape;1529;p43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0" name="Google Shape;1530;p43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1" name="Google Shape;1531;p43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2" name="Google Shape;1532;p43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3" name="Google Shape;1533;p43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4" name="Google Shape;1534;p43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5" name="Google Shape;1535;p43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6" name="Google Shape;1536;p43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7" name="Google Shape;1537;p43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8" name="Google Shape;1538;p43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9" name="Google Shape;1539;p43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0" name="Google Shape;1540;p43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1" name="Google Shape;1541;p43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542" name="Google Shape;1542;p43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3" name="Google Shape;1543;p43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4" name="Google Shape;1544;p43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5" name="Google Shape;1545;p43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546" name="Google Shape;1546;p43"/>
          <p:cNvSpPr/>
          <p:nvPr/>
        </p:nvSpPr>
        <p:spPr>
          <a:xfrm>
            <a:off x="342912" y="3513988"/>
            <a:ext cx="354300" cy="354300"/>
          </a:xfrm>
          <a:prstGeom prst="donut">
            <a:avLst>
              <a:gd fmla="val 7213" name="adj"/>
            </a:avLst>
          </a:prstGeom>
          <a:solidFill>
            <a:schemeClr val="lt2"/>
          </a:solidFill>
          <a:ln cap="flat" cmpd="sng" w="152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7" name="Google Shape;1547;p43"/>
          <p:cNvSpPr/>
          <p:nvPr/>
        </p:nvSpPr>
        <p:spPr>
          <a:xfrm>
            <a:off x="426350" y="4319750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8" name="Google Shape;1548;p43"/>
          <p:cNvSpPr/>
          <p:nvPr/>
        </p:nvSpPr>
        <p:spPr>
          <a:xfrm>
            <a:off x="342912" y="664200"/>
            <a:ext cx="409500" cy="409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9" name="Google Shape;1549;p43"/>
          <p:cNvSpPr txBox="1"/>
          <p:nvPr>
            <p:ph idx="4" type="subTitle"/>
          </p:nvPr>
        </p:nvSpPr>
        <p:spPr>
          <a:xfrm>
            <a:off x="953475" y="3620875"/>
            <a:ext cx="25602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customizable desks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(single desks, meeting rooms)</a:t>
            </a:r>
            <a:endParaRPr/>
          </a:p>
        </p:txBody>
      </p:sp>
      <p:sp>
        <p:nvSpPr>
          <p:cNvPr id="1550" name="Google Shape;1550;p43"/>
          <p:cNvSpPr txBox="1"/>
          <p:nvPr>
            <p:ph idx="7" type="subTitle"/>
          </p:nvPr>
        </p:nvSpPr>
        <p:spPr>
          <a:xfrm>
            <a:off x="4438850" y="1335475"/>
            <a:ext cx="2977500" cy="93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Public and Private Workspaces</a:t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4" name="Shape 1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" name="Google Shape;1555;p44"/>
          <p:cNvSpPr/>
          <p:nvPr/>
        </p:nvSpPr>
        <p:spPr>
          <a:xfrm>
            <a:off x="1073950" y="271800"/>
            <a:ext cx="5157300" cy="487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56" name="Google Shape;1556;p44"/>
          <p:cNvGrpSpPr/>
          <p:nvPr/>
        </p:nvGrpSpPr>
        <p:grpSpPr>
          <a:xfrm>
            <a:off x="4038046" y="4191302"/>
            <a:ext cx="1441458" cy="810420"/>
            <a:chOff x="4147713" y="4380688"/>
            <a:chExt cx="810400" cy="455625"/>
          </a:xfrm>
        </p:grpSpPr>
        <p:grpSp>
          <p:nvGrpSpPr>
            <p:cNvPr id="1557" name="Google Shape;1557;p44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558" name="Google Shape;1558;p44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9" name="Google Shape;1559;p44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0" name="Google Shape;1560;p44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1" name="Google Shape;1561;p44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2" name="Google Shape;1562;p4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3" name="Google Shape;1563;p44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4" name="Google Shape;1564;p44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5" name="Google Shape;1565;p44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6" name="Google Shape;1566;p44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7" name="Google Shape;1567;p4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8" name="Google Shape;1568;p44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9" name="Google Shape;1569;p44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0" name="Google Shape;1570;p44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1" name="Google Shape;1571;p44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2" name="Google Shape;1572;p4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3" name="Google Shape;1573;p44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4" name="Google Shape;1574;p44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5" name="Google Shape;1575;p44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6" name="Google Shape;1576;p44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7" name="Google Shape;1577;p4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78" name="Google Shape;1578;p44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579" name="Google Shape;1579;p44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0" name="Google Shape;1580;p44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1" name="Google Shape;1581;p44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2" name="Google Shape;1582;p44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583" name="Google Shape;1583;p44"/>
          <p:cNvSpPr/>
          <p:nvPr/>
        </p:nvSpPr>
        <p:spPr>
          <a:xfrm>
            <a:off x="-1142275" y="2673498"/>
            <a:ext cx="7373400" cy="6561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0" lIns="91425" spcFirstLastPara="1" rIns="7887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20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584" name="Google Shape;1584;p44"/>
          <p:cNvSpPr/>
          <p:nvPr/>
        </p:nvSpPr>
        <p:spPr>
          <a:xfrm>
            <a:off x="6422525" y="1851650"/>
            <a:ext cx="1488600" cy="1488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5" name="Google Shape;1585;p44"/>
          <p:cNvSpPr txBox="1"/>
          <p:nvPr>
            <p:ph type="title"/>
          </p:nvPr>
        </p:nvSpPr>
        <p:spPr>
          <a:xfrm flipH="1">
            <a:off x="686525" y="1897750"/>
            <a:ext cx="55446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Used Technologies</a:t>
            </a:r>
            <a:endParaRPr sz="4800"/>
          </a:p>
        </p:txBody>
      </p:sp>
      <p:sp>
        <p:nvSpPr>
          <p:cNvPr id="1586" name="Google Shape;1586;p44"/>
          <p:cNvSpPr txBox="1"/>
          <p:nvPr>
            <p:ph idx="2" type="title"/>
          </p:nvPr>
        </p:nvSpPr>
        <p:spPr>
          <a:xfrm flipH="1">
            <a:off x="6604659" y="2221033"/>
            <a:ext cx="1124700" cy="750000"/>
          </a:xfrm>
          <a:prstGeom prst="rect">
            <a:avLst/>
          </a:prstGeom>
        </p:spPr>
        <p:txBody>
          <a:bodyPr anchorCtr="0" anchor="ctr" bIns="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587" name="Google Shape;1587;p44"/>
          <p:cNvSpPr/>
          <p:nvPr/>
        </p:nvSpPr>
        <p:spPr>
          <a:xfrm>
            <a:off x="7541400" y="1286100"/>
            <a:ext cx="84300" cy="84300"/>
          </a:xfrm>
          <a:prstGeom prst="donut">
            <a:avLst>
              <a:gd fmla="val 6614" name="adj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8" name="Google Shape;1588;p44"/>
          <p:cNvSpPr/>
          <p:nvPr/>
        </p:nvSpPr>
        <p:spPr>
          <a:xfrm>
            <a:off x="496450" y="199287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2" name="Shape 1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" name="Google Shape;1593;p45"/>
          <p:cNvSpPr txBox="1"/>
          <p:nvPr>
            <p:ph type="title"/>
          </p:nvPr>
        </p:nvSpPr>
        <p:spPr>
          <a:xfrm>
            <a:off x="720000" y="4311525"/>
            <a:ext cx="7704000" cy="7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Front-End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594" name="Google Shape;1594;p45"/>
          <p:cNvGrpSpPr/>
          <p:nvPr/>
        </p:nvGrpSpPr>
        <p:grpSpPr>
          <a:xfrm rot="-5400000">
            <a:off x="8185207" y="3009456"/>
            <a:ext cx="1441458" cy="810420"/>
            <a:chOff x="4147713" y="4380688"/>
            <a:chExt cx="810400" cy="455625"/>
          </a:xfrm>
        </p:grpSpPr>
        <p:grpSp>
          <p:nvGrpSpPr>
            <p:cNvPr id="1595" name="Google Shape;1595;p45"/>
            <p:cNvGrpSpPr/>
            <p:nvPr/>
          </p:nvGrpSpPr>
          <p:grpSpPr>
            <a:xfrm>
              <a:off x="4147713" y="4380688"/>
              <a:ext cx="652700" cy="455625"/>
              <a:chOff x="582725" y="3093100"/>
              <a:chExt cx="652700" cy="455625"/>
            </a:xfrm>
          </p:grpSpPr>
          <p:sp>
            <p:nvSpPr>
              <p:cNvPr id="1596" name="Google Shape;1596;p45"/>
              <p:cNvSpPr/>
              <p:nvPr/>
            </p:nvSpPr>
            <p:spPr>
              <a:xfrm>
                <a:off x="5827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7" name="Google Shape;1597;p45"/>
              <p:cNvSpPr/>
              <p:nvPr/>
            </p:nvSpPr>
            <p:spPr>
              <a:xfrm>
                <a:off x="7404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8" name="Google Shape;1598;p45"/>
              <p:cNvSpPr/>
              <p:nvPr/>
            </p:nvSpPr>
            <p:spPr>
              <a:xfrm>
                <a:off x="8981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9" name="Google Shape;1599;p45"/>
              <p:cNvSpPr/>
              <p:nvPr/>
            </p:nvSpPr>
            <p:spPr>
              <a:xfrm>
                <a:off x="1055825" y="309310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0" name="Google Shape;1600;p4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1" name="Google Shape;1601;p45"/>
              <p:cNvSpPr/>
              <p:nvPr/>
            </p:nvSpPr>
            <p:spPr>
              <a:xfrm>
                <a:off x="5827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2" name="Google Shape;1602;p45"/>
              <p:cNvSpPr/>
              <p:nvPr/>
            </p:nvSpPr>
            <p:spPr>
              <a:xfrm>
                <a:off x="7404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3" name="Google Shape;1603;p45"/>
              <p:cNvSpPr/>
              <p:nvPr/>
            </p:nvSpPr>
            <p:spPr>
              <a:xfrm>
                <a:off x="8981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4" name="Google Shape;1604;p45"/>
              <p:cNvSpPr/>
              <p:nvPr/>
            </p:nvSpPr>
            <p:spPr>
              <a:xfrm>
                <a:off x="1055825" y="32376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5" name="Google Shape;1605;p4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6" name="Google Shape;1606;p45"/>
              <p:cNvSpPr/>
              <p:nvPr/>
            </p:nvSpPr>
            <p:spPr>
              <a:xfrm>
                <a:off x="5827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7" name="Google Shape;1607;p45"/>
              <p:cNvSpPr/>
              <p:nvPr/>
            </p:nvSpPr>
            <p:spPr>
              <a:xfrm>
                <a:off x="7404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8" name="Google Shape;1608;p45"/>
              <p:cNvSpPr/>
              <p:nvPr/>
            </p:nvSpPr>
            <p:spPr>
              <a:xfrm>
                <a:off x="8981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9" name="Google Shape;1609;p45"/>
              <p:cNvSpPr/>
              <p:nvPr/>
            </p:nvSpPr>
            <p:spPr>
              <a:xfrm>
                <a:off x="1055825" y="33822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0" name="Google Shape;1610;p4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1" name="Google Shape;1611;p45"/>
              <p:cNvSpPr/>
              <p:nvPr/>
            </p:nvSpPr>
            <p:spPr>
              <a:xfrm>
                <a:off x="5827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2" name="Google Shape;1612;p45"/>
              <p:cNvSpPr/>
              <p:nvPr/>
            </p:nvSpPr>
            <p:spPr>
              <a:xfrm>
                <a:off x="7404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3" name="Google Shape;1613;p45"/>
              <p:cNvSpPr/>
              <p:nvPr/>
            </p:nvSpPr>
            <p:spPr>
              <a:xfrm>
                <a:off x="8981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4" name="Google Shape;1614;p45"/>
              <p:cNvSpPr/>
              <p:nvPr/>
            </p:nvSpPr>
            <p:spPr>
              <a:xfrm>
                <a:off x="10558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5" name="Google Shape;1615;p4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16" name="Google Shape;1616;p45"/>
            <p:cNvGrpSpPr/>
            <p:nvPr/>
          </p:nvGrpSpPr>
          <p:grpSpPr>
            <a:xfrm>
              <a:off x="4936213" y="4392363"/>
              <a:ext cx="21900" cy="443950"/>
              <a:chOff x="1213525" y="3104775"/>
              <a:chExt cx="21900" cy="443950"/>
            </a:xfrm>
          </p:grpSpPr>
          <p:sp>
            <p:nvSpPr>
              <p:cNvPr id="1617" name="Google Shape;1617;p45"/>
              <p:cNvSpPr/>
              <p:nvPr/>
            </p:nvSpPr>
            <p:spPr>
              <a:xfrm>
                <a:off x="1213525" y="310477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8" name="Google Shape;1618;p45"/>
              <p:cNvSpPr/>
              <p:nvPr/>
            </p:nvSpPr>
            <p:spPr>
              <a:xfrm>
                <a:off x="1213525" y="3249350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9" name="Google Shape;1619;p45"/>
              <p:cNvSpPr/>
              <p:nvPr/>
            </p:nvSpPr>
            <p:spPr>
              <a:xfrm>
                <a:off x="1213525" y="33939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0" name="Google Shape;1620;p45"/>
              <p:cNvSpPr/>
              <p:nvPr/>
            </p:nvSpPr>
            <p:spPr>
              <a:xfrm>
                <a:off x="1213525" y="3526825"/>
                <a:ext cx="21900" cy="219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621" name="Google Shape;1621;p45"/>
          <p:cNvSpPr/>
          <p:nvPr/>
        </p:nvSpPr>
        <p:spPr>
          <a:xfrm>
            <a:off x="0" y="4512625"/>
            <a:ext cx="577500" cy="577500"/>
          </a:xfrm>
          <a:prstGeom prst="mathMultiply">
            <a:avLst>
              <a:gd fmla="val 23520" name="adj1"/>
            </a:avLst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22" name="Google Shape;1622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1675" y="541275"/>
            <a:ext cx="2270700" cy="221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3" name="Google Shape;1623;p45"/>
          <p:cNvSpPr txBox="1"/>
          <p:nvPr/>
        </p:nvSpPr>
        <p:spPr>
          <a:xfrm>
            <a:off x="1138325" y="3003513"/>
            <a:ext cx="19974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rPr>
              <a:t>React/ React Native</a:t>
            </a:r>
            <a:endParaRPr sz="2400">
              <a:solidFill>
                <a:schemeClr val="lt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624" name="Google Shape;1624;p45"/>
          <p:cNvSpPr txBox="1"/>
          <p:nvPr/>
        </p:nvSpPr>
        <p:spPr>
          <a:xfrm>
            <a:off x="3573288" y="3003525"/>
            <a:ext cx="19974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rPr>
              <a:t>CSS</a:t>
            </a:r>
            <a:endParaRPr sz="2400">
              <a:solidFill>
                <a:schemeClr val="lt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1625" name="Google Shape;1625;p45"/>
          <p:cNvPicPr preferRelativeResize="0"/>
          <p:nvPr/>
        </p:nvPicPr>
        <p:blipFill rotWithShape="1">
          <a:blip r:embed="rId4">
            <a:alphaModFix/>
          </a:blip>
          <a:srcRect b="1238" l="0" r="0" t="1228"/>
          <a:stretch/>
        </p:blipFill>
        <p:spPr>
          <a:xfrm>
            <a:off x="3436650" y="541275"/>
            <a:ext cx="2270699" cy="221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6" name="Google Shape;1626;p45"/>
          <p:cNvPicPr preferRelativeResize="0"/>
          <p:nvPr/>
        </p:nvPicPr>
        <p:blipFill rotWithShape="1">
          <a:blip r:embed="rId5">
            <a:alphaModFix/>
          </a:blip>
          <a:srcRect b="0" l="9150" r="9150" t="0"/>
          <a:stretch/>
        </p:blipFill>
        <p:spPr>
          <a:xfrm>
            <a:off x="6031450" y="541275"/>
            <a:ext cx="2270701" cy="22147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7" name="Google Shape;1627;p45"/>
          <p:cNvSpPr txBox="1"/>
          <p:nvPr/>
        </p:nvSpPr>
        <p:spPr>
          <a:xfrm>
            <a:off x="6168088" y="3003525"/>
            <a:ext cx="19974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2"/>
                </a:solidFill>
                <a:latin typeface="Anton"/>
                <a:ea typeface="Anton"/>
                <a:cs typeface="Anton"/>
                <a:sym typeface="Anton"/>
              </a:rPr>
              <a:t>Bootstrap</a:t>
            </a:r>
            <a:endParaRPr sz="2400">
              <a:solidFill>
                <a:schemeClr val="lt2"/>
              </a:solidFill>
              <a:latin typeface="Anton"/>
              <a:ea typeface="Anton"/>
              <a:cs typeface="Anton"/>
              <a:sym typeface="Anto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litical Science Major for College by Slidesgo">
  <a:themeElements>
    <a:clrScheme name="Simple Light">
      <a:dk1>
        <a:srgbClr val="1F2024"/>
      </a:dk1>
      <a:lt1>
        <a:srgbClr val="FFFFFF"/>
      </a:lt1>
      <a:dk2>
        <a:srgbClr val="333442"/>
      </a:dk2>
      <a:lt2>
        <a:srgbClr val="30E277"/>
      </a:lt2>
      <a:accent1>
        <a:srgbClr val="73F8A8"/>
      </a:accent1>
      <a:accent2>
        <a:srgbClr val="BEF8D5"/>
      </a:accent2>
      <a:accent3>
        <a:srgbClr val="7ECDE9"/>
      </a:accent3>
      <a:accent4>
        <a:srgbClr val="90D9F3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