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256" r:id="rId2"/>
    <p:sldId id="257" r:id="rId3"/>
    <p:sldId id="272" r:id="rId4"/>
    <p:sldId id="273" r:id="rId5"/>
    <p:sldId id="261" r:id="rId6"/>
    <p:sldId id="280" r:id="rId7"/>
    <p:sldId id="278" r:id="rId8"/>
    <p:sldId id="279" r:id="rId9"/>
    <p:sldId id="277" r:id="rId10"/>
    <p:sldId id="260" r:id="rId11"/>
    <p:sldId id="281" r:id="rId12"/>
    <p:sldId id="262" r:id="rId13"/>
    <p:sldId id="282" r:id="rId14"/>
    <p:sldId id="283" r:id="rId15"/>
    <p:sldId id="284" r:id="rId16"/>
    <p:sldId id="274" r:id="rId17"/>
    <p:sldId id="285" r:id="rId18"/>
    <p:sldId id="287" r:id="rId19"/>
    <p:sldId id="269" r:id="rId20"/>
    <p:sldId id="288" r:id="rId21"/>
    <p:sldId id="290" r:id="rId22"/>
    <p:sldId id="289" r:id="rId23"/>
    <p:sldId id="271" r:id="rId24"/>
    <p:sldId id="275" r:id="rId25"/>
    <p:sldId id="27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114" autoAdjust="0"/>
  </p:normalViewPr>
  <p:slideViewPr>
    <p:cSldViewPr snapToGrid="0">
      <p:cViewPr varScale="1">
        <p:scale>
          <a:sx n="66" d="100"/>
          <a:sy n="66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ECE68-44A3-4457-AC69-CA05C98D30D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70B6B-2984-4D9E-B982-7975B642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1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0B6B-2984-4D9E-B982-7975B64238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2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3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6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7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2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5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6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7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8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3000"/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"/>
                    </a14:imgEffect>
                    <a14:imgEffect>
                      <a14:saturation sat="150000"/>
                    </a14:imgEffect>
                    <a14:imgEffect>
                      <a14:brightnessContrast bright="-7000" contrast="14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3A38D-97E5-4E96-901D-E480CEA0CF66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DA95E-FA86-4836-8028-40C3A39A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7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3113" y="2427006"/>
            <a:ext cx="9978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2">
                    <a:lumMod val="75000"/>
                  </a:schemeClr>
                </a:solidFill>
              </a:rPr>
              <a:t>Dystopia game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3920" y="3873556"/>
            <a:ext cx="749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Amjd , Iyad , Haytham</a:t>
            </a:r>
          </a:p>
        </p:txBody>
      </p:sp>
    </p:spTree>
    <p:extLst>
      <p:ext uri="{BB962C8B-B14F-4D97-AF65-F5344CB8AC3E}">
        <p14:creationId xmlns:p14="http://schemas.microsoft.com/office/powerpoint/2010/main" val="331323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47" y="2013139"/>
            <a:ext cx="4534710" cy="3647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013139"/>
            <a:ext cx="4484915" cy="3647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111347" y="5660571"/>
            <a:ext cx="3620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Screenshots from the game.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8257" y="53457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Story</a:t>
            </a:r>
          </a:p>
        </p:txBody>
      </p:sp>
    </p:spTree>
    <p:extLst>
      <p:ext uri="{BB962C8B-B14F-4D97-AF65-F5344CB8AC3E}">
        <p14:creationId xmlns:p14="http://schemas.microsoft.com/office/powerpoint/2010/main" val="284460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11347" y="1204071"/>
            <a:ext cx="7953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- The Story of Dystopia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47" y="2013139"/>
            <a:ext cx="4560512" cy="3594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13139"/>
            <a:ext cx="4499429" cy="360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111347" y="5620421"/>
            <a:ext cx="3620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Screenshots from the game.</a:t>
            </a:r>
          </a:p>
        </p:txBody>
      </p:sp>
    </p:spTree>
    <p:extLst>
      <p:ext uri="{BB962C8B-B14F-4D97-AF65-F5344CB8AC3E}">
        <p14:creationId xmlns:p14="http://schemas.microsoft.com/office/powerpoint/2010/main" val="316527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2689" y="1723873"/>
            <a:ext cx="5597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25000"/>
                  </a:schemeClr>
                </a:solidFill>
              </a:rPr>
              <a:t>1- Auto Generated Maze algorithm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9792" y="2456206"/>
            <a:ext cx="46650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Runs once every time the scene loaded.</a:t>
            </a:r>
          </a:p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Each room has common door with nearby room.</a:t>
            </a:r>
          </a:p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Guaranteed solution every time.</a:t>
            </a: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133" y="2561137"/>
            <a:ext cx="3359885" cy="3382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80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825" y="5531369"/>
            <a:ext cx="2020761" cy="13266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05" y="1484026"/>
            <a:ext cx="7774620" cy="5111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58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159" y="5501389"/>
            <a:ext cx="2066427" cy="13566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449" y="1439056"/>
            <a:ext cx="8159709" cy="5166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529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540" y="5021705"/>
            <a:ext cx="2797095" cy="18362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76709" y="2312402"/>
            <a:ext cx="7953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ar-JO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 descr="equa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363" y="2312402"/>
            <a:ext cx="2914196" cy="1496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equation xy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620" y="2312402"/>
            <a:ext cx="3908167" cy="379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515363" y="4430567"/>
            <a:ext cx="4517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- Number of possibilities (a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n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- Dimension of the maze (n)</a:t>
            </a:r>
          </a:p>
          <a:p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1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63" y="4290437"/>
            <a:ext cx="4143124" cy="27199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5803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635" y="112791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5175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6851" y="1681769"/>
            <a:ext cx="31969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25000"/>
                  </a:schemeClr>
                </a:solidFill>
              </a:rPr>
              <a:t>2- Game controller.</a:t>
            </a:r>
          </a:p>
          <a:p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b="1" dirty="0"/>
              <a:t> </a:t>
            </a: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7739" y="2334818"/>
            <a:ext cx="65365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Control the sequence of the story.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Calculate  player score for each level</a:t>
            </a:r>
            <a:br>
              <a:rPr lang="en-US" sz="2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	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1) Enemies killed by the player.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	2) Number of collectable items did he get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	3) Areas discovered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	4) Amount of damage received.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b="1" dirty="0">
                <a:solidFill>
                  <a:schemeClr val="bg2">
                    <a:lumMod val="10000"/>
                  </a:schemeClr>
                </a:solidFill>
              </a:rPr>
            </a:b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Sets the level of difficulty for each level.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Save and load game (using persistent object).</a:t>
            </a:r>
          </a:p>
        </p:txBody>
      </p:sp>
    </p:spTree>
    <p:extLst>
      <p:ext uri="{BB962C8B-B14F-4D97-AF65-F5344CB8AC3E}">
        <p14:creationId xmlns:p14="http://schemas.microsoft.com/office/powerpoint/2010/main" val="28025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63" y="4290437"/>
            <a:ext cx="4143124" cy="27199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5803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635" y="112791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5175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599" y="1843092"/>
            <a:ext cx="94575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3- Smart NPC :</a:t>
            </a:r>
          </a:p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-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Goal is to make game more realistic  through smart battle system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Attack  strategy.</a:t>
            </a:r>
          </a:p>
          <a:p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- The core of NPC: makes the decision depending on  (player health, his health,  player score).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sz="2400" b="1" dirty="0"/>
              <a:t>    </a:t>
            </a:r>
            <a:endParaRPr lang="en-US" sz="2400" dirty="0"/>
          </a:p>
          <a:p>
            <a:r>
              <a:rPr lang="en-US" sz="2400" b="1" dirty="0"/>
              <a:t> 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8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5803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635" y="112791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5175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Algorithms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24" y="1647432"/>
            <a:ext cx="8405384" cy="491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4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  <a:r>
              <a:rPr lang="ar-JO" sz="2000" dirty="0">
                <a:solidFill>
                  <a:schemeClr val="bg1"/>
                </a:solidFill>
                <a:latin typeface="Bell MT" panose="02020503060305020303" pitchFamily="18" charset="0"/>
              </a:rPr>
              <a:t>-</a:t>
            </a:r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55178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Challenges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43064" y="1827338"/>
            <a:ext cx="68426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Virtual reality glass is very expensive , we solve it by using  Trinus tool .</a:t>
            </a:r>
          </a:p>
          <a:p>
            <a:pPr marL="342900" indent="-342900">
              <a:buFontTx/>
              <a:buChar char="-"/>
            </a:pP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581" y="3202903"/>
            <a:ext cx="3853248" cy="2878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803" y="3202903"/>
            <a:ext cx="3846284" cy="2878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801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Outline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463" y="4138037"/>
            <a:ext cx="4143124" cy="2719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552714"/>
            <a:ext cx="573961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1- Introduction.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2- Design: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       2.1- Problem to be solved.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       2.2- Tools used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       2.3- Story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       2.4- Algorithms we designed. 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       2.5- Challenges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3- Future work.</a:t>
            </a:r>
          </a:p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cs typeface="Urdu Typesetting" panose="03020402040406030203" pitchFamily="66" charset="-78"/>
              </a:rPr>
              <a:t>4- Conclusion.</a:t>
            </a:r>
          </a:p>
          <a:p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1354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68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  <a:r>
              <a:rPr lang="ar-JO" sz="2000" dirty="0">
                <a:solidFill>
                  <a:schemeClr val="bg1"/>
                </a:solidFill>
                <a:latin typeface="Bell MT" panose="02020503060305020303" pitchFamily="18" charset="0"/>
              </a:rPr>
              <a:t>-</a:t>
            </a:r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521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Challenges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20800" y="1532946"/>
            <a:ext cx="7298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2- Low Fps and performance problem, solved by using :</a:t>
            </a:r>
          </a:p>
          <a:p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b="1" dirty="0"/>
              <a:t>Occlusion Culling</a:t>
            </a:r>
            <a:r>
              <a:rPr lang="en-US" sz="2400" dirty="0"/>
              <a:t> :</a:t>
            </a:r>
            <a:r>
              <a:rPr lang="en-US" sz="2000" b="1" dirty="0"/>
              <a:t>feature that disables rendering of objects when they are not currently seen by the camera.</a:t>
            </a:r>
          </a:p>
          <a:p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300" y="3148014"/>
            <a:ext cx="4412471" cy="330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469" y="3148014"/>
            <a:ext cx="4434331" cy="330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320800" y="6266348"/>
            <a:ext cx="4542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  With Occlusion Culling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06239" y="6235571"/>
            <a:ext cx="4542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  Without Occlusion Culling</a:t>
            </a:r>
          </a:p>
        </p:txBody>
      </p:sp>
    </p:spTree>
    <p:extLst>
      <p:ext uri="{BB962C8B-B14F-4D97-AF65-F5344CB8AC3E}">
        <p14:creationId xmlns:p14="http://schemas.microsoft.com/office/powerpoint/2010/main" val="277499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  <a:r>
              <a:rPr lang="ar-JO" sz="2000" dirty="0">
                <a:solidFill>
                  <a:schemeClr val="bg1"/>
                </a:solidFill>
                <a:latin typeface="Bell MT" panose="02020503060305020303" pitchFamily="18" charset="0"/>
              </a:rPr>
              <a:t>-</a:t>
            </a:r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55178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Challenges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20800" y="1532946"/>
            <a:ext cx="70823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Designing the objects in terms of number of draw calls, by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Combining meshes of the same material &amp; texture together and combine objects with different materials by making single texture for group of objects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</p:txBody>
      </p:sp>
      <p:pic>
        <p:nvPicPr>
          <p:cNvPr id="4098" name="Picture 2" descr="atl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928" y="1406365"/>
            <a:ext cx="3522952" cy="500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:\Users\MIII\AppData\Local\Microsoft\Windows\INetCache\Content.Word\drawcall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61" y="3475284"/>
            <a:ext cx="6451501" cy="2933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13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  <a:r>
              <a:rPr lang="ar-JO" sz="2000" dirty="0">
                <a:solidFill>
                  <a:schemeClr val="bg1"/>
                </a:solidFill>
                <a:latin typeface="Bell MT" panose="02020503060305020303" pitchFamily="18" charset="0"/>
              </a:rPr>
              <a:t>-</a:t>
            </a:r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55178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Challenges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3285" y="1894553"/>
            <a:ext cx="568273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How to make the enemy interact</a:t>
            </a:r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e with ground to move smarter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 , find the shortest way and avoid walls and trees .</a:t>
            </a:r>
          </a:p>
          <a:p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 Solved by Navmesh.</a:t>
            </a:r>
            <a:br>
              <a:rPr lang="en-US" sz="2400" b="1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30" y="1059780"/>
            <a:ext cx="6243417" cy="5191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002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463" y="4138037"/>
            <a:ext cx="4143124" cy="27199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55178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Future work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65709" y="2232585"/>
            <a:ext cx="68426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- Add more puzzles.</a:t>
            </a:r>
            <a:endParaRPr lang="en-US" sz="2400" dirty="0"/>
          </a:p>
          <a:p>
            <a:pPr lvl="0"/>
            <a:r>
              <a:rPr lang="en-US" sz="2400" b="1" dirty="0"/>
              <a:t>- Add new levels, weapons, characters.</a:t>
            </a:r>
            <a:endParaRPr lang="en-US" sz="2400" dirty="0"/>
          </a:p>
          <a:p>
            <a:pPr lvl="0"/>
            <a:r>
              <a:rPr lang="en-US" sz="2400" b="1" dirty="0"/>
              <a:t>- Support multiplayer.</a:t>
            </a:r>
            <a:endParaRPr lang="en-US" sz="2400" dirty="0"/>
          </a:p>
          <a:p>
            <a:pPr lvl="0"/>
            <a:r>
              <a:rPr lang="en-US" sz="2400" b="1" dirty="0"/>
              <a:t>- Make the NPC create the strategy  in battle. </a:t>
            </a:r>
            <a:endParaRPr lang="en-US" sz="2400" dirty="0"/>
          </a:p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r>
              <a:rPr lang="en-US" sz="2400" b="1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71931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463" y="4138037"/>
            <a:ext cx="4143124" cy="27199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26018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1482" y="323340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55178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Conclusion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199" y="2204809"/>
            <a:ext cx="806595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    After you know what is dystopia ,you will find that  our game  ins more cheaper than other virtual reality games ,and we have a complex algorithms that the unity draw it at run time not as the other games ,and our game has a simple lite objects and intelligence in design so it can work on any computer with a good properties.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22655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3113" y="2427006"/>
            <a:ext cx="9978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2">
                    <a:lumMod val="75000"/>
                  </a:schemeClr>
                </a:solidFill>
              </a:rPr>
              <a:t>Dystopia game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3920" y="3873556"/>
            <a:ext cx="749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Amjd , Iyad , Haytham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23703" y="4403394"/>
            <a:ext cx="997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7584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886" y="4602461"/>
            <a:ext cx="3435701" cy="22555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354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Introduction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7905" y="1564639"/>
            <a:ext cx="755504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History of video games </a:t>
            </a:r>
            <a:r>
              <a:rPr lang="en-US" sz="2400" b="1" dirty="0" smtClean="0"/>
              <a:t>: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game development started 30 years </a:t>
            </a:r>
            <a:r>
              <a:rPr lang="en-US" sz="2400" dirty="0" smtClean="0"/>
              <a:t>ago.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achieved great </a:t>
            </a:r>
            <a:r>
              <a:rPr lang="en-US" sz="2400" dirty="0" smtClean="0"/>
              <a:t>success.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 enormous level of technical development that integrates sound, image and motion in the </a:t>
            </a:r>
            <a:r>
              <a:rPr lang="en-US" sz="2400" dirty="0" smtClean="0"/>
              <a:t>virtual world.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video game industry has become a major </a:t>
            </a:r>
            <a:r>
              <a:rPr lang="en-US" sz="2400" dirty="0" smtClean="0"/>
              <a:t>industry.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video game industry around the world is estimated at about $ 70 billion a </a:t>
            </a:r>
            <a:r>
              <a:rPr lang="en-US" sz="2400" dirty="0" smtClean="0"/>
              <a:t>year.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Video games are classified according to the way they play and </a:t>
            </a:r>
            <a:r>
              <a:rPr lang="en-US" sz="2400" dirty="0" smtClean="0"/>
              <a:t>interact.it could be:</a:t>
            </a:r>
            <a:br>
              <a:rPr lang="en-US" sz="2400" dirty="0" smtClean="0"/>
            </a:br>
            <a:r>
              <a:rPr lang="en-US" sz="2400" dirty="0" smtClean="0"/>
              <a:t>	1)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 - person controller</a:t>
            </a:r>
            <a:br>
              <a:rPr lang="en-US" sz="2400" dirty="0" smtClean="0"/>
            </a:br>
            <a:r>
              <a:rPr lang="en-US" sz="2400" dirty="0" smtClean="0"/>
              <a:t>	2)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– person controller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299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904" y="3028013"/>
            <a:ext cx="6066083" cy="39823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873" y="67230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Dystopia-Design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7726" y="1690692"/>
            <a:ext cx="6077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Why people would play our game dystopia ? 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What is new 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76709" y="2312402"/>
            <a:ext cx="79531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r>
              <a:rPr lang="en-US" sz="2400" b="1" dirty="0"/>
              <a:t>Virtual reality support.</a:t>
            </a:r>
            <a:r>
              <a:rPr lang="ar-JO" sz="2400" b="1" dirty="0"/>
              <a:t> </a:t>
            </a:r>
            <a:endParaRPr lang="en-US" sz="2400" b="1" dirty="0"/>
          </a:p>
          <a:p>
            <a:pPr marL="342900" indent="-342900">
              <a:buFontTx/>
              <a:buChar char="-"/>
            </a:pPr>
            <a:r>
              <a:rPr lang="en-US" sz="2400" b="1" dirty="0"/>
              <a:t>Re-playable.</a:t>
            </a:r>
          </a:p>
          <a:p>
            <a:pPr marL="342900" indent="-342900">
              <a:buFontTx/>
              <a:buChar char="-"/>
            </a:pPr>
            <a:r>
              <a:rPr lang="en-US" sz="2400" b="1" dirty="0"/>
              <a:t>Difficulty based on player experience.</a:t>
            </a:r>
            <a:endParaRPr lang="ar-JO" sz="2400" b="1" dirty="0"/>
          </a:p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endParaRPr lang="ar-JO" sz="2400" b="1" dirty="0"/>
          </a:p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3700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289" y="4622419"/>
            <a:ext cx="3405298" cy="22355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83641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8445" y="4355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Tools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6859" y="5892553"/>
            <a:ext cx="79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473" y="1118158"/>
            <a:ext cx="4422339" cy="2321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240830" y="3264152"/>
            <a:ext cx="57103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Cross-platform game engine by Unity Technologies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en-GB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Unity is a multiplatform game engine.</a:t>
            </a:r>
          </a:p>
          <a:p>
            <a:pPr algn="ctr"/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GB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Has a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free version. has tons of tutorials, resources and great support . immediately see the results without need to compile and build.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18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289" y="4622419"/>
            <a:ext cx="3405298" cy="22355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83641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8445" y="4355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Tools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6859" y="5892553"/>
            <a:ext cx="79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968" y="2035730"/>
            <a:ext cx="3832553" cy="84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739365" y="3444151"/>
            <a:ext cx="67132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3D modeling program for a wide range of drawing applications.</a:t>
            </a:r>
            <a:endParaRPr lang="ar-JO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Used for architectural, interior design, landscape architecture.</a:t>
            </a:r>
          </a:p>
          <a:p>
            <a:pPr algn="ctr"/>
            <a:r>
              <a:rPr lang="en-US" sz="2000" b="1" dirty="0"/>
              <a:t>Easy to use, good for both programmers and artists.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5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289" y="4622419"/>
            <a:ext cx="3405298" cy="22355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83641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8445" y="4355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Tools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6859" y="5892553"/>
            <a:ext cx="79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381" y="1913206"/>
            <a:ext cx="4095238" cy="1047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896690" y="3558679"/>
            <a:ext cx="67132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Allow create unique characters.</a:t>
            </a:r>
          </a:p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3D character animation and rigging. 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Good for programmers and artist .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1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289" y="4622419"/>
            <a:ext cx="3405298" cy="22355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83641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8445" y="4355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Tools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6859" y="5892553"/>
            <a:ext cx="79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315" y="1893957"/>
            <a:ext cx="3436373" cy="1247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514513" y="3797895"/>
            <a:ext cx="67132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2">
                    <a:lumMod val="10000"/>
                  </a:schemeClr>
                </a:solidFill>
              </a:rPr>
              <a:t>3D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 modeling and rendering software.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control the number polygons models (Performance).</a:t>
            </a:r>
          </a:p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connect unattached objects –output of mixamo (hair and shoes).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110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289" y="4622419"/>
            <a:ext cx="3405298" cy="22355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12192000" cy="5345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8101" y="70338"/>
            <a:ext cx="378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ell MT" panose="02020503060305020303" pitchFamily="18" charset="0"/>
              </a:rPr>
              <a:t>Dystopia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83641" y="70338"/>
            <a:ext cx="96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369" y="956603"/>
            <a:ext cx="2630659" cy="956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8445" y="4355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Tools used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6859" y="5892553"/>
            <a:ext cx="79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90" y="1253791"/>
            <a:ext cx="2247619" cy="270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739364" y="3958553"/>
            <a:ext cx="67132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chemeClr val="bg2">
                    <a:lumMod val="10000"/>
                  </a:schemeClr>
                </a:solidFill>
              </a:rPr>
              <a:t>Free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to use.</a:t>
            </a:r>
          </a:p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Uses the phone and cardboard to play PC VR games .</a:t>
            </a:r>
          </a:p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No need to buy expensive VR headset (oculus).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14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8E3D425D-0F08-44CE-B6FA-E8900D75EEE6}" vid="{70F2EFD3-DBC9-469D-91CC-7CC828E2D1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1286</TotalTime>
  <Words>572</Words>
  <Application>Microsoft Office PowerPoint</Application>
  <PresentationFormat>Widescreen</PresentationFormat>
  <Paragraphs>168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Bell MT</vt:lpstr>
      <vt:lpstr>Calibri</vt:lpstr>
      <vt:lpstr>Calibri Light</vt:lpstr>
      <vt:lpstr>Urdu Typesetting</vt:lpstr>
      <vt:lpstr>Theme2</vt:lpstr>
      <vt:lpstr>PowerPoint Presentation</vt:lpstr>
      <vt:lpstr>Outline</vt:lpstr>
      <vt:lpstr>Introduction</vt:lpstr>
      <vt:lpstr>What is new ?</vt:lpstr>
      <vt:lpstr>Tools used</vt:lpstr>
      <vt:lpstr>Tools used</vt:lpstr>
      <vt:lpstr>Tools used</vt:lpstr>
      <vt:lpstr>Tools used</vt:lpstr>
      <vt:lpstr>Tools used</vt:lpstr>
      <vt:lpstr>Story</vt:lpstr>
      <vt:lpstr>PowerPoint Presentation</vt:lpstr>
      <vt:lpstr>Algorithms</vt:lpstr>
      <vt:lpstr>Algorithms</vt:lpstr>
      <vt:lpstr>Algorithms</vt:lpstr>
      <vt:lpstr>Algorithms</vt:lpstr>
      <vt:lpstr>PowerPoint Presentation</vt:lpstr>
      <vt:lpstr>PowerPoint Presentation</vt:lpstr>
      <vt:lpstr>PowerPoint Presentation</vt:lpstr>
      <vt:lpstr>Challenges </vt:lpstr>
      <vt:lpstr>Challenges </vt:lpstr>
      <vt:lpstr>Challenges </vt:lpstr>
      <vt:lpstr>Challenges </vt:lpstr>
      <vt:lpstr>Future work</vt:lpstr>
      <vt:lpstr>Conclusion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Amjdツ</dc:creator>
  <cp:lastModifiedBy>haytham halabi</cp:lastModifiedBy>
  <cp:revision>105</cp:revision>
  <dcterms:created xsi:type="dcterms:W3CDTF">2017-04-12T10:40:44Z</dcterms:created>
  <dcterms:modified xsi:type="dcterms:W3CDTF">2017-05-23T18:03:22Z</dcterms:modified>
</cp:coreProperties>
</file>